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3.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4.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9.xml" ContentType="application/vnd.openxmlformats-officedocument.theme+xml"/>
  <Override PartName="/ppt/slideLayouts/slideLayout292.xml" ContentType="application/vnd.openxmlformats-officedocument.presentationml.slideLayout+xml"/>
  <Override PartName="/ppt/theme/theme30.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1.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2.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3.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heme/themeOverride4.xml" ContentType="application/vnd.openxmlformats-officedocument.themeOverride+xml"/>
  <Override PartName="/ppt/notesSlides/notesSlide125.xml" ContentType="application/vnd.openxmlformats-officedocument.presentationml.notesSlide+xml"/>
  <Override PartName="/ppt/theme/themeOverride5.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6.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00" r:id="rId5"/>
    <p:sldMasterId id="2147483712" r:id="rId6"/>
    <p:sldMasterId id="2147483724" r:id="rId7"/>
    <p:sldMasterId id="2147483736" r:id="rId8"/>
    <p:sldMasterId id="2147483748" r:id="rId9"/>
    <p:sldMasterId id="2147483760" r:id="rId10"/>
    <p:sldMasterId id="2147483772" r:id="rId11"/>
    <p:sldMasterId id="2147483784" r:id="rId12"/>
    <p:sldMasterId id="2147483796" r:id="rId13"/>
    <p:sldMasterId id="2147483808" r:id="rId14"/>
    <p:sldMasterId id="2147483810" r:id="rId15"/>
    <p:sldMasterId id="2147483822" r:id="rId16"/>
    <p:sldMasterId id="2147483834" r:id="rId17"/>
    <p:sldMasterId id="2147483848" r:id="rId18"/>
    <p:sldMasterId id="2147483861" r:id="rId19"/>
    <p:sldMasterId id="2147483873" r:id="rId20"/>
    <p:sldMasterId id="2147483885" r:id="rId21"/>
    <p:sldMasterId id="2147483899" r:id="rId22"/>
    <p:sldMasterId id="2147483902" r:id="rId23"/>
    <p:sldMasterId id="2147483906" r:id="rId24"/>
    <p:sldMasterId id="2147483918" r:id="rId25"/>
    <p:sldMasterId id="2147483930" r:id="rId26"/>
    <p:sldMasterId id="2147483943" r:id="rId27"/>
    <p:sldMasterId id="2147483955" r:id="rId28"/>
    <p:sldMasterId id="2147483967" r:id="rId29"/>
    <p:sldMasterId id="2147483980" r:id="rId30"/>
    <p:sldMasterId id="2147483982" r:id="rId31"/>
    <p:sldMasterId id="2147483994" r:id="rId32"/>
    <p:sldMasterId id="2147484008" r:id="rId33"/>
    <p:sldMasterId id="2147484019" r:id="rId34"/>
    <p:sldMasterId id="2147484031" r:id="rId35"/>
  </p:sldMasterIdLst>
  <p:notesMasterIdLst>
    <p:notesMasterId r:id="rId230"/>
  </p:notesMasterIdLst>
  <p:sldIdLst>
    <p:sldId id="445" r:id="rId36"/>
    <p:sldId id="448" r:id="rId37"/>
    <p:sldId id="258" r:id="rId38"/>
    <p:sldId id="259" r:id="rId39"/>
    <p:sldId id="444" r:id="rId40"/>
    <p:sldId id="260" r:id="rId41"/>
    <p:sldId id="261" r:id="rId42"/>
    <p:sldId id="262" r:id="rId43"/>
    <p:sldId id="263" r:id="rId44"/>
    <p:sldId id="264" r:id="rId45"/>
    <p:sldId id="265" r:id="rId46"/>
    <p:sldId id="266" r:id="rId47"/>
    <p:sldId id="267" r:id="rId48"/>
    <p:sldId id="268" r:id="rId49"/>
    <p:sldId id="269" r:id="rId50"/>
    <p:sldId id="270" r:id="rId51"/>
    <p:sldId id="271" r:id="rId52"/>
    <p:sldId id="272" r:id="rId53"/>
    <p:sldId id="273" r:id="rId54"/>
    <p:sldId id="274" r:id="rId55"/>
    <p:sldId id="275" r:id="rId56"/>
    <p:sldId id="276" r:id="rId57"/>
    <p:sldId id="277" r:id="rId58"/>
    <p:sldId id="278" r:id="rId59"/>
    <p:sldId id="279" r:id="rId60"/>
    <p:sldId id="280" r:id="rId61"/>
    <p:sldId id="281" r:id="rId62"/>
    <p:sldId id="282" r:id="rId63"/>
    <p:sldId id="283" r:id="rId64"/>
    <p:sldId id="284" r:id="rId65"/>
    <p:sldId id="285" r:id="rId66"/>
    <p:sldId id="286" r:id="rId67"/>
    <p:sldId id="449" r:id="rId68"/>
    <p:sldId id="287" r:id="rId69"/>
    <p:sldId id="288" r:id="rId70"/>
    <p:sldId id="289" r:id="rId71"/>
    <p:sldId id="290" r:id="rId72"/>
    <p:sldId id="291" r:id="rId73"/>
    <p:sldId id="292" r:id="rId74"/>
    <p:sldId id="293" r:id="rId75"/>
    <p:sldId id="294" r:id="rId76"/>
    <p:sldId id="295" r:id="rId77"/>
    <p:sldId id="296" r:id="rId78"/>
    <p:sldId id="297" r:id="rId79"/>
    <p:sldId id="298" r:id="rId80"/>
    <p:sldId id="299" r:id="rId81"/>
    <p:sldId id="300" r:id="rId82"/>
    <p:sldId id="301" r:id="rId83"/>
    <p:sldId id="302" r:id="rId84"/>
    <p:sldId id="303" r:id="rId85"/>
    <p:sldId id="304" r:id="rId86"/>
    <p:sldId id="305" r:id="rId87"/>
    <p:sldId id="450" r:id="rId88"/>
    <p:sldId id="306" r:id="rId89"/>
    <p:sldId id="307" r:id="rId90"/>
    <p:sldId id="308" r:id="rId91"/>
    <p:sldId id="309" r:id="rId92"/>
    <p:sldId id="310" r:id="rId93"/>
    <p:sldId id="311" r:id="rId94"/>
    <p:sldId id="312" r:id="rId95"/>
    <p:sldId id="451" r:id="rId96"/>
    <p:sldId id="313" r:id="rId97"/>
    <p:sldId id="314" r:id="rId98"/>
    <p:sldId id="315" r:id="rId99"/>
    <p:sldId id="316" r:id="rId100"/>
    <p:sldId id="317" r:id="rId101"/>
    <p:sldId id="318" r:id="rId102"/>
    <p:sldId id="319" r:id="rId103"/>
    <p:sldId id="320" r:id="rId104"/>
    <p:sldId id="321" r:id="rId105"/>
    <p:sldId id="322" r:id="rId106"/>
    <p:sldId id="323" r:id="rId107"/>
    <p:sldId id="324" r:id="rId108"/>
    <p:sldId id="325" r:id="rId109"/>
    <p:sldId id="326" r:id="rId110"/>
    <p:sldId id="327" r:id="rId111"/>
    <p:sldId id="328" r:id="rId112"/>
    <p:sldId id="452" r:id="rId113"/>
    <p:sldId id="329" r:id="rId114"/>
    <p:sldId id="330" r:id="rId115"/>
    <p:sldId id="331" r:id="rId116"/>
    <p:sldId id="332" r:id="rId117"/>
    <p:sldId id="333" r:id="rId118"/>
    <p:sldId id="334" r:id="rId119"/>
    <p:sldId id="335" r:id="rId120"/>
    <p:sldId id="336" r:id="rId121"/>
    <p:sldId id="337" r:id="rId122"/>
    <p:sldId id="338" r:id="rId123"/>
    <p:sldId id="427" r:id="rId124"/>
    <p:sldId id="437" r:id="rId125"/>
    <p:sldId id="438" r:id="rId126"/>
    <p:sldId id="428" r:id="rId127"/>
    <p:sldId id="429" r:id="rId128"/>
    <p:sldId id="430" r:id="rId129"/>
    <p:sldId id="431" r:id="rId130"/>
    <p:sldId id="432" r:id="rId131"/>
    <p:sldId id="442" r:id="rId132"/>
    <p:sldId id="433" r:id="rId133"/>
    <p:sldId id="434" r:id="rId134"/>
    <p:sldId id="435" r:id="rId135"/>
    <p:sldId id="339" r:id="rId136"/>
    <p:sldId id="340" r:id="rId137"/>
    <p:sldId id="453" r:id="rId138"/>
    <p:sldId id="454" r:id="rId139"/>
    <p:sldId id="455" r:id="rId140"/>
    <p:sldId id="456" r:id="rId141"/>
    <p:sldId id="457" r:id="rId142"/>
    <p:sldId id="341" r:id="rId143"/>
    <p:sldId id="342" r:id="rId144"/>
    <p:sldId id="419" r:id="rId145"/>
    <p:sldId id="344" r:id="rId146"/>
    <p:sldId id="345" r:id="rId147"/>
    <p:sldId id="458" r:id="rId148"/>
    <p:sldId id="422" r:id="rId149"/>
    <p:sldId id="346" r:id="rId150"/>
    <p:sldId id="347" r:id="rId151"/>
    <p:sldId id="348" r:id="rId152"/>
    <p:sldId id="349" r:id="rId153"/>
    <p:sldId id="350" r:id="rId154"/>
    <p:sldId id="351" r:id="rId155"/>
    <p:sldId id="352" r:id="rId156"/>
    <p:sldId id="353" r:id="rId157"/>
    <p:sldId id="354" r:id="rId158"/>
    <p:sldId id="355" r:id="rId159"/>
    <p:sldId id="356" r:id="rId160"/>
    <p:sldId id="357" r:id="rId161"/>
    <p:sldId id="358" r:id="rId162"/>
    <p:sldId id="359" r:id="rId163"/>
    <p:sldId id="360" r:id="rId164"/>
    <p:sldId id="361" r:id="rId165"/>
    <p:sldId id="362" r:id="rId166"/>
    <p:sldId id="363" r:id="rId167"/>
    <p:sldId id="364" r:id="rId168"/>
    <p:sldId id="365" r:id="rId169"/>
    <p:sldId id="366" r:id="rId170"/>
    <p:sldId id="367" r:id="rId171"/>
    <p:sldId id="368" r:id="rId172"/>
    <p:sldId id="369" r:id="rId173"/>
    <p:sldId id="370" r:id="rId174"/>
    <p:sldId id="371" r:id="rId175"/>
    <p:sldId id="372" r:id="rId176"/>
    <p:sldId id="373" r:id="rId177"/>
    <p:sldId id="374" r:id="rId178"/>
    <p:sldId id="375" r:id="rId179"/>
    <p:sldId id="376" r:id="rId180"/>
    <p:sldId id="377" r:id="rId181"/>
    <p:sldId id="378" r:id="rId182"/>
    <p:sldId id="379" r:id="rId183"/>
    <p:sldId id="380" r:id="rId184"/>
    <p:sldId id="381" r:id="rId185"/>
    <p:sldId id="382" r:id="rId186"/>
    <p:sldId id="383" r:id="rId187"/>
    <p:sldId id="384" r:id="rId188"/>
    <p:sldId id="446" r:id="rId189"/>
    <p:sldId id="386" r:id="rId190"/>
    <p:sldId id="387" r:id="rId191"/>
    <p:sldId id="388" r:id="rId192"/>
    <p:sldId id="389" r:id="rId193"/>
    <p:sldId id="390" r:id="rId194"/>
    <p:sldId id="391" r:id="rId195"/>
    <p:sldId id="392" r:id="rId196"/>
    <p:sldId id="393" r:id="rId197"/>
    <p:sldId id="394" r:id="rId198"/>
    <p:sldId id="395" r:id="rId199"/>
    <p:sldId id="396" r:id="rId200"/>
    <p:sldId id="397" r:id="rId201"/>
    <p:sldId id="398" r:id="rId202"/>
    <p:sldId id="399" r:id="rId203"/>
    <p:sldId id="421" r:id="rId204"/>
    <p:sldId id="423" r:id="rId205"/>
    <p:sldId id="400" r:id="rId206"/>
    <p:sldId id="459" r:id="rId207"/>
    <p:sldId id="401" r:id="rId208"/>
    <p:sldId id="402" r:id="rId209"/>
    <p:sldId id="403" r:id="rId210"/>
    <p:sldId id="404" r:id="rId211"/>
    <p:sldId id="405" r:id="rId212"/>
    <p:sldId id="447" r:id="rId213"/>
    <p:sldId id="407" r:id="rId214"/>
    <p:sldId id="408" r:id="rId215"/>
    <p:sldId id="409" r:id="rId216"/>
    <p:sldId id="410" r:id="rId217"/>
    <p:sldId id="411" r:id="rId218"/>
    <p:sldId id="412" r:id="rId219"/>
    <p:sldId id="413" r:id="rId220"/>
    <p:sldId id="414" r:id="rId221"/>
    <p:sldId id="415" r:id="rId222"/>
    <p:sldId id="416" r:id="rId223"/>
    <p:sldId id="417" r:id="rId224"/>
    <p:sldId id="418" r:id="rId225"/>
    <p:sldId id="424" r:id="rId226"/>
    <p:sldId id="425" r:id="rId227"/>
    <p:sldId id="443" r:id="rId228"/>
    <p:sldId id="441" r:id="rId2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9462" autoAdjust="0"/>
  </p:normalViewPr>
  <p:slideViewPr>
    <p:cSldViewPr snapToGrid="0" snapToObjects="1">
      <p:cViewPr varScale="1">
        <p:scale>
          <a:sx n="56" d="100"/>
          <a:sy n="56" d="100"/>
        </p:scale>
        <p:origin x="84" y="42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3246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70" Type="http://schemas.openxmlformats.org/officeDocument/2006/relationships/slide" Target="slides/slide135.xml"/><Relationship Id="rId191" Type="http://schemas.openxmlformats.org/officeDocument/2006/relationships/slide" Target="slides/slide156.xml"/><Relationship Id="rId205" Type="http://schemas.openxmlformats.org/officeDocument/2006/relationships/slide" Target="slides/slide170.xml"/><Relationship Id="rId226" Type="http://schemas.openxmlformats.org/officeDocument/2006/relationships/slide" Target="slides/slide191.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181" Type="http://schemas.openxmlformats.org/officeDocument/2006/relationships/slide" Target="slides/slide146.xml"/><Relationship Id="rId216" Type="http://schemas.openxmlformats.org/officeDocument/2006/relationships/slide" Target="slides/slide181.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0" Type="http://schemas.openxmlformats.org/officeDocument/2006/relationships/slide" Target="slides/slide45.xml"/><Relationship Id="rId85" Type="http://schemas.openxmlformats.org/officeDocument/2006/relationships/slide" Target="slides/slide50.xml"/><Relationship Id="rId150" Type="http://schemas.openxmlformats.org/officeDocument/2006/relationships/slide" Target="slides/slide115.xml"/><Relationship Id="rId155" Type="http://schemas.openxmlformats.org/officeDocument/2006/relationships/slide" Target="slides/slide120.xml"/><Relationship Id="rId171" Type="http://schemas.openxmlformats.org/officeDocument/2006/relationships/slide" Target="slides/slide136.xml"/><Relationship Id="rId176" Type="http://schemas.openxmlformats.org/officeDocument/2006/relationships/slide" Target="slides/slide141.xml"/><Relationship Id="rId192" Type="http://schemas.openxmlformats.org/officeDocument/2006/relationships/slide" Target="slides/slide157.xml"/><Relationship Id="rId197" Type="http://schemas.openxmlformats.org/officeDocument/2006/relationships/slide" Target="slides/slide162.xml"/><Relationship Id="rId206" Type="http://schemas.openxmlformats.org/officeDocument/2006/relationships/slide" Target="slides/slide171.xml"/><Relationship Id="rId227" Type="http://schemas.openxmlformats.org/officeDocument/2006/relationships/slide" Target="slides/slide192.xml"/><Relationship Id="rId201" Type="http://schemas.openxmlformats.org/officeDocument/2006/relationships/slide" Target="slides/slide166.xml"/><Relationship Id="rId222" Type="http://schemas.openxmlformats.org/officeDocument/2006/relationships/slide" Target="slides/slide18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08" Type="http://schemas.openxmlformats.org/officeDocument/2006/relationships/slide" Target="slides/slide73.xml"/><Relationship Id="rId124" Type="http://schemas.openxmlformats.org/officeDocument/2006/relationships/slide" Target="slides/slide89.xml"/><Relationship Id="rId129" Type="http://schemas.openxmlformats.org/officeDocument/2006/relationships/slide" Target="slides/slide94.xml"/><Relationship Id="rId54" Type="http://schemas.openxmlformats.org/officeDocument/2006/relationships/slide" Target="slides/slide19.xml"/><Relationship Id="rId70" Type="http://schemas.openxmlformats.org/officeDocument/2006/relationships/slide" Target="slides/slide35.xml"/><Relationship Id="rId75" Type="http://schemas.openxmlformats.org/officeDocument/2006/relationships/slide" Target="slides/slide40.xml"/><Relationship Id="rId91" Type="http://schemas.openxmlformats.org/officeDocument/2006/relationships/slide" Target="slides/slide56.xml"/><Relationship Id="rId96" Type="http://schemas.openxmlformats.org/officeDocument/2006/relationships/slide" Target="slides/slide61.xml"/><Relationship Id="rId140" Type="http://schemas.openxmlformats.org/officeDocument/2006/relationships/slide" Target="slides/slide105.xml"/><Relationship Id="rId145" Type="http://schemas.openxmlformats.org/officeDocument/2006/relationships/slide" Target="slides/slide110.xml"/><Relationship Id="rId161" Type="http://schemas.openxmlformats.org/officeDocument/2006/relationships/slide" Target="slides/slide126.xml"/><Relationship Id="rId166" Type="http://schemas.openxmlformats.org/officeDocument/2006/relationships/slide" Target="slides/slide131.xml"/><Relationship Id="rId182" Type="http://schemas.openxmlformats.org/officeDocument/2006/relationships/slide" Target="slides/slide147.xml"/><Relationship Id="rId187" Type="http://schemas.openxmlformats.org/officeDocument/2006/relationships/slide" Target="slides/slide152.xml"/><Relationship Id="rId217" Type="http://schemas.openxmlformats.org/officeDocument/2006/relationships/slide" Target="slides/slide1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77.xml"/><Relationship Id="rId233" Type="http://schemas.openxmlformats.org/officeDocument/2006/relationships/theme" Target="theme/theme1.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119" Type="http://schemas.openxmlformats.org/officeDocument/2006/relationships/slide" Target="slides/slide84.xml"/><Relationship Id="rId44" Type="http://schemas.openxmlformats.org/officeDocument/2006/relationships/slide" Target="slides/slide9.xml"/><Relationship Id="rId60" Type="http://schemas.openxmlformats.org/officeDocument/2006/relationships/slide" Target="slides/slide25.xml"/><Relationship Id="rId65" Type="http://schemas.openxmlformats.org/officeDocument/2006/relationships/slide" Target="slides/slide30.xml"/><Relationship Id="rId81" Type="http://schemas.openxmlformats.org/officeDocument/2006/relationships/slide" Target="slides/slide46.xml"/><Relationship Id="rId86" Type="http://schemas.openxmlformats.org/officeDocument/2006/relationships/slide" Target="slides/slide51.xml"/><Relationship Id="rId130" Type="http://schemas.openxmlformats.org/officeDocument/2006/relationships/slide" Target="slides/slide95.xml"/><Relationship Id="rId135" Type="http://schemas.openxmlformats.org/officeDocument/2006/relationships/slide" Target="slides/slide100.xml"/><Relationship Id="rId151" Type="http://schemas.openxmlformats.org/officeDocument/2006/relationships/slide" Target="slides/slide116.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172" Type="http://schemas.openxmlformats.org/officeDocument/2006/relationships/slide" Target="slides/slide137.xml"/><Relationship Id="rId193" Type="http://schemas.openxmlformats.org/officeDocument/2006/relationships/slide" Target="slides/slide158.xml"/><Relationship Id="rId202" Type="http://schemas.openxmlformats.org/officeDocument/2006/relationships/slide" Target="slides/slide167.xml"/><Relationship Id="rId207" Type="http://schemas.openxmlformats.org/officeDocument/2006/relationships/slide" Target="slides/slide172.xml"/><Relationship Id="rId223" Type="http://schemas.openxmlformats.org/officeDocument/2006/relationships/slide" Target="slides/slide188.xml"/><Relationship Id="rId228" Type="http://schemas.openxmlformats.org/officeDocument/2006/relationships/slide" Target="slides/slide19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slide" Target="slides/slide127.xml"/><Relationship Id="rId183" Type="http://schemas.openxmlformats.org/officeDocument/2006/relationships/slide" Target="slides/slide148.xml"/><Relationship Id="rId213" Type="http://schemas.openxmlformats.org/officeDocument/2006/relationships/slide" Target="slides/slide178.xml"/><Relationship Id="rId218" Type="http://schemas.openxmlformats.org/officeDocument/2006/relationships/slide" Target="slides/slide183.xml"/><Relationship Id="rId234"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199" Type="http://schemas.openxmlformats.org/officeDocument/2006/relationships/slide" Target="slides/slide164.xml"/><Relationship Id="rId203" Type="http://schemas.openxmlformats.org/officeDocument/2006/relationships/slide" Target="slides/slide168.xml"/><Relationship Id="rId208" Type="http://schemas.openxmlformats.org/officeDocument/2006/relationships/slide" Target="slides/slide173.xml"/><Relationship Id="rId229" Type="http://schemas.openxmlformats.org/officeDocument/2006/relationships/slide" Target="slides/slide194.xml"/><Relationship Id="rId19" Type="http://schemas.openxmlformats.org/officeDocument/2006/relationships/slideMaster" Target="slideMasters/slideMaster19.xml"/><Relationship Id="rId224" Type="http://schemas.openxmlformats.org/officeDocument/2006/relationships/slide" Target="slides/slide18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189" Type="http://schemas.openxmlformats.org/officeDocument/2006/relationships/slide" Target="slides/slide154.xml"/><Relationship Id="rId21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179.xml"/><Relationship Id="rId230" Type="http://schemas.openxmlformats.org/officeDocument/2006/relationships/notesMaster" Target="notesMasters/notesMaster1.xml"/><Relationship Id="rId235" Type="http://schemas.microsoft.com/office/2015/10/relationships/revisionInfo" Target="revisionInfo.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79" Type="http://schemas.openxmlformats.org/officeDocument/2006/relationships/slide" Target="slides/slide144.xml"/><Relationship Id="rId195" Type="http://schemas.openxmlformats.org/officeDocument/2006/relationships/slide" Target="slides/slide160.xml"/><Relationship Id="rId209" Type="http://schemas.openxmlformats.org/officeDocument/2006/relationships/slide" Target="slides/slide174.xml"/><Relationship Id="rId190" Type="http://schemas.openxmlformats.org/officeDocument/2006/relationships/slide" Target="slides/slide155.xml"/><Relationship Id="rId204" Type="http://schemas.openxmlformats.org/officeDocument/2006/relationships/slide" Target="slides/slide169.xml"/><Relationship Id="rId220" Type="http://schemas.openxmlformats.org/officeDocument/2006/relationships/slide" Target="slides/slide185.xml"/><Relationship Id="rId225" Type="http://schemas.openxmlformats.org/officeDocument/2006/relationships/slide" Target="slides/slide190.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48" Type="http://schemas.openxmlformats.org/officeDocument/2006/relationships/slide" Target="slides/slide113.xml"/><Relationship Id="rId164" Type="http://schemas.openxmlformats.org/officeDocument/2006/relationships/slide" Target="slides/slide129.xml"/><Relationship Id="rId169" Type="http://schemas.openxmlformats.org/officeDocument/2006/relationships/slide" Target="slides/slide134.xml"/><Relationship Id="rId185" Type="http://schemas.openxmlformats.org/officeDocument/2006/relationships/slide" Target="slides/slide15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5.xml"/><Relationship Id="rId210" Type="http://schemas.openxmlformats.org/officeDocument/2006/relationships/slide" Target="slides/slide175.xml"/><Relationship Id="rId215" Type="http://schemas.openxmlformats.org/officeDocument/2006/relationships/slide" Target="slides/slide180.xml"/><Relationship Id="rId26" Type="http://schemas.openxmlformats.org/officeDocument/2006/relationships/slideMaster" Target="slideMasters/slideMaster26.xml"/><Relationship Id="rId231" Type="http://schemas.openxmlformats.org/officeDocument/2006/relationships/presProps" Target="presProps.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96" Type="http://schemas.openxmlformats.org/officeDocument/2006/relationships/slide" Target="slides/slide161.xml"/><Relationship Id="rId200" Type="http://schemas.openxmlformats.org/officeDocument/2006/relationships/slide" Target="slides/slide165.xml"/><Relationship Id="rId16" Type="http://schemas.openxmlformats.org/officeDocument/2006/relationships/slideMaster" Target="slideMasters/slideMaster16.xml"/><Relationship Id="rId221" Type="http://schemas.openxmlformats.org/officeDocument/2006/relationships/slide" Target="slides/slide186.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11" Type="http://schemas.openxmlformats.org/officeDocument/2006/relationships/slide" Target="slides/slide176.xml"/><Relationship Id="rId232"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9A153-BA1B-EA4E-B926-6F1354CC2F6D}" type="datetimeFigureOut">
              <a:rPr lang="en-US" smtClean="0"/>
              <a:t>1/15/2018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8E5EC-D061-BC46-AA62-5FF63F6BC05F}" type="slidenum">
              <a:rPr lang="en-US" smtClean="0"/>
              <a:t>‹#›</a:t>
            </a:fld>
            <a:endParaRPr lang="en-US"/>
          </a:p>
        </p:txBody>
      </p:sp>
    </p:spTree>
    <p:extLst>
      <p:ext uri="{BB962C8B-B14F-4D97-AF65-F5344CB8AC3E}">
        <p14:creationId xmlns:p14="http://schemas.microsoft.com/office/powerpoint/2010/main" val="1575917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www.afn.org/~govern/index.html#Articles" TargetMode="External"/><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vigilantcitizen.com/educate-yourself/"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1</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Slide</a:t>
            </a:r>
            <a:r>
              <a:rPr lang="en-US" baseline="0" dirty="0">
                <a:latin typeface="Times New Roman" charset="0"/>
                <a:ea typeface="ＭＳ Ｐゴシック" charset="0"/>
                <a:cs typeface="ＭＳ Ｐゴシック" charset="0"/>
              </a:rPr>
              <a:t> 83 is adapted from Rev 1 intro slide</a:t>
            </a:r>
          </a:p>
          <a:p>
            <a:r>
              <a:rPr lang="en-US" baseline="0" dirty="0">
                <a:latin typeface="Times New Roman" charset="0"/>
                <a:ea typeface="ＭＳ Ｐゴシック" charset="0"/>
                <a:cs typeface="ＭＳ Ｐゴシック" charset="0"/>
              </a:rPr>
              <a:t>Slides 84-91 copied from Rev 20-</a:t>
            </a:r>
            <a:r>
              <a:rPr lang="en-US" baseline="0">
                <a:latin typeface="Times New Roman" charset="0"/>
                <a:ea typeface="ＭＳ Ｐゴシック" charset="0"/>
                <a:cs typeface="ＭＳ Ｐゴシック" charset="0"/>
              </a:rPr>
              <a:t>22 presentation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7444ED6-E156-5D42-A6D7-BA58B9C38AD0}" type="slidenum">
              <a:rPr lang="en-GB" sz="1200">
                <a:solidFill>
                  <a:srgbClr val="FFFFFF"/>
                </a:solidFill>
              </a:rPr>
              <a:pPr/>
              <a:t>22</a:t>
            </a:fld>
            <a:endParaRPr lang="en-GB" sz="1200">
              <a:solidFill>
                <a:srgbClr val="FFFFFF"/>
              </a:solidFill>
            </a:endParaRPr>
          </a:p>
        </p:txBody>
      </p:sp>
      <p:sp>
        <p:nvSpPr>
          <p:cNvPr id="967682" name="Rectangle 2"/>
          <p:cNvSpPr>
            <a:spLocks noGrp="1" noRot="1" noChangeAspect="1" noChangeArrowheads="1"/>
          </p:cNvSpPr>
          <p:nvPr>
            <p:ph type="sldImg"/>
          </p:nvPr>
        </p:nvSpPr>
        <p:spPr>
          <a:solidFill>
            <a:srgbClr val="FFFFFF"/>
          </a:solidFill>
          <a:ln/>
        </p:spPr>
      </p:sp>
      <p:sp>
        <p:nvSpPr>
          <p:cNvPr id="96768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142</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xfrm>
            <a:off x="914400" y="4343400"/>
            <a:ext cx="5029200" cy="185426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latin typeface="Times New Roman" pitchFamily="-112" charset="0"/>
                <a:ea typeface="ＭＳ Ｐゴシック" pitchFamily="-108" charset="-128"/>
                <a:cs typeface="ＭＳ Ｐゴシック" pitchFamily="-108" charset="-128"/>
              </a:rPr>
              <a:t>http://</a:t>
            </a:r>
            <a:r>
              <a:rPr lang="en-US" sz="1200" b="1" kern="1200" dirty="0" err="1">
                <a:solidFill>
                  <a:schemeClr val="tx1"/>
                </a:solidFill>
                <a:latin typeface="Times New Roman" pitchFamily="-112" charset="0"/>
                <a:ea typeface="ＭＳ Ｐゴシック" pitchFamily="-108" charset="-128"/>
                <a:cs typeface="ＭＳ Ｐゴシック" pitchFamily="-108" charset="-128"/>
              </a:rPr>
              <a:t>www.afn.org</a:t>
            </a:r>
            <a:r>
              <a:rPr lang="en-US" sz="1200" b="1" kern="1200" dirty="0">
                <a:solidFill>
                  <a:schemeClr val="tx1"/>
                </a:solidFill>
                <a:latin typeface="Times New Roman" pitchFamily="-112" charset="0"/>
                <a:ea typeface="ＭＳ Ｐゴシック" pitchFamily="-108" charset="-128"/>
                <a:cs typeface="ＭＳ Ｐゴシック" pitchFamily="-108" charset="-128"/>
              </a:rPr>
              <a:t>/~govern/</a:t>
            </a:r>
            <a:r>
              <a:rPr lang="en-US" sz="1200" b="1" kern="1200" dirty="0" err="1">
                <a:solidFill>
                  <a:schemeClr val="tx1"/>
                </a:solidFill>
                <a:latin typeface="Times New Roman" pitchFamily="-112" charset="0"/>
                <a:ea typeface="ＭＳ Ｐゴシック" pitchFamily="-108" charset="-128"/>
                <a:cs typeface="ＭＳ Ｐゴシック" pitchFamily="-108" charset="-128"/>
              </a:rPr>
              <a:t>Christian_Nation.html</a:t>
            </a:r>
            <a:r>
              <a:rPr lang="en-US" sz="1200" b="1" kern="1200" dirty="0">
                <a:solidFill>
                  <a:schemeClr val="tx1"/>
                </a:solidFill>
                <a:latin typeface="Times New Roman" pitchFamily="-112" charset="0"/>
                <a:ea typeface="ＭＳ Ｐゴシック" pitchFamily="-108" charset="-128"/>
                <a:cs typeface="ＭＳ Ｐゴシック" pitchFamily="-108" charset="-128"/>
              </a:rPr>
              <a:t> says…</a:t>
            </a:r>
          </a:p>
          <a:p>
            <a:endParaRPr lang="en-US" sz="1200" b="1" kern="1200" dirty="0">
              <a:solidFill>
                <a:schemeClr val="tx1"/>
              </a:solidFill>
              <a:latin typeface="Times New Roman" pitchFamily="-112" charset="0"/>
              <a:ea typeface="ＭＳ Ｐゴシック" pitchFamily="-108" charset="-128"/>
              <a:cs typeface="ＭＳ Ｐゴシック" pitchFamily="-108" charset="-128"/>
            </a:endParaRPr>
          </a:p>
          <a:p>
            <a:r>
              <a:rPr lang="en-US" sz="1200" b="1" kern="1200" dirty="0">
                <a:solidFill>
                  <a:schemeClr val="tx1"/>
                </a:solidFill>
                <a:latin typeface="Times New Roman" pitchFamily="-112" charset="0"/>
                <a:ea typeface="ＭＳ Ｐゴシック" pitchFamily="-108" charset="-128"/>
                <a:cs typeface="ＭＳ Ｐゴシック" pitchFamily="-108" charset="-128"/>
              </a:rPr>
              <a:t>WAS THE UNITED STATES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Recently, many authors have debated whether or not the United States of America was founded as a Christian nation. I wish to provide a few historical quotes from our Founding Era that lend credence to the supposition that we indeed were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sz="1200" b="1" kern="1200" dirty="0">
                <a:solidFill>
                  <a:schemeClr val="tx1"/>
                </a:solidFill>
                <a:latin typeface="Times New Roman" pitchFamily="-112" charset="0"/>
                <a:ea typeface="ＭＳ Ｐゴシック" pitchFamily="-108" charset="-128"/>
                <a:cs typeface="ＭＳ Ｐゴシック" pitchFamily="-108" charset="-128"/>
              </a:rPr>
              <a:t>it has pleased the almighty God </a:t>
            </a:r>
            <a:r>
              <a:rPr lang="en-US" sz="1200" kern="1200" dirty="0">
                <a:solidFill>
                  <a:schemeClr val="tx1"/>
                </a:solidFill>
                <a:latin typeface="Times New Roman" pitchFamily="-112" charset="0"/>
                <a:ea typeface="ＭＳ Ｐゴシック" pitchFamily="-108" charset="-128"/>
                <a:cs typeface="ＭＳ Ｐゴシック" pitchFamily="-108" charset="-128"/>
              </a:rPr>
              <a:t>by the wise disposition of His Divine Providence…"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sz="1200" b="1" kern="1200" dirty="0">
                <a:solidFill>
                  <a:schemeClr val="tx1"/>
                </a:solidFill>
                <a:latin typeface="Times New Roman" pitchFamily="-112" charset="0"/>
                <a:ea typeface="ＭＳ Ｐゴシック" pitchFamily="-108" charset="-128"/>
                <a:cs typeface="ＭＳ Ｐゴシック" pitchFamily="-108" charset="-128"/>
              </a:rPr>
              <a:t>Jesus Christ, Thy Son, our Savior. </a:t>
            </a:r>
            <a:r>
              <a:rPr lang="en-US" sz="1200" kern="1200" dirty="0">
                <a:solidFill>
                  <a:schemeClr val="tx1"/>
                </a:solidFill>
                <a:latin typeface="Times New Roman" pitchFamily="-112" charset="0"/>
                <a:ea typeface="ＭＳ Ｐゴシック" pitchFamily="-108" charset="-128"/>
                <a:cs typeface="ＭＳ Ｐゴシック" pitchFamily="-108" charset="-128"/>
              </a:rPr>
              <a:t>Amen". Sounds Christian to me.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Ben Franklin, at the Constitutional Convention, said: "</a:t>
            </a:r>
            <a:r>
              <a:rPr lang="en-US" sz="1200" b="1" kern="1200" dirty="0">
                <a:solidFill>
                  <a:schemeClr val="tx1"/>
                </a:solidFill>
                <a:latin typeface="Times New Roman" pitchFamily="-112" charset="0"/>
                <a:ea typeface="ＭＳ Ｐゴシック" pitchFamily="-108" charset="-128"/>
                <a:cs typeface="ＭＳ Ｐゴシック" pitchFamily="-108" charset="-128"/>
              </a:rPr>
              <a:t>...God governs in the affairs of men. </a:t>
            </a:r>
            <a:r>
              <a:rPr lang="en-US" sz="1200" kern="1200" dirty="0">
                <a:solidFill>
                  <a:schemeClr val="tx1"/>
                </a:solidFill>
                <a:latin typeface="Times New Roman" pitchFamily="-112" charset="0"/>
                <a:ea typeface="ＭＳ Ｐゴシック" pitchFamily="-108" charset="-128"/>
                <a:cs typeface="ＭＳ Ｐゴシック" pitchFamily="-108" charset="-128"/>
              </a:rPr>
              <a:t>And if a sparrow cannot fall to the ground without His notice is it probable that an empire can rise </a:t>
            </a:r>
            <a:r>
              <a:rPr lang="en-US" sz="1200" b="1" kern="1200" dirty="0">
                <a:solidFill>
                  <a:schemeClr val="tx1"/>
                </a:solidFill>
                <a:latin typeface="Times New Roman" pitchFamily="-112" charset="0"/>
                <a:ea typeface="ＭＳ Ｐゴシック" pitchFamily="-108" charset="-128"/>
                <a:cs typeface="ＭＳ Ｐゴシック" pitchFamily="-108" charset="-128"/>
              </a:rPr>
              <a:t>without His aid?"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Adams stated so eloquently during this period of time that; "The general principles </a:t>
            </a:r>
            <a:r>
              <a:rPr lang="en-US" sz="1200" b="1" kern="1200" dirty="0">
                <a:solidFill>
                  <a:schemeClr val="tx1"/>
                </a:solidFill>
                <a:latin typeface="Times New Roman" pitchFamily="-112" charset="0"/>
                <a:ea typeface="ＭＳ Ｐゴシック" pitchFamily="-108" charset="-128"/>
                <a:cs typeface="ＭＳ Ｐゴシック" pitchFamily="-108" charset="-128"/>
              </a:rPr>
              <a:t>on which the fathers achieved Independence were ... the general principles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 I will avow that I then believed, and now believe, that the general principles of Christianity are as </a:t>
            </a:r>
            <a:r>
              <a:rPr lang="en-US" sz="1200" kern="1200" dirty="0" err="1">
                <a:solidFill>
                  <a:schemeClr val="tx1"/>
                </a:solidFill>
                <a:latin typeface="Times New Roman" pitchFamily="-112" charset="0"/>
                <a:ea typeface="ＭＳ Ｐゴシック" pitchFamily="-108" charset="-128"/>
                <a:cs typeface="ＭＳ Ｐゴシック" pitchFamily="-108" charset="-128"/>
              </a:rPr>
              <a:t>etemal</a:t>
            </a:r>
            <a:r>
              <a:rPr lang="en-US" sz="1200" kern="1200" dirty="0">
                <a:solidFill>
                  <a:schemeClr val="tx1"/>
                </a:solidFill>
                <a:latin typeface="Times New Roman" pitchFamily="-112" charset="0"/>
                <a:ea typeface="ＭＳ Ｐゴシック" pitchFamily="-108" charset="-128"/>
                <a:cs typeface="ＭＳ Ｐゴシック" pitchFamily="-108" charset="-128"/>
              </a:rPr>
              <a:t> and immutable as the existence and attributes of God."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Later, John Quincy Adams answered the question as to why, next to Christmas, was the Fourth of July this most joyous and venerated day in the United States. He answered: "...Is</a:t>
            </a:r>
            <a:r>
              <a:rPr lang="en-US" sz="1200" b="1"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a:solidFill>
                  <a:schemeClr val="tx1"/>
                </a:solidFill>
                <a:latin typeface="Times New Roman" pitchFamily="-112" charset="0"/>
                <a:ea typeface="ＭＳ Ｐゴシック" pitchFamily="-108" charset="-128"/>
                <a:cs typeface="ＭＳ Ｐゴシック" pitchFamily="-108" charset="-128"/>
              </a:rPr>
              <a:t>it not that the Declaration of Independence first organized </a:t>
            </a:r>
            <a:r>
              <a:rPr lang="en-US" sz="1200" b="1" kern="1200" dirty="0">
                <a:solidFill>
                  <a:schemeClr val="tx1"/>
                </a:solidFill>
                <a:latin typeface="Times New Roman" pitchFamily="-112" charset="0"/>
                <a:ea typeface="ＭＳ Ｐゴシック" pitchFamily="-108" charset="-128"/>
                <a:cs typeface="ＭＳ Ｐゴシック" pitchFamily="-108" charset="-128"/>
              </a:rPr>
              <a:t>the social compact on the foundation of the Redeemer</a:t>
            </a:r>
            <a:r>
              <a:rPr lang="fr-FR" sz="1200" b="1" kern="1200" dirty="0">
                <a:solidFill>
                  <a:schemeClr val="tx1"/>
                </a:solidFill>
                <a:latin typeface="Times New Roman" pitchFamily="-112" charset="0"/>
                <a:ea typeface="ＭＳ Ｐゴシック" pitchFamily="-108" charset="-128"/>
                <a:cs typeface="ＭＳ Ｐゴシック" pitchFamily="-108" charset="-128"/>
              </a:rPr>
              <a:t>'</a:t>
            </a:r>
            <a:r>
              <a:rPr lang="en-US" sz="1200" b="1" kern="1200" dirty="0">
                <a:solidFill>
                  <a:schemeClr val="tx1"/>
                </a:solidFill>
                <a:latin typeface="Times New Roman" pitchFamily="-112" charset="0"/>
                <a:ea typeface="ＭＳ Ｐゴシック" pitchFamily="-108" charset="-128"/>
                <a:cs typeface="ＭＳ Ｐゴシック" pitchFamily="-108" charset="-128"/>
              </a:rPr>
              <a:t>s mission </a:t>
            </a:r>
            <a:r>
              <a:rPr lang="en-US" sz="1200" kern="1200" dirty="0">
                <a:solidFill>
                  <a:schemeClr val="tx1"/>
                </a:solidFill>
                <a:latin typeface="Times New Roman" pitchFamily="-112" charset="0"/>
                <a:ea typeface="ＭＳ Ｐゴシック" pitchFamily="-108" charset="-128"/>
                <a:cs typeface="ＭＳ Ｐゴシック" pitchFamily="-108" charset="-128"/>
              </a:rPr>
              <a:t>upon earth? That it laid </a:t>
            </a:r>
            <a:r>
              <a:rPr lang="en-US" sz="1200" b="1" kern="1200" dirty="0">
                <a:solidFill>
                  <a:schemeClr val="tx1"/>
                </a:solidFill>
                <a:latin typeface="Times New Roman" pitchFamily="-112" charset="0"/>
                <a:ea typeface="ＭＳ Ｐゴシック" pitchFamily="-108" charset="-128"/>
                <a:cs typeface="ＭＳ Ｐゴシック" pitchFamily="-108" charset="-128"/>
              </a:rPr>
              <a:t>the cornerstone of human government upon the first precepts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Sounds like the founding of a Christian nation to me. John Quincy Adams went on to say that the biggest victory won in the American Revolution was that </a:t>
            </a:r>
            <a:r>
              <a:rPr lang="en-US" sz="1200" b="1" kern="1200" dirty="0">
                <a:solidFill>
                  <a:schemeClr val="tx1"/>
                </a:solidFill>
                <a:latin typeface="Times New Roman" pitchFamily="-112" charset="0"/>
                <a:ea typeface="ＭＳ Ｐゴシック" pitchFamily="-108" charset="-128"/>
                <a:cs typeface="ＭＳ Ｐゴシック" pitchFamily="-108" charset="-128"/>
              </a:rPr>
              <a:t>Christian principles and civil government would be tied together In what he called an "indissoluble" bond. </a:t>
            </a:r>
            <a:r>
              <a:rPr lang="en-US" sz="1200" kern="1200" dirty="0">
                <a:solidFill>
                  <a:schemeClr val="tx1"/>
                </a:solidFill>
                <a:latin typeface="Times New Roman" pitchFamily="-112" charset="0"/>
                <a:ea typeface="ＭＳ Ｐゴシック" pitchFamily="-108" charset="-128"/>
                <a:cs typeface="ＭＳ Ｐゴシック" pitchFamily="-108" charset="-128"/>
              </a:rPr>
              <a:t>The Founding Fathers understood that religion was inextricably part of our nation and government. The practice of the Christian religion in our government was not only welcomed but encouraged.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The intent of the First Amendment was well understood during the founding of our country. The First Amendment was not to keep religion out of government. It was to keep Government from establishing a </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National Denomination" (like the Church of England). As early as 1799 a court declared: </a:t>
            </a:r>
            <a:r>
              <a:rPr lang="en-US" sz="1200" b="1" kern="1200" dirty="0">
                <a:solidFill>
                  <a:schemeClr val="tx1"/>
                </a:solidFill>
                <a:latin typeface="Times New Roman" pitchFamily="-112" charset="0"/>
                <a:ea typeface="ＭＳ Ｐゴシック" pitchFamily="-108" charset="-128"/>
                <a:cs typeface="ＭＳ Ｐゴシック" pitchFamily="-108" charset="-128"/>
              </a:rPr>
              <a:t>"By our form of government the Christian religion is the established religion; </a:t>
            </a:r>
            <a:r>
              <a:rPr lang="en-US" sz="1200" kern="1200" dirty="0">
                <a:solidFill>
                  <a:schemeClr val="tx1"/>
                </a:solidFill>
                <a:latin typeface="Times New Roman" pitchFamily="-112" charset="0"/>
                <a:ea typeface="ＭＳ Ｐゴシック" pitchFamily="-108" charset="-128"/>
                <a:cs typeface="ＭＳ Ｐゴシック" pitchFamily="-108" charset="-128"/>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Even George Washington who certainly knew the intent of the Constitution and the Bill of Rights, since he presided over their formation, said in his "Farewell Address": "Of all the dispositions and habits which lead to political prosperity, </a:t>
            </a:r>
            <a:r>
              <a:rPr lang="en-US" sz="1200" b="1" kern="1200" dirty="0">
                <a:solidFill>
                  <a:schemeClr val="tx1"/>
                </a:solidFill>
                <a:latin typeface="Times New Roman" pitchFamily="-112" charset="0"/>
                <a:ea typeface="ＭＳ Ｐゴシック" pitchFamily="-108" charset="-128"/>
                <a:cs typeface="ＭＳ Ｐゴシック" pitchFamily="-108" charset="-128"/>
              </a:rPr>
              <a:t>religion and morality are indispensable supports. </a:t>
            </a:r>
            <a:r>
              <a:rPr lang="en-US" sz="1200" kern="1200" dirty="0">
                <a:solidFill>
                  <a:schemeClr val="tx1"/>
                </a:solidFill>
                <a:latin typeface="Times New Roman" pitchFamily="-112" charset="0"/>
                <a:ea typeface="ＭＳ Ｐゴシック" pitchFamily="-108" charset="-128"/>
                <a:cs typeface="ＭＳ Ｐゴシック" pitchFamily="-108" charset="-128"/>
              </a:rPr>
              <a:t>In vain would that man claim the tribute of patriotism, </a:t>
            </a:r>
            <a:r>
              <a:rPr lang="en-US" sz="1200" b="1" kern="1200" dirty="0">
                <a:solidFill>
                  <a:schemeClr val="tx1"/>
                </a:solidFill>
                <a:latin typeface="Times New Roman" pitchFamily="-112" charset="0"/>
                <a:ea typeface="ＭＳ Ｐゴシック" pitchFamily="-108" charset="-128"/>
                <a:cs typeface="ＭＳ Ｐゴシック" pitchFamily="-108" charset="-128"/>
              </a:rPr>
              <a:t>who should labor to subvert these great pillars." </a:t>
            </a:r>
            <a:r>
              <a:rPr lang="en-US" sz="1200" kern="1200" dirty="0">
                <a:solidFill>
                  <a:schemeClr val="tx1"/>
                </a:solidFill>
                <a:latin typeface="Times New Roman" pitchFamily="-112" charset="0"/>
                <a:ea typeface="ＭＳ Ｐゴシック" pitchFamily="-108" charset="-128"/>
                <a:cs typeface="ＭＳ Ｐゴシック" pitchFamily="-108" charset="-128"/>
              </a:rPr>
              <a:t>Sure </a:t>
            </a:r>
            <a:r>
              <a:rPr lang="en-US" sz="1200" kern="1200" dirty="0" err="1">
                <a:solidFill>
                  <a:schemeClr val="tx1"/>
                </a:solidFill>
                <a:latin typeface="Times New Roman" pitchFamily="-112" charset="0"/>
                <a:ea typeface="ＭＳ Ｐゴシック" pitchFamily="-108" charset="-128"/>
                <a:cs typeface="ＭＳ Ｐゴシック" pitchFamily="-108" charset="-128"/>
              </a:rPr>
              <a:t>doesn</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t sound like Washington was trying to separate religion and politics.</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Jay, the first Chief Justice of the United States Supreme Court, and one of the three men most responsible for the writing of the Constitution declared: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"Providence has given to our people the choice of their rulers, and it is their duty-as well as privilege and interest- </a:t>
            </a:r>
            <a:r>
              <a:rPr lang="en-US" sz="1200" b="1" kern="1200" dirty="0">
                <a:solidFill>
                  <a:schemeClr val="tx1"/>
                </a:solidFill>
                <a:latin typeface="Times New Roman" pitchFamily="-112" charset="0"/>
                <a:ea typeface="ＭＳ Ｐゴシック" pitchFamily="-108" charset="-128"/>
                <a:cs typeface="ＭＳ Ｐゴシック" pitchFamily="-108" charset="-128"/>
              </a:rPr>
              <a:t>of our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to select and prefer Christians for their rulers." Still sounds like the Founding Fathers knew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This view, that we were a Christian nation, was hold for almost 150 years until the Everson v. Board of Education ruling in 1947. Before that momentous ruling, even the Supreme Court knew that we were a Christian nation. In 1892 the Court stated: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"No purpose of action against religion can be imputed to any legislation, state or national, because this is a religious people</a:t>
            </a:r>
            <a:r>
              <a:rPr lang="en-US" sz="1200" b="1" kern="1200" dirty="0">
                <a:solidFill>
                  <a:schemeClr val="tx1"/>
                </a:solidFill>
                <a:latin typeface="Times New Roman" pitchFamily="-112" charset="0"/>
                <a:ea typeface="ＭＳ Ｐゴシック" pitchFamily="-108" charset="-128"/>
                <a:cs typeface="ＭＳ Ｐゴシック" pitchFamily="-108" charset="-128"/>
              </a:rPr>
              <a:t>...This is a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There it is again! From the Supreme Court of the United States. This court went on to cite 87 precedents (prior actions, words, and rulings) to conclude that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In 1854, the House Judiciary Committee said: "in this age, there is </a:t>
            </a:r>
            <a:r>
              <a:rPr lang="en-US" sz="1200" b="1" kern="1200" dirty="0">
                <a:solidFill>
                  <a:schemeClr val="tx1"/>
                </a:solidFill>
                <a:latin typeface="Times New Roman" pitchFamily="-112" charset="0"/>
                <a:ea typeface="ＭＳ Ｐゴシック" pitchFamily="-108" charset="-128"/>
                <a:cs typeface="ＭＳ Ｐゴシック" pitchFamily="-108" charset="-128"/>
              </a:rPr>
              <a:t>no substitute for Christianity...That was the religion of the founders </a:t>
            </a:r>
            <a:r>
              <a:rPr lang="en-US" sz="1200" kern="1200" dirty="0">
                <a:solidFill>
                  <a:schemeClr val="tx1"/>
                </a:solidFill>
                <a:latin typeface="Times New Roman" pitchFamily="-112" charset="0"/>
                <a:ea typeface="ＭＳ Ｐゴシック" pitchFamily="-108" charset="-128"/>
                <a:cs typeface="ＭＳ Ｐゴシック" pitchFamily="-108" charset="-128"/>
              </a:rPr>
              <a:t>of the republic, and they expected it to remain the religion of their descendants.</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should be noted here that even as late as 1958 a dissenting judge warned in Baer v. </a:t>
            </a:r>
            <a:r>
              <a:rPr lang="en-US" sz="1200" kern="1200" dirty="0" err="1">
                <a:solidFill>
                  <a:schemeClr val="tx1"/>
                </a:solidFill>
                <a:latin typeface="Times New Roman" pitchFamily="-112" charset="0"/>
                <a:ea typeface="ＭＳ Ｐゴシック" pitchFamily="-108" charset="-128"/>
                <a:cs typeface="ＭＳ Ｐゴシック" pitchFamily="-108" charset="-128"/>
              </a:rPr>
              <a:t>Kolmorgen</a:t>
            </a:r>
            <a:r>
              <a:rPr lang="en-US" sz="1200" kern="1200" dirty="0">
                <a:solidFill>
                  <a:schemeClr val="tx1"/>
                </a:solidFill>
                <a:latin typeface="Times New Roman" pitchFamily="-112" charset="0"/>
                <a:ea typeface="ＭＳ Ｐゴシック" pitchFamily="-108" charset="-128"/>
                <a:cs typeface="ＭＳ Ｐゴシック" pitchFamily="-108" charset="-128"/>
              </a:rPr>
              <a:t> that if the court did not stop talking about the "separation of Church and State", people were going to start thinking it was part of the Constitution.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has been demonstrated in their own words: Ben Franklin, George Washington and John Adams, to the House of Representatives and the Supreme Court, how our founding fathers felt about the mix of politics and religion.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When we read articles such as "What</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s God got to do with it?" (</a:t>
            </a:r>
            <a:r>
              <a:rPr lang="en-US" sz="1200" kern="1200" dirty="0" err="1">
                <a:solidFill>
                  <a:schemeClr val="tx1"/>
                </a:solidFill>
                <a:latin typeface="Times New Roman" pitchFamily="-112" charset="0"/>
                <a:ea typeface="ＭＳ Ｐゴシック" pitchFamily="-108" charset="-128"/>
                <a:cs typeface="ＭＳ Ｐゴシック" pitchFamily="-108" charset="-128"/>
              </a:rPr>
              <a:t>Primack</a:t>
            </a:r>
            <a:r>
              <a:rPr lang="en-US" sz="1200" kern="1200" dirty="0">
                <a:solidFill>
                  <a:schemeClr val="tx1"/>
                </a:solidFill>
                <a:latin typeface="Times New Roman" pitchFamily="-112" charset="0"/>
                <a:ea typeface="ＭＳ Ｐゴシック" pitchFamily="-108" charset="-128"/>
                <a:cs typeface="ＭＳ Ｐゴシック" pitchFamily="-108" charset="-128"/>
              </a:rPr>
              <a:t>, 5/4) and "The wall between state and church must not be breached" (</a:t>
            </a:r>
            <a:r>
              <a:rPr lang="en-US" sz="1200" kern="1200" dirty="0" err="1">
                <a:solidFill>
                  <a:schemeClr val="tx1"/>
                </a:solidFill>
                <a:latin typeface="Times New Roman" pitchFamily="-112" charset="0"/>
                <a:ea typeface="ＭＳ Ｐゴシック" pitchFamily="-108" charset="-128"/>
                <a:cs typeface="ＭＳ Ｐゴシック" pitchFamily="-108" charset="-128"/>
              </a:rPr>
              <a:t>Tager</a:t>
            </a:r>
            <a:r>
              <a:rPr lang="en-US" sz="1200" kern="1200" dirty="0">
                <a:solidFill>
                  <a:schemeClr val="tx1"/>
                </a:solidFill>
                <a:latin typeface="Times New Roman" pitchFamily="-112" charset="0"/>
                <a:ea typeface="ＭＳ Ｐゴシック" pitchFamily="-108" charset="-128"/>
                <a:cs typeface="ＭＳ Ｐゴシック" pitchFamily="-108" charset="-128"/>
              </a:rPr>
              <a:t>,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Tex Browning</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i="1" kern="1200" dirty="0">
                <a:solidFill>
                  <a:schemeClr val="tx1"/>
                </a:solidFill>
                <a:latin typeface="Times New Roman" pitchFamily="-112" charset="0"/>
                <a:ea typeface="ＭＳ Ｐゴシック" pitchFamily="-108" charset="-128"/>
                <a:cs typeface="ＭＳ Ｐゴシック" pitchFamily="-108" charset="-128"/>
                <a:hlinkClick r:id="rId3"/>
              </a:rPr>
              <a:t>Back to Citizens for Better Government</a:t>
            </a:r>
            <a:r>
              <a:rPr lang="en-US" dirty="0"/>
              <a:t> </a:t>
            </a:r>
            <a:br>
              <a:rPr lang="en-US" dirty="0"/>
            </a:br>
            <a:r>
              <a:rPr lang="en-US" sz="1200" kern="1200" dirty="0">
                <a:solidFill>
                  <a:schemeClr val="tx1"/>
                </a:solidFill>
                <a:latin typeface="Times New Roman" pitchFamily="-112" charset="0"/>
                <a:ea typeface="ＭＳ Ｐゴシック" pitchFamily="-108" charset="-128"/>
                <a:cs typeface="ＭＳ Ｐゴシック" pitchFamily="-108" charset="-128"/>
              </a:rPr>
              <a:t>Last Modified May 1, 2003</a:t>
            </a:r>
            <a:r>
              <a:rPr lang="en-US" dirty="0"/>
              <a:t>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143</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BEF41D-81E9-DF45-8127-1DBC67953F8A}" type="slidenum">
              <a:rPr lang="en-US" sz="1200">
                <a:solidFill>
                  <a:srgbClr val="000000"/>
                </a:solidFill>
                <a:latin typeface="Arial" charset="0"/>
              </a:rPr>
              <a:pPr/>
              <a:t>144</a:t>
            </a:fld>
            <a:endParaRPr lang="en-US" sz="1200">
              <a:solidFill>
                <a:srgbClr val="000000"/>
              </a:solidFill>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In God We Trust.</a:t>
            </a:r>
            <a:r>
              <a:rPr lang="en-US"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D191AB-1730-2D4F-A86C-9F93E62CE129}" type="slidenum">
              <a:rPr lang="en-US" sz="1200">
                <a:solidFill>
                  <a:srgbClr val="000000"/>
                </a:solidFill>
                <a:latin typeface="Arial" charset="0"/>
              </a:rPr>
              <a:pPr/>
              <a:t>145</a:t>
            </a:fld>
            <a:endParaRPr lang="en-US" sz="1200">
              <a:solidFill>
                <a:srgbClr val="000000"/>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have this phrase on the front or the back.  Some have said that it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appear on the coin at all.</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6C790-D08F-8E41-9E08-C03D22153A4E}" type="slidenum">
              <a:rPr lang="en-US" sz="1200">
                <a:solidFill>
                  <a:srgbClr val="000000"/>
                </a:solidFill>
                <a:latin typeface="Arial" charset="0"/>
              </a:rPr>
              <a:pPr/>
              <a:t>146</a:t>
            </a:fld>
            <a:endParaRPr lang="en-US" sz="1200">
              <a:solidFill>
                <a:srgbClr val="000000"/>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138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the phrase does appear--only it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17E53-06E6-8247-A458-7E054B265063}" type="slidenum">
              <a:rPr lang="en-US" sz="1200">
                <a:solidFill>
                  <a:srgbClr val="000000"/>
                </a:solidFill>
                <a:latin typeface="Arial" charset="0"/>
              </a:rPr>
              <a:pPr/>
              <a:t>147</a:t>
            </a:fld>
            <a:endParaRPr lang="en-US" sz="1200">
              <a:solidFill>
                <a:srgbClr val="000000"/>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admit that they trust in Christ.</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148</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149</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150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151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06695-903D-C845-ADA9-5FF43763873E}" type="slidenum">
              <a:rPr lang="en-GB" sz="1200">
                <a:solidFill>
                  <a:srgbClr val="FFFFFF"/>
                </a:solidFill>
              </a:rPr>
              <a:pPr/>
              <a:t>23</a:t>
            </a:fld>
            <a:endParaRPr lang="en-GB" sz="1200">
              <a:solidFill>
                <a:srgbClr val="FFFFFF"/>
              </a:solidFill>
            </a:endParaRPr>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8D4052-C00B-5848-9766-BDAE6434DFE3}" type="slidenum">
              <a:rPr lang="en-US" sz="1200">
                <a:solidFill>
                  <a:prstClr val="black"/>
                </a:solidFill>
              </a:rPr>
              <a:pPr eaLnBrk="1" hangingPunct="1"/>
              <a:t>152</a:t>
            </a:fld>
            <a:endParaRPr lang="en-US" sz="120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A79029-05F9-A84A-9E94-6979EAA80F56}" type="slidenum">
              <a:rPr lang="en-US" sz="1200">
                <a:solidFill>
                  <a:prstClr val="black"/>
                </a:solidFill>
              </a:rPr>
              <a:pPr eaLnBrk="1" hangingPunct="1"/>
              <a:t>153</a:t>
            </a:fld>
            <a:endParaRPr lang="en-US" sz="1200">
              <a:solidFill>
                <a:prstClr val="black"/>
              </a:solidFill>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44D5EA-F111-EC42-B201-A971A1F10011}" type="slidenum">
              <a:rPr lang="en-US" sz="1200">
                <a:solidFill>
                  <a:prstClr val="black"/>
                </a:solidFill>
              </a:rPr>
              <a:pPr eaLnBrk="1" hangingPunct="1"/>
              <a:t>154</a:t>
            </a:fld>
            <a:endParaRPr lang="en-US" sz="1200">
              <a:solidFill>
                <a:prstClr val="black"/>
              </a:solidFill>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155</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156</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157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158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159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160</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161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BB2364-0AB1-3442-9390-42FDFA207F57}" type="slidenum">
              <a:rPr lang="en-GB" sz="1200">
                <a:solidFill>
                  <a:srgbClr val="FFFFFF"/>
                </a:solidFill>
              </a:rPr>
              <a:pPr/>
              <a:t>24</a:t>
            </a:fld>
            <a:endParaRPr lang="en-GB" sz="1200">
              <a:solidFill>
                <a:srgbClr val="FFFFFF"/>
              </a:solidFill>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162</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163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164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165</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166</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2CABC7B-8836-6140-8137-8C493A975B3E}" type="slidenum">
              <a:rPr lang="en-GB" sz="1200">
                <a:solidFill>
                  <a:prstClr val="white"/>
                </a:solidFill>
              </a:rPr>
              <a:pPr/>
              <a:t>167</a:t>
            </a:fld>
            <a:endParaRPr lang="en-GB" sz="1200">
              <a:solidFill>
                <a:prstClr val="white"/>
              </a:solidFill>
            </a:endParaRPr>
          </a:p>
        </p:txBody>
      </p:sp>
      <p:sp>
        <p:nvSpPr>
          <p:cNvPr id="1076226" name="Rectangle 2"/>
          <p:cNvSpPr>
            <a:spLocks noGrp="1" noRot="1" noChangeAspect="1" noChangeArrowheads="1"/>
          </p:cNvSpPr>
          <p:nvPr>
            <p:ph type="sldImg"/>
          </p:nvPr>
        </p:nvSpPr>
        <p:spPr>
          <a:solidFill>
            <a:srgbClr val="FFFFFF"/>
          </a:solidFill>
          <a:ln/>
        </p:spPr>
      </p:sp>
      <p:sp>
        <p:nvSpPr>
          <p:cNvPr id="1076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168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169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170</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171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A2311B-9E1D-A74C-99F7-6C6231E0AFAE}" type="slidenum">
              <a:rPr lang="en-GB" sz="1200">
                <a:solidFill>
                  <a:srgbClr val="FFFFFF"/>
                </a:solidFill>
              </a:rPr>
              <a:pPr/>
              <a:t>25</a:t>
            </a:fld>
            <a:endParaRPr lang="en-GB" sz="1200">
              <a:solidFill>
                <a:srgbClr val="FFFFFF"/>
              </a:solidFill>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173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God has been reigning on the throne of heaven, but He is now about to conquer the thrones of earth as well as the kingdom of Satan and “the beast.” In His sovereignty, He has permitted evil men and evil angels to do their worst; but now the time has come for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will to be done on earth as it is in heaven. Domitian was emperor of Rome when John was on Patmos, and one of his assumed titles was “Lord and God.” How significant it must have been, then, to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readers that he used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alleluia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four times in the first six verses of this chapter—truly, only Jehovah is worthy of worship and praise"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45846C83-6CDC-E644-AFD6-90A3464CAC85}" type="slidenum">
              <a:rPr lang="en-US" sz="1200">
                <a:solidFill>
                  <a:prstClr val="black"/>
                </a:solidFill>
                <a:latin typeface="Arial" charset="0"/>
              </a:rPr>
              <a:pPr algn="r" defTabSz="914400" eaLnBrk="0" fontAlgn="base" hangingPunct="0">
                <a:spcBef>
                  <a:spcPct val="0"/>
                </a:spcBef>
                <a:spcAft>
                  <a:spcPct val="0"/>
                </a:spcAft>
              </a:pPr>
              <a:t>174</a:t>
            </a:fld>
            <a:endParaRPr lang="en-US" sz="1200">
              <a:solidFill>
                <a:prstClr val="black"/>
              </a:solidFill>
              <a:latin typeface="Arial" charset="0"/>
            </a:endParaRPr>
          </a:p>
        </p:txBody>
      </p:sp>
      <p:sp>
        <p:nvSpPr>
          <p:cNvPr id="1080322" name="Rectangle 2"/>
          <p:cNvSpPr>
            <a:spLocks noGrp="1" noRot="1" noChangeAspect="1" noChangeArrowheads="1" noTextEdit="1"/>
          </p:cNvSpPr>
          <p:nvPr>
            <p:ph type="sldImg"/>
          </p:nvPr>
        </p:nvSpPr>
        <p:spPr>
          <a:solidFill>
            <a:srgbClr val="FFFFFF"/>
          </a:solidFill>
          <a:ln/>
        </p:spPr>
      </p:sp>
      <p:sp>
        <p:nvSpPr>
          <p:cNvPr id="108032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BF99FD2A-7E84-EF44-9F3A-F083F6ACC6DF}" type="slidenum">
              <a:rPr lang="en-US" sz="1200">
                <a:solidFill>
                  <a:prstClr val="black"/>
                </a:solidFill>
                <a:latin typeface="Arial" charset="0"/>
              </a:rPr>
              <a:pPr algn="r" defTabSz="914400" eaLnBrk="0" fontAlgn="base" hangingPunct="0">
                <a:spcBef>
                  <a:spcPct val="0"/>
                </a:spcBef>
                <a:spcAft>
                  <a:spcPct val="0"/>
                </a:spcAft>
              </a:pPr>
              <a:t>175</a:t>
            </a:fld>
            <a:endParaRPr lang="en-US" sz="1200">
              <a:solidFill>
                <a:prstClr val="black"/>
              </a:solidFill>
              <a:latin typeface="Arial" charset="0"/>
            </a:endParaRPr>
          </a:p>
        </p:txBody>
      </p:sp>
      <p:sp>
        <p:nvSpPr>
          <p:cNvPr id="1082370" name="Rectangle 1026"/>
          <p:cNvSpPr>
            <a:spLocks noGrp="1" noRot="1" noChangeAspect="1" noChangeArrowheads="1"/>
          </p:cNvSpPr>
          <p:nvPr>
            <p:ph type="sldImg"/>
          </p:nvPr>
        </p:nvSpPr>
        <p:spPr>
          <a:solidFill>
            <a:srgbClr val="FFFFFF"/>
          </a:solidFill>
          <a:ln/>
        </p:spPr>
      </p:sp>
      <p:sp>
        <p:nvSpPr>
          <p:cNvPr id="1082371"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A2822EE0-3E1A-694C-BB79-014526292577}" type="slidenum">
              <a:rPr lang="en-US" sz="1200">
                <a:solidFill>
                  <a:prstClr val="black"/>
                </a:solidFill>
                <a:latin typeface="Arial" charset="0"/>
              </a:rPr>
              <a:pPr algn="r" defTabSz="914400" eaLnBrk="0" fontAlgn="base" hangingPunct="0">
                <a:spcBef>
                  <a:spcPct val="0"/>
                </a:spcBef>
                <a:spcAft>
                  <a:spcPct val="0"/>
                </a:spcAft>
              </a:pPr>
              <a:t>176</a:t>
            </a:fld>
            <a:endParaRPr lang="en-US" sz="1200">
              <a:solidFill>
                <a:prstClr val="black"/>
              </a:solidFill>
              <a:latin typeface="Arial" charset="0"/>
            </a:endParaRPr>
          </a:p>
        </p:txBody>
      </p:sp>
      <p:sp>
        <p:nvSpPr>
          <p:cNvPr id="1084418" name="Rectangle 2"/>
          <p:cNvSpPr>
            <a:spLocks noGrp="1" noRot="1" noChangeAspect="1" noChangeArrowheads="1"/>
          </p:cNvSpPr>
          <p:nvPr>
            <p:ph type="sldImg"/>
          </p:nvPr>
        </p:nvSpPr>
        <p:spPr>
          <a:solidFill>
            <a:srgbClr val="FFFFFF"/>
          </a:solidFill>
          <a:ln/>
        </p:spPr>
      </p:sp>
      <p:sp>
        <p:nvSpPr>
          <p:cNvPr id="10844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EBA348-2EB5-854A-A535-10432CBB0C81}" type="slidenum">
              <a:rPr lang="en-US" sz="1200">
                <a:solidFill>
                  <a:srgbClr val="000000"/>
                </a:solidFill>
                <a:latin typeface="Arial" charset="0"/>
              </a:rPr>
              <a:pPr/>
              <a:t>177</a:t>
            </a:fld>
            <a:endParaRPr lang="en-US" sz="1200">
              <a:solidFill>
                <a:srgbClr val="000000"/>
              </a:solidFill>
              <a:latin typeface="Arial" charset="0"/>
            </a:endParaRPr>
          </a:p>
        </p:txBody>
      </p:sp>
      <p:sp>
        <p:nvSpPr>
          <p:cNvPr id="1086466" name="Rectangle 2"/>
          <p:cNvSpPr>
            <a:spLocks noGrp="1" noRot="1" noChangeAspect="1" noChangeArrowheads="1" noTextEdit="1"/>
          </p:cNvSpPr>
          <p:nvPr>
            <p:ph type="sldImg"/>
          </p:nvPr>
        </p:nvSpPr>
        <p:spPr>
          <a:ln/>
        </p:spPr>
      </p:sp>
      <p:sp>
        <p:nvSpPr>
          <p:cNvPr id="1086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7B9B6D4-3EB9-3244-BDCA-851A7DCBDB21}" type="slidenum">
              <a:rPr lang="en-US" sz="1200">
                <a:solidFill>
                  <a:srgbClr val="000000"/>
                </a:solidFill>
                <a:latin typeface="Arial" charset="0"/>
              </a:rPr>
              <a:pPr/>
              <a:t>178</a:t>
            </a:fld>
            <a:endParaRPr lang="en-US" sz="1200">
              <a:solidFill>
                <a:srgbClr val="000000"/>
              </a:solidFill>
              <a:latin typeface="Arial" charset="0"/>
            </a:endParaRPr>
          </a:p>
        </p:txBody>
      </p:sp>
      <p:sp>
        <p:nvSpPr>
          <p:cNvPr id="1088514" name="Rectangle 1026"/>
          <p:cNvSpPr>
            <a:spLocks noGrp="1" noRot="1" noChangeAspect="1" noChangeArrowheads="1" noTextEdit="1"/>
          </p:cNvSpPr>
          <p:nvPr>
            <p:ph type="sldImg"/>
          </p:nvPr>
        </p:nvSpPr>
        <p:spPr>
          <a:ln/>
        </p:spPr>
      </p:sp>
      <p:sp>
        <p:nvSpPr>
          <p:cNvPr id="10885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1AFB5F8B-CD45-AD4D-B65E-388B29948476}" type="slidenum">
              <a:rPr lang="en-US" sz="1200">
                <a:solidFill>
                  <a:prstClr val="black"/>
                </a:solidFill>
                <a:latin typeface="Arial" charset="0"/>
              </a:rPr>
              <a:pPr algn="r" defTabSz="914400" eaLnBrk="0" fontAlgn="base" hangingPunct="0">
                <a:spcBef>
                  <a:spcPct val="0"/>
                </a:spcBef>
                <a:spcAft>
                  <a:spcPct val="0"/>
                </a:spcAft>
              </a:pPr>
              <a:t>179</a:t>
            </a:fld>
            <a:endParaRPr lang="en-US" sz="1200">
              <a:solidFill>
                <a:prstClr val="black"/>
              </a:solidFill>
              <a:latin typeface="Arial" charset="0"/>
            </a:endParaRPr>
          </a:p>
        </p:txBody>
      </p:sp>
      <p:sp>
        <p:nvSpPr>
          <p:cNvPr id="1090562" name="Rectangle 2"/>
          <p:cNvSpPr>
            <a:spLocks noGrp="1" noRot="1" noChangeAspect="1" noChangeArrowheads="1" noTextEdit="1"/>
          </p:cNvSpPr>
          <p:nvPr>
            <p:ph type="sldImg"/>
          </p:nvPr>
        </p:nvSpPr>
        <p:spPr>
          <a:solidFill>
            <a:srgbClr val="FFFFFF"/>
          </a:solidFill>
          <a:ln/>
        </p:spPr>
      </p:sp>
      <p:sp>
        <p:nvSpPr>
          <p:cNvPr id="1090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DA2126A0-AEFD-F542-905C-16A80A9DD05B}" type="slidenum">
              <a:rPr lang="en-US" sz="1200">
                <a:solidFill>
                  <a:prstClr val="black"/>
                </a:solidFill>
                <a:latin typeface="Arial" charset="0"/>
              </a:rPr>
              <a:pPr algn="r" defTabSz="914400" eaLnBrk="0" fontAlgn="base" hangingPunct="0">
                <a:spcBef>
                  <a:spcPct val="0"/>
                </a:spcBef>
                <a:spcAft>
                  <a:spcPct val="0"/>
                </a:spcAft>
              </a:pPr>
              <a:t>180</a:t>
            </a:fld>
            <a:endParaRPr lang="en-US" sz="1200">
              <a:solidFill>
                <a:prstClr val="black"/>
              </a:solidFill>
              <a:latin typeface="Arial" charset="0"/>
            </a:endParaRPr>
          </a:p>
        </p:txBody>
      </p:sp>
      <p:sp>
        <p:nvSpPr>
          <p:cNvPr id="1092610" name="Rectangle 2"/>
          <p:cNvSpPr>
            <a:spLocks noGrp="1" noRot="1" noChangeAspect="1" noChangeArrowheads="1"/>
          </p:cNvSpPr>
          <p:nvPr>
            <p:ph type="sldImg"/>
          </p:nvPr>
        </p:nvSpPr>
        <p:spPr>
          <a:xfrm>
            <a:off x="1103313" y="676275"/>
            <a:ext cx="4603750" cy="3452813"/>
          </a:xfrm>
          <a:solidFill>
            <a:srgbClr val="FFFFFF"/>
          </a:solidFill>
          <a:ln/>
        </p:spPr>
      </p:sp>
      <p:sp>
        <p:nvSpPr>
          <p:cNvPr id="10926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C49006F9-D4E7-A040-94B9-9AF3793661CE}" type="slidenum">
              <a:rPr lang="en-US" sz="1200">
                <a:solidFill>
                  <a:prstClr val="black"/>
                </a:solidFill>
                <a:latin typeface="Arial" charset="0"/>
              </a:rPr>
              <a:pPr algn="r" defTabSz="914400" eaLnBrk="0" fontAlgn="base" hangingPunct="0">
                <a:spcBef>
                  <a:spcPct val="0"/>
                </a:spcBef>
                <a:spcAft>
                  <a:spcPct val="0"/>
                </a:spcAft>
              </a:pPr>
              <a:t>181</a:t>
            </a:fld>
            <a:endParaRPr lang="en-US" sz="1200">
              <a:solidFill>
                <a:prstClr val="black"/>
              </a:solidFill>
              <a:latin typeface="Arial" charset="0"/>
            </a:endParaRPr>
          </a:p>
        </p:txBody>
      </p:sp>
      <p:sp>
        <p:nvSpPr>
          <p:cNvPr id="1094658" name="Rectangle 1026"/>
          <p:cNvSpPr>
            <a:spLocks noGrp="1" noRot="1" noChangeAspect="1" noChangeArrowheads="1" noTextEdit="1"/>
          </p:cNvSpPr>
          <p:nvPr>
            <p:ph type="sldImg"/>
          </p:nvPr>
        </p:nvSpPr>
        <p:spPr>
          <a:solidFill>
            <a:srgbClr val="FFFFFF"/>
          </a:solidFill>
          <a:ln/>
        </p:spPr>
      </p:sp>
      <p:sp>
        <p:nvSpPr>
          <p:cNvPr id="1094659" name="Rectangle 1027"/>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NLT adds </a:t>
            </a:r>
            <a:r>
              <a:rPr lang="en-US">
                <a:latin typeface="Times New Roman" charset="0"/>
                <a:ea typeface="ＭＳ Ｐゴシック" charset="0"/>
                <a:cs typeface="ＭＳ Ｐゴシック" charset="0"/>
              </a:rPr>
              <a:t>"feast"</a:t>
            </a:r>
            <a:r>
              <a:rPr lang="en-US" baseline="0">
                <a:latin typeface="Times New Roman" charset="0"/>
                <a:ea typeface="ＭＳ Ｐゴシック" charset="0"/>
                <a:cs typeface="ＭＳ Ｐゴシック" charset="0"/>
              </a:rPr>
              <a:t> to 19:7</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182</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8C146F-0FD2-C147-8E28-271576A784DF}" type="slidenum">
              <a:rPr lang="en-GB" sz="1200">
                <a:solidFill>
                  <a:srgbClr val="FFFFFF"/>
                </a:solidFill>
              </a:rPr>
              <a:pPr/>
              <a:t>26</a:t>
            </a:fld>
            <a:endParaRPr lang="en-GB" sz="1200">
              <a:solidFill>
                <a:srgbClr val="FFFFFF"/>
              </a:solidFill>
            </a:endParaRPr>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3" name="Slide Image Placeholder 1"/>
          <p:cNvSpPr>
            <a:spLocks noGrp="1" noRot="1" noChangeAspect="1"/>
          </p:cNvSpPr>
          <p:nvPr>
            <p:ph type="sldImg"/>
          </p:nvPr>
        </p:nvSpPr>
        <p:spPr>
          <a:ln/>
        </p:spPr>
      </p:sp>
      <p:sp>
        <p:nvSpPr>
          <p:cNvPr id="1098754" name="Notes Placeholder 2"/>
          <p:cNvSpPr>
            <a:spLocks noGrp="1"/>
          </p:cNvSpPr>
          <p:nvPr>
            <p:ph type="body" idx="1"/>
          </p:nvPr>
        </p:nvSpPr>
        <p:spPr>
          <a:xfrm>
            <a:off x="914400" y="4343400"/>
            <a:ext cx="5029200" cy="944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What is life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most important question? (Get answers from class)</a:t>
            </a:r>
          </a:p>
          <a:p>
            <a:r>
              <a:rPr lang="en-US" dirty="0">
                <a:latin typeface="Times New Roman" charset="0"/>
                <a:ea typeface="ＭＳ Ｐゴシック" charset="0"/>
                <a:cs typeface="ＭＳ Ｐゴシック" charset="0"/>
              </a:rPr>
              <a:t>It matters little how you answer most questions in life, but this one is the key one that affects now and eternity.</a:t>
            </a:r>
          </a:p>
          <a:p>
            <a:r>
              <a:rPr lang="en-US" dirty="0">
                <a:latin typeface="Times New Roman" charset="0"/>
                <a:ea typeface="ＭＳ Ｐゴシック" charset="0"/>
                <a:cs typeface="ＭＳ Ｐゴシック" charset="0"/>
              </a:rPr>
              <a:t>How do you personally answer each of these other questions?</a:t>
            </a:r>
          </a:p>
        </p:txBody>
      </p:sp>
      <p:sp>
        <p:nvSpPr>
          <p:cNvPr id="10987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C64CD7A-108F-0B45-AE36-C11EC99DE76B}" type="slidenum">
              <a:rPr lang="en-GB" sz="1200">
                <a:solidFill>
                  <a:prstClr val="white"/>
                </a:solidFill>
              </a:rPr>
              <a:pPr/>
              <a:t>183</a:t>
            </a:fld>
            <a:endParaRPr lang="en-GB" sz="1200">
              <a:solidFill>
                <a:prstClr val="white"/>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838200B7-A729-A246-B8F8-C6072D21BCD9}" type="slidenum">
              <a:rPr lang="en-US" sz="1200">
                <a:solidFill>
                  <a:prstClr val="black"/>
                </a:solidFill>
                <a:latin typeface="Arial" charset="0"/>
              </a:rPr>
              <a:pPr algn="r" defTabSz="914400" eaLnBrk="0" fontAlgn="base" hangingPunct="0">
                <a:spcBef>
                  <a:spcPct val="0"/>
                </a:spcBef>
                <a:spcAft>
                  <a:spcPct val="0"/>
                </a:spcAft>
              </a:pPr>
              <a:t>184</a:t>
            </a:fld>
            <a:endParaRPr lang="en-US" sz="1200">
              <a:solidFill>
                <a:prstClr val="black"/>
              </a:solidFill>
              <a:latin typeface="Arial" charset="0"/>
            </a:endParaRPr>
          </a:p>
        </p:txBody>
      </p:sp>
      <p:sp>
        <p:nvSpPr>
          <p:cNvPr id="1100802" name="Rectangle 2"/>
          <p:cNvSpPr>
            <a:spLocks noGrp="1" noRot="1" noChangeAspect="1" noChangeArrowheads="1"/>
          </p:cNvSpPr>
          <p:nvPr>
            <p:ph type="sldImg"/>
          </p:nvPr>
        </p:nvSpPr>
        <p:spPr>
          <a:xfrm>
            <a:off x="1103313" y="676275"/>
            <a:ext cx="4603750" cy="3452813"/>
          </a:xfrm>
          <a:solidFill>
            <a:srgbClr val="FFFFFF"/>
          </a:solidFill>
          <a:ln/>
        </p:spPr>
      </p:sp>
      <p:sp>
        <p:nvSpPr>
          <p:cNvPr id="11008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C350A71-4EA4-DF42-8DC7-27A1CEA311AD}" type="slidenum">
              <a:rPr lang="en-GB" sz="1200">
                <a:solidFill>
                  <a:prstClr val="white"/>
                </a:solidFill>
              </a:rPr>
              <a:pPr/>
              <a:t>185</a:t>
            </a:fld>
            <a:endParaRPr lang="en-GB" sz="1200">
              <a:solidFill>
                <a:prstClr val="white"/>
              </a:solidFill>
            </a:endParaRPr>
          </a:p>
        </p:txBody>
      </p:sp>
      <p:sp>
        <p:nvSpPr>
          <p:cNvPr id="1102850" name="Rectangle 2"/>
          <p:cNvSpPr>
            <a:spLocks noGrp="1" noRot="1" noChangeAspect="1" noChangeArrowheads="1"/>
          </p:cNvSpPr>
          <p:nvPr>
            <p:ph type="sldImg"/>
          </p:nvPr>
        </p:nvSpPr>
        <p:spPr>
          <a:solidFill>
            <a:srgbClr val="FFFFFF"/>
          </a:solidFill>
          <a:ln/>
        </p:spPr>
      </p:sp>
      <p:sp>
        <p:nvSpPr>
          <p:cNvPr id="110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0E53A4-E7B8-9D4B-AD0C-50121630097D}" type="slidenum">
              <a:rPr lang="en-US" sz="1200">
                <a:solidFill>
                  <a:srgbClr val="000000"/>
                </a:solidFill>
              </a:rPr>
              <a:pPr/>
              <a:t>186</a:t>
            </a:fld>
            <a:endParaRPr lang="en-US" sz="1200">
              <a:solidFill>
                <a:srgbClr val="000000"/>
              </a:solidFill>
            </a:endParaRPr>
          </a:p>
        </p:txBody>
      </p:sp>
      <p:sp>
        <p:nvSpPr>
          <p:cNvPr id="375810"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758BB7-DA67-3E4D-914D-FDE33BA2395D}" type="slidenum">
              <a:rPr lang="en-GB" sz="1200">
                <a:solidFill>
                  <a:prstClr val="white"/>
                </a:solidFill>
              </a:rPr>
              <a:pPr/>
              <a:t>189</a:t>
            </a:fld>
            <a:endParaRPr lang="en-GB" sz="1200">
              <a:solidFill>
                <a:prstClr val="white"/>
              </a:solidFill>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of Revelation helps complete our picture of Jesus by not only seeing him in the left</a:t>
            </a:r>
            <a:r>
              <a:rPr lang="en-US" baseline="0" dirty="0"/>
              <a:t> column, but the right as well.</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190</a:t>
            </a:fld>
            <a:endParaRPr lang="en-GB">
              <a:solidFill>
                <a:prstClr val="black"/>
              </a:solidFill>
            </a:endParaRPr>
          </a:p>
        </p:txBody>
      </p:sp>
    </p:spTree>
    <p:extLst>
      <p:ext uri="{BB962C8B-B14F-4D97-AF65-F5344CB8AC3E}">
        <p14:creationId xmlns:p14="http://schemas.microsoft.com/office/powerpoint/2010/main" val="28130399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E317CC-6AE6-644D-A44E-308F84A1A7B1}" type="slidenum">
              <a:rPr lang="en-US" sz="1200">
                <a:solidFill>
                  <a:prstClr val="black"/>
                </a:solidFill>
              </a:rPr>
              <a:pPr/>
              <a:t>192</a:t>
            </a:fld>
            <a:endParaRPr lang="en-US" sz="1200">
              <a:solidFill>
                <a:prstClr val="black"/>
              </a:solidFill>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F1E3E9-B407-D044-A87D-5E053F3B4462}" type="slidenum">
              <a:rPr lang="en-GB" sz="1200">
                <a:solidFill>
                  <a:srgbClr val="FFFFFF"/>
                </a:solidFill>
              </a:rPr>
              <a:pPr/>
              <a:t>27</a:t>
            </a:fld>
            <a:endParaRPr lang="en-GB" sz="1200">
              <a:solidFill>
                <a:srgbClr val="FFFFFF"/>
              </a:solidFill>
            </a:endParaRPr>
          </a:p>
        </p:txBody>
      </p:sp>
      <p:sp>
        <p:nvSpPr>
          <p:cNvPr id="977922" name="Rectangle 2"/>
          <p:cNvSpPr>
            <a:spLocks noGrp="1" noRot="1" noChangeAspect="1" noChangeArrowheads="1" noTextEdit="1"/>
          </p:cNvSpPr>
          <p:nvPr>
            <p:ph type="sldImg"/>
          </p:nvPr>
        </p:nvSpPr>
        <p:spPr>
          <a:ln/>
        </p:spPr>
      </p:sp>
      <p:sp>
        <p:nvSpPr>
          <p:cNvPr id="977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8AAD8B-D606-564E-A853-E53D3664A1A1}" type="slidenum">
              <a:rPr lang="en-GB" sz="1200">
                <a:solidFill>
                  <a:srgbClr val="FFFFFF"/>
                </a:solidFill>
              </a:rPr>
              <a:pPr/>
              <a:t>28</a:t>
            </a:fld>
            <a:endParaRPr lang="en-GB" sz="1200">
              <a:solidFill>
                <a:srgbClr val="FFFFFF"/>
              </a:solidFill>
            </a:endParaRPr>
          </a:p>
        </p:txBody>
      </p:sp>
      <p:sp>
        <p:nvSpPr>
          <p:cNvPr id="979970" name="Rectangle 2"/>
          <p:cNvSpPr>
            <a:spLocks noGrp="1" noRot="1" noChangeAspect="1" noChangeArrowheads="1" noTextEdit="1"/>
          </p:cNvSpPr>
          <p:nvPr>
            <p:ph type="sldImg"/>
          </p:nvPr>
        </p:nvSpPr>
        <p:spPr>
          <a:ln/>
        </p:spPr>
      </p:sp>
      <p:sp>
        <p:nvSpPr>
          <p:cNvPr id="979971"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http://religion-cults.com/antichrist/mark.htm and </a:t>
            </a:r>
            <a:r>
              <a:rPr lang="en-US" b="1">
                <a:solidFill>
                  <a:srgbClr val="0000CC"/>
                </a:solidFill>
                <a:latin typeface="Arial" charset="0"/>
                <a:ea typeface="ＭＳ Ｐゴシック" charset="0"/>
                <a:cs typeface="ＭＳ Ｐゴシック" charset="0"/>
              </a:rPr>
              <a:t>www.soldierofthelord.4t.com/ photo.html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49C7D0-FFC1-CA45-98AC-F34CD0B8F56C}" type="slidenum">
              <a:rPr lang="en-GB" sz="1200">
                <a:solidFill>
                  <a:srgbClr val="FFFFFF"/>
                </a:solidFill>
              </a:rPr>
              <a:pPr/>
              <a:t>29</a:t>
            </a:fld>
            <a:endParaRPr lang="en-GB" sz="1200">
              <a:solidFill>
                <a:srgbClr val="FFFFFF"/>
              </a:solidFill>
            </a:endParaRPr>
          </a:p>
        </p:txBody>
      </p:sp>
      <p:sp>
        <p:nvSpPr>
          <p:cNvPr id="982018" name="Rectangle 2"/>
          <p:cNvSpPr>
            <a:spLocks noGrp="1" noRot="1" noChangeAspect="1" noChangeArrowheads="1" noTextEdit="1"/>
          </p:cNvSpPr>
          <p:nvPr>
            <p:ph type="sldImg"/>
          </p:nvPr>
        </p:nvSpPr>
        <p:spPr>
          <a:ln/>
        </p:spPr>
      </p:sp>
      <p:sp>
        <p:nvSpPr>
          <p:cNvPr id="98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30</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31</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“terrible beast” (the Antichrist). John saw these animals, or kingdoms, in reverse order since he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own power, throne, and authority!"</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32</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D883BA-779D-9649-B35E-E8BD63DAEB08}" type="slidenum">
              <a:rPr lang="en-GB" sz="1200">
                <a:solidFill>
                  <a:prstClr val="white"/>
                </a:solidFill>
              </a:rPr>
              <a:pPr/>
              <a:t>34</a:t>
            </a:fld>
            <a:endParaRPr lang="en-GB" sz="1200">
              <a:solidFill>
                <a:prstClr val="white"/>
              </a:solidFill>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D883BA-779D-9649-B35E-E8BD63DAEB08}" type="slidenum">
              <a:rPr lang="en-GB" sz="1200">
                <a:solidFill>
                  <a:prstClr val="white"/>
                </a:solidFill>
              </a:rPr>
              <a:pPr/>
              <a:t>35</a:t>
            </a:fld>
            <a:endParaRPr lang="en-GB" sz="1200">
              <a:solidFill>
                <a:prstClr val="white"/>
              </a:solidFill>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39</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r>
              <a:rPr lang="en-US" dirty="0">
                <a:cs typeface="+mn-cs"/>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During the present age, the angels are not privileged to preach the Gospel. That responsibility has been given to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people. While the nations will fear </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beast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give honor to him, this heavenly messenger will summon them to fear and honor God alone. It is a reminder that God is the Creator and He alone deserves worship. This is not the Gospel message as we know it (1 Cor. 15:1–4); rather, it is a return to the message of Romans 1:18ff, what theologians call “</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natural theology</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19BD29-551F-CD4D-8074-5BE0B0401949}" type="slidenum">
              <a:rPr lang="en-US" sz="1200">
                <a:solidFill>
                  <a:srgbClr val="000000"/>
                </a:solidFill>
              </a:rPr>
              <a:pPr/>
              <a:t>43</a:t>
            </a:fld>
            <a:endParaRPr lang="en-US" sz="1200">
              <a:solidFill>
                <a:srgbClr val="000000"/>
              </a:solidFill>
            </a:endParaRPr>
          </a:p>
        </p:txBody>
      </p:sp>
      <p:sp>
        <p:nvSpPr>
          <p:cNvPr id="263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defRPr/>
            </a:pPr>
            <a:fld id="{6CFA0227-DA75-B94E-8215-00696820A0F5}" type="slidenum">
              <a:rPr lang="en-US" sz="1200" smtClean="0">
                <a:solidFill>
                  <a:prstClr val="black"/>
                </a:solidFill>
                <a:cs typeface="Arial" charset="0"/>
              </a:rPr>
              <a:pPr algn="r" defTabSz="914400" fontAlgn="base">
                <a:spcBef>
                  <a:spcPct val="0"/>
                </a:spcBef>
                <a:spcAft>
                  <a:spcPct val="0"/>
                </a:spcAft>
                <a:defRPr/>
              </a:pPr>
              <a:t>43</a:t>
            </a:fld>
            <a:endParaRPr lang="en-US" sz="1200">
              <a:solidFill>
                <a:prstClr val="black"/>
              </a:solidFill>
              <a:cs typeface="Arial" charset="0"/>
            </a:endParaRPr>
          </a:p>
        </p:txBody>
      </p:sp>
      <p:sp>
        <p:nvSpPr>
          <p:cNvPr id="990211" name="Rectangle 2"/>
          <p:cNvSpPr>
            <a:spLocks noGrp="1" noRot="1" noChangeAspect="1" noChangeArrowheads="1" noTextEdit="1"/>
          </p:cNvSpPr>
          <p:nvPr>
            <p:ph type="sldImg"/>
          </p:nvPr>
        </p:nvSpPr>
        <p:spPr>
          <a:ln/>
        </p:spPr>
      </p:sp>
      <p:sp>
        <p:nvSpPr>
          <p:cNvPr id="263782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23542F2-098E-DA4D-9457-756F0390326C}" type="slidenum">
              <a:rPr lang="en-US" sz="1200">
                <a:solidFill>
                  <a:srgbClr val="000000"/>
                </a:solidFill>
              </a:rPr>
              <a:pPr/>
              <a:t>44</a:t>
            </a:fld>
            <a:endParaRPr lang="en-US" sz="1200">
              <a:solidFill>
                <a:srgbClr val="000000"/>
              </a:solidFill>
            </a:endParaRPr>
          </a:p>
        </p:txBody>
      </p:sp>
      <p:sp>
        <p:nvSpPr>
          <p:cNvPr id="992258" name="Rectangle 2"/>
          <p:cNvSpPr>
            <a:spLocks noGrp="1" noRot="1" noChangeAspect="1" noChangeArrowheads="1" noTextEdit="1"/>
          </p:cNvSpPr>
          <p:nvPr>
            <p:ph type="sldImg"/>
          </p:nvPr>
        </p:nvSpPr>
        <p:spPr>
          <a:ln/>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a:cs typeface="+mn-cs"/>
              </a:rPr>
              <a:t>Each element is a TIFF image with alpha channels. This whole page totals 1.1 MB rather than 11+ MB that flat JPEGs would produce.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45</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46</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"While this distance may be literal and may designate the area of judgment as around the city of Jerusalem, it is of course impossible for the blood to reach a height where it would touch horses</a:t>
            </a:r>
            <a:r>
              <a:rPr lang="fr-FR" dirty="0"/>
              <a:t>'</a:t>
            </a:r>
            <a:r>
              <a:rPr lang="en-US" dirty="0"/>
              <a:t> bridles. What this affirms is a tremendous bloodletting in which blood is spattered as high as the bridles of horses. This is a graphic picture of a great slaughter (Isa. 63:1-3). Other Scriptures (e.g., Rev. 16:14; Dan. 11:40-45) make it clear that there will be a world war of tremendous scope underway at the time of the second coming of Christ, and this may be a partial fulfillment of these prophecies"</a:t>
            </a:r>
            <a:r>
              <a:rPr lang="en-US" baseline="0" dirty="0"/>
              <a:t> (Walvoord, BKC).</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52</a:t>
            </a:fld>
            <a:endParaRPr lang="en-GB">
              <a:solidFill>
                <a:prstClr val="black"/>
              </a:solidFill>
            </a:endParaRPr>
          </a:p>
        </p:txBody>
      </p:sp>
    </p:spTree>
    <p:extLst>
      <p:ext uri="{BB962C8B-B14F-4D97-AF65-F5344CB8AC3E}">
        <p14:creationId xmlns:p14="http://schemas.microsoft.com/office/powerpoint/2010/main" val="2254116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Tribulation saints whom John saw and heard were standing by the “sea of glass” in heaven (Rev. 4:6), just as the Israelites stood by the Red Sea. They were singing “the song of Moses” and also “the song of the Lamb.” “The song of Moses” is recorded in Exodus 15, and its refrain is: “The Lord is my strength and song, and He is become my salvation” (Ex. 15:2). The 144,000 sang a song that nobody else could sing; but this is a song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all</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saints can sing"</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56</a:t>
            </a:fld>
            <a:endParaRPr lang="en-GB">
              <a:solidFill>
                <a:prstClr val="black"/>
              </a:solidFill>
            </a:endParaRPr>
          </a:p>
        </p:txBody>
      </p:sp>
    </p:spTree>
    <p:extLst>
      <p:ext uri="{BB962C8B-B14F-4D97-AF65-F5344CB8AC3E}">
        <p14:creationId xmlns:p14="http://schemas.microsoft.com/office/powerpoint/2010/main" val="3193107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Slides 3-8 appear in the</a:t>
            </a:r>
            <a:r>
              <a:rPr lang="en-US" baseline="0" dirty="0"/>
              <a:t> Revelation 1-12 slide show as slides 104-109 so just copy the translated slides from there.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4</a:t>
            </a:fld>
            <a:endParaRPr lang="en-GB">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849714-85B0-3B44-9D6C-8A15D296FFC0}" type="slidenum">
              <a:rPr lang="en-GB" sz="1200">
                <a:solidFill>
                  <a:srgbClr val="FFFFFF"/>
                </a:solidFill>
              </a:rPr>
              <a:pPr/>
              <a:t>65</a:t>
            </a:fld>
            <a:endParaRPr lang="en-GB" sz="1200">
              <a:solidFill>
                <a:srgbClr val="FFFFFF"/>
              </a:solidFill>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67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Heaven gives justification for this terrible judgment: the earth-dwellers have shed the blood of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people, so it is only right that they should drink blood. In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government, the punishment fits the crime. Pharaoh tried to drown the Jewish boy babies, but it was his own army that eventually drowned in the Red Sea. Haman planned to hang Mordecai on the gallows and to exterminate the Jews; but he himself was hanged on the gallows, and his family was exterminated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Es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7:10; 9:10). King Saul refused to obey God and slay the Amalekites, so he was slain by an Amalekite (2 Sam. 1:1–16)"</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68</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7"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5D323003-4E49-FF41-8134-6EDD90315AA7}" type="slidenum">
              <a:rPr lang="en-GB" sz="1200">
                <a:solidFill>
                  <a:prstClr val="white"/>
                </a:solidFill>
              </a:rPr>
              <a:pPr algn="r" defTabSz="914400" eaLnBrk="0" fontAlgn="base" hangingPunct="0">
                <a:spcBef>
                  <a:spcPct val="0"/>
                </a:spcBef>
                <a:spcAft>
                  <a:spcPct val="0"/>
                </a:spcAft>
              </a:pPr>
              <a:t>71</a:t>
            </a:fld>
            <a:endParaRPr lang="en-GB" sz="1200">
              <a:solidFill>
                <a:prstClr val="white"/>
              </a:solidFill>
            </a:endParaRPr>
          </a:p>
        </p:txBody>
      </p:sp>
      <p:sp>
        <p:nvSpPr>
          <p:cNvPr id="1002498" name="Rectangle 2"/>
          <p:cNvSpPr>
            <a:spLocks noGrp="1" noRot="1" noChangeAspect="1" noChangeArrowheads="1" noTextEdit="1"/>
          </p:cNvSpPr>
          <p:nvPr>
            <p:ph type="sldImg"/>
          </p:nvPr>
        </p:nvSpPr>
        <p:spPr>
          <a:solidFill>
            <a:srgbClr val="FFFFFF"/>
          </a:solidFill>
          <a:ln/>
        </p:spPr>
      </p:sp>
      <p:sp>
        <p:nvSpPr>
          <p:cNvPr id="1002499"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FF511E66-FF89-FC4A-8D31-A4825F6BF4B8}" type="slidenum">
              <a:rPr lang="en-GB" sz="1200">
                <a:solidFill>
                  <a:prstClr val="white"/>
                </a:solidFill>
              </a:rPr>
              <a:pPr algn="r" defTabSz="914400" eaLnBrk="0" fontAlgn="base" hangingPunct="0">
                <a:spcBef>
                  <a:spcPct val="0"/>
                </a:spcBef>
                <a:spcAft>
                  <a:spcPct val="0"/>
                </a:spcAft>
              </a:pPr>
              <a:t>72</a:t>
            </a:fld>
            <a:endParaRPr lang="en-GB" sz="1200">
              <a:solidFill>
                <a:prstClr val="white"/>
              </a:solidFill>
            </a:endParaRPr>
          </a:p>
        </p:txBody>
      </p:sp>
      <p:sp>
        <p:nvSpPr>
          <p:cNvPr id="1004546" name="Rectangle 2"/>
          <p:cNvSpPr>
            <a:spLocks noGrp="1" noRot="1" noChangeAspect="1" noChangeArrowheads="1" noTextEdit="1"/>
          </p:cNvSpPr>
          <p:nvPr>
            <p:ph type="sldImg"/>
          </p:nvPr>
        </p:nvSpPr>
        <p:spPr>
          <a:solidFill>
            <a:srgbClr val="FFFFFF"/>
          </a:solidFill>
          <a:ln/>
        </p:spPr>
      </p:sp>
      <p:sp>
        <p:nvSpPr>
          <p:cNvPr id="100454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r>
              <a:rPr lang="en-US" dirty="0">
                <a:latin typeface="Times New Roman" charset="0"/>
                <a:ea typeface="ＭＳ Ｐゴシック" charset="0"/>
                <a:cs typeface="ＭＳ Ｐゴシック" charset="0"/>
              </a:rPr>
              <a:t>No one really knows the identity of the army of 200 million.  Traditionally this was thought to be China…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FF511E66-FF89-FC4A-8D31-A4825F6BF4B8}" type="slidenum">
              <a:rPr lang="en-GB" sz="1200">
                <a:solidFill>
                  <a:prstClr val="white"/>
                </a:solidFill>
              </a:rPr>
              <a:pPr algn="r" defTabSz="914400" eaLnBrk="0" fontAlgn="base" hangingPunct="0">
                <a:spcBef>
                  <a:spcPct val="0"/>
                </a:spcBef>
                <a:spcAft>
                  <a:spcPct val="0"/>
                </a:spcAft>
              </a:pPr>
              <a:t>73</a:t>
            </a:fld>
            <a:endParaRPr lang="en-GB" sz="1200">
              <a:solidFill>
                <a:prstClr val="white"/>
              </a:solidFill>
            </a:endParaRPr>
          </a:p>
        </p:txBody>
      </p:sp>
      <p:sp>
        <p:nvSpPr>
          <p:cNvPr id="1004546" name="Rectangle 2"/>
          <p:cNvSpPr>
            <a:spLocks noGrp="1" noRot="1" noChangeAspect="1" noChangeArrowheads="1" noTextEdit="1"/>
          </p:cNvSpPr>
          <p:nvPr>
            <p:ph type="sldImg"/>
          </p:nvPr>
        </p:nvSpPr>
        <p:spPr>
          <a:solidFill>
            <a:srgbClr val="FFFFFF"/>
          </a:solidFill>
          <a:ln/>
        </p:spPr>
      </p:sp>
      <p:sp>
        <p:nvSpPr>
          <p:cNvPr id="100454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r>
              <a:rPr lang="en-US" dirty="0">
                <a:latin typeface="Times New Roman" charset="0"/>
                <a:ea typeface="ＭＳ Ｐゴシック" charset="0"/>
                <a:cs typeface="ＭＳ Ｐゴシック" charset="0"/>
              </a:rPr>
              <a:t>But</a:t>
            </a:r>
            <a:r>
              <a:rPr lang="en-US" baseline="0" dirty="0">
                <a:latin typeface="Times New Roman" charset="0"/>
                <a:ea typeface="ＭＳ Ｐゴシック" charset="0"/>
                <a:cs typeface="ＭＳ Ｐゴシック" charset="0"/>
              </a:rPr>
              <a:t> n</a:t>
            </a:r>
            <a:r>
              <a:rPr lang="en-US" dirty="0">
                <a:latin typeface="Times New Roman" charset="0"/>
                <a:ea typeface="ＭＳ Ｐゴシック" charset="0"/>
                <a:cs typeface="ＭＳ Ｐゴシック" charset="0"/>
              </a:rPr>
              <a:t>o one really knows the identity of the army of 200 million.  Note that these are KINGS (plural), so many other armies could be included.  8 of the 10 largest armies of the world are east of Israel! </a:t>
            </a:r>
            <a:r>
              <a:rPr lang="en-US" dirty="0" err="1">
                <a:latin typeface="Times New Roman" charset="0"/>
                <a:ea typeface="ＭＳ Ｐゴシック" charset="0"/>
                <a:cs typeface="ＭＳ Ｐゴシック" charset="0"/>
              </a:rPr>
              <a:t>www.bizbrowse.com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wordpress</a:t>
            </a:r>
            <a:r>
              <a:rPr lang="en-US" dirty="0">
                <a:latin typeface="Times New Roman" charset="0"/>
                <a:ea typeface="ＭＳ Ｐゴシック" charset="0"/>
                <a:cs typeface="ＭＳ Ｐゴシック" charset="0"/>
              </a:rPr>
              <a:t>/2012/pages/1/</a:t>
            </a:r>
            <a:r>
              <a:rPr lang="en-US" dirty="0" err="1">
                <a:latin typeface="Times New Roman" charset="0"/>
                <a:ea typeface="ＭＳ Ｐゴシック" charset="0"/>
                <a:cs typeface="ＭＳ Ｐゴシック" charset="0"/>
              </a:rPr>
              <a:t>top_ten_armies.html</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name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Armageddon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comes from two Hebrew words,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har</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 Megiddo</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hill of Megiddo.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Megiddo</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means “place of troops” or “place of slaughter.” It is also called the Plain of Esdraelon and the Valley of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Jezreel</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area is about fourteen miles wide and twenty miles long, and forms what Napoleon called “the most natural battlefield of the whole earth.” Standing on Mount Carmel and overlooking that great plain, you can well understand why it would be used for gathering the armies of the nations.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It was on this plain that Barak defeated the armies of Canaan (Jud. 5:19). Gideon met the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Midianites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there (Jud. 7) and it was there that King Saul lost his life (1 Sam. 31). Titus and the Roman army used this natural corridor, as did the Crusaders in the Middle Ages. British General Allenby used it when he defeated the Turkish armies in 1917.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From a human viewpoint, it appears that the armies of the nations are gathering on their own; but John makes it clear that the military movement is according to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plan. The satanic trinity, through demonic powers, will influence the nations and cause the rulers to assemble their armies. They will even work miracles that will impress the rulers and cause them to cooperate. But all this will merely fulfill the will of God and accomplish His purposes (see Rev. 17:17). The Gentile nations will look on Armageddon as a battle, but to God, it will be only a “supper” for the fowls of the air (Rev. 19:17–21)"</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latin typeface="Times New Roman"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74</a:t>
            </a:fld>
            <a:endParaRPr lang="en-GB">
              <a:solidFill>
                <a:prstClr val="black"/>
              </a:solidFill>
            </a:endParaRPr>
          </a:p>
        </p:txBody>
      </p:sp>
    </p:spTree>
    <p:extLst>
      <p:ext uri="{BB962C8B-B14F-4D97-AF65-F5344CB8AC3E}">
        <p14:creationId xmlns:p14="http://schemas.microsoft.com/office/powerpoint/2010/main" val="3639210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9242E9-282A-EA4D-97EF-A2D8CCE4E569}" type="slidenum">
              <a:rPr lang="en-GB" sz="1200">
                <a:solidFill>
                  <a:prstClr val="white"/>
                </a:solidFill>
              </a:rPr>
              <a:pPr/>
              <a:t>75</a:t>
            </a:fld>
            <a:endParaRPr lang="en-GB" sz="1200">
              <a:solidFill>
                <a:prstClr val="white"/>
              </a:solidFill>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2"/>
          <p:cNvSpPr>
            <a:spLocks noGrp="1" noRot="1" noChangeAspect="1" noChangeArrowheads="1" noTextEdit="1"/>
          </p:cNvSpPr>
          <p:nvPr>
            <p:ph type="sldImg"/>
          </p:nvPr>
        </p:nvSpPr>
        <p:spPr>
          <a:ln/>
        </p:spPr>
      </p:sp>
      <p:sp>
        <p:nvSpPr>
          <p:cNvPr id="1008642"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http://myweathercontent.myweather.net/webhd/pkg/v2/template3.html?host=whio&amp;section=4&amp;page=42&amp;story=350</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77</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Slides 3-8 appear in the</a:t>
            </a:r>
            <a:r>
              <a:rPr lang="en-US" baseline="0" dirty="0"/>
              <a:t> Revelation 1-12 slide show as slides 104-109 so just copy the translated slides from there.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a:t>
            </a:fld>
            <a:endParaRPr lang="en-GB">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79</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D148FB-BE19-E148-AEFB-5C5675B77C64}" type="slidenum">
              <a:rPr lang="en-GB" sz="1200">
                <a:solidFill>
                  <a:prstClr val="white"/>
                </a:solidFill>
              </a:rPr>
              <a:pPr/>
              <a:t>81</a:t>
            </a:fld>
            <a:endParaRPr lang="en-GB" sz="1200">
              <a:solidFill>
                <a:prstClr val="white"/>
              </a:solidFill>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09" name="Slide Image Placeholder 1"/>
          <p:cNvSpPr>
            <a:spLocks noGrp="1" noRot="1" noChangeAspect="1"/>
          </p:cNvSpPr>
          <p:nvPr>
            <p:ph type="sldImg"/>
          </p:nvPr>
        </p:nvSpPr>
        <p:spPr>
          <a:ln/>
        </p:spPr>
      </p:sp>
      <p:sp>
        <p:nvSpPr>
          <p:cNvPr id="10158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0158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E7B60B-A68E-0246-8F48-29FB55A32B61}" type="slidenum">
              <a:rPr lang="en-GB" sz="1200">
                <a:solidFill>
                  <a:prstClr val="white"/>
                </a:solidFill>
              </a:rPr>
              <a:pPr/>
              <a:t>82</a:t>
            </a:fld>
            <a:endParaRPr lang="en-GB" sz="1200">
              <a:solidFill>
                <a:prstClr val="white"/>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7" name="Slide Image Placeholder 1"/>
          <p:cNvSpPr>
            <a:spLocks noGrp="1" noRot="1" noChangeAspect="1"/>
          </p:cNvSpPr>
          <p:nvPr>
            <p:ph type="sldImg"/>
          </p:nvPr>
        </p:nvSpPr>
        <p:spPr>
          <a:ln/>
        </p:spPr>
      </p:sp>
      <p:sp>
        <p:nvSpPr>
          <p:cNvPr id="10178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0178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99240A-5C51-4B43-B73F-9D66D7389C2F}" type="slidenum">
              <a:rPr lang="en-GB" sz="1200">
                <a:solidFill>
                  <a:prstClr val="white"/>
                </a:solidFill>
              </a:rPr>
              <a:pPr/>
              <a:t>83</a:t>
            </a:fld>
            <a:endParaRPr lang="en-GB" sz="1200">
              <a:solidFill>
                <a:prstClr val="white"/>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BB64773-7FAA-B342-858D-0B357FB475E3}" type="slidenum">
              <a:rPr lang="en-US" sz="1200">
                <a:solidFill>
                  <a:srgbClr val="000000"/>
                </a:solidFill>
              </a:rPr>
              <a:pPr/>
              <a:t>84</a:t>
            </a:fld>
            <a:endParaRPr lang="en-US" sz="1200">
              <a:solidFill>
                <a:srgbClr val="000000"/>
              </a:solidFill>
            </a:endParaRPr>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Most ancient</a:t>
            </a:r>
            <a:r>
              <a:rPr lang="en-US" baseline="0" dirty="0">
                <a:latin typeface="Times New Roman" charset="0"/>
                <a:ea typeface="ＭＳ Ｐゴシック" charset="0"/>
                <a:cs typeface="ＭＳ Ｐゴシック" charset="0"/>
              </a:rPr>
              <a:t> cities fell only after a siege lasting many months.  Many thought that Babylon could never be conquered with its double walls, moat, and many towers.</a:t>
            </a:r>
          </a:p>
          <a:p>
            <a:r>
              <a:rPr lang="en-US" baseline="0" dirty="0">
                <a:latin typeface="Times New Roman" charset="0"/>
                <a:ea typeface="ＭＳ Ｐゴシック" charset="0"/>
                <a:cs typeface="ＭＳ Ｐゴシック" charset="0"/>
              </a:rPr>
              <a:t>However, </a:t>
            </a:r>
            <a:r>
              <a:rPr lang="en-US" dirty="0">
                <a:latin typeface="Times New Roman" charset="0"/>
                <a:ea typeface="ＭＳ Ｐゴシック" charset="0"/>
                <a:cs typeface="ＭＳ Ｐゴシック" charset="0"/>
              </a:rPr>
              <a:t>Ancient Babylon fell in one evening by the Persians simply diverting the Euphrates River so that soldiers could enter under the water gates and open the doors to the rest of the army.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A1181B8-8A3E-1441-AA98-F40D77164718}" type="slidenum">
              <a:rPr lang="en-US" sz="1200">
                <a:solidFill>
                  <a:srgbClr val="000000"/>
                </a:solidFill>
              </a:rPr>
              <a:pPr/>
              <a:t>85</a:t>
            </a:fld>
            <a:endParaRPr lang="en-US" sz="1200">
              <a:solidFill>
                <a:srgbClr val="000000"/>
              </a:solidFill>
            </a:endParaRPr>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Daniel read the handwriting on the wall</a:t>
            </a:r>
            <a:r>
              <a:rPr lang="en-US" baseline="0" dirty="0">
                <a:latin typeface="Times New Roman" charset="0"/>
                <a:ea typeface="ＭＳ Ｐゴシック" charset="0"/>
                <a:cs typeface="ＭＳ Ｐゴシック" charset="0"/>
              </a:rPr>
              <a:t> to tell </a:t>
            </a:r>
            <a:r>
              <a:rPr lang="en-US" dirty="0">
                <a:latin typeface="Times New Roman" charset="0"/>
                <a:ea typeface="ＭＳ Ｐゴシック" charset="0"/>
                <a:cs typeface="ＭＳ Ｐゴシック" charset="0"/>
              </a:rPr>
              <a:t>King Belshazzar that his days were numbered.  Actually, his HOURS were numbered!  That very night King Belshazzar</a:t>
            </a:r>
            <a:r>
              <a:rPr lang="en-US" baseline="0" dirty="0">
                <a:latin typeface="Times New Roman" charset="0"/>
                <a:ea typeface="ＭＳ Ｐゴシック" charset="0"/>
                <a:cs typeface="ＭＳ Ｐゴシック" charset="0"/>
              </a:rPr>
              <a:t> died (Dan. 5:30) as a reminder that when God calls an end to a city, it can fall very quickly.  Such will be the case with any leader or nation who rises up against Almighty God—including the End </a:t>
            </a:r>
            <a:r>
              <a:rPr lang="en-US" baseline="0">
                <a:latin typeface="Times New Roman" charset="0"/>
                <a:ea typeface="ＭＳ Ｐゴシック" charset="0"/>
                <a:cs typeface="ＭＳ Ｐゴシック" charset="0"/>
              </a:rPr>
              <a:t>Times Babylon!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86</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6AE24FB-57A9-3D49-A4D5-EEDA5DE3C2AE}" type="slidenum">
              <a:rPr lang="en-US" sz="1200">
                <a:solidFill>
                  <a:srgbClr val="000000"/>
                </a:solidFill>
              </a:rPr>
              <a:pPr/>
              <a:t>87</a:t>
            </a:fld>
            <a:endParaRPr lang="en-US" sz="1200">
              <a:solidFill>
                <a:srgbClr val="000000"/>
              </a:solidFill>
            </a:endParaRPr>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B7E879F-D4CF-6642-9978-98E727555D76}" type="slidenum">
              <a:rPr lang="en-US" sz="1200">
                <a:solidFill>
                  <a:srgbClr val="000000"/>
                </a:solidFill>
              </a:rPr>
              <a:pPr/>
              <a:t>88</a:t>
            </a:fld>
            <a:endParaRPr lang="en-US" sz="1200">
              <a:solidFill>
                <a:srgbClr val="000000"/>
              </a:solidFill>
            </a:endParaRPr>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latin typeface="TimesNewRomanPS-BoldMT" charset="0"/>
                <a:ea typeface="ＭＳ Ｐゴシック" charset="0"/>
                <a:cs typeface="ＭＳ Ｐゴシック" charset="0"/>
              </a:rPr>
              <a:t>LE BRUN, Charles (b. 1619, Paris, d. 1690, Paris)Entry of Alexander into Babylon</a:t>
            </a:r>
            <a:r>
              <a:rPr lang="en-US">
                <a:latin typeface="TimesNewRomanPSMT" charset="0"/>
                <a:ea typeface="ＭＳ Ｐゴシック" charset="0"/>
                <a:cs typeface="ＭＳ Ｐゴシック" charset="0"/>
              </a:rPr>
              <a:t> c. 1664 Oil on canvas, 450 x 707 cm Musée du Louvre, Paris</a:t>
            </a:r>
            <a:r>
              <a:rPr lang="en-US">
                <a:latin typeface="ArialMT" charset="0"/>
                <a:ea typeface="ＭＳ Ｐゴシック" charset="0"/>
                <a:cs typeface="ＭＳ Ｐゴシック" charset="0"/>
              </a:rPr>
              <a:t>Louis XIV was interested in the story of Alexander the Great because of his own special type of megalomania could see itself reflected in the Greek past. Le Brun accordingly executed the truly colossal series of four canvasses depicting episodes from the life of Alexander the Great. This series - executed between 1662 and 1668 - was considered by the artist himself to be his masterpiece. The four paintings of the series are the Passage of the Granicus, the Battle of Argela, the Entry of Alexander into Babylon and Alexander and Porus. Like so many Herculean undertakings, the paintings impressed everybody by their sheer size. Later history has not been kind to them, but even so, tremendous energy burst out of every corner of these pictures, some of which are more than twelve metres long. The source, without any doubts, is Rubens. This is not the exuberant Rubens of the Medici cycle, but the Rubens of the vast hunting scenes and tapestry cartoons. Le Brun had in effect changed sides, as he moved from modest echoes of Poussin to a full-blown eulogy of Rubens. </a:t>
            </a:r>
            <a:r>
              <a:rPr lang="en-US" b="1">
                <a:solidFill>
                  <a:srgbClr val="0000CC"/>
                </a:solidFill>
                <a:latin typeface="Arial-BoldMT" charset="0"/>
                <a:ea typeface="ＭＳ Ｐゴシック" charset="0"/>
                <a:cs typeface="ＭＳ Ｐゴシック" charset="0"/>
              </a:rPr>
              <a:t>gallery.euroweb.hu/html/ l/le_brun/alexande.html</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89</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a:t>
            </a:r>
            <a:r>
              <a:rPr lang="en-US" baseline="0">
                <a:latin typeface="Times New Roman" charset="0"/>
                <a:ea typeface="ＭＳ Ｐゴシック" charset="0"/>
                <a:cs typeface="ＭＳ Ｐゴシック" charset="0"/>
              </a:rPr>
              <a:t>first century.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Satan worship is becoming much more popular in the USA, even though Satan does</a:t>
            </a:r>
            <a:r>
              <a:rPr lang="en-US" baseline="0" dirty="0"/>
              <a:t> not care if people worship him or something or someone else—as long as this is not God!  Every major city in the USA has a Satanic church.  One former Satanic priest, Mike </a:t>
            </a:r>
            <a:r>
              <a:rPr lang="en-US" baseline="0" dirty="0" err="1"/>
              <a:t>Warnke</a:t>
            </a:r>
            <a:r>
              <a:rPr lang="en-US" baseline="0" dirty="0"/>
              <a:t>, is now a Christian.  He estimates that 80% of missing persons who have never been found were offered as human sacrifices.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Not only will there be wonder, but there will also be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worship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(Rev. 13:4). Worship is the one thing Satan has always wanted (Matt. 4:8–10), and he will receive it through “the beast.” The second “beast,” described in the last half of this chapter, will organize and promote the worship of Antichrist, making it the official religion of the world!"</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931904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90</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allanturner.com</a:t>
            </a:r>
            <a:r>
              <a:rPr lang="en-US" dirty="0">
                <a:latin typeface="Times New Roman" charset="0"/>
                <a:ea typeface="ＭＳ Ｐゴシック" charset="0"/>
                <a:cs typeface="ＭＳ Ｐゴシック" charset="0"/>
              </a:rPr>
              <a:t>/RE07.html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allanturner.com</a:t>
            </a:r>
            <a:r>
              <a:rPr lang="en-US">
                <a:latin typeface="Times New Roman" charset="0"/>
                <a:ea typeface="ＭＳ Ｐゴシック" charset="0"/>
                <a:cs typeface="ＭＳ Ｐゴシック" charset="0"/>
              </a:rPr>
              <a:t>/RE07.html</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B9F8556-7162-4341-A041-5F4C19CE71B6}" type="slidenum">
              <a:rPr lang="en-US" sz="1200">
                <a:solidFill>
                  <a:prstClr val="black"/>
                </a:solidFill>
                <a:latin typeface="Arial" charset="0"/>
              </a:rPr>
              <a:pPr eaLnBrk="1" hangingPunct="1"/>
              <a:t>92</a:t>
            </a:fld>
            <a:endParaRPr lang="en-US" sz="1200">
              <a:solidFill>
                <a:prstClr val="black"/>
              </a:solidFill>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8B16021-BC7C-1243-A502-F2EC32B17AD4}" type="slidenum">
              <a:rPr lang="en-US" sz="1200">
                <a:solidFill>
                  <a:prstClr val="black"/>
                </a:solidFill>
                <a:latin typeface="Arial" charset="0"/>
              </a:rPr>
              <a:pPr eaLnBrk="1" hangingPunct="1"/>
              <a:t>93</a:t>
            </a:fld>
            <a:endParaRPr lang="en-US" sz="1200">
              <a:solidFill>
                <a:prstClr val="black"/>
              </a:solidFill>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2CB5E8D-9F71-134A-9FF8-AA72EB05CE2E}" type="slidenum">
              <a:rPr lang="en-US" sz="1200">
                <a:solidFill>
                  <a:prstClr val="black"/>
                </a:solidFill>
                <a:latin typeface="Arial" charset="0"/>
              </a:rPr>
              <a:pPr eaLnBrk="1" hangingPunct="1"/>
              <a:t>94</a:t>
            </a:fld>
            <a:endParaRPr lang="en-US" sz="1200">
              <a:solidFill>
                <a:prstClr val="black"/>
              </a:solidFill>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CF62DB8-2493-BB46-99A6-725B405056A7}" type="slidenum">
              <a:rPr lang="en-US" sz="1200">
                <a:solidFill>
                  <a:prstClr val="black"/>
                </a:solidFill>
                <a:latin typeface="Arial" charset="0"/>
              </a:rPr>
              <a:pPr eaLnBrk="1" hangingPunct="1"/>
              <a:t>95</a:t>
            </a:fld>
            <a:endParaRPr lang="en-US" sz="1200">
              <a:solidFill>
                <a:prstClr val="black"/>
              </a:solidFill>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8186D4A-B50F-8C4A-B06D-5F8B1CC57FBF}" type="slidenum">
              <a:rPr lang="en-US" sz="1200">
                <a:solidFill>
                  <a:prstClr val="black"/>
                </a:solidFill>
                <a:latin typeface="Arial" charset="0"/>
              </a:rPr>
              <a:pPr eaLnBrk="1" hangingPunct="1"/>
              <a:t>96</a:t>
            </a:fld>
            <a:endParaRPr lang="en-US" sz="1200">
              <a:solidFill>
                <a:prstClr val="black"/>
              </a:solidFill>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B9952E8-2469-E74B-B0ED-CDF0BF564C72}" type="slidenum">
              <a:rPr lang="en-US" sz="1200">
                <a:solidFill>
                  <a:prstClr val="black"/>
                </a:solidFill>
                <a:latin typeface="Arial" charset="0"/>
              </a:rPr>
              <a:pPr eaLnBrk="1" hangingPunct="1"/>
              <a:t>98</a:t>
            </a:fld>
            <a:endParaRPr lang="en-US" sz="1200">
              <a:solidFill>
                <a:prstClr val="black"/>
              </a:solidFill>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18BB5BD7-129B-AD44-AEBD-93EDE3D90969}" type="slidenum">
              <a:rPr lang="en-US" sz="1200">
                <a:solidFill>
                  <a:prstClr val="black"/>
                </a:solidFill>
                <a:latin typeface="Arial" charset="0"/>
              </a:rPr>
              <a:pPr eaLnBrk="1" hangingPunct="1"/>
              <a:t>99</a:t>
            </a:fld>
            <a:endParaRPr lang="en-US" sz="1200">
              <a:solidFill>
                <a:prstClr val="black"/>
              </a:solidFill>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0038255-BD14-2E4A-BEF4-AC148D50146C}" type="slidenum">
              <a:rPr lang="en-GB" sz="1200">
                <a:solidFill>
                  <a:srgbClr val="FFFFFF"/>
                </a:solidFill>
              </a:rPr>
              <a:pPr/>
              <a:t>18</a:t>
            </a:fld>
            <a:endParaRPr lang="en-GB" sz="1200">
              <a:solidFill>
                <a:srgbClr val="FFFFFF"/>
              </a:solidFill>
            </a:endParaRPr>
          </a:p>
        </p:txBody>
      </p:sp>
      <p:sp>
        <p:nvSpPr>
          <p:cNvPr id="959490" name="Rectangle 2"/>
          <p:cNvSpPr>
            <a:spLocks noGrp="1" noRot="1" noChangeAspect="1" noChangeArrowheads="1" noTextEdit="1"/>
          </p:cNvSpPr>
          <p:nvPr>
            <p:ph type="sldImg"/>
          </p:nvPr>
        </p:nvSpPr>
        <p:spPr>
          <a:ln/>
        </p:spPr>
      </p:sp>
      <p:sp>
        <p:nvSpPr>
          <p:cNvPr id="95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0D9A368-4DBE-274B-8381-ED40ECBD103F}" type="slidenum">
              <a:rPr lang="en-US" sz="1200">
                <a:solidFill>
                  <a:prstClr val="black"/>
                </a:solidFill>
                <a:latin typeface="Arial" charset="0"/>
              </a:rPr>
              <a:pPr eaLnBrk="1" hangingPunct="1"/>
              <a:t>100</a:t>
            </a:fld>
            <a:endParaRPr lang="en-US" sz="1200">
              <a:solidFill>
                <a:prstClr val="black"/>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102</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 since its completion on December 14 1999, the EU parliament has raised eyebrows and questions regarding its structure. The main tower, called the “Louise Weiss” building, looks peculiar and modernist. Why does it look unfinished? Promoters say it reflects the “unfinished nature of Europe”. However, some research on the subject reveals the dark and deep symbolism of the building. Exposing the real source of inspiration behind the Louise Weiss building is exposing the esoteric beliefs of the world elite, their dark aspirations and their interpretation of ancient scriptures."</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3637BF-769E-6949-A740-9BC28E17C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4855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"We’ll go straight to the point: the Louise Weiss building is meant to look like painting “</a:t>
            </a:r>
            <a:r>
              <a:rPr lang="en-US" i="1"/>
              <a:t>The Tower of Babel</a:t>
            </a:r>
            <a:r>
              <a:rPr lang="en-US"/>
              <a:t>” by Pieter Brueghel the Elder in 1563. Story says that the Tower of Babel was never completed. So, the UN Parliament is basically continuing the unfinished work of Nimrod, the infamous tyrant, who was building the Tower of Babel to defy God. Do you think this is a good source of inspiration for a “democratic institution”?</a:t>
            </a:r>
          </a:p>
          <a:p>
            <a:endParaRPr lang="en-US"/>
          </a:p>
          <a:p>
            <a:r>
              <a:rPr lang="en-US" b="1"/>
              <a:t>Nimrod and the Tower of Babel</a:t>
            </a:r>
            <a:endParaRPr lang="en-US"/>
          </a:p>
          <a:p>
            <a:r>
              <a:rPr lang="en-US"/>
              <a:t>The story of Nimrod and the Tower of Babel appears in numerous texts of ancient cultures including Hebrew, Islamic, Greek and Kabbalah. Nimrod is said to be the founder and the the king of the first empire after the Flood. His realm includes Babylon (Babel), Uruk, Akkad and Calneh. He is known to be a king that brought tyranny to the people while seeking to eliminate religious beliefs .</a:t>
            </a:r>
          </a:p>
          <a:p>
            <a:r>
              <a:rPr lang="en-US" i="1"/>
              <a:t>“Now it was Nimrod who excited them to such an affront and contempt of God. He was the grandson of Ham, the son of Noah, a bold man, and of great strength of hand. He persuaded them not to ascribe it to God, as if it were through his means they were happy, but to believe that it was their own courage which procured that happiness. He also gradually changed the government into tyranny, seeing no other way of turning men from the fear of God, but to bring them into a constant dependence on his power… Now the multitude were very ready to follow the determination of Nimrod, and to esteem it a piece of cowardice to submit to God”</a:t>
            </a:r>
            <a:endParaRPr lang="en-US"/>
          </a:p>
          <a:p>
            <a:r>
              <a:rPr lang="en-US"/>
              <a:t>According to biblical accounts, Babel was city that united humanity, all speaking a single language and migrating from the East. It was the home city of Nimrod. He decided that the city should have a tower so immense that “its top should be in the heavens”. That tower was however not for worship and praise of God, but was dedicated to the glory of man with a motive of making a ‘name’ for the builders. The Midrash version of the story even adds that the builders of the Tower said:</a:t>
            </a:r>
          </a:p>
          <a:p>
            <a:r>
              <a:rPr lang="en-US" i="1"/>
              <a:t>“God has no right to choose the upper world for Himself, and to leave the lower world to us; therefore we will build us a tower, with an idol on the top holding a sword, so that it may appear as if we intended to war with God”.</a:t>
            </a:r>
            <a:endParaRPr lang="en-US"/>
          </a:p>
          <a:p>
            <a:r>
              <a:rPr lang="en-US"/>
              <a:t>God, seeing the blasphemous nature of the Tower, gave each person a different language to confuse them. Unable to continue the work, the people scattered throughout the world."</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3637BF-769E-6949-A740-9BC28E17C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00049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"Symbolism of the EU Parliament</a:t>
            </a:r>
            <a:endParaRPr lang="en-US"/>
          </a:p>
          <a:p>
            <a:r>
              <a:rPr lang="en-US"/>
              <a:t>So the construction of the EU Parliament in the image of the Tower of Babel sends the message that Nimrod had the right philosophy and his Tower of Babel was a good idea. So we are looking for:</a:t>
            </a:r>
          </a:p>
          <a:p>
            <a:endParaRPr lang="en-US"/>
          </a:p>
          <a:p>
            <a:r>
              <a:rPr lang="en-US"/>
              <a:t>1. A gradual introduction of tyranny</a:t>
            </a:r>
          </a:p>
          <a:p>
            <a:r>
              <a:rPr lang="en-US"/>
              <a:t>2. The elimination of the worship of God to introduce dependence on power</a:t>
            </a:r>
          </a:p>
          <a:p>
            <a:r>
              <a:rPr lang="en-US"/>
              <a:t>3. All people speaking the same language and the same religion</a:t>
            </a:r>
          </a:p>
          <a:p>
            <a:r>
              <a:rPr lang="en-US"/>
              <a:t>4. Rejecting God while trying to become gods</a:t>
            </a:r>
          </a:p>
          <a:p>
            <a:endParaRPr lang="en-US"/>
          </a:p>
          <a:p>
            <a:r>
              <a:rPr lang="en-US"/>
              <a:t>You know what? Those are major precepts of the esoteric beliefs of the world elite (see </a:t>
            </a:r>
            <a:r>
              <a:rPr lang="en-US">
                <a:hlinkClick r:id="rId3"/>
              </a:rPr>
              <a:t>Educate Yourself</a:t>
            </a:r>
            <a:r>
              <a:rPr lang="en-US"/>
              <a:t> section). They are not Christians or anything related. Their belief system is based on the Mystery Religions (pagan rituals, worship of the Sun, considering Lucifer as the one who gave light to the human race, seeing God as a force wanting to keep humans in the dark). Their New World Order will have evacuated all worship of God, introduced a single language and changed democracy to tyranny."</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3637BF-769E-6949-A740-9BC28E17C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92147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statue, standing in front of the Winston Churchill building, refers to ancient mythology and depicts one the most ancient representations of Europe. It's based on a story where Zeus disguised himself as a white bull in order to seduce the princess Europa who was gathering flowers. When she approached the bull and got on its back, the bull seized the occasion to run away with her and eventually r**e her (I’m giving you the non-censored version of the story).</a:t>
            </a:r>
          </a:p>
          <a:p>
            <a:r>
              <a:rPr lang="en-US"/>
              <a:t>So the woman (who represents Europe) on top of this bull is about to get raped. OK, weird. Anyways, it represents Good vs Evil, Sun vs Moon and all of that. An integral part of the Mystery Religions. Learn about this."</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3637BF-769E-6949-A740-9BC28E17C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01439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t>
            </a:r>
            <a:r>
              <a:rPr lang="en-US" b="1"/>
              <a:t>The Banned Poster</a:t>
            </a:r>
            <a:endParaRPr lang="en-US"/>
          </a:p>
          <a:p>
            <a:r>
              <a:rPr lang="en-US"/>
              <a:t>Do I sound a little “out there”? Did I read too much into this building? Answer is: NO. Here is the OFFICIAL poster promoting the EU Parliament:</a:t>
            </a:r>
          </a:p>
          <a:p>
            <a:endParaRPr lang="en-US"/>
          </a:p>
          <a:p>
            <a:r>
              <a:rPr lang="en-US"/>
              <a:t>"We see the people of Europe rebuilding the Tower of Babel. Here’s some points to note: First, we have a confirmation that the Louise Weiss building was truly inspired by the Tower of Babel. The poster recreated the exact tower on Pieter Brueghel’s painting, even making sure to include the broken part of the foundation. There is NO question there. Second, the slogan: “Europe: Many Tongues One Voice” refers to God confusing the people with many languages. The Parliament will effectively reverse God’s punishment to teach a lesson concerning idolatry and arrogance. Third, look closely at the stars at the top. Do they look strange? They are upside down aka </a:t>
            </a:r>
            <a:r>
              <a:rPr lang="en-US" b="1"/>
              <a:t>reversed pentagrams</a:t>
            </a:r>
            <a:r>
              <a:rPr lang="en-US"/>
              <a:t>. The symbolism behind pentagrams is extremely deep and complex but we can say that a regular pentagram refers to “Good Ruling” and a reverse pentagram refers to “Evil Ruling”.</a:t>
            </a:r>
          </a:p>
          <a:p>
            <a:endParaRPr lang="en-US"/>
          </a:p>
          <a:p>
            <a:r>
              <a:rPr lang="en-US"/>
              <a:t>This poster has been banned due to protests by numerous groups. It is however extremely revealing and proves the esoteric mindset of the builders of the European Union’s Parliament."</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3637BF-769E-6949-A740-9BC28E17C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54132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108</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0AFD9C-18A7-254A-A932-A3B7E874AB33}" type="slidenum">
              <a:rPr lang="en-US" sz="1200">
                <a:solidFill>
                  <a:srgbClr val="000000"/>
                </a:solidFill>
              </a:rPr>
              <a:pPr/>
              <a:t>109</a:t>
            </a:fld>
            <a:endParaRPr lang="en-US" sz="1200">
              <a:solidFill>
                <a:srgbClr val="000000"/>
              </a:solidFill>
            </a:endParaRPr>
          </a:p>
        </p:txBody>
      </p:sp>
      <p:sp>
        <p:nvSpPr>
          <p:cNvPr id="1057794" name="Rectangle 2"/>
          <p:cNvSpPr>
            <a:spLocks noGrp="1" noRot="1" noChangeAspect="1" noChangeArrowheads="1" noTextEdit="1"/>
          </p:cNvSpPr>
          <p:nvPr>
            <p:ph type="sldImg"/>
          </p:nvPr>
        </p:nvSpPr>
        <p:spPr>
          <a:ln/>
        </p:spPr>
      </p:sp>
      <p:sp>
        <p:nvSpPr>
          <p:cNvPr id="1057795" name="Rectangle 3"/>
          <p:cNvSpPr>
            <a:spLocks noGrp="1" noChangeArrowheads="1"/>
          </p:cNvSpPr>
          <p:nvPr>
            <p:ph type="body" idx="1"/>
          </p:nvPr>
        </p:nvSpPr>
        <p:spPr>
          <a:xfrm>
            <a:off x="914400" y="4343400"/>
            <a:ext cx="5029200" cy="849681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b="1" dirty="0"/>
              <a:t>After WWII it</a:t>
            </a:r>
            <a:r>
              <a:rPr lang="en-US" b="1" baseline="0" dirty="0"/>
              <a:t> was proposed to </a:t>
            </a:r>
            <a:r>
              <a:rPr lang="en-US" b="1" dirty="0"/>
              <a:t>have the following structures: </a:t>
            </a:r>
            <a:endParaRPr lang="en-US" dirty="0"/>
          </a:p>
          <a:p>
            <a:r>
              <a:rPr lang="en-US" b="1" dirty="0"/>
              <a:t>1.</a:t>
            </a:r>
            <a:r>
              <a:rPr lang="en-US" b="1" baseline="0" dirty="0"/>
              <a:t> </a:t>
            </a:r>
            <a:r>
              <a:rPr lang="en-US" b="1" dirty="0"/>
              <a:t>A North American Union of States</a:t>
            </a:r>
            <a:r>
              <a:rPr lang="en-US" b="0" dirty="0"/>
              <a:t>:</a:t>
            </a:r>
            <a:r>
              <a:rPr lang="en-US" baseline="0" dirty="0"/>
              <a:t> This d</a:t>
            </a:r>
            <a:r>
              <a:rPr lang="en-US" dirty="0"/>
              <a:t>ominant world power that would include the US, Canada,</a:t>
            </a:r>
            <a:r>
              <a:rPr lang="en-US" baseline="0" dirty="0"/>
              <a:t> a</a:t>
            </a:r>
            <a:r>
              <a:rPr lang="en-US" dirty="0"/>
              <a:t>ll Central American and Caribbean states, most Atlantic islands (including Greenland and Iceland),</a:t>
            </a:r>
            <a:r>
              <a:rPr lang="en-US" baseline="0" dirty="0"/>
              <a:t> m</a:t>
            </a:r>
            <a:r>
              <a:rPr lang="en-US" dirty="0"/>
              <a:t>ost Pacific islands, Taiwan, Hainan, the Philippines and several now Indonesian islands,</a:t>
            </a:r>
            <a:r>
              <a:rPr lang="en-US" baseline="0" dirty="0"/>
              <a:t> i</a:t>
            </a:r>
            <a:r>
              <a:rPr lang="en-US" dirty="0"/>
              <a:t>ncluding Sulawesi. This was to be the dominant power in the world, military and otherwise.</a:t>
            </a:r>
          </a:p>
          <a:p>
            <a:r>
              <a:rPr lang="en-US" b="1" dirty="0"/>
              <a:t>2. A union of socialist republics led by </a:t>
            </a:r>
            <a:r>
              <a:rPr lang="en-US" dirty="0"/>
              <a:t>Russia: The Soviet Union was to be rewarded with Persia (Iran),</a:t>
            </a:r>
            <a:r>
              <a:rPr lang="en-US" baseline="0" dirty="0"/>
              <a:t> </a:t>
            </a:r>
            <a:r>
              <a:rPr lang="en-US" dirty="0"/>
              <a:t>Mongolia, Manchuria, Finland, and all of Eastern Europe, which subsequently would form part of the</a:t>
            </a:r>
            <a:r>
              <a:rPr lang="en-US" baseline="0" dirty="0"/>
              <a:t> </a:t>
            </a:r>
            <a:r>
              <a:rPr lang="en-US" dirty="0"/>
              <a:t>Eastern Bloc (excluding Albania, but including the real-life maverick state of Yugoslavia, socialist but</a:t>
            </a:r>
            <a:r>
              <a:rPr lang="en-US" baseline="0" dirty="0"/>
              <a:t> </a:t>
            </a:r>
            <a:r>
              <a:rPr lang="en-US" dirty="0"/>
              <a:t>anti-Soviet) . All of theses states were simply to become member-states of the USSR. Austria and</a:t>
            </a:r>
            <a:r>
              <a:rPr lang="en-US" baseline="0" dirty="0"/>
              <a:t> </a:t>
            </a:r>
            <a:r>
              <a:rPr lang="en-US" dirty="0"/>
              <a:t>most of Germany, although </a:t>
            </a:r>
            <a:r>
              <a:rPr lang="fr-FR" dirty="0"/>
              <a:t>'</a:t>
            </a:r>
            <a:r>
              <a:rPr lang="en-US" dirty="0"/>
              <a:t>quarantined</a:t>
            </a:r>
            <a:r>
              <a:rPr lang="fr-FR" dirty="0"/>
              <a:t>'</a:t>
            </a:r>
            <a:r>
              <a:rPr lang="en-US" dirty="0"/>
              <a:t> are shown within the Soviet sphere.</a:t>
            </a:r>
          </a:p>
          <a:p>
            <a:r>
              <a:rPr lang="en-US" b="1" dirty="0"/>
              <a:t>3.The United States of South America (USSA):</a:t>
            </a:r>
            <a:r>
              <a:rPr lang="en-US" dirty="0"/>
              <a:t> including all South American states, as a single</a:t>
            </a:r>
            <a:r>
              <a:rPr lang="en-US" baseline="0" dirty="0"/>
              <a:t> </a:t>
            </a:r>
            <a:r>
              <a:rPr lang="en-US" dirty="0"/>
              <a:t>constituent state and the Falkland Islands as part of the USSA.</a:t>
            </a:r>
          </a:p>
          <a:p>
            <a:r>
              <a:rPr lang="en-US" b="1" dirty="0"/>
              <a:t>4. The Union of African Republics (UAR):</a:t>
            </a:r>
            <a:r>
              <a:rPr lang="en-US" dirty="0"/>
              <a:t> All of Africa as a federation of republics.</a:t>
            </a:r>
          </a:p>
          <a:p>
            <a:r>
              <a:rPr lang="en-US" b="1" dirty="0"/>
              <a:t>5. The Arabian Federated Republics (AFR):</a:t>
            </a:r>
            <a:r>
              <a:rPr lang="en-US" dirty="0"/>
              <a:t> covering Saudi and all other states now occupying</a:t>
            </a:r>
            <a:r>
              <a:rPr lang="en-US" baseline="0" dirty="0"/>
              <a:t> </a:t>
            </a:r>
            <a:r>
              <a:rPr lang="en-US" dirty="0"/>
              <a:t>the Arabian Peninsula, plus present-day Iraq and Syria.</a:t>
            </a:r>
          </a:p>
          <a:p>
            <a:r>
              <a:rPr lang="en-US" b="1" dirty="0"/>
              <a:t>6. The Federated Republics of India (FRI):</a:t>
            </a:r>
            <a:r>
              <a:rPr lang="en-US" dirty="0"/>
              <a:t> Present day Afghanistan, Pakistan, India, Nepal, Bhutan,</a:t>
            </a:r>
            <a:r>
              <a:rPr lang="en-US" baseline="0" dirty="0"/>
              <a:t> </a:t>
            </a:r>
            <a:r>
              <a:rPr lang="en-US" dirty="0"/>
              <a:t>Bangladesh and Burma (Myanmar).</a:t>
            </a:r>
          </a:p>
          <a:p>
            <a:r>
              <a:rPr lang="en-US" b="1" dirty="0"/>
              <a:t>7. The United Republics of China (URC):</a:t>
            </a:r>
            <a:r>
              <a:rPr lang="en-US" dirty="0"/>
              <a:t> A federation including all parts of present-day China,</a:t>
            </a:r>
            <a:r>
              <a:rPr lang="en-US" baseline="0" dirty="0"/>
              <a:t> </a:t>
            </a:r>
            <a:r>
              <a:rPr lang="en-US" dirty="0"/>
              <a:t>Korea, the erstwhile French colony of Indochina (now Vietnam, Laos and Cambodia), Thailand and Malaya.</a:t>
            </a:r>
          </a:p>
          <a:p>
            <a:r>
              <a:rPr lang="en-US" b="1" dirty="0"/>
              <a:t>8. The United States of Scandinavia (USS):</a:t>
            </a:r>
            <a:r>
              <a:rPr lang="en-US" dirty="0"/>
              <a:t> Norway, Sweden, Denmark.</a:t>
            </a:r>
          </a:p>
          <a:p>
            <a:r>
              <a:rPr lang="en-US" b="1" dirty="0"/>
              <a:t>9. The United States of Europe (USE):</a:t>
            </a:r>
            <a:r>
              <a:rPr lang="en-US" dirty="0"/>
              <a:t> the Benelux countries, the German Rhineland, France,</a:t>
            </a:r>
            <a:r>
              <a:rPr lang="en-US" baseline="0" dirty="0"/>
              <a:t> </a:t>
            </a:r>
            <a:r>
              <a:rPr lang="en-US" dirty="0"/>
              <a:t>Switzerland, Spain, Portugal and Italy.</a:t>
            </a:r>
          </a:p>
          <a:p>
            <a:r>
              <a:rPr lang="en-US" b="1" dirty="0"/>
              <a:t>10. And finally the British Commonwealth of Nations(BCN)</a:t>
            </a:r>
            <a:r>
              <a:rPr lang="en-US" dirty="0"/>
              <a:t>, including Great Britain,</a:t>
            </a:r>
            <a:br>
              <a:rPr lang="en-US" dirty="0"/>
            </a:br>
            <a:r>
              <a:rPr lang="en-US" dirty="0"/>
              <a:t>Australia, New Zealand, Sri Lanka, Madagascar and most of Indonesia.</a:t>
            </a:r>
          </a:p>
          <a:p>
            <a:endParaRPr lang="en-US" dirty="0"/>
          </a:p>
          <a:p>
            <a:r>
              <a:rPr lang="en-US" dirty="0"/>
              <a:t>Smaller entities include Eire (the whole of Ireland), Greece (including Albania), Turkey (excluding</a:t>
            </a:r>
            <a:r>
              <a:rPr lang="en-US" baseline="0" dirty="0"/>
              <a:t> </a:t>
            </a:r>
            <a:r>
              <a:rPr lang="en-US" dirty="0"/>
              <a:t>European Turkey), </a:t>
            </a:r>
            <a:r>
              <a:rPr lang="en-US" dirty="0" err="1"/>
              <a:t>Hebrewland</a:t>
            </a:r>
            <a:r>
              <a:rPr lang="en-US" dirty="0"/>
              <a:t> (the Holy Land plus Jordan) and Japan. The three axis states</a:t>
            </a:r>
            <a:r>
              <a:rPr lang="en-US" baseline="0" dirty="0"/>
              <a:t> </a:t>
            </a:r>
            <a:r>
              <a:rPr lang="en-US" dirty="0"/>
              <a:t>(Germany, Italy and Japan) were to be </a:t>
            </a:r>
            <a:r>
              <a:rPr lang="fr-FR" dirty="0"/>
              <a:t>'</a:t>
            </a:r>
            <a:r>
              <a:rPr lang="en-US" dirty="0"/>
              <a:t>quarantined</a:t>
            </a:r>
            <a:r>
              <a:rPr lang="fr-FR" dirty="0"/>
              <a:t>'</a:t>
            </a:r>
            <a:r>
              <a:rPr lang="en-US" dirty="0"/>
              <a:t> until they could be readmitted in the family of</a:t>
            </a:r>
            <a:r>
              <a:rPr lang="en-US" baseline="0" dirty="0"/>
              <a:t> </a:t>
            </a:r>
            <a:r>
              <a:rPr lang="en-US" dirty="0"/>
              <a:t>nations.</a:t>
            </a:r>
          </a:p>
          <a:p>
            <a:endParaRPr lang="en-US" dirty="0"/>
          </a:p>
          <a:p>
            <a:r>
              <a:rPr lang="en-US" dirty="0"/>
              <a:t>http://</a:t>
            </a:r>
            <a:r>
              <a:rPr lang="en-US" dirty="0" err="1"/>
              <a:t>www.discerningtheworld.com</a:t>
            </a:r>
            <a:r>
              <a:rPr lang="en-US" dirty="0"/>
              <a:t>/2012/01/31/10-kingdoms-the-abolition-of-sovereignty/#more-10755</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B0A2F49-9837-654A-873A-F04D170395F1}" type="slidenum">
              <a:rPr lang="en-US" sz="1200">
                <a:solidFill>
                  <a:srgbClr val="000000"/>
                </a:solidFill>
              </a:rPr>
              <a:pPr/>
              <a:t>110</a:t>
            </a:fld>
            <a:endParaRPr lang="en-US" sz="1200">
              <a:solidFill>
                <a:srgbClr val="000000"/>
              </a:solidFill>
            </a:endParaRPr>
          </a:p>
        </p:txBody>
      </p:sp>
      <p:sp>
        <p:nvSpPr>
          <p:cNvPr id="1030146" name="Rectangle 2"/>
          <p:cNvSpPr>
            <a:spLocks noGrp="1" noRot="1" noChangeAspect="1" noChangeArrowheads="1" noTextEdit="1"/>
          </p:cNvSpPr>
          <p:nvPr>
            <p:ph type="sldImg"/>
          </p:nvPr>
        </p:nvSpPr>
        <p:spPr>
          <a:ln/>
        </p:spPr>
      </p:sp>
      <p:sp>
        <p:nvSpPr>
          <p:cNvPr id="103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F989DA-69CD-D147-94FC-ED9F6EC27FC5}" type="slidenum">
              <a:rPr lang="en-GB" sz="1200">
                <a:solidFill>
                  <a:srgbClr val="FFFFFF"/>
                </a:solidFill>
              </a:rPr>
              <a:pPr/>
              <a:t>19</a:t>
            </a:fld>
            <a:endParaRPr lang="en-GB" sz="1200">
              <a:solidFill>
                <a:srgbClr val="FFFFFF"/>
              </a:solidFill>
            </a:endParaRPr>
          </a:p>
        </p:txBody>
      </p:sp>
      <p:sp>
        <p:nvSpPr>
          <p:cNvPr id="961538" name="Rectangle 2"/>
          <p:cNvSpPr>
            <a:spLocks noGrp="1" noRot="1" noChangeAspect="1" noChangeArrowheads="1"/>
          </p:cNvSpPr>
          <p:nvPr>
            <p:ph type="sldImg"/>
          </p:nvPr>
        </p:nvSpPr>
        <p:spPr>
          <a:solidFill>
            <a:srgbClr val="FFFFFF"/>
          </a:solidFill>
          <a:ln/>
        </p:spPr>
      </p:sp>
      <p:sp>
        <p:nvSpPr>
          <p:cNvPr id="96153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A81B61-7C17-DF40-8C49-546FF03FE7DD}" type="slidenum">
              <a:rPr lang="en-US" sz="1200">
                <a:solidFill>
                  <a:srgbClr val="000000"/>
                </a:solidFill>
              </a:rPr>
              <a:pPr/>
              <a:t>111</a:t>
            </a:fld>
            <a:endParaRPr lang="en-US" sz="1200">
              <a:solidFill>
                <a:srgbClr val="000000"/>
              </a:solidFill>
            </a:endParaRPr>
          </a:p>
        </p:txBody>
      </p:sp>
      <p:sp>
        <p:nvSpPr>
          <p:cNvPr id="1033218" name="Rectangle 2"/>
          <p:cNvSpPr>
            <a:spLocks noGrp="1" noRot="1" noChangeAspect="1" noChangeArrowheads="1" noTextEdit="1"/>
          </p:cNvSpPr>
          <p:nvPr>
            <p:ph type="sldImg"/>
          </p:nvPr>
        </p:nvSpPr>
        <p:spPr>
          <a:ln/>
        </p:spPr>
      </p:sp>
      <p:sp>
        <p:nvSpPr>
          <p:cNvPr id="1033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9BAAD78-30C0-5646-8124-9C33295F1D31}" type="slidenum">
              <a:rPr lang="en-US" sz="1200">
                <a:solidFill>
                  <a:srgbClr val="000000"/>
                </a:solidFill>
              </a:rPr>
              <a:pPr/>
              <a:t>112</a:t>
            </a:fld>
            <a:endParaRPr lang="en-US" sz="1200">
              <a:solidFill>
                <a:srgbClr val="000000"/>
              </a:solidFill>
            </a:endParaRPr>
          </a:p>
        </p:txBody>
      </p:sp>
      <p:sp>
        <p:nvSpPr>
          <p:cNvPr id="1035266" name="Rectangle 2"/>
          <p:cNvSpPr>
            <a:spLocks noGrp="1" noRot="1" noChangeAspect="1" noChangeArrowheads="1" noTextEdit="1"/>
          </p:cNvSpPr>
          <p:nvPr>
            <p:ph type="sldImg"/>
          </p:nvPr>
        </p:nvSpPr>
        <p:spPr>
          <a:ln/>
        </p:spPr>
      </p:sp>
      <p:sp>
        <p:nvSpPr>
          <p:cNvPr id="1035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40DE5AC-5B24-1349-91FB-B5920831213D}" type="slidenum">
              <a:rPr lang="en-US" sz="1200">
                <a:solidFill>
                  <a:srgbClr val="000000"/>
                </a:solidFill>
              </a:rPr>
              <a:pPr/>
              <a:t>115</a:t>
            </a:fld>
            <a:endParaRPr lang="en-US" sz="1200">
              <a:solidFill>
                <a:srgbClr val="000000"/>
              </a:solidFill>
            </a:endParaRPr>
          </a:p>
        </p:txBody>
      </p:sp>
      <p:sp>
        <p:nvSpPr>
          <p:cNvPr id="1037314" name="Rectangle 2"/>
          <p:cNvSpPr>
            <a:spLocks noGrp="1" noRot="1" noChangeAspect="1" noChangeArrowheads="1" noTextEdit="1"/>
          </p:cNvSpPr>
          <p:nvPr>
            <p:ph type="sldImg"/>
          </p:nvPr>
        </p:nvSpPr>
        <p:spPr>
          <a:ln/>
        </p:spPr>
      </p:sp>
      <p:sp>
        <p:nvSpPr>
          <p:cNvPr id="1037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976C4-B950-2943-A97C-663FB7569A09}" type="slidenum">
              <a:rPr lang="en-US" sz="1200">
                <a:solidFill>
                  <a:srgbClr val="000000"/>
                </a:solidFill>
                <a:latin typeface="Times New Roman" charset="0"/>
              </a:rPr>
              <a:pPr/>
              <a:t>116</a:t>
            </a:fld>
            <a:endParaRPr lang="en-US" sz="1200">
              <a:solidFill>
                <a:srgbClr val="000000"/>
              </a:solidFill>
              <a:latin typeface="Times New Roman" charset="0"/>
            </a:endParaRPr>
          </a:p>
        </p:txBody>
      </p:sp>
      <p:sp>
        <p:nvSpPr>
          <p:cNvPr id="1041410" name="Rectangle 2"/>
          <p:cNvSpPr>
            <a:spLocks noGrp="1" noRot="1" noChangeAspect="1" noChangeArrowheads="1" noTextEdit="1"/>
          </p:cNvSpPr>
          <p:nvPr>
            <p:ph type="sldImg"/>
          </p:nvPr>
        </p:nvSpPr>
        <p:spPr>
          <a:solidFill>
            <a:srgbClr val="FFFFFF"/>
          </a:solidFill>
          <a:ln/>
        </p:spPr>
      </p:sp>
      <p:sp>
        <p:nvSpPr>
          <p:cNvPr id="10414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C9D21AD-5C7D-AD4E-930A-BA7939829A12}" type="slidenum">
              <a:rPr lang="en-US" sz="1200">
                <a:solidFill>
                  <a:srgbClr val="000000"/>
                </a:solidFill>
                <a:latin typeface="Times New Roman" charset="0"/>
              </a:rPr>
              <a:pPr/>
              <a:t>117</a:t>
            </a:fld>
            <a:endParaRPr lang="en-US" sz="1200">
              <a:solidFill>
                <a:srgbClr val="000000"/>
              </a:solidFill>
              <a:latin typeface="Times New Roman" charset="0"/>
            </a:endParaRPr>
          </a:p>
        </p:txBody>
      </p:sp>
      <p:sp>
        <p:nvSpPr>
          <p:cNvPr id="1043458" name="Rectangle 2"/>
          <p:cNvSpPr>
            <a:spLocks noGrp="1" noRot="1" noChangeAspect="1" noChangeArrowheads="1" noTextEdit="1"/>
          </p:cNvSpPr>
          <p:nvPr>
            <p:ph type="sldImg"/>
          </p:nvPr>
        </p:nvSpPr>
        <p:spPr>
          <a:solidFill>
            <a:srgbClr val="FFFFFF"/>
          </a:solidFill>
          <a:ln/>
        </p:spPr>
      </p:sp>
      <p:sp>
        <p:nvSpPr>
          <p:cNvPr id="10434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AA19EB7-B82A-AA4D-A50E-56CE26331C84}" type="slidenum">
              <a:rPr lang="en-US" sz="1200">
                <a:solidFill>
                  <a:srgbClr val="000000"/>
                </a:solidFill>
                <a:latin typeface="Times New Roman" charset="0"/>
              </a:rPr>
              <a:pPr/>
              <a:t>118</a:t>
            </a:fld>
            <a:endParaRPr lang="en-US" sz="1200">
              <a:solidFill>
                <a:srgbClr val="000000"/>
              </a:solidFill>
              <a:latin typeface="Times New Roman" charset="0"/>
            </a:endParaRPr>
          </a:p>
        </p:txBody>
      </p:sp>
      <p:sp>
        <p:nvSpPr>
          <p:cNvPr id="1045506" name="Rectangle 2"/>
          <p:cNvSpPr>
            <a:spLocks noGrp="1" noRot="1" noChangeAspect="1" noChangeArrowheads="1" noTextEdit="1"/>
          </p:cNvSpPr>
          <p:nvPr>
            <p:ph type="sldImg"/>
          </p:nvPr>
        </p:nvSpPr>
        <p:spPr>
          <a:solidFill>
            <a:srgbClr val="FFFFFF"/>
          </a:solidFill>
          <a:ln/>
        </p:spPr>
      </p:sp>
      <p:sp>
        <p:nvSpPr>
          <p:cNvPr id="10455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84C40C-9DDA-BD4A-9206-14A8AC404391}" type="slidenum">
              <a:rPr lang="en-US" sz="1200">
                <a:solidFill>
                  <a:srgbClr val="000000"/>
                </a:solidFill>
                <a:latin typeface="Times New Roman" charset="0"/>
              </a:rPr>
              <a:pPr/>
              <a:t>119</a:t>
            </a:fld>
            <a:endParaRPr lang="en-US" sz="1200">
              <a:solidFill>
                <a:srgbClr val="000000"/>
              </a:solidFill>
              <a:latin typeface="Times New Roman" charset="0"/>
            </a:endParaRPr>
          </a:p>
        </p:txBody>
      </p:sp>
      <p:sp>
        <p:nvSpPr>
          <p:cNvPr id="1047554" name="Rectangle 2"/>
          <p:cNvSpPr>
            <a:spLocks noGrp="1" noRot="1" noChangeAspect="1" noChangeArrowheads="1" noTextEdit="1"/>
          </p:cNvSpPr>
          <p:nvPr>
            <p:ph type="sldImg"/>
          </p:nvPr>
        </p:nvSpPr>
        <p:spPr>
          <a:solidFill>
            <a:srgbClr val="FFFFFF"/>
          </a:solidFill>
          <a:ln/>
        </p:spPr>
      </p:sp>
      <p:sp>
        <p:nvSpPr>
          <p:cNvPr id="10475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8706485-C892-874E-B235-1560835FA4FC}" type="slidenum">
              <a:rPr lang="en-US" sz="1200">
                <a:solidFill>
                  <a:srgbClr val="000000"/>
                </a:solidFill>
                <a:latin typeface="Times New Roman" charset="0"/>
              </a:rPr>
              <a:pPr/>
              <a:t>120</a:t>
            </a:fld>
            <a:endParaRPr lang="en-US" sz="1200">
              <a:solidFill>
                <a:srgbClr val="000000"/>
              </a:solidFill>
              <a:latin typeface="Times New Roman" charset="0"/>
            </a:endParaRPr>
          </a:p>
        </p:txBody>
      </p:sp>
      <p:sp>
        <p:nvSpPr>
          <p:cNvPr id="1049602" name="Rectangle 2"/>
          <p:cNvSpPr>
            <a:spLocks noGrp="1" noRot="1" noChangeAspect="1" noChangeArrowheads="1" noTextEdit="1"/>
          </p:cNvSpPr>
          <p:nvPr>
            <p:ph type="sldImg"/>
          </p:nvPr>
        </p:nvSpPr>
        <p:spPr>
          <a:solidFill>
            <a:srgbClr val="FFFFFF"/>
          </a:solidFill>
          <a:ln/>
        </p:spPr>
      </p:sp>
      <p:sp>
        <p:nvSpPr>
          <p:cNvPr id="10496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BF71A2A-B4E7-0B4F-9F26-7FEC5EB23F56}" type="slidenum">
              <a:rPr lang="en-US" sz="1200">
                <a:solidFill>
                  <a:srgbClr val="000000"/>
                </a:solidFill>
                <a:latin typeface="Times New Roman" charset="0"/>
              </a:rPr>
              <a:pPr/>
              <a:t>121</a:t>
            </a:fld>
            <a:endParaRPr lang="en-US" sz="1200">
              <a:solidFill>
                <a:srgbClr val="000000"/>
              </a:solidFill>
              <a:latin typeface="Times New Roman" charset="0"/>
            </a:endParaRPr>
          </a:p>
        </p:txBody>
      </p:sp>
      <p:sp>
        <p:nvSpPr>
          <p:cNvPr id="1051650" name="Rectangle 2"/>
          <p:cNvSpPr>
            <a:spLocks noGrp="1" noRot="1" noChangeAspect="1" noChangeArrowheads="1" noTextEdit="1"/>
          </p:cNvSpPr>
          <p:nvPr>
            <p:ph type="sldImg"/>
          </p:nvPr>
        </p:nvSpPr>
        <p:spPr>
          <a:solidFill>
            <a:srgbClr val="FFFFFF"/>
          </a:solidFill>
          <a:ln/>
        </p:spPr>
      </p:sp>
      <p:sp>
        <p:nvSpPr>
          <p:cNvPr id="10516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DB5087-0340-3849-B1E3-68754C72CBC3}" type="slidenum">
              <a:rPr lang="en-GB" sz="1200">
                <a:solidFill>
                  <a:srgbClr val="FFFFFF"/>
                </a:solidFill>
              </a:rPr>
              <a:pPr/>
              <a:t>20</a:t>
            </a:fld>
            <a:endParaRPr lang="en-GB" sz="1200">
              <a:solidFill>
                <a:srgbClr val="FFFFFF"/>
              </a:solidFill>
            </a:endParaRPr>
          </a:p>
        </p:txBody>
      </p:sp>
      <p:sp>
        <p:nvSpPr>
          <p:cNvPr id="963586" name="Rectangle 2"/>
          <p:cNvSpPr>
            <a:spLocks noGrp="1" noRot="1" noChangeAspect="1" noChangeArrowheads="1"/>
          </p:cNvSpPr>
          <p:nvPr>
            <p:ph type="sldImg"/>
          </p:nvPr>
        </p:nvSpPr>
        <p:spPr>
          <a:solidFill>
            <a:srgbClr val="FFFFFF"/>
          </a:solidFill>
          <a:ln/>
        </p:spPr>
      </p:sp>
      <p:sp>
        <p:nvSpPr>
          <p:cNvPr id="96358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Slide Image Placeholder 1"/>
          <p:cNvSpPr>
            <a:spLocks noGrp="1" noRot="1" noChangeAspect="1"/>
          </p:cNvSpPr>
          <p:nvPr>
            <p:ph type="sldImg"/>
          </p:nvPr>
        </p:nvSpPr>
        <p:spPr>
          <a:ln/>
        </p:spPr>
      </p:sp>
      <p:sp>
        <p:nvSpPr>
          <p:cNvPr id="1053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Washington Monument in Washington DC is also an obelisk with origins back to Babylonian Mystery Religion!</a:t>
            </a:r>
          </a:p>
        </p:txBody>
      </p:sp>
      <p:sp>
        <p:nvSpPr>
          <p:cNvPr id="1053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AF6285-E0AF-4A48-B8AD-51FFAA9234B4}" type="slidenum">
              <a:rPr lang="en-GB" sz="1200">
                <a:solidFill>
                  <a:prstClr val="white"/>
                </a:solidFill>
              </a:rPr>
              <a:pPr/>
              <a:t>122</a:t>
            </a:fld>
            <a:endParaRPr lang="en-GB" sz="1200">
              <a:solidFill>
                <a:prstClr val="white"/>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FED03F2-A3AF-8549-A77C-F9AA5863B37A}" type="slidenum">
              <a:rPr lang="en-US" sz="1200">
                <a:solidFill>
                  <a:srgbClr val="000000"/>
                </a:solidFill>
                <a:latin typeface="Times New Roman" charset="0"/>
              </a:rPr>
              <a:pPr/>
              <a:t>123</a:t>
            </a:fld>
            <a:endParaRPr lang="en-US" sz="1200">
              <a:solidFill>
                <a:srgbClr val="000000"/>
              </a:solidFill>
              <a:latin typeface="Times New Roman" charset="0"/>
            </a:endParaRPr>
          </a:p>
        </p:txBody>
      </p:sp>
      <p:sp>
        <p:nvSpPr>
          <p:cNvPr id="1055746" name="Rectangle 2"/>
          <p:cNvSpPr>
            <a:spLocks noGrp="1" noRot="1" noChangeAspect="1" noChangeArrowheads="1" noTextEdit="1"/>
          </p:cNvSpPr>
          <p:nvPr>
            <p:ph type="sldImg"/>
          </p:nvPr>
        </p:nvSpPr>
        <p:spPr>
          <a:solidFill>
            <a:srgbClr val="FFFFFF"/>
          </a:solidFill>
          <a:ln/>
        </p:spPr>
      </p:sp>
      <p:sp>
        <p:nvSpPr>
          <p:cNvPr id="10557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0AFD9C-18A7-254A-A932-A3B7E874AB33}" type="slidenum">
              <a:rPr lang="en-US" sz="1200">
                <a:solidFill>
                  <a:srgbClr val="000000"/>
                </a:solidFill>
              </a:rPr>
              <a:pPr/>
              <a:t>124</a:t>
            </a:fld>
            <a:endParaRPr lang="en-US" sz="1200">
              <a:solidFill>
                <a:srgbClr val="000000"/>
              </a:solidFill>
            </a:endParaRPr>
          </a:p>
        </p:txBody>
      </p:sp>
      <p:sp>
        <p:nvSpPr>
          <p:cNvPr id="1057794" name="Rectangle 2"/>
          <p:cNvSpPr>
            <a:spLocks noGrp="1" noRot="1" noChangeAspect="1" noChangeArrowheads="1" noTextEdit="1"/>
          </p:cNvSpPr>
          <p:nvPr>
            <p:ph type="sldImg"/>
          </p:nvPr>
        </p:nvSpPr>
        <p:spPr>
          <a:ln/>
        </p:spPr>
      </p:sp>
      <p:sp>
        <p:nvSpPr>
          <p:cNvPr id="1057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125</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126</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127</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48ABE2-6E93-D141-AD01-E792678A6681}" type="slidenum">
              <a:rPr lang="en-US" sz="1200">
                <a:solidFill>
                  <a:srgbClr val="000000"/>
                </a:solidFill>
              </a:rPr>
              <a:pPr/>
              <a:t>128</a:t>
            </a:fld>
            <a:endParaRPr lang="en-US" sz="1200">
              <a:solidFill>
                <a:srgbClr val="000000"/>
              </a:solidFill>
            </a:endParaRPr>
          </a:p>
        </p:txBody>
      </p:sp>
      <p:sp>
        <p:nvSpPr>
          <p:cNvPr id="1059842" name="Rectangle 2"/>
          <p:cNvSpPr>
            <a:spLocks noGrp="1" noRot="1" noChangeAspect="1" noChangeArrowheads="1" noTextEdit="1"/>
          </p:cNvSpPr>
          <p:nvPr>
            <p:ph type="sldImg"/>
          </p:nvPr>
        </p:nvSpPr>
        <p:spPr>
          <a:ln/>
        </p:spPr>
      </p:sp>
      <p:sp>
        <p:nvSpPr>
          <p:cNvPr id="1059843" name="Rectangle 3"/>
          <p:cNvSpPr>
            <a:spLocks noGrp="1" noChangeArrowheads="1"/>
          </p:cNvSpPr>
          <p:nvPr>
            <p:ph type="body" idx="1"/>
          </p:nvPr>
        </p:nvSpPr>
        <p:spPr>
          <a:xfrm>
            <a:off x="914400" y="4343400"/>
            <a:ext cx="5029200" cy="360316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FFFFFF"/>
                </a:solidFill>
                <a:latin typeface="Arial-BoldMT" charset="0"/>
                <a:ea typeface="ＭＳ Ｐゴシック" charset="0"/>
                <a:cs typeface="ＭＳ Ｐゴシック" charset="0"/>
              </a:rPr>
              <a:t>Recently (June 26, 2000), a charter was signed in Pittsburgh, Pennsylvania. An organization was born which was aptly named, </a:t>
            </a:r>
            <a:r>
              <a:rPr lang="en-US" b="1" i="1" dirty="0">
                <a:solidFill>
                  <a:srgbClr val="FFFFFF"/>
                </a:solidFill>
                <a:latin typeface="Arial-BoldItalicMT" charset="0"/>
                <a:ea typeface="ＭＳ Ｐゴシック" charset="0"/>
                <a:cs typeface="ＭＳ Ｐゴシック" charset="0"/>
              </a:rPr>
              <a:t>United Religions</a:t>
            </a:r>
            <a:r>
              <a:rPr lang="en-US" b="1" dirty="0">
                <a:solidFill>
                  <a:srgbClr val="FFFFFF"/>
                </a:solidFill>
                <a:latin typeface="Arial-BoldMT" charset="0"/>
                <a:ea typeface="ＭＳ Ｐゴシック" charset="0"/>
                <a:cs typeface="ＭＳ Ｐゴシック" charset="0"/>
              </a:rPr>
              <a:t>. The purpose of this organization is to be the spiritual equivalent of the United Nations. Their purpose is to "to end religiously motivated violence" and "respect the uniqueness of each tradition. "While these ideas sound lofty and exalted, they also assert "Members of the URI shall not be coerced to participate in any ritual or be proselytized." Members of this organization come from a variety of traditions, as evidenced by their emblem above. This is not a Biblically based doctrine, which would say "for there is none other name under heaven given among men, whereby we must be saved (Acts 4:12)." This is, indeed, the case. We must now allow ecumenism and </a:t>
            </a:r>
            <a:r>
              <a:rPr lang="en-US" b="1" dirty="0" err="1">
                <a:solidFill>
                  <a:srgbClr val="FFFFFF"/>
                </a:solidFill>
                <a:latin typeface="Arial-BoldMT" charset="0"/>
                <a:ea typeface="ＭＳ Ｐゴシック" charset="0"/>
                <a:cs typeface="ＭＳ Ｐゴシック" charset="0"/>
              </a:rPr>
              <a:t>interfaithism</a:t>
            </a:r>
            <a:r>
              <a:rPr lang="en-US" b="1" dirty="0">
                <a:solidFill>
                  <a:srgbClr val="FFFFFF"/>
                </a:solidFill>
                <a:latin typeface="Arial-BoldMT" charset="0"/>
                <a:ea typeface="ＭＳ Ｐゴシック" charset="0"/>
                <a:cs typeface="ＭＳ Ｐゴシック" charset="0"/>
              </a:rPr>
              <a:t> to destroy the foundation of a Biblically based belief in Jesus Christ as the Savior of the world. No other figure fulfills this position. Absolutely none other! This organization should not be endorsed by any Christian. It is just one in a series of steps that is paving the way for the Antichrist. </a:t>
            </a:r>
            <a:r>
              <a:rPr lang="en-US" b="1" dirty="0" err="1">
                <a:solidFill>
                  <a:srgbClr val="0000CC"/>
                </a:solidFill>
                <a:latin typeface="Arial-BoldMT" charset="0"/>
                <a:ea typeface="ＭＳ Ｐゴシック" charset="0"/>
                <a:cs typeface="ＭＳ Ｐゴシック" charset="0"/>
              </a:rPr>
              <a:t>www.pastorlewis.com</a:t>
            </a:r>
            <a:r>
              <a:rPr lang="en-US" b="1" dirty="0">
                <a:solidFill>
                  <a:srgbClr val="0000CC"/>
                </a:solidFill>
                <a:latin typeface="Arial-BoldMT" charset="0"/>
                <a:ea typeface="ＭＳ Ｐゴシック" charset="0"/>
                <a:cs typeface="ＭＳ Ｐゴシック" charset="0"/>
              </a:rPr>
              <a:t>/ </a:t>
            </a:r>
            <a:r>
              <a:rPr lang="en-US" b="1" dirty="0" err="1">
                <a:solidFill>
                  <a:srgbClr val="0000CC"/>
                </a:solidFill>
                <a:latin typeface="Arial-BoldMT" charset="0"/>
                <a:ea typeface="ＭＳ Ｐゴシック" charset="0"/>
                <a:cs typeface="ＭＳ Ｐゴシック" charset="0"/>
              </a:rPr>
              <a:t>uri</a:t>
            </a:r>
            <a:r>
              <a:rPr lang="en-US" b="1" dirty="0">
                <a:solidFill>
                  <a:srgbClr val="0000CC"/>
                </a:solidFill>
                <a:latin typeface="Arial-BoldMT" charset="0"/>
                <a:ea typeface="ＭＳ Ｐゴシック" charset="0"/>
                <a:cs typeface="ＭＳ Ｐゴシック" charset="0"/>
              </a:rPr>
              <a:t>/</a:t>
            </a:r>
            <a:r>
              <a:rPr lang="en-US" b="1" dirty="0" err="1">
                <a:solidFill>
                  <a:srgbClr val="0000CC"/>
                </a:solidFill>
                <a:latin typeface="Arial-BoldMT" charset="0"/>
                <a:ea typeface="ＭＳ Ｐゴシック" charset="0"/>
                <a:cs typeface="ＭＳ Ｐゴシック" charset="0"/>
              </a:rPr>
              <a:t>uri.html</a:t>
            </a:r>
            <a:endParaRPr lang="en-US" b="1" dirty="0">
              <a:solidFill>
                <a:srgbClr val="0000CC"/>
              </a:solidFill>
              <a:latin typeface="Arial-BoldMT"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E85A16-168D-0540-9F0D-9CC500F95780}" type="slidenum">
              <a:rPr lang="en-US" sz="1200">
                <a:solidFill>
                  <a:srgbClr val="000000"/>
                </a:solidFill>
              </a:rPr>
              <a:pPr/>
              <a:t>129</a:t>
            </a:fld>
            <a:endParaRPr lang="en-US" sz="1200">
              <a:solidFill>
                <a:srgbClr val="000000"/>
              </a:solidFill>
            </a:endParaRPr>
          </a:p>
        </p:txBody>
      </p:sp>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D350871-F361-5844-9BCE-6281189322A0}" type="slidenum">
              <a:rPr lang="en-US" sz="1200">
                <a:solidFill>
                  <a:srgbClr val="000000"/>
                </a:solidFill>
              </a:rPr>
              <a:pPr/>
              <a:t>130</a:t>
            </a:fld>
            <a:endParaRPr lang="en-US" sz="1200">
              <a:solidFill>
                <a:srgbClr val="000000"/>
              </a:solidFill>
            </a:endParaRPr>
          </a:p>
        </p:txBody>
      </p:sp>
      <p:sp>
        <p:nvSpPr>
          <p:cNvPr id="1063938" name="Rectangle 2"/>
          <p:cNvSpPr>
            <a:spLocks noGrp="1" noRot="1" noChangeAspect="1" noChangeArrowheads="1" noTextEdit="1"/>
          </p:cNvSpPr>
          <p:nvPr>
            <p:ph type="sldImg"/>
          </p:nvPr>
        </p:nvSpPr>
        <p:spPr>
          <a:ln/>
        </p:spPr>
      </p:sp>
      <p:sp>
        <p:nvSpPr>
          <p:cNvPr id="1063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EAC8C22-D3DA-2844-8149-AD28551DA5A0}" type="slidenum">
              <a:rPr lang="en-US" sz="1200">
                <a:solidFill>
                  <a:srgbClr val="000000"/>
                </a:solidFill>
              </a:rPr>
              <a:pPr/>
              <a:t>131</a:t>
            </a:fld>
            <a:endParaRPr lang="en-US" sz="1200">
              <a:solidFill>
                <a:srgbClr val="000000"/>
              </a:solidFill>
            </a:endParaRPr>
          </a:p>
        </p:txBody>
      </p:sp>
      <p:sp>
        <p:nvSpPr>
          <p:cNvPr id="1065986" name="Rectangle 2"/>
          <p:cNvSpPr>
            <a:spLocks noGrp="1" noRot="1" noChangeAspect="1" noChangeArrowheads="1" noTextEdit="1"/>
          </p:cNvSpPr>
          <p:nvPr>
            <p:ph type="sldImg"/>
          </p:nvPr>
        </p:nvSpPr>
        <p:spPr>
          <a:ln/>
        </p:spPr>
      </p:sp>
      <p:sp>
        <p:nvSpPr>
          <p:cNvPr id="1065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6FE1D8E-5F70-4544-B457-4F363F0D491C}" type="slidenum">
              <a:rPr lang="en-GB" sz="1200">
                <a:solidFill>
                  <a:srgbClr val="FFFFFF"/>
                </a:solidFill>
              </a:rPr>
              <a:pPr/>
              <a:t>21</a:t>
            </a:fld>
            <a:endParaRPr lang="en-GB" sz="1200">
              <a:solidFill>
                <a:srgbClr val="FFFFFF"/>
              </a:solidFill>
            </a:endParaRPr>
          </a:p>
        </p:txBody>
      </p:sp>
      <p:sp>
        <p:nvSpPr>
          <p:cNvPr id="965634" name="Rectangle 2"/>
          <p:cNvSpPr>
            <a:spLocks noGrp="1" noRot="1" noChangeAspect="1" noChangeArrowheads="1"/>
          </p:cNvSpPr>
          <p:nvPr>
            <p:ph type="sldImg"/>
          </p:nvPr>
        </p:nvSpPr>
        <p:spPr>
          <a:solidFill>
            <a:srgbClr val="FFFFFF"/>
          </a:solidFill>
          <a:ln/>
        </p:spPr>
      </p:sp>
      <p:sp>
        <p:nvSpPr>
          <p:cNvPr id="96563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a:p>
            <a:r>
              <a:rPr lang="en-GB">
                <a:latin typeface="Times New Roman" charset="0"/>
                <a:ea typeface="ＭＳ Ｐゴシック" charset="0"/>
                <a:cs typeface="ＭＳ Ｐゴシック" charset="0"/>
              </a:rPr>
              <a:t>----- Meeting Notes (17/5/16 11:21) -----</a:t>
            </a:r>
          </a:p>
          <a:p>
            <a:r>
              <a:rPr lang="en-GB">
                <a:latin typeface="Times New Roman" charset="0"/>
                <a:ea typeface="ＭＳ Ｐゴシック" charset="0"/>
                <a:cs typeface="ＭＳ Ｐゴシック" charset="0"/>
              </a:rPr>
              <a:t>How do we know the beast is a person?</a:t>
            </a:r>
          </a:p>
          <a:p>
            <a:r>
              <a:rPr lang="en-GB">
                <a:latin typeface="Times New Roman" charset="0"/>
                <a:ea typeface="ＭＳ Ｐゴシック" charset="0"/>
                <a:cs typeface="ＭＳ Ｐゴシック" charset="0"/>
              </a:rPr>
              <a:t>1. The head wound makes him die then he raises from the dead</a:t>
            </a:r>
          </a:p>
          <a:p>
            <a:r>
              <a:rPr lang="en-GB">
                <a:latin typeface="Times New Roman" charset="0"/>
                <a:ea typeface="ＭＳ Ｐゴシック" charset="0"/>
                <a:cs typeface="ＭＳ Ｐゴシック" charset="0"/>
              </a:rPr>
              <a:t>2. Even a government is led by people—generally a dictator</a:t>
            </a:r>
          </a:p>
          <a:p>
            <a:r>
              <a:rPr lang="en-GB">
                <a:latin typeface="Times New Roman" charset="0"/>
                <a:ea typeface="ＭＳ Ｐゴシック" charset="0"/>
                <a:cs typeface="ＭＳ Ｐゴシック" charset="0"/>
              </a:rPr>
              <a:t>3. False prophet performs signs</a:t>
            </a:r>
          </a:p>
          <a:p>
            <a:r>
              <a:rPr lang="en-GB">
                <a:latin typeface="Times New Roman" charset="0"/>
                <a:ea typeface="ＭＳ Ｐゴシック" charset="0"/>
                <a:cs typeface="ＭＳ Ｐゴシック" charset="0"/>
              </a:rPr>
              <a:t>4. Daniel 9:27 says "he" </a:t>
            </a:r>
          </a:p>
          <a:p>
            <a:r>
              <a:rPr lang="en-GB">
                <a:latin typeface="Times New Roman" charset="0"/>
                <a:ea typeface="ＭＳ Ｐゴシック" charset="0"/>
                <a:cs typeface="ＭＳ Ｐゴシック" charset="0"/>
              </a:rPr>
              <a:t>5. He will declare himself God</a:t>
            </a:r>
          </a:p>
          <a:p>
            <a:r>
              <a:rPr lang="en-GB">
                <a:latin typeface="Times New Roman" charset="0"/>
                <a:ea typeface="ＭＳ Ｐゴシック" charset="0"/>
                <a:cs typeface="ＭＳ Ｐゴシック" charset="0"/>
              </a:rPr>
              <a:t>6. Satan likes to imitate God's works, so he imitates Jesus</a:t>
            </a:r>
          </a:p>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E64787-850E-1A4E-AE9D-FF7E8B0C12BE}" type="slidenum">
              <a:rPr lang="en-US" sz="1200">
                <a:solidFill>
                  <a:srgbClr val="000000"/>
                </a:solidFill>
              </a:rPr>
              <a:pPr/>
              <a:t>132</a:t>
            </a:fld>
            <a:endParaRPr lang="en-US" sz="1200">
              <a:solidFill>
                <a:srgbClr val="000000"/>
              </a:solidFill>
            </a:endParaRPr>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E64787-850E-1A4E-AE9D-FF7E8B0C12BE}" type="slidenum">
              <a:rPr lang="en-US" sz="1200">
                <a:solidFill>
                  <a:srgbClr val="000000"/>
                </a:solidFill>
              </a:rPr>
              <a:pPr/>
              <a:t>133</a:t>
            </a:fld>
            <a:endParaRPr lang="en-US" sz="1200">
              <a:solidFill>
                <a:srgbClr val="000000"/>
              </a:solidFill>
            </a:endParaRPr>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ABCCE7-01AE-A64F-9DF9-CA5570C5756C}" type="slidenum">
              <a:rPr lang="en-US" sz="1200">
                <a:solidFill>
                  <a:srgbClr val="000000"/>
                </a:solidFill>
              </a:rPr>
              <a:pPr/>
              <a:t>134</a:t>
            </a:fld>
            <a:endParaRPr lang="en-US" sz="1200">
              <a:solidFill>
                <a:srgbClr val="000000"/>
              </a:solidFill>
            </a:endParaRPr>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F4586CB-8B2A-294A-90E9-BEDDC67D681B}" type="slidenum">
              <a:rPr lang="en-US" sz="1200">
                <a:solidFill>
                  <a:srgbClr val="000000"/>
                </a:solidFill>
              </a:rPr>
              <a:pPr/>
              <a:t>135</a:t>
            </a:fld>
            <a:endParaRPr lang="en-US" sz="1200">
              <a:solidFill>
                <a:srgbClr val="000000"/>
              </a:solidFill>
            </a:endParaRPr>
          </a:p>
        </p:txBody>
      </p:sp>
      <p:sp>
        <p:nvSpPr>
          <p:cNvPr id="1072130" name="Rectangle 2"/>
          <p:cNvSpPr>
            <a:spLocks noGrp="1" noRot="1" noChangeAspect="1" noChangeArrowheads="1" noTextEdit="1"/>
          </p:cNvSpPr>
          <p:nvPr>
            <p:ph type="sldImg"/>
          </p:nvPr>
        </p:nvSpPr>
        <p:spPr>
          <a:ln/>
        </p:spPr>
      </p:sp>
      <p:sp>
        <p:nvSpPr>
          <p:cNvPr id="1072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136</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137</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138</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139</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67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52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C539B34-5E88-4A45-B628-792D5A2ECD33}" type="slidenum">
              <a:rPr lang="en-US"/>
              <a:pPr>
                <a:defRPr/>
              </a:pPr>
              <a:t>‹#›</a:t>
            </a:fld>
            <a:endParaRPr lang="en-US"/>
          </a:p>
        </p:txBody>
      </p:sp>
    </p:spTree>
    <p:extLst>
      <p:ext uri="{BB962C8B-B14F-4D97-AF65-F5344CB8AC3E}">
        <p14:creationId xmlns:p14="http://schemas.microsoft.com/office/powerpoint/2010/main" val="5624069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868EC25-0F51-2D4E-9897-ECE048B33908}" type="slidenum">
              <a:rPr lang="en-US"/>
              <a:pPr>
                <a:defRPr/>
              </a:pPr>
              <a:t>‹#›</a:t>
            </a:fld>
            <a:endParaRPr lang="en-US"/>
          </a:p>
        </p:txBody>
      </p:sp>
    </p:spTree>
    <p:extLst>
      <p:ext uri="{BB962C8B-B14F-4D97-AF65-F5344CB8AC3E}">
        <p14:creationId xmlns:p14="http://schemas.microsoft.com/office/powerpoint/2010/main" val="34847494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2C1889E-4D08-8642-A488-66783C3D286A}" type="slidenum">
              <a:rPr lang="en-US"/>
              <a:pPr>
                <a:defRPr/>
              </a:pPr>
              <a:t>‹#›</a:t>
            </a:fld>
            <a:endParaRPr lang="en-US"/>
          </a:p>
        </p:txBody>
      </p:sp>
    </p:spTree>
    <p:extLst>
      <p:ext uri="{BB962C8B-B14F-4D97-AF65-F5344CB8AC3E}">
        <p14:creationId xmlns:p14="http://schemas.microsoft.com/office/powerpoint/2010/main" val="28419314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80211-7FEB-A345-A216-3412C98D2F61}" type="slidenum">
              <a:rPr lang="en-US"/>
              <a:pPr>
                <a:defRPr/>
              </a:pPr>
              <a:t>‹#›</a:t>
            </a:fld>
            <a:endParaRPr lang="en-US"/>
          </a:p>
        </p:txBody>
      </p:sp>
    </p:spTree>
    <p:extLst>
      <p:ext uri="{BB962C8B-B14F-4D97-AF65-F5344CB8AC3E}">
        <p14:creationId xmlns:p14="http://schemas.microsoft.com/office/powerpoint/2010/main" val="24766292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1133F-0750-1442-930E-8477C0B19CAF}" type="slidenum">
              <a:rPr lang="en-US"/>
              <a:pPr>
                <a:defRPr/>
              </a:pPr>
              <a:t>‹#›</a:t>
            </a:fld>
            <a:endParaRPr lang="en-US"/>
          </a:p>
        </p:txBody>
      </p:sp>
    </p:spTree>
    <p:extLst>
      <p:ext uri="{BB962C8B-B14F-4D97-AF65-F5344CB8AC3E}">
        <p14:creationId xmlns:p14="http://schemas.microsoft.com/office/powerpoint/2010/main" val="17278057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08310-6291-4D43-95AD-77FC33FF8617}" type="slidenum">
              <a:rPr lang="en-US"/>
              <a:pPr>
                <a:defRPr/>
              </a:pPr>
              <a:t>‹#›</a:t>
            </a:fld>
            <a:endParaRPr lang="en-US"/>
          </a:p>
        </p:txBody>
      </p:sp>
    </p:spTree>
    <p:extLst>
      <p:ext uri="{BB962C8B-B14F-4D97-AF65-F5344CB8AC3E}">
        <p14:creationId xmlns:p14="http://schemas.microsoft.com/office/powerpoint/2010/main" val="34244274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02123-2D6A-F04C-8949-454DC2BAF714}" type="slidenum">
              <a:rPr lang="en-US"/>
              <a:pPr>
                <a:defRPr/>
              </a:pPr>
              <a:t>‹#›</a:t>
            </a:fld>
            <a:endParaRPr lang="en-US"/>
          </a:p>
        </p:txBody>
      </p:sp>
    </p:spTree>
    <p:extLst>
      <p:ext uri="{BB962C8B-B14F-4D97-AF65-F5344CB8AC3E}">
        <p14:creationId xmlns:p14="http://schemas.microsoft.com/office/powerpoint/2010/main" val="1588065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731232-9E44-494E-8FA6-AA5B0FC22F99}" type="slidenum">
              <a:rPr lang="en-US"/>
              <a:pPr>
                <a:defRPr/>
              </a:pPr>
              <a:t>‹#›</a:t>
            </a:fld>
            <a:endParaRPr lang="en-US"/>
          </a:p>
        </p:txBody>
      </p:sp>
    </p:spTree>
    <p:extLst>
      <p:ext uri="{BB962C8B-B14F-4D97-AF65-F5344CB8AC3E}">
        <p14:creationId xmlns:p14="http://schemas.microsoft.com/office/powerpoint/2010/main" val="18096043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BDA19E-F22E-0446-A1D7-B1BDF798B7BF}" type="slidenum">
              <a:rPr lang="en-US"/>
              <a:pPr>
                <a:defRPr/>
              </a:pPr>
              <a:t>‹#›</a:t>
            </a:fld>
            <a:endParaRPr lang="en-US"/>
          </a:p>
        </p:txBody>
      </p:sp>
    </p:spTree>
    <p:extLst>
      <p:ext uri="{BB962C8B-B14F-4D97-AF65-F5344CB8AC3E}">
        <p14:creationId xmlns:p14="http://schemas.microsoft.com/office/powerpoint/2010/main" val="29608778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2A670D-53C0-2943-8F8C-1C52FD077A7C}" type="slidenum">
              <a:rPr lang="en-US"/>
              <a:pPr>
                <a:defRPr/>
              </a:pPr>
              <a:t>‹#›</a:t>
            </a:fld>
            <a:endParaRPr lang="en-US"/>
          </a:p>
        </p:txBody>
      </p:sp>
    </p:spTree>
    <p:extLst>
      <p:ext uri="{BB962C8B-B14F-4D97-AF65-F5344CB8AC3E}">
        <p14:creationId xmlns:p14="http://schemas.microsoft.com/office/powerpoint/2010/main" val="3777773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32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8F4CE-F176-D04D-897D-837BFDF5BC2C}" type="slidenum">
              <a:rPr lang="en-US"/>
              <a:pPr>
                <a:defRPr/>
              </a:pPr>
              <a:t>‹#›</a:t>
            </a:fld>
            <a:endParaRPr lang="en-US"/>
          </a:p>
        </p:txBody>
      </p:sp>
    </p:spTree>
    <p:extLst>
      <p:ext uri="{BB962C8B-B14F-4D97-AF65-F5344CB8AC3E}">
        <p14:creationId xmlns:p14="http://schemas.microsoft.com/office/powerpoint/2010/main" val="26338124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C5A08-7688-974B-9B7D-88BE6F021F9B}" type="slidenum">
              <a:rPr lang="en-US"/>
              <a:pPr>
                <a:defRPr/>
              </a:pPr>
              <a:t>‹#›</a:t>
            </a:fld>
            <a:endParaRPr lang="en-US"/>
          </a:p>
        </p:txBody>
      </p:sp>
    </p:spTree>
    <p:extLst>
      <p:ext uri="{BB962C8B-B14F-4D97-AF65-F5344CB8AC3E}">
        <p14:creationId xmlns:p14="http://schemas.microsoft.com/office/powerpoint/2010/main" val="33257465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49A3C-EBEB-5744-9BC5-5E984351E44E}" type="slidenum">
              <a:rPr lang="en-US"/>
              <a:pPr>
                <a:defRPr/>
              </a:pPr>
              <a:t>‹#›</a:t>
            </a:fld>
            <a:endParaRPr lang="en-US"/>
          </a:p>
        </p:txBody>
      </p:sp>
    </p:spTree>
    <p:extLst>
      <p:ext uri="{BB962C8B-B14F-4D97-AF65-F5344CB8AC3E}">
        <p14:creationId xmlns:p14="http://schemas.microsoft.com/office/powerpoint/2010/main" val="13750022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CA958C-E895-144D-B436-657B1B5EBBF9}" type="slidenum">
              <a:rPr lang="en-US"/>
              <a:pPr>
                <a:defRPr/>
              </a:pPr>
              <a:t>‹#›</a:t>
            </a:fld>
            <a:endParaRPr lang="en-US"/>
          </a:p>
        </p:txBody>
      </p:sp>
    </p:spTree>
    <p:extLst>
      <p:ext uri="{BB962C8B-B14F-4D97-AF65-F5344CB8AC3E}">
        <p14:creationId xmlns:p14="http://schemas.microsoft.com/office/powerpoint/2010/main" val="36908498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48B78B-BF86-F142-836E-2CA05C6F3D1D}" type="slidenum">
              <a:rPr lang="en-US"/>
              <a:pPr>
                <a:defRPr/>
              </a:pPr>
              <a:t>‹#›</a:t>
            </a:fld>
            <a:endParaRPr lang="en-US"/>
          </a:p>
        </p:txBody>
      </p:sp>
    </p:spTree>
    <p:extLst>
      <p:ext uri="{BB962C8B-B14F-4D97-AF65-F5344CB8AC3E}">
        <p14:creationId xmlns:p14="http://schemas.microsoft.com/office/powerpoint/2010/main" val="39408910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20818F-C519-194E-969D-A7C05EFE0865}" type="slidenum">
              <a:rPr lang="en-US"/>
              <a:pPr>
                <a:defRPr/>
              </a:pPr>
              <a:t>‹#›</a:t>
            </a:fld>
            <a:endParaRPr lang="en-US"/>
          </a:p>
        </p:txBody>
      </p:sp>
    </p:spTree>
    <p:extLst>
      <p:ext uri="{BB962C8B-B14F-4D97-AF65-F5344CB8AC3E}">
        <p14:creationId xmlns:p14="http://schemas.microsoft.com/office/powerpoint/2010/main" val="15905016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8CF0CA-3125-1B4C-9D3A-25F901E77BF3}" type="slidenum">
              <a:rPr lang="en-US"/>
              <a:pPr>
                <a:defRPr/>
              </a:pPr>
              <a:t>‹#›</a:t>
            </a:fld>
            <a:endParaRPr lang="en-US"/>
          </a:p>
        </p:txBody>
      </p:sp>
    </p:spTree>
    <p:extLst>
      <p:ext uri="{BB962C8B-B14F-4D97-AF65-F5344CB8AC3E}">
        <p14:creationId xmlns:p14="http://schemas.microsoft.com/office/powerpoint/2010/main" val="23032604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00D317-FE43-234A-BCA6-2B9603034F61}" type="slidenum">
              <a:rPr lang="en-US"/>
              <a:pPr>
                <a:defRPr/>
              </a:pPr>
              <a:t>‹#›</a:t>
            </a:fld>
            <a:endParaRPr lang="en-US"/>
          </a:p>
        </p:txBody>
      </p:sp>
    </p:spTree>
    <p:extLst>
      <p:ext uri="{BB962C8B-B14F-4D97-AF65-F5344CB8AC3E}">
        <p14:creationId xmlns:p14="http://schemas.microsoft.com/office/powerpoint/2010/main" val="964516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A267C7C-4E3D-574B-8640-BC24ADC95FC3}" type="slidenum">
              <a:rPr lang="en-US"/>
              <a:pPr>
                <a:defRPr/>
              </a:pPr>
              <a:t>‹#›</a:t>
            </a:fld>
            <a:endParaRPr lang="en-US"/>
          </a:p>
        </p:txBody>
      </p:sp>
    </p:spTree>
    <p:extLst>
      <p:ext uri="{BB962C8B-B14F-4D97-AF65-F5344CB8AC3E}">
        <p14:creationId xmlns:p14="http://schemas.microsoft.com/office/powerpoint/2010/main" val="42620574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F861AF8-95E0-9C47-9452-573DC8FC04B5}" type="slidenum">
              <a:rPr lang="en-US"/>
              <a:pPr>
                <a:defRPr/>
              </a:pPr>
              <a:t>‹#›</a:t>
            </a:fld>
            <a:endParaRPr lang="en-US"/>
          </a:p>
        </p:txBody>
      </p:sp>
    </p:spTree>
    <p:extLst>
      <p:ext uri="{BB962C8B-B14F-4D97-AF65-F5344CB8AC3E}">
        <p14:creationId xmlns:p14="http://schemas.microsoft.com/office/powerpoint/2010/main" val="1647175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930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3D14F39-53CF-6645-B871-E0529FB3494D}" type="slidenum">
              <a:rPr lang="en-US"/>
              <a:pPr>
                <a:defRPr/>
              </a:pPr>
              <a:t>‹#›</a:t>
            </a:fld>
            <a:endParaRPr lang="en-US"/>
          </a:p>
        </p:txBody>
      </p:sp>
    </p:spTree>
    <p:extLst>
      <p:ext uri="{BB962C8B-B14F-4D97-AF65-F5344CB8AC3E}">
        <p14:creationId xmlns:p14="http://schemas.microsoft.com/office/powerpoint/2010/main" val="551730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4A85357-6DE0-0D4B-BC3F-558F03CC6F8C}" type="slidenum">
              <a:rPr lang="en-US"/>
              <a:pPr>
                <a:defRPr/>
              </a:pPr>
              <a:t>‹#›</a:t>
            </a:fld>
            <a:endParaRPr lang="en-US"/>
          </a:p>
        </p:txBody>
      </p:sp>
    </p:spTree>
    <p:extLst>
      <p:ext uri="{BB962C8B-B14F-4D97-AF65-F5344CB8AC3E}">
        <p14:creationId xmlns:p14="http://schemas.microsoft.com/office/powerpoint/2010/main" val="9926376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869BDA-C249-0049-B63F-77820050EDA8}" type="slidenum">
              <a:rPr lang="en-US"/>
              <a:pPr>
                <a:defRPr/>
              </a:pPr>
              <a:t>‹#›</a:t>
            </a:fld>
            <a:endParaRPr lang="en-US"/>
          </a:p>
        </p:txBody>
      </p:sp>
    </p:spTree>
    <p:extLst>
      <p:ext uri="{BB962C8B-B14F-4D97-AF65-F5344CB8AC3E}">
        <p14:creationId xmlns:p14="http://schemas.microsoft.com/office/powerpoint/2010/main" val="21729829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A844ACC-DE82-5145-B054-3EE933B8F26F}" type="slidenum">
              <a:rPr lang="en-US"/>
              <a:pPr>
                <a:defRPr/>
              </a:pPr>
              <a:t>‹#›</a:t>
            </a:fld>
            <a:endParaRPr lang="en-US"/>
          </a:p>
        </p:txBody>
      </p:sp>
    </p:spTree>
    <p:extLst>
      <p:ext uri="{BB962C8B-B14F-4D97-AF65-F5344CB8AC3E}">
        <p14:creationId xmlns:p14="http://schemas.microsoft.com/office/powerpoint/2010/main" val="14847723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367E63-6E6D-2343-854E-C9D3F33F4C9B}" type="slidenum">
              <a:rPr lang="en-US"/>
              <a:pPr>
                <a:defRPr/>
              </a:pPr>
              <a:t>‹#›</a:t>
            </a:fld>
            <a:endParaRPr lang="en-US"/>
          </a:p>
        </p:txBody>
      </p:sp>
    </p:spTree>
    <p:extLst>
      <p:ext uri="{BB962C8B-B14F-4D97-AF65-F5344CB8AC3E}">
        <p14:creationId xmlns:p14="http://schemas.microsoft.com/office/powerpoint/2010/main" val="13068002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DD905D-EF59-2F4C-B59D-30C923BEF52F}" type="slidenum">
              <a:rPr lang="en-US"/>
              <a:pPr>
                <a:defRPr/>
              </a:pPr>
              <a:t>‹#›</a:t>
            </a:fld>
            <a:endParaRPr lang="en-US"/>
          </a:p>
        </p:txBody>
      </p:sp>
    </p:spTree>
    <p:extLst>
      <p:ext uri="{BB962C8B-B14F-4D97-AF65-F5344CB8AC3E}">
        <p14:creationId xmlns:p14="http://schemas.microsoft.com/office/powerpoint/2010/main" val="145639998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B51E1E3-178F-FB44-93F4-CD8E98EABB86}" type="slidenum">
              <a:rPr lang="en-US"/>
              <a:pPr>
                <a:defRPr/>
              </a:pPr>
              <a:t>‹#›</a:t>
            </a:fld>
            <a:endParaRPr lang="en-US"/>
          </a:p>
        </p:txBody>
      </p:sp>
    </p:spTree>
    <p:extLst>
      <p:ext uri="{BB962C8B-B14F-4D97-AF65-F5344CB8AC3E}">
        <p14:creationId xmlns:p14="http://schemas.microsoft.com/office/powerpoint/2010/main" val="113046502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35229EB-AA24-3845-956F-7FA0157CEDBE}" type="slidenum">
              <a:rPr lang="en-US"/>
              <a:pPr>
                <a:defRPr/>
              </a:pPr>
              <a:t>‹#›</a:t>
            </a:fld>
            <a:endParaRPr lang="en-US"/>
          </a:p>
        </p:txBody>
      </p:sp>
    </p:spTree>
    <p:extLst>
      <p:ext uri="{BB962C8B-B14F-4D97-AF65-F5344CB8AC3E}">
        <p14:creationId xmlns:p14="http://schemas.microsoft.com/office/powerpoint/2010/main" val="148681484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C55D7DC-8804-4B48-BF66-0B1A6E966334}" type="slidenum">
              <a:rPr lang="en-US"/>
              <a:pPr>
                <a:defRPr/>
              </a:pPr>
              <a:t>‹#›</a:t>
            </a:fld>
            <a:endParaRPr lang="en-US"/>
          </a:p>
        </p:txBody>
      </p:sp>
    </p:spTree>
    <p:extLst>
      <p:ext uri="{BB962C8B-B14F-4D97-AF65-F5344CB8AC3E}">
        <p14:creationId xmlns:p14="http://schemas.microsoft.com/office/powerpoint/2010/main" val="384162360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B4EF6F1-559C-934A-90D5-8451777069A8}" type="slidenum">
              <a:rPr lang="en-US"/>
              <a:pPr>
                <a:defRPr/>
              </a:pPr>
              <a:t>‹#›</a:t>
            </a:fld>
            <a:endParaRPr lang="en-US"/>
          </a:p>
        </p:txBody>
      </p:sp>
    </p:spTree>
    <p:extLst>
      <p:ext uri="{BB962C8B-B14F-4D97-AF65-F5344CB8AC3E}">
        <p14:creationId xmlns:p14="http://schemas.microsoft.com/office/powerpoint/2010/main" val="65907515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42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FC28CE0-F98B-B744-81D9-408344A0BE01}" type="slidenum">
              <a:rPr lang="en-US"/>
              <a:pPr>
                <a:defRPr/>
              </a:pPr>
              <a:t>‹#›</a:t>
            </a:fld>
            <a:endParaRPr lang="en-US"/>
          </a:p>
        </p:txBody>
      </p:sp>
    </p:spTree>
    <p:extLst>
      <p:ext uri="{BB962C8B-B14F-4D97-AF65-F5344CB8AC3E}">
        <p14:creationId xmlns:p14="http://schemas.microsoft.com/office/powerpoint/2010/main" val="322175846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7D0BF99-9A3C-0C44-9E5A-7B3BC96F7568}" type="slidenum">
              <a:rPr lang="en-US"/>
              <a:pPr>
                <a:defRPr/>
              </a:pPr>
              <a:t>‹#›</a:t>
            </a:fld>
            <a:endParaRPr lang="en-US"/>
          </a:p>
        </p:txBody>
      </p:sp>
    </p:spTree>
    <p:extLst>
      <p:ext uri="{BB962C8B-B14F-4D97-AF65-F5344CB8AC3E}">
        <p14:creationId xmlns:p14="http://schemas.microsoft.com/office/powerpoint/2010/main" val="3009386331"/>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993CF6D-5312-E649-96C1-B6A9C2682F59}" type="slidenum">
              <a:rPr lang="en-US"/>
              <a:pPr>
                <a:defRPr/>
              </a:pPr>
              <a:t>‹#›</a:t>
            </a:fld>
            <a:endParaRPr lang="en-US"/>
          </a:p>
        </p:txBody>
      </p:sp>
    </p:spTree>
    <p:extLst>
      <p:ext uri="{BB962C8B-B14F-4D97-AF65-F5344CB8AC3E}">
        <p14:creationId xmlns:p14="http://schemas.microsoft.com/office/powerpoint/2010/main" val="157219331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EAC6B20-F9CC-0947-ACB4-83B79D91625C}" type="slidenum">
              <a:rPr lang="en-US"/>
              <a:pPr>
                <a:defRPr/>
              </a:pPr>
              <a:t>‹#›</a:t>
            </a:fld>
            <a:endParaRPr lang="en-US"/>
          </a:p>
        </p:txBody>
      </p:sp>
    </p:spTree>
    <p:extLst>
      <p:ext uri="{BB962C8B-B14F-4D97-AF65-F5344CB8AC3E}">
        <p14:creationId xmlns:p14="http://schemas.microsoft.com/office/powerpoint/2010/main" val="360790772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D55787C-C59E-4444-9ABD-635D7A05C4A0}" type="slidenum">
              <a:rPr lang="en-US"/>
              <a:pPr>
                <a:defRPr/>
              </a:pPr>
              <a:t>‹#›</a:t>
            </a:fld>
            <a:endParaRPr lang="en-US"/>
          </a:p>
        </p:txBody>
      </p:sp>
    </p:spTree>
    <p:extLst>
      <p:ext uri="{BB962C8B-B14F-4D97-AF65-F5344CB8AC3E}">
        <p14:creationId xmlns:p14="http://schemas.microsoft.com/office/powerpoint/2010/main" val="318589522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3FA5C86-8070-AD47-BFC7-F0354F12A925}" type="slidenum">
              <a:rPr lang="en-US"/>
              <a:pPr>
                <a:defRPr/>
              </a:pPr>
              <a:t>‹#›</a:t>
            </a:fld>
            <a:endParaRPr lang="en-US"/>
          </a:p>
        </p:txBody>
      </p:sp>
    </p:spTree>
    <p:extLst>
      <p:ext uri="{BB962C8B-B14F-4D97-AF65-F5344CB8AC3E}">
        <p14:creationId xmlns:p14="http://schemas.microsoft.com/office/powerpoint/2010/main" val="2133027420"/>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70B354-E257-2741-BA0C-EBDF3186C824}" type="slidenum">
              <a:rPr lang="en-US"/>
              <a:pPr>
                <a:defRPr/>
              </a:pPr>
              <a:t>‹#›</a:t>
            </a:fld>
            <a:endParaRPr lang="en-US"/>
          </a:p>
        </p:txBody>
      </p:sp>
    </p:spTree>
    <p:extLst>
      <p:ext uri="{BB962C8B-B14F-4D97-AF65-F5344CB8AC3E}">
        <p14:creationId xmlns:p14="http://schemas.microsoft.com/office/powerpoint/2010/main" val="38416104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F7B8281-68D9-7847-904C-65F1FBC95D3B}" type="slidenum">
              <a:rPr lang="en-US"/>
              <a:pPr>
                <a:defRPr/>
              </a:pPr>
              <a:t>‹#›</a:t>
            </a:fld>
            <a:endParaRPr lang="en-US"/>
          </a:p>
        </p:txBody>
      </p:sp>
    </p:spTree>
    <p:extLst>
      <p:ext uri="{BB962C8B-B14F-4D97-AF65-F5344CB8AC3E}">
        <p14:creationId xmlns:p14="http://schemas.microsoft.com/office/powerpoint/2010/main" val="1274432902"/>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C6B12E6-20C9-604A-A086-FF8154A6D039}" type="slidenum">
              <a:rPr lang="en-US"/>
              <a:pPr>
                <a:defRPr/>
              </a:pPr>
              <a:t>‹#›</a:t>
            </a:fld>
            <a:endParaRPr lang="en-US"/>
          </a:p>
        </p:txBody>
      </p:sp>
    </p:spTree>
    <p:extLst>
      <p:ext uri="{BB962C8B-B14F-4D97-AF65-F5344CB8AC3E}">
        <p14:creationId xmlns:p14="http://schemas.microsoft.com/office/powerpoint/2010/main" val="62014524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8800100-C7BB-B241-848C-EB2436D03427}" type="slidenum">
              <a:rPr lang="en-US"/>
              <a:pPr>
                <a:defRPr/>
              </a:pPr>
              <a:t>‹#›</a:t>
            </a:fld>
            <a:endParaRPr lang="en-US"/>
          </a:p>
        </p:txBody>
      </p:sp>
    </p:spTree>
    <p:extLst>
      <p:ext uri="{BB962C8B-B14F-4D97-AF65-F5344CB8AC3E}">
        <p14:creationId xmlns:p14="http://schemas.microsoft.com/office/powerpoint/2010/main" val="197171703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6261919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6EBC485-D575-EC4D-92C7-C41A0BFDAC06}" type="slidenum">
              <a:rPr lang="en-US"/>
              <a:pPr>
                <a:defRPr/>
              </a:pPr>
              <a:t>‹#›</a:t>
            </a:fld>
            <a:endParaRPr lang="en-US"/>
          </a:p>
        </p:txBody>
      </p:sp>
    </p:spTree>
    <p:extLst>
      <p:ext uri="{BB962C8B-B14F-4D97-AF65-F5344CB8AC3E}">
        <p14:creationId xmlns:p14="http://schemas.microsoft.com/office/powerpoint/2010/main" val="341093580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8F4E5DC-F9CA-7445-8F27-A48973EF2ABB}" type="slidenum">
              <a:rPr lang="en-US"/>
              <a:pPr>
                <a:defRPr/>
              </a:pPr>
              <a:t>‹#›</a:t>
            </a:fld>
            <a:endParaRPr lang="en-US"/>
          </a:p>
        </p:txBody>
      </p:sp>
    </p:spTree>
    <p:extLst>
      <p:ext uri="{BB962C8B-B14F-4D97-AF65-F5344CB8AC3E}">
        <p14:creationId xmlns:p14="http://schemas.microsoft.com/office/powerpoint/2010/main" val="387227897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674B0CF-5A0F-F749-96E7-9FD4C0BE7049}" type="slidenum">
              <a:rPr lang="en-US"/>
              <a:pPr>
                <a:defRPr/>
              </a:pPr>
              <a:t>‹#›</a:t>
            </a:fld>
            <a:endParaRPr lang="en-US"/>
          </a:p>
        </p:txBody>
      </p:sp>
    </p:spTree>
    <p:extLst>
      <p:ext uri="{BB962C8B-B14F-4D97-AF65-F5344CB8AC3E}">
        <p14:creationId xmlns:p14="http://schemas.microsoft.com/office/powerpoint/2010/main" val="96631235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9B758B6-7D1B-B746-97E1-B50112AFF540}" type="slidenum">
              <a:rPr lang="en-US"/>
              <a:pPr>
                <a:defRPr/>
              </a:pPr>
              <a:t>‹#›</a:t>
            </a:fld>
            <a:endParaRPr lang="en-US"/>
          </a:p>
        </p:txBody>
      </p:sp>
    </p:spTree>
    <p:extLst>
      <p:ext uri="{BB962C8B-B14F-4D97-AF65-F5344CB8AC3E}">
        <p14:creationId xmlns:p14="http://schemas.microsoft.com/office/powerpoint/2010/main" val="345054065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D83A5CD-46B6-5C4A-A719-1B61E52926CD}" type="slidenum">
              <a:rPr lang="en-US"/>
              <a:pPr>
                <a:defRPr/>
              </a:pPr>
              <a:t>‹#›</a:t>
            </a:fld>
            <a:endParaRPr lang="en-US"/>
          </a:p>
        </p:txBody>
      </p:sp>
    </p:spTree>
    <p:extLst>
      <p:ext uri="{BB962C8B-B14F-4D97-AF65-F5344CB8AC3E}">
        <p14:creationId xmlns:p14="http://schemas.microsoft.com/office/powerpoint/2010/main" val="75265605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1DFB775-136B-9B43-8F44-1A3134D30295}" type="slidenum">
              <a:rPr lang="en-US"/>
              <a:pPr>
                <a:defRPr/>
              </a:pPr>
              <a:t>‹#›</a:t>
            </a:fld>
            <a:endParaRPr lang="en-US"/>
          </a:p>
        </p:txBody>
      </p:sp>
    </p:spTree>
    <p:extLst>
      <p:ext uri="{BB962C8B-B14F-4D97-AF65-F5344CB8AC3E}">
        <p14:creationId xmlns:p14="http://schemas.microsoft.com/office/powerpoint/2010/main" val="311169471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ACDEA8C-4EE5-8B43-8A95-7536C7BF0117}" type="slidenum">
              <a:rPr lang="en-US"/>
              <a:pPr>
                <a:defRPr/>
              </a:pPr>
              <a:t>‹#›</a:t>
            </a:fld>
            <a:endParaRPr lang="en-US"/>
          </a:p>
        </p:txBody>
      </p:sp>
    </p:spTree>
    <p:extLst>
      <p:ext uri="{BB962C8B-B14F-4D97-AF65-F5344CB8AC3E}">
        <p14:creationId xmlns:p14="http://schemas.microsoft.com/office/powerpoint/2010/main" val="370582711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82F2657-EBDB-2447-B7FD-A471CB1BED06}" type="slidenum">
              <a:rPr lang="en-US"/>
              <a:pPr>
                <a:defRPr/>
              </a:pPr>
              <a:t>‹#›</a:t>
            </a:fld>
            <a:endParaRPr lang="en-US"/>
          </a:p>
        </p:txBody>
      </p:sp>
    </p:spTree>
    <p:extLst>
      <p:ext uri="{BB962C8B-B14F-4D97-AF65-F5344CB8AC3E}">
        <p14:creationId xmlns:p14="http://schemas.microsoft.com/office/powerpoint/2010/main" val="1361974138"/>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E7A39F8-8FCE-AA4C-B436-00A4C99FB011}" type="slidenum">
              <a:rPr lang="en-US"/>
              <a:pPr>
                <a:defRPr/>
              </a:pPr>
              <a:t>‹#›</a:t>
            </a:fld>
            <a:endParaRPr lang="en-US"/>
          </a:p>
        </p:txBody>
      </p:sp>
    </p:spTree>
    <p:extLst>
      <p:ext uri="{BB962C8B-B14F-4D97-AF65-F5344CB8AC3E}">
        <p14:creationId xmlns:p14="http://schemas.microsoft.com/office/powerpoint/2010/main" val="103291461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24D42ED-1239-E548-B261-C08CAED9717A}" type="slidenum">
              <a:rPr lang="en-US"/>
              <a:pPr>
                <a:defRPr/>
              </a:pPr>
              <a:t>‹#›</a:t>
            </a:fld>
            <a:endParaRPr lang="en-US"/>
          </a:p>
        </p:txBody>
      </p:sp>
    </p:spTree>
    <p:extLst>
      <p:ext uri="{BB962C8B-B14F-4D97-AF65-F5344CB8AC3E}">
        <p14:creationId xmlns:p14="http://schemas.microsoft.com/office/powerpoint/2010/main" val="292624391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12878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9A549DA-2836-3745-A355-8E91E463D8E6}" type="slidenum">
              <a:rPr lang="en-US"/>
              <a:pPr>
                <a:defRPr/>
              </a:pPr>
              <a:t>‹#›</a:t>
            </a:fld>
            <a:endParaRPr lang="en-US"/>
          </a:p>
        </p:txBody>
      </p:sp>
    </p:spTree>
    <p:extLst>
      <p:ext uri="{BB962C8B-B14F-4D97-AF65-F5344CB8AC3E}">
        <p14:creationId xmlns:p14="http://schemas.microsoft.com/office/powerpoint/2010/main" val="155499821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537F38C-04B5-2741-94CE-D9C6C01122B2}" type="slidenum">
              <a:rPr lang="en-US"/>
              <a:pPr>
                <a:defRPr/>
              </a:pPr>
              <a:t>‹#›</a:t>
            </a:fld>
            <a:endParaRPr lang="en-US"/>
          </a:p>
        </p:txBody>
      </p:sp>
    </p:spTree>
    <p:extLst>
      <p:ext uri="{BB962C8B-B14F-4D97-AF65-F5344CB8AC3E}">
        <p14:creationId xmlns:p14="http://schemas.microsoft.com/office/powerpoint/2010/main" val="3680275529"/>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093F363-83A6-3B4C-90C0-5A671AE8A770}" type="slidenum">
              <a:rPr lang="en-US"/>
              <a:pPr>
                <a:defRPr/>
              </a:pPr>
              <a:t>‹#›</a:t>
            </a:fld>
            <a:endParaRPr lang="en-US"/>
          </a:p>
        </p:txBody>
      </p:sp>
    </p:spTree>
    <p:extLst>
      <p:ext uri="{BB962C8B-B14F-4D97-AF65-F5344CB8AC3E}">
        <p14:creationId xmlns:p14="http://schemas.microsoft.com/office/powerpoint/2010/main" val="423196288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9219BB9-039D-0849-A57B-86B2C0B195AB}" type="slidenum">
              <a:rPr lang="en-US"/>
              <a:pPr>
                <a:defRPr/>
              </a:pPr>
              <a:t>‹#›</a:t>
            </a:fld>
            <a:endParaRPr lang="en-US"/>
          </a:p>
        </p:txBody>
      </p:sp>
    </p:spTree>
    <p:extLst>
      <p:ext uri="{BB962C8B-B14F-4D97-AF65-F5344CB8AC3E}">
        <p14:creationId xmlns:p14="http://schemas.microsoft.com/office/powerpoint/2010/main" val="64547694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0E255DE-386A-584B-88FC-53416C9C262F}" type="slidenum">
              <a:rPr lang="en-US"/>
              <a:pPr>
                <a:defRPr/>
              </a:pPr>
              <a:t>‹#›</a:t>
            </a:fld>
            <a:endParaRPr lang="en-US"/>
          </a:p>
        </p:txBody>
      </p:sp>
    </p:spTree>
    <p:extLst>
      <p:ext uri="{BB962C8B-B14F-4D97-AF65-F5344CB8AC3E}">
        <p14:creationId xmlns:p14="http://schemas.microsoft.com/office/powerpoint/2010/main" val="196465396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CEB46C9-AB46-B344-A755-3FC339D960D7}" type="slidenum">
              <a:rPr lang="en-US"/>
              <a:pPr>
                <a:defRPr/>
              </a:pPr>
              <a:t>‹#›</a:t>
            </a:fld>
            <a:endParaRPr lang="en-US"/>
          </a:p>
        </p:txBody>
      </p:sp>
    </p:spTree>
    <p:extLst>
      <p:ext uri="{BB962C8B-B14F-4D97-AF65-F5344CB8AC3E}">
        <p14:creationId xmlns:p14="http://schemas.microsoft.com/office/powerpoint/2010/main" val="93899562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3BFC48D-2CEB-9248-8812-C6CFC2C6AC82}" type="slidenum">
              <a:rPr lang="en-US"/>
              <a:pPr>
                <a:defRPr/>
              </a:pPr>
              <a:t>‹#›</a:t>
            </a:fld>
            <a:endParaRPr lang="en-US"/>
          </a:p>
        </p:txBody>
      </p:sp>
    </p:spTree>
    <p:extLst>
      <p:ext uri="{BB962C8B-B14F-4D97-AF65-F5344CB8AC3E}">
        <p14:creationId xmlns:p14="http://schemas.microsoft.com/office/powerpoint/2010/main" val="88781168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31D40CE-58F9-E34B-BB00-7798FDB23720}" type="slidenum">
              <a:rPr lang="en-US"/>
              <a:pPr>
                <a:defRPr/>
              </a:pPr>
              <a:t>‹#›</a:t>
            </a:fld>
            <a:endParaRPr lang="en-US"/>
          </a:p>
        </p:txBody>
      </p:sp>
    </p:spTree>
    <p:extLst>
      <p:ext uri="{BB962C8B-B14F-4D97-AF65-F5344CB8AC3E}">
        <p14:creationId xmlns:p14="http://schemas.microsoft.com/office/powerpoint/2010/main" val="184298624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9F40F00-FBAB-AF4C-9B0B-8984D518E083}" type="slidenum">
              <a:rPr lang="en-US"/>
              <a:pPr>
                <a:defRPr/>
              </a:pPr>
              <a:t>‹#›</a:t>
            </a:fld>
            <a:endParaRPr lang="en-US"/>
          </a:p>
        </p:txBody>
      </p:sp>
    </p:spTree>
    <p:extLst>
      <p:ext uri="{BB962C8B-B14F-4D97-AF65-F5344CB8AC3E}">
        <p14:creationId xmlns:p14="http://schemas.microsoft.com/office/powerpoint/2010/main" val="340594151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285135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289026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2594995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246411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791784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775065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5422637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4140482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101165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262466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8909759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953830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427907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399171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5611043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CCE59A-59B8-2C47-B1E2-74E7C34A6BB3}" type="slidenum">
              <a:rPr lang="en-US"/>
              <a:pPr>
                <a:defRPr/>
              </a:pPr>
              <a:t>‹#›</a:t>
            </a:fld>
            <a:endParaRPr lang="en-US"/>
          </a:p>
        </p:txBody>
      </p:sp>
    </p:spTree>
    <p:extLst>
      <p:ext uri="{BB962C8B-B14F-4D97-AF65-F5344CB8AC3E}">
        <p14:creationId xmlns:p14="http://schemas.microsoft.com/office/powerpoint/2010/main" val="2759630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79E502-7624-9841-9C33-872B23523285}" type="slidenum">
              <a:rPr lang="en-US"/>
              <a:pPr>
                <a:defRPr/>
              </a:pPr>
              <a:t>‹#›</a:t>
            </a:fld>
            <a:endParaRPr lang="en-US"/>
          </a:p>
        </p:txBody>
      </p:sp>
    </p:spTree>
    <p:extLst>
      <p:ext uri="{BB962C8B-B14F-4D97-AF65-F5344CB8AC3E}">
        <p14:creationId xmlns:p14="http://schemas.microsoft.com/office/powerpoint/2010/main" val="35565955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E44558-9975-CB41-A679-4A40C43973DD}" type="slidenum">
              <a:rPr lang="en-US"/>
              <a:pPr>
                <a:defRPr/>
              </a:pPr>
              <a:t>‹#›</a:t>
            </a:fld>
            <a:endParaRPr lang="en-US"/>
          </a:p>
        </p:txBody>
      </p:sp>
    </p:spTree>
    <p:extLst>
      <p:ext uri="{BB962C8B-B14F-4D97-AF65-F5344CB8AC3E}">
        <p14:creationId xmlns:p14="http://schemas.microsoft.com/office/powerpoint/2010/main" val="42241881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B1E101F-6961-A84F-9532-AFFC60BB90CA}" type="slidenum">
              <a:rPr lang="en-US"/>
              <a:pPr>
                <a:defRPr/>
              </a:pPr>
              <a:t>‹#›</a:t>
            </a:fld>
            <a:endParaRPr lang="en-US"/>
          </a:p>
        </p:txBody>
      </p:sp>
    </p:spTree>
    <p:extLst>
      <p:ext uri="{BB962C8B-B14F-4D97-AF65-F5344CB8AC3E}">
        <p14:creationId xmlns:p14="http://schemas.microsoft.com/office/powerpoint/2010/main" val="17832196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95B3EF4-468E-D543-882F-F9DBC83A174A}" type="slidenum">
              <a:rPr lang="en-US"/>
              <a:pPr>
                <a:defRPr/>
              </a:pPr>
              <a:t>‹#›</a:t>
            </a:fld>
            <a:endParaRPr lang="en-US"/>
          </a:p>
        </p:txBody>
      </p:sp>
    </p:spTree>
    <p:extLst>
      <p:ext uri="{BB962C8B-B14F-4D97-AF65-F5344CB8AC3E}">
        <p14:creationId xmlns:p14="http://schemas.microsoft.com/office/powerpoint/2010/main" val="5025510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5B4CC61-97BD-D948-8B62-5B37C445D8DF}" type="slidenum">
              <a:rPr lang="en-US"/>
              <a:pPr>
                <a:defRPr/>
              </a:pPr>
              <a:t>‹#›</a:t>
            </a:fld>
            <a:endParaRPr lang="en-US"/>
          </a:p>
        </p:txBody>
      </p:sp>
    </p:spTree>
    <p:extLst>
      <p:ext uri="{BB962C8B-B14F-4D97-AF65-F5344CB8AC3E}">
        <p14:creationId xmlns:p14="http://schemas.microsoft.com/office/powerpoint/2010/main" val="37725623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C6A7744-95C0-6D41-97E8-3D1FB378ECE0}" type="slidenum">
              <a:rPr lang="en-US"/>
              <a:pPr>
                <a:defRPr/>
              </a:pPr>
              <a:t>‹#›</a:t>
            </a:fld>
            <a:endParaRPr lang="en-US"/>
          </a:p>
        </p:txBody>
      </p:sp>
    </p:spTree>
    <p:extLst>
      <p:ext uri="{BB962C8B-B14F-4D97-AF65-F5344CB8AC3E}">
        <p14:creationId xmlns:p14="http://schemas.microsoft.com/office/powerpoint/2010/main" val="2056811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E5494F-7039-5242-AFD0-CB0B34EB2FB8}" type="slidenum">
              <a:rPr lang="en-US"/>
              <a:pPr>
                <a:defRPr/>
              </a:pPr>
              <a:t>‹#›</a:t>
            </a:fld>
            <a:endParaRPr lang="en-US"/>
          </a:p>
        </p:txBody>
      </p:sp>
    </p:spTree>
    <p:extLst>
      <p:ext uri="{BB962C8B-B14F-4D97-AF65-F5344CB8AC3E}">
        <p14:creationId xmlns:p14="http://schemas.microsoft.com/office/powerpoint/2010/main" val="3604693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415433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F6F031-FBE0-134B-BBE8-4EA406021EA1}" type="slidenum">
              <a:rPr lang="en-US"/>
              <a:pPr>
                <a:defRPr/>
              </a:pPr>
              <a:t>‹#›</a:t>
            </a:fld>
            <a:endParaRPr lang="en-US"/>
          </a:p>
        </p:txBody>
      </p:sp>
    </p:spTree>
    <p:extLst>
      <p:ext uri="{BB962C8B-B14F-4D97-AF65-F5344CB8AC3E}">
        <p14:creationId xmlns:p14="http://schemas.microsoft.com/office/powerpoint/2010/main" val="26440208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93AB11-4087-064F-9FAC-CFB754ED6BBA}" type="slidenum">
              <a:rPr lang="en-US"/>
              <a:pPr>
                <a:defRPr/>
              </a:pPr>
              <a:t>‹#›</a:t>
            </a:fld>
            <a:endParaRPr lang="en-US"/>
          </a:p>
        </p:txBody>
      </p:sp>
    </p:spTree>
    <p:extLst>
      <p:ext uri="{BB962C8B-B14F-4D97-AF65-F5344CB8AC3E}">
        <p14:creationId xmlns:p14="http://schemas.microsoft.com/office/powerpoint/2010/main" val="3574050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B4A0BA-5721-CD41-B16C-148D7EF38791}" type="slidenum">
              <a:rPr lang="en-US"/>
              <a:pPr>
                <a:defRPr/>
              </a:pPr>
              <a:t>‹#›</a:t>
            </a:fld>
            <a:endParaRPr lang="en-US"/>
          </a:p>
        </p:txBody>
      </p:sp>
    </p:spTree>
    <p:extLst>
      <p:ext uri="{BB962C8B-B14F-4D97-AF65-F5344CB8AC3E}">
        <p14:creationId xmlns:p14="http://schemas.microsoft.com/office/powerpoint/2010/main" val="15467538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DAA5EED-BFE7-7D4C-894C-26B6D91A925A}" type="slidenum">
              <a:rPr lang="en-US"/>
              <a:pPr>
                <a:defRPr/>
              </a:pPr>
              <a:t>‹#›</a:t>
            </a:fld>
            <a:endParaRPr lang="en-US"/>
          </a:p>
        </p:txBody>
      </p:sp>
    </p:spTree>
    <p:extLst>
      <p:ext uri="{BB962C8B-B14F-4D97-AF65-F5344CB8AC3E}">
        <p14:creationId xmlns:p14="http://schemas.microsoft.com/office/powerpoint/2010/main" val="15710454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29071776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35443505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37065815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6599079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37956739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3969035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6582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39896040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329189944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12861237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30145652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36893389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9B9AF18-4ACD-A241-961F-85C865531BE6}" type="slidenum">
              <a:rPr lang="en-US"/>
              <a:pPr>
                <a:defRPr/>
              </a:pPr>
              <a:t>‹#›</a:t>
            </a:fld>
            <a:endParaRPr lang="en-US"/>
          </a:p>
        </p:txBody>
      </p:sp>
    </p:spTree>
    <p:extLst>
      <p:ext uri="{BB962C8B-B14F-4D97-AF65-F5344CB8AC3E}">
        <p14:creationId xmlns:p14="http://schemas.microsoft.com/office/powerpoint/2010/main" val="77861271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A40DD9B-E48F-7A4E-A763-69CAF448D327}" type="slidenum">
              <a:rPr lang="en-US"/>
              <a:pPr>
                <a:defRPr/>
              </a:pPr>
              <a:t>‹#›</a:t>
            </a:fld>
            <a:endParaRPr lang="en-US"/>
          </a:p>
        </p:txBody>
      </p:sp>
    </p:spTree>
    <p:extLst>
      <p:ext uri="{BB962C8B-B14F-4D97-AF65-F5344CB8AC3E}">
        <p14:creationId xmlns:p14="http://schemas.microsoft.com/office/powerpoint/2010/main" val="350313294"/>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F973371-B932-6046-8C09-B8B92D5573BA}" type="slidenum">
              <a:rPr lang="en-US"/>
              <a:pPr>
                <a:defRPr/>
              </a:pPr>
              <a:t>‹#›</a:t>
            </a:fld>
            <a:endParaRPr lang="en-US"/>
          </a:p>
        </p:txBody>
      </p:sp>
    </p:spTree>
    <p:extLst>
      <p:ext uri="{BB962C8B-B14F-4D97-AF65-F5344CB8AC3E}">
        <p14:creationId xmlns:p14="http://schemas.microsoft.com/office/powerpoint/2010/main" val="2166632362"/>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53A07B0C-15A3-7848-B0A1-6198C72F6185}" type="slidenum">
              <a:rPr lang="en-US"/>
              <a:pPr>
                <a:defRPr/>
              </a:pPr>
              <a:t>‹#›</a:t>
            </a:fld>
            <a:endParaRPr lang="en-US"/>
          </a:p>
        </p:txBody>
      </p:sp>
    </p:spTree>
    <p:extLst>
      <p:ext uri="{BB962C8B-B14F-4D97-AF65-F5344CB8AC3E}">
        <p14:creationId xmlns:p14="http://schemas.microsoft.com/office/powerpoint/2010/main" val="2542218740"/>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F7D6C347-F5AE-2D40-AEDD-CEEB85B3EE61}" type="slidenum">
              <a:rPr lang="en-US"/>
              <a:pPr>
                <a:defRPr/>
              </a:pPr>
              <a:t>‹#›</a:t>
            </a:fld>
            <a:endParaRPr lang="en-US"/>
          </a:p>
        </p:txBody>
      </p:sp>
    </p:spTree>
    <p:extLst>
      <p:ext uri="{BB962C8B-B14F-4D97-AF65-F5344CB8AC3E}">
        <p14:creationId xmlns:p14="http://schemas.microsoft.com/office/powerpoint/2010/main" val="2307597139"/>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53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866178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6D553738-4693-FA4D-A0B4-5724DB60FEB3}" type="slidenum">
              <a:rPr lang="en-US"/>
              <a:pPr>
                <a:defRPr/>
              </a:pPr>
              <a:t>‹#›</a:t>
            </a:fld>
            <a:endParaRPr lang="en-US"/>
          </a:p>
        </p:txBody>
      </p:sp>
    </p:spTree>
    <p:extLst>
      <p:ext uri="{BB962C8B-B14F-4D97-AF65-F5344CB8AC3E}">
        <p14:creationId xmlns:p14="http://schemas.microsoft.com/office/powerpoint/2010/main" val="2021010284"/>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EEC4DF84-5EBE-FB49-9407-51D7C733064F}" type="slidenum">
              <a:rPr lang="en-US"/>
              <a:pPr>
                <a:defRPr/>
              </a:pPr>
              <a:t>‹#›</a:t>
            </a:fld>
            <a:endParaRPr lang="en-US"/>
          </a:p>
        </p:txBody>
      </p:sp>
    </p:spTree>
    <p:extLst>
      <p:ext uri="{BB962C8B-B14F-4D97-AF65-F5344CB8AC3E}">
        <p14:creationId xmlns:p14="http://schemas.microsoft.com/office/powerpoint/2010/main" val="1690992915"/>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312A009A-5ABC-5A4F-90E1-D630A92326A1}" type="slidenum">
              <a:rPr lang="en-US"/>
              <a:pPr>
                <a:defRPr/>
              </a:pPr>
              <a:t>‹#›</a:t>
            </a:fld>
            <a:endParaRPr lang="en-US"/>
          </a:p>
        </p:txBody>
      </p:sp>
    </p:spTree>
    <p:extLst>
      <p:ext uri="{BB962C8B-B14F-4D97-AF65-F5344CB8AC3E}">
        <p14:creationId xmlns:p14="http://schemas.microsoft.com/office/powerpoint/2010/main" val="1812197730"/>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8C59B425-08EA-8049-AC48-10F2A2C6E730}" type="slidenum">
              <a:rPr lang="en-US"/>
              <a:pPr>
                <a:defRPr/>
              </a:pPr>
              <a:t>‹#›</a:t>
            </a:fld>
            <a:endParaRPr lang="en-US"/>
          </a:p>
        </p:txBody>
      </p:sp>
    </p:spTree>
    <p:extLst>
      <p:ext uri="{BB962C8B-B14F-4D97-AF65-F5344CB8AC3E}">
        <p14:creationId xmlns:p14="http://schemas.microsoft.com/office/powerpoint/2010/main" val="3127613450"/>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1B03A64-FBE2-7C44-AB3F-16A9801F2A9F}" type="slidenum">
              <a:rPr lang="en-US"/>
              <a:pPr>
                <a:defRPr/>
              </a:pPr>
              <a:t>‹#›</a:t>
            </a:fld>
            <a:endParaRPr lang="en-US"/>
          </a:p>
        </p:txBody>
      </p:sp>
    </p:spTree>
    <p:extLst>
      <p:ext uri="{BB962C8B-B14F-4D97-AF65-F5344CB8AC3E}">
        <p14:creationId xmlns:p14="http://schemas.microsoft.com/office/powerpoint/2010/main" val="3691752407"/>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6CBD83DE-1931-5E4C-9BFB-C37651F4F1AE}" type="slidenum">
              <a:rPr lang="en-US"/>
              <a:pPr>
                <a:defRPr/>
              </a:pPr>
              <a:t>‹#›</a:t>
            </a:fld>
            <a:endParaRPr lang="en-US"/>
          </a:p>
        </p:txBody>
      </p:sp>
    </p:spTree>
    <p:extLst>
      <p:ext uri="{BB962C8B-B14F-4D97-AF65-F5344CB8AC3E}">
        <p14:creationId xmlns:p14="http://schemas.microsoft.com/office/powerpoint/2010/main" val="3146466109"/>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528A077-2E44-7248-A4F3-051F4141458C}" type="slidenum">
              <a:rPr lang="en-US"/>
              <a:pPr>
                <a:defRPr/>
              </a:pPr>
              <a:t>‹#›</a:t>
            </a:fld>
            <a:endParaRPr lang="en-US"/>
          </a:p>
        </p:txBody>
      </p:sp>
    </p:spTree>
    <p:extLst>
      <p:ext uri="{BB962C8B-B14F-4D97-AF65-F5344CB8AC3E}">
        <p14:creationId xmlns:p14="http://schemas.microsoft.com/office/powerpoint/2010/main" val="34411056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36E4B6A-EF89-104C-AE9A-736F4BBBCD50}" type="slidenum">
              <a:rPr lang="en-US"/>
              <a:pPr>
                <a:defRPr/>
              </a:pPr>
              <a:t>‹#›</a:t>
            </a:fld>
            <a:endParaRPr lang="en-US"/>
          </a:p>
        </p:txBody>
      </p:sp>
    </p:spTree>
    <p:extLst>
      <p:ext uri="{BB962C8B-B14F-4D97-AF65-F5344CB8AC3E}">
        <p14:creationId xmlns:p14="http://schemas.microsoft.com/office/powerpoint/2010/main" val="23850023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62124E9-20CE-384B-8855-A0C7F5A56444}" type="slidenum">
              <a:rPr lang="en-US"/>
              <a:pPr>
                <a:defRPr/>
              </a:pPr>
              <a:t>‹#›</a:t>
            </a:fld>
            <a:endParaRPr lang="en-US"/>
          </a:p>
        </p:txBody>
      </p:sp>
    </p:spTree>
    <p:extLst>
      <p:ext uri="{BB962C8B-B14F-4D97-AF65-F5344CB8AC3E}">
        <p14:creationId xmlns:p14="http://schemas.microsoft.com/office/powerpoint/2010/main" val="2555951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487B902-2B71-7441-B87D-2938595B7529}" type="slidenum">
              <a:rPr lang="en-US"/>
              <a:pPr>
                <a:defRPr/>
              </a:pPr>
              <a:t>‹#›</a:t>
            </a:fld>
            <a:endParaRPr lang="en-US"/>
          </a:p>
        </p:txBody>
      </p:sp>
    </p:spTree>
    <p:extLst>
      <p:ext uri="{BB962C8B-B14F-4D97-AF65-F5344CB8AC3E}">
        <p14:creationId xmlns:p14="http://schemas.microsoft.com/office/powerpoint/2010/main" val="1367417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102109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1D9D39D7-FAF7-994A-AE77-E43C7672E91F}" type="slidenum">
              <a:rPr lang="en-US"/>
              <a:pPr>
                <a:defRPr/>
              </a:pPr>
              <a:t>‹#›</a:t>
            </a:fld>
            <a:endParaRPr lang="en-US"/>
          </a:p>
        </p:txBody>
      </p:sp>
    </p:spTree>
    <p:extLst>
      <p:ext uri="{BB962C8B-B14F-4D97-AF65-F5344CB8AC3E}">
        <p14:creationId xmlns:p14="http://schemas.microsoft.com/office/powerpoint/2010/main" val="7149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6F5936-8AF8-DC4C-87C9-A8E2D340D160}" type="slidenum">
              <a:rPr lang="en-US"/>
              <a:pPr>
                <a:defRPr/>
              </a:pPr>
              <a:t>‹#›</a:t>
            </a:fld>
            <a:endParaRPr lang="en-US"/>
          </a:p>
        </p:txBody>
      </p:sp>
    </p:spTree>
    <p:extLst>
      <p:ext uri="{BB962C8B-B14F-4D97-AF65-F5344CB8AC3E}">
        <p14:creationId xmlns:p14="http://schemas.microsoft.com/office/powerpoint/2010/main" val="5773405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984D1F85-A9A0-6C4D-8AC2-82BC8273EA99}" type="slidenum">
              <a:rPr lang="en-US"/>
              <a:pPr>
                <a:defRPr/>
              </a:pPr>
              <a:t>‹#›</a:t>
            </a:fld>
            <a:endParaRPr lang="en-US"/>
          </a:p>
        </p:txBody>
      </p:sp>
    </p:spTree>
    <p:extLst>
      <p:ext uri="{BB962C8B-B14F-4D97-AF65-F5344CB8AC3E}">
        <p14:creationId xmlns:p14="http://schemas.microsoft.com/office/powerpoint/2010/main" val="23230810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8747591-308B-3249-9B18-047668DC25F2}" type="slidenum">
              <a:rPr lang="en-US"/>
              <a:pPr>
                <a:defRPr/>
              </a:pPr>
              <a:t>‹#›</a:t>
            </a:fld>
            <a:endParaRPr lang="en-US"/>
          </a:p>
        </p:txBody>
      </p:sp>
    </p:spTree>
    <p:extLst>
      <p:ext uri="{BB962C8B-B14F-4D97-AF65-F5344CB8AC3E}">
        <p14:creationId xmlns:p14="http://schemas.microsoft.com/office/powerpoint/2010/main" val="25375716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F08FF80-A822-5147-A269-9539C2051E2C}" type="slidenum">
              <a:rPr lang="en-US"/>
              <a:pPr>
                <a:defRPr/>
              </a:pPr>
              <a:t>‹#›</a:t>
            </a:fld>
            <a:endParaRPr lang="en-US"/>
          </a:p>
        </p:txBody>
      </p:sp>
    </p:spTree>
    <p:extLst>
      <p:ext uri="{BB962C8B-B14F-4D97-AF65-F5344CB8AC3E}">
        <p14:creationId xmlns:p14="http://schemas.microsoft.com/office/powerpoint/2010/main" val="2703603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D459268-3853-DE4A-84CC-EE5144A72CE9}" type="slidenum">
              <a:rPr lang="en-US"/>
              <a:pPr>
                <a:defRPr/>
              </a:pPr>
              <a:t>‹#›</a:t>
            </a:fld>
            <a:endParaRPr lang="en-US"/>
          </a:p>
        </p:txBody>
      </p:sp>
    </p:spTree>
    <p:extLst>
      <p:ext uri="{BB962C8B-B14F-4D97-AF65-F5344CB8AC3E}">
        <p14:creationId xmlns:p14="http://schemas.microsoft.com/office/powerpoint/2010/main" val="29697818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3EDDA4D-483A-0A44-A1E5-1C97831D453A}" type="slidenum">
              <a:rPr lang="en-US"/>
              <a:pPr>
                <a:defRPr/>
              </a:pPr>
              <a:t>‹#›</a:t>
            </a:fld>
            <a:endParaRPr lang="en-US"/>
          </a:p>
        </p:txBody>
      </p:sp>
    </p:spTree>
    <p:extLst>
      <p:ext uri="{BB962C8B-B14F-4D97-AF65-F5344CB8AC3E}">
        <p14:creationId xmlns:p14="http://schemas.microsoft.com/office/powerpoint/2010/main" val="41938245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237587828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6A57C018-AF64-C249-8ACF-E7FFA5FC9530}" type="slidenum">
              <a:rPr lang="en-US"/>
              <a:pPr>
                <a:defRPr/>
              </a:pPr>
              <a:t>‹#›</a:t>
            </a:fld>
            <a:endParaRPr lang="en-US"/>
          </a:p>
        </p:txBody>
      </p:sp>
    </p:spTree>
    <p:extLst>
      <p:ext uri="{BB962C8B-B14F-4D97-AF65-F5344CB8AC3E}">
        <p14:creationId xmlns:p14="http://schemas.microsoft.com/office/powerpoint/2010/main" val="14108014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3404692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4578044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26870726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A99208-E420-6F4A-91F4-92DE6E172602}" type="slidenum">
              <a:rPr lang="en-US"/>
              <a:pPr>
                <a:defRPr/>
              </a:pPr>
              <a:t>‹#›</a:t>
            </a:fld>
            <a:endParaRPr lang="en-US"/>
          </a:p>
        </p:txBody>
      </p:sp>
    </p:spTree>
    <p:extLst>
      <p:ext uri="{BB962C8B-B14F-4D97-AF65-F5344CB8AC3E}">
        <p14:creationId xmlns:p14="http://schemas.microsoft.com/office/powerpoint/2010/main" val="9205949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ACCCDFB-72D2-EE48-8BA3-236A2DCD4CC9}" type="slidenum">
              <a:rPr lang="en-US"/>
              <a:pPr>
                <a:defRPr/>
              </a:pPr>
              <a:t>‹#›</a:t>
            </a:fld>
            <a:endParaRPr lang="en-US"/>
          </a:p>
        </p:txBody>
      </p:sp>
    </p:spTree>
    <p:extLst>
      <p:ext uri="{BB962C8B-B14F-4D97-AF65-F5344CB8AC3E}">
        <p14:creationId xmlns:p14="http://schemas.microsoft.com/office/powerpoint/2010/main" val="41998927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4B6F0D3-A8A3-FF49-9A5F-60AE1B31C0DB}" type="slidenum">
              <a:rPr lang="en-US"/>
              <a:pPr>
                <a:defRPr/>
              </a:pPr>
              <a:t>‹#›</a:t>
            </a:fld>
            <a:endParaRPr lang="en-US"/>
          </a:p>
        </p:txBody>
      </p:sp>
    </p:spTree>
    <p:extLst>
      <p:ext uri="{BB962C8B-B14F-4D97-AF65-F5344CB8AC3E}">
        <p14:creationId xmlns:p14="http://schemas.microsoft.com/office/powerpoint/2010/main" val="37866347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998CD1-2D47-DE4A-8A77-8BA87E1192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84446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D65698-3866-EA45-8B55-A1BF4DA388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8215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CADEBA-70A4-E743-A58C-4C259DF4E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6272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4836C1-9EC0-544A-8712-D867ABB6C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1848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695798-9F96-5A43-8B70-0252EB053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034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06E3F6-84C7-E045-9B59-4464375C1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08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5598346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A9D0E8-3124-5341-BB34-0A3767132C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6043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8AFE74-27C3-3849-9466-BBCF7513C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2977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252710-0E3F-044D-BFAB-84229CA721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9122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D5824B-80BF-1A4A-B13F-D3BD65A7A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2012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E4D2D-728C-D341-84A5-680A4E74E5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3084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923D3A7-D727-E246-976D-1D41EF427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9538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AA853B7-A7E5-4440-9F8F-1BF23CFD64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57883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5E61D84-69DC-0242-B12C-C9364BCEF7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09897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7EAC0E7-D601-B244-96E3-B037CEB1DF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39068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46"/>
          <p:cNvSpPr>
            <a:spLocks noGrp="1" noChangeArrowheads="1"/>
          </p:cNvSpPr>
          <p:nvPr>
            <p:ph type="sldNum" sz="quarter" idx="12"/>
          </p:nvPr>
        </p:nvSpPr>
        <p:spPr>
          <a:ln/>
        </p:spPr>
        <p:txBody>
          <a:bodyPr/>
          <a:lstStyle>
            <a:lvl1pPr>
              <a:defRPr/>
            </a:lvl1pPr>
          </a:lstStyle>
          <a:p>
            <a:pPr>
              <a:defRPr/>
            </a:pPr>
            <a:fld id="{3028C1D9-338C-B14A-B84B-1528A653BD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2049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174790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6"/>
          <p:cNvSpPr>
            <a:spLocks noGrp="1" noChangeArrowheads="1"/>
          </p:cNvSpPr>
          <p:nvPr>
            <p:ph type="sldNum" sz="quarter" idx="12"/>
          </p:nvPr>
        </p:nvSpPr>
        <p:spPr>
          <a:ln/>
        </p:spPr>
        <p:txBody>
          <a:bodyPr/>
          <a:lstStyle>
            <a:lvl1pPr>
              <a:defRPr/>
            </a:lvl1pPr>
          </a:lstStyle>
          <a:p>
            <a:pPr>
              <a:defRPr/>
            </a:pPr>
            <a:fld id="{277021DE-8206-2848-818C-B8FB493168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32126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46"/>
          <p:cNvSpPr>
            <a:spLocks noGrp="1" noChangeArrowheads="1"/>
          </p:cNvSpPr>
          <p:nvPr>
            <p:ph type="sldNum" sz="quarter" idx="12"/>
          </p:nvPr>
        </p:nvSpPr>
        <p:spPr>
          <a:ln/>
        </p:spPr>
        <p:txBody>
          <a:bodyPr/>
          <a:lstStyle>
            <a:lvl1pPr>
              <a:defRPr/>
            </a:lvl1pPr>
          </a:lstStyle>
          <a:p>
            <a:pPr>
              <a:defRPr/>
            </a:pPr>
            <a:fld id="{416C4A0B-3EE0-B54F-872E-45384D57E1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71762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1D47373-1802-C947-B678-E6AD97FF78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34921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E424ABC1-65E2-2D41-BFBC-2A37ED5CD7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98891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252436E-5CAA-CA4F-BA8C-BF03D3162A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21090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FDEC646-75D3-F641-84DE-65DD317C66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9045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Comic Sans MS" charset="0"/>
              </a:defRPr>
            </a:lvl1pPr>
          </a:lstStyle>
          <a:p>
            <a:pPr>
              <a:defRPr/>
            </a:pPr>
            <a:fld id="{10C5541A-468C-754C-9EE5-AF9803982904}" type="slidenum">
              <a:rPr lang="en-US"/>
              <a:pPr>
                <a:defRPr/>
              </a:pPr>
              <a:t>‹#›</a:t>
            </a:fld>
            <a:endParaRPr lang="en-US"/>
          </a:p>
        </p:txBody>
      </p:sp>
    </p:spTree>
    <p:extLst>
      <p:ext uri="{BB962C8B-B14F-4D97-AF65-F5344CB8AC3E}">
        <p14:creationId xmlns:p14="http://schemas.microsoft.com/office/powerpoint/2010/main" val="9270232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517B05C6-A3E1-C041-BD13-CEEE5EB1CF61}" type="slidenum">
              <a:rPr lang="en-US"/>
              <a:pPr>
                <a:defRPr/>
              </a:pPr>
              <a:t>‹#›</a:t>
            </a:fld>
            <a:endParaRPr lang="en-US"/>
          </a:p>
        </p:txBody>
      </p:sp>
    </p:spTree>
    <p:extLst>
      <p:ext uri="{BB962C8B-B14F-4D97-AF65-F5344CB8AC3E}">
        <p14:creationId xmlns:p14="http://schemas.microsoft.com/office/powerpoint/2010/main" val="18893521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C5B9A465-F44C-8041-BC01-B71D28661313}" type="slidenum">
              <a:rPr lang="en-US"/>
              <a:pPr>
                <a:defRPr/>
              </a:pPr>
              <a:t>‹#›</a:t>
            </a:fld>
            <a:endParaRPr lang="en-US"/>
          </a:p>
        </p:txBody>
      </p:sp>
    </p:spTree>
    <p:extLst>
      <p:ext uri="{BB962C8B-B14F-4D97-AF65-F5344CB8AC3E}">
        <p14:creationId xmlns:p14="http://schemas.microsoft.com/office/powerpoint/2010/main" val="204461671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pPr>
              <a:defRPr/>
            </a:pPr>
            <a:fld id="{5929E5D7-1A84-2A42-9FF3-912622D3755C}" type="slidenum">
              <a:rPr lang="en-US"/>
              <a:pPr>
                <a:defRPr/>
              </a:pPr>
              <a:t>‹#›</a:t>
            </a:fld>
            <a:endParaRPr lang="en-US"/>
          </a:p>
        </p:txBody>
      </p:sp>
    </p:spTree>
    <p:extLst>
      <p:ext uri="{BB962C8B-B14F-4D97-AF65-F5344CB8AC3E}">
        <p14:creationId xmlns:p14="http://schemas.microsoft.com/office/powerpoint/2010/main" val="155215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05BC5-A20E-6C40-8FCF-D557E135D1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5799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Comic Sans MS" charset="0"/>
              </a:defRPr>
            </a:lvl1pPr>
          </a:lstStyle>
          <a:p>
            <a:pPr>
              <a:defRPr/>
            </a:pPr>
            <a:fld id="{73203D79-B243-504A-94F8-B16717C96373}" type="slidenum">
              <a:rPr lang="en-US"/>
              <a:pPr>
                <a:defRPr/>
              </a:pPr>
              <a:t>‹#›</a:t>
            </a:fld>
            <a:endParaRPr lang="en-US"/>
          </a:p>
        </p:txBody>
      </p:sp>
    </p:spTree>
    <p:extLst>
      <p:ext uri="{BB962C8B-B14F-4D97-AF65-F5344CB8AC3E}">
        <p14:creationId xmlns:p14="http://schemas.microsoft.com/office/powerpoint/2010/main" val="40761919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Comic Sans MS" charset="0"/>
              </a:defRPr>
            </a:lvl1pPr>
          </a:lstStyle>
          <a:p>
            <a:pPr>
              <a:defRPr/>
            </a:pPr>
            <a:fld id="{F70A5CBF-D9A7-2040-8468-E86DB1404717}" type="slidenum">
              <a:rPr lang="en-US"/>
              <a:pPr>
                <a:defRPr/>
              </a:pPr>
              <a:t>‹#›</a:t>
            </a:fld>
            <a:endParaRPr lang="en-US"/>
          </a:p>
        </p:txBody>
      </p:sp>
    </p:spTree>
    <p:extLst>
      <p:ext uri="{BB962C8B-B14F-4D97-AF65-F5344CB8AC3E}">
        <p14:creationId xmlns:p14="http://schemas.microsoft.com/office/powerpoint/2010/main" val="39498316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Comic Sans MS" charset="0"/>
              </a:defRPr>
            </a:lvl1pPr>
          </a:lstStyle>
          <a:p>
            <a:pPr>
              <a:defRPr/>
            </a:pPr>
            <a:fld id="{7962C17C-9633-8C42-B889-505D42783C8B}" type="slidenum">
              <a:rPr lang="en-US"/>
              <a:pPr>
                <a:defRPr/>
              </a:pPr>
              <a:t>‹#›</a:t>
            </a:fld>
            <a:endParaRPr lang="en-US"/>
          </a:p>
        </p:txBody>
      </p:sp>
    </p:spTree>
    <p:extLst>
      <p:ext uri="{BB962C8B-B14F-4D97-AF65-F5344CB8AC3E}">
        <p14:creationId xmlns:p14="http://schemas.microsoft.com/office/powerpoint/2010/main" val="223422676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pPr>
              <a:defRPr/>
            </a:pPr>
            <a:fld id="{E6174485-0A91-8543-8142-AE1DEFD61820}" type="slidenum">
              <a:rPr lang="en-US"/>
              <a:pPr>
                <a:defRPr/>
              </a:pPr>
              <a:t>‹#›</a:t>
            </a:fld>
            <a:endParaRPr lang="en-US"/>
          </a:p>
        </p:txBody>
      </p:sp>
    </p:spTree>
    <p:extLst>
      <p:ext uri="{BB962C8B-B14F-4D97-AF65-F5344CB8AC3E}">
        <p14:creationId xmlns:p14="http://schemas.microsoft.com/office/powerpoint/2010/main" val="13102460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pPr>
              <a:defRPr/>
            </a:pPr>
            <a:fld id="{B3EBB39B-509A-1E40-86CE-CEAD97344635}" type="slidenum">
              <a:rPr lang="en-US"/>
              <a:pPr>
                <a:defRPr/>
              </a:pPr>
              <a:t>‹#›</a:t>
            </a:fld>
            <a:endParaRPr lang="en-US"/>
          </a:p>
        </p:txBody>
      </p:sp>
    </p:spTree>
    <p:extLst>
      <p:ext uri="{BB962C8B-B14F-4D97-AF65-F5344CB8AC3E}">
        <p14:creationId xmlns:p14="http://schemas.microsoft.com/office/powerpoint/2010/main" val="40603205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86E1EDD2-820C-8647-A38A-FC1D8A410F04}" type="slidenum">
              <a:rPr lang="en-US"/>
              <a:pPr>
                <a:defRPr/>
              </a:pPr>
              <a:t>‹#›</a:t>
            </a:fld>
            <a:endParaRPr lang="en-US"/>
          </a:p>
        </p:txBody>
      </p:sp>
    </p:spTree>
    <p:extLst>
      <p:ext uri="{BB962C8B-B14F-4D97-AF65-F5344CB8AC3E}">
        <p14:creationId xmlns:p14="http://schemas.microsoft.com/office/powerpoint/2010/main" val="359345304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47659E3E-7555-AB42-8EE3-BCB60843A0F1}" type="slidenum">
              <a:rPr lang="en-US"/>
              <a:pPr>
                <a:defRPr/>
              </a:pPr>
              <a:t>‹#›</a:t>
            </a:fld>
            <a:endParaRPr lang="en-US"/>
          </a:p>
        </p:txBody>
      </p:sp>
    </p:spTree>
    <p:extLst>
      <p:ext uri="{BB962C8B-B14F-4D97-AF65-F5344CB8AC3E}">
        <p14:creationId xmlns:p14="http://schemas.microsoft.com/office/powerpoint/2010/main" val="15191292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0C899A2B-187B-8149-898F-6E589BF8F5CB}" type="slidenum">
              <a:rPr lang="en-US"/>
              <a:pPr>
                <a:defRPr/>
              </a:pPr>
              <a:t>‹#›</a:t>
            </a:fld>
            <a:endParaRPr lang="en-US"/>
          </a:p>
        </p:txBody>
      </p:sp>
    </p:spTree>
    <p:extLst>
      <p:ext uri="{BB962C8B-B14F-4D97-AF65-F5344CB8AC3E}">
        <p14:creationId xmlns:p14="http://schemas.microsoft.com/office/powerpoint/2010/main" val="16497230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892DC-F289-4047-BB2C-B9AC806A8D7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7803784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14F7FC-A9E2-594A-9E1E-B60D874B9A6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49257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E3E93-97DC-5547-914C-F8D8598BDD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9918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B0CE5-2F6C-FC43-A759-F9C88984CC2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4338437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BDF07F-5A73-2647-9233-4FD53681F3A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191707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C21C6-F0F5-6A41-8F8F-20F2B7A49B6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048702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6D74C0-9672-484E-B95D-07BAE0C45D8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286620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2F2E125-A4C1-2745-9337-65B3348F80B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681375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E13B3E-7E28-4C48-8771-7E9A20FB3A8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02406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9E26C-AEDD-2F41-AC32-F213A90CD68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02631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58784-B5FB-3149-9E0E-4D993273800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852858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4DDB06-8A3E-FB47-8369-2F311DB5B7C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48252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E895B2E-D058-BF44-96A0-327E5BDAEC5C}" type="slidenum">
              <a:rPr lang="en-US"/>
              <a:pPr>
                <a:defRPr/>
              </a:pPr>
              <a:t>‹#›</a:t>
            </a:fld>
            <a:endParaRPr lang="en-US"/>
          </a:p>
        </p:txBody>
      </p:sp>
    </p:spTree>
    <p:extLst>
      <p:ext uri="{BB962C8B-B14F-4D97-AF65-F5344CB8AC3E}">
        <p14:creationId xmlns:p14="http://schemas.microsoft.com/office/powerpoint/2010/main" val="947934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F9F93F-91CD-784A-89FA-F9C5575FBD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0000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3923AF2-CC02-F145-9E72-809D16D57722}" type="slidenum">
              <a:rPr lang="en-US"/>
              <a:pPr>
                <a:defRPr/>
              </a:pPr>
              <a:t>‹#›</a:t>
            </a:fld>
            <a:endParaRPr lang="en-US"/>
          </a:p>
        </p:txBody>
      </p:sp>
    </p:spTree>
    <p:extLst>
      <p:ext uri="{BB962C8B-B14F-4D97-AF65-F5344CB8AC3E}">
        <p14:creationId xmlns:p14="http://schemas.microsoft.com/office/powerpoint/2010/main" val="415519218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92E9F1F-ADB4-7C42-8C53-83E8D0FDF9D1}" type="slidenum">
              <a:rPr lang="en-US"/>
              <a:pPr>
                <a:defRPr/>
              </a:pPr>
              <a:t>‹#›</a:t>
            </a:fld>
            <a:endParaRPr lang="en-US"/>
          </a:p>
        </p:txBody>
      </p:sp>
    </p:spTree>
    <p:extLst>
      <p:ext uri="{BB962C8B-B14F-4D97-AF65-F5344CB8AC3E}">
        <p14:creationId xmlns:p14="http://schemas.microsoft.com/office/powerpoint/2010/main" val="330135944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3DDA184-43FC-7F4A-BAA0-AB3DB1E87890}" type="slidenum">
              <a:rPr lang="en-US"/>
              <a:pPr>
                <a:defRPr/>
              </a:pPr>
              <a:t>‹#›</a:t>
            </a:fld>
            <a:endParaRPr lang="en-US"/>
          </a:p>
        </p:txBody>
      </p:sp>
    </p:spTree>
    <p:extLst>
      <p:ext uri="{BB962C8B-B14F-4D97-AF65-F5344CB8AC3E}">
        <p14:creationId xmlns:p14="http://schemas.microsoft.com/office/powerpoint/2010/main" val="41590566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D91138B-721C-5447-B56C-3C0B1A6D5550}" type="slidenum">
              <a:rPr lang="en-US"/>
              <a:pPr>
                <a:defRPr/>
              </a:pPr>
              <a:t>‹#›</a:t>
            </a:fld>
            <a:endParaRPr lang="en-US"/>
          </a:p>
        </p:txBody>
      </p:sp>
    </p:spTree>
    <p:extLst>
      <p:ext uri="{BB962C8B-B14F-4D97-AF65-F5344CB8AC3E}">
        <p14:creationId xmlns:p14="http://schemas.microsoft.com/office/powerpoint/2010/main" val="268024051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6B5B0C02-BED7-CA42-837A-0AC3FF6A8547}" type="slidenum">
              <a:rPr lang="en-US"/>
              <a:pPr>
                <a:defRPr/>
              </a:pPr>
              <a:t>‹#›</a:t>
            </a:fld>
            <a:endParaRPr lang="en-US"/>
          </a:p>
        </p:txBody>
      </p:sp>
    </p:spTree>
    <p:extLst>
      <p:ext uri="{BB962C8B-B14F-4D97-AF65-F5344CB8AC3E}">
        <p14:creationId xmlns:p14="http://schemas.microsoft.com/office/powerpoint/2010/main" val="314225432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03E8987-DCA6-7F4A-BEA5-690A4D8A59FC}" type="slidenum">
              <a:rPr lang="en-US"/>
              <a:pPr>
                <a:defRPr/>
              </a:pPr>
              <a:t>‹#›</a:t>
            </a:fld>
            <a:endParaRPr lang="en-US"/>
          </a:p>
        </p:txBody>
      </p:sp>
    </p:spTree>
    <p:extLst>
      <p:ext uri="{BB962C8B-B14F-4D97-AF65-F5344CB8AC3E}">
        <p14:creationId xmlns:p14="http://schemas.microsoft.com/office/powerpoint/2010/main" val="26507868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D14A75A-D9D6-864D-9CFA-D097B894C2ED}" type="slidenum">
              <a:rPr lang="en-US"/>
              <a:pPr>
                <a:defRPr/>
              </a:pPr>
              <a:t>‹#›</a:t>
            </a:fld>
            <a:endParaRPr lang="en-US"/>
          </a:p>
        </p:txBody>
      </p:sp>
    </p:spTree>
    <p:extLst>
      <p:ext uri="{BB962C8B-B14F-4D97-AF65-F5344CB8AC3E}">
        <p14:creationId xmlns:p14="http://schemas.microsoft.com/office/powerpoint/2010/main" val="27101117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79FD91D-1712-5040-A0B8-962A20DA6D84}" type="slidenum">
              <a:rPr lang="en-US"/>
              <a:pPr>
                <a:defRPr/>
              </a:pPr>
              <a:t>‹#›</a:t>
            </a:fld>
            <a:endParaRPr lang="en-US"/>
          </a:p>
        </p:txBody>
      </p:sp>
    </p:spTree>
    <p:extLst>
      <p:ext uri="{BB962C8B-B14F-4D97-AF65-F5344CB8AC3E}">
        <p14:creationId xmlns:p14="http://schemas.microsoft.com/office/powerpoint/2010/main" val="41937161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AD42F1D-254C-3F49-895A-F4616C9CD7B5}" type="slidenum">
              <a:rPr lang="en-US"/>
              <a:pPr>
                <a:defRPr/>
              </a:pPr>
              <a:t>‹#›</a:t>
            </a:fld>
            <a:endParaRPr lang="en-US"/>
          </a:p>
        </p:txBody>
      </p:sp>
    </p:spTree>
    <p:extLst>
      <p:ext uri="{BB962C8B-B14F-4D97-AF65-F5344CB8AC3E}">
        <p14:creationId xmlns:p14="http://schemas.microsoft.com/office/powerpoint/2010/main" val="36495191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95FEF18-1934-CC4B-9032-F820FD5D4B4C}" type="slidenum">
              <a:rPr lang="en-US"/>
              <a:pPr>
                <a:defRPr/>
              </a:pPr>
              <a:t>‹#›</a:t>
            </a:fld>
            <a:endParaRPr lang="en-US"/>
          </a:p>
        </p:txBody>
      </p:sp>
    </p:spTree>
    <p:extLst>
      <p:ext uri="{BB962C8B-B14F-4D97-AF65-F5344CB8AC3E}">
        <p14:creationId xmlns:p14="http://schemas.microsoft.com/office/powerpoint/2010/main" val="3467897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741BEA-590E-8240-8FAC-F64228E53B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43227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7A737D-F05C-6740-94C3-549F71E5C009}" type="slidenum">
              <a:rPr lang="en-US"/>
              <a:pPr>
                <a:defRPr/>
              </a:pPr>
              <a:t>‹#›</a:t>
            </a:fld>
            <a:endParaRPr lang="en-US"/>
          </a:p>
        </p:txBody>
      </p:sp>
    </p:spTree>
    <p:extLst>
      <p:ext uri="{BB962C8B-B14F-4D97-AF65-F5344CB8AC3E}">
        <p14:creationId xmlns:p14="http://schemas.microsoft.com/office/powerpoint/2010/main" val="16973143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FF13CF-89DD-5846-8201-80ACC08F4C25}" type="slidenum">
              <a:rPr lang="en-US"/>
              <a:pPr>
                <a:defRPr/>
              </a:pPr>
              <a:t>‹#›</a:t>
            </a:fld>
            <a:endParaRPr lang="en-US"/>
          </a:p>
        </p:txBody>
      </p:sp>
    </p:spTree>
    <p:extLst>
      <p:ext uri="{BB962C8B-B14F-4D97-AF65-F5344CB8AC3E}">
        <p14:creationId xmlns:p14="http://schemas.microsoft.com/office/powerpoint/2010/main" val="385805977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2EDC8-2844-624B-931C-F0C32CB51D91}" type="slidenum">
              <a:rPr lang="en-US"/>
              <a:pPr>
                <a:defRPr/>
              </a:pPr>
              <a:t>‹#›</a:t>
            </a:fld>
            <a:endParaRPr lang="en-US"/>
          </a:p>
        </p:txBody>
      </p:sp>
    </p:spTree>
    <p:extLst>
      <p:ext uri="{BB962C8B-B14F-4D97-AF65-F5344CB8AC3E}">
        <p14:creationId xmlns:p14="http://schemas.microsoft.com/office/powerpoint/2010/main" val="305094765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187E33-AE33-6145-98E7-547D66BDAB2D}" type="slidenum">
              <a:rPr lang="en-US"/>
              <a:pPr>
                <a:defRPr/>
              </a:pPr>
              <a:t>‹#›</a:t>
            </a:fld>
            <a:endParaRPr lang="en-US"/>
          </a:p>
        </p:txBody>
      </p:sp>
    </p:spTree>
    <p:extLst>
      <p:ext uri="{BB962C8B-B14F-4D97-AF65-F5344CB8AC3E}">
        <p14:creationId xmlns:p14="http://schemas.microsoft.com/office/powerpoint/2010/main" val="30991236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22CF87-BA84-8740-A356-818554C3A0B9}" type="slidenum">
              <a:rPr lang="en-US"/>
              <a:pPr>
                <a:defRPr/>
              </a:pPr>
              <a:t>‹#›</a:t>
            </a:fld>
            <a:endParaRPr lang="en-US"/>
          </a:p>
        </p:txBody>
      </p:sp>
    </p:spTree>
    <p:extLst>
      <p:ext uri="{BB962C8B-B14F-4D97-AF65-F5344CB8AC3E}">
        <p14:creationId xmlns:p14="http://schemas.microsoft.com/office/powerpoint/2010/main" val="7456929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DFFF72-42B1-4B49-9FDB-511B0BA9CDC7}" type="slidenum">
              <a:rPr lang="en-US"/>
              <a:pPr>
                <a:defRPr/>
              </a:pPr>
              <a:t>‹#›</a:t>
            </a:fld>
            <a:endParaRPr lang="en-US"/>
          </a:p>
        </p:txBody>
      </p:sp>
    </p:spTree>
    <p:extLst>
      <p:ext uri="{BB962C8B-B14F-4D97-AF65-F5344CB8AC3E}">
        <p14:creationId xmlns:p14="http://schemas.microsoft.com/office/powerpoint/2010/main" val="7550619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47C4B1-56F0-DF4A-87DD-3D9F7DD868DD}" type="slidenum">
              <a:rPr lang="en-US"/>
              <a:pPr>
                <a:defRPr/>
              </a:pPr>
              <a:t>‹#›</a:t>
            </a:fld>
            <a:endParaRPr lang="en-US"/>
          </a:p>
        </p:txBody>
      </p:sp>
    </p:spTree>
    <p:extLst>
      <p:ext uri="{BB962C8B-B14F-4D97-AF65-F5344CB8AC3E}">
        <p14:creationId xmlns:p14="http://schemas.microsoft.com/office/powerpoint/2010/main" val="30994409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E043C2-4159-324F-9906-C7591243F0F4}" type="slidenum">
              <a:rPr lang="en-US"/>
              <a:pPr>
                <a:defRPr/>
              </a:pPr>
              <a:t>‹#›</a:t>
            </a:fld>
            <a:endParaRPr lang="en-US"/>
          </a:p>
        </p:txBody>
      </p:sp>
    </p:spTree>
    <p:extLst>
      <p:ext uri="{BB962C8B-B14F-4D97-AF65-F5344CB8AC3E}">
        <p14:creationId xmlns:p14="http://schemas.microsoft.com/office/powerpoint/2010/main" val="21944952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9BB6D1-B98E-2A4E-8758-273B82EC4253}" type="slidenum">
              <a:rPr lang="en-US"/>
              <a:pPr>
                <a:defRPr/>
              </a:pPr>
              <a:t>‹#›</a:t>
            </a:fld>
            <a:endParaRPr lang="en-US"/>
          </a:p>
        </p:txBody>
      </p:sp>
    </p:spTree>
    <p:extLst>
      <p:ext uri="{BB962C8B-B14F-4D97-AF65-F5344CB8AC3E}">
        <p14:creationId xmlns:p14="http://schemas.microsoft.com/office/powerpoint/2010/main" val="283110334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69A44-F222-E94B-A2F5-06B957A39E42}" type="slidenum">
              <a:rPr lang="en-US"/>
              <a:pPr>
                <a:defRPr/>
              </a:pPr>
              <a:t>‹#›</a:t>
            </a:fld>
            <a:endParaRPr lang="en-US"/>
          </a:p>
        </p:txBody>
      </p:sp>
    </p:spTree>
    <p:extLst>
      <p:ext uri="{BB962C8B-B14F-4D97-AF65-F5344CB8AC3E}">
        <p14:creationId xmlns:p14="http://schemas.microsoft.com/office/powerpoint/2010/main" val="2190865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5C3083-CEC6-5C4F-958D-6B395B535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24054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6395B2-19A3-444C-A62F-B110105757E1}" type="slidenum">
              <a:rPr lang="en-US"/>
              <a:pPr>
                <a:defRPr/>
              </a:pPr>
              <a:t>‹#›</a:t>
            </a:fld>
            <a:endParaRPr lang="en-US"/>
          </a:p>
        </p:txBody>
      </p:sp>
    </p:spTree>
    <p:extLst>
      <p:ext uri="{BB962C8B-B14F-4D97-AF65-F5344CB8AC3E}">
        <p14:creationId xmlns:p14="http://schemas.microsoft.com/office/powerpoint/2010/main" val="1678647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35BF0C-124F-BF48-A486-11CED670A167}" type="slidenum">
              <a:rPr lang="en-US"/>
              <a:pPr>
                <a:defRPr/>
              </a:pPr>
              <a:t>‹#›</a:t>
            </a:fld>
            <a:endParaRPr lang="en-US"/>
          </a:p>
        </p:txBody>
      </p:sp>
    </p:spTree>
    <p:extLst>
      <p:ext uri="{BB962C8B-B14F-4D97-AF65-F5344CB8AC3E}">
        <p14:creationId xmlns:p14="http://schemas.microsoft.com/office/powerpoint/2010/main" val="155252544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29FEC307-2C7B-BA4E-B12A-B213873AAA7C}" type="slidenum">
              <a:rPr lang="en-GB"/>
              <a:pPr>
                <a:defRPr/>
              </a:pPr>
              <a:t>‹#›</a:t>
            </a:fld>
            <a:endParaRPr lang="en-GB"/>
          </a:p>
        </p:txBody>
      </p:sp>
    </p:spTree>
    <p:extLst>
      <p:ext uri="{BB962C8B-B14F-4D97-AF65-F5344CB8AC3E}">
        <p14:creationId xmlns:p14="http://schemas.microsoft.com/office/powerpoint/2010/main" val="407919519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902075"/>
            <a:ext cx="3400425" cy="2949575"/>
            <a:chOff x="0" y="2458"/>
            <a:chExt cx="2142" cy="1858"/>
          </a:xfrm>
        </p:grpSpPr>
        <p:sp>
          <p:nvSpPr>
            <p:cNvPr id="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79882" name="Rectangle 1034"/>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03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03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03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038"/>
          <p:cNvSpPr>
            <a:spLocks noGrp="1" noChangeArrowheads="1"/>
          </p:cNvSpPr>
          <p:nvPr>
            <p:ph type="sldNum" sz="quarter" idx="12"/>
          </p:nvPr>
        </p:nvSpPr>
        <p:spPr/>
        <p:txBody>
          <a:bodyPr/>
          <a:lstStyle>
            <a:lvl1pPr>
              <a:defRPr/>
            </a:lvl1pPr>
          </a:lstStyle>
          <a:p>
            <a:pPr>
              <a:defRPr/>
            </a:pPr>
            <a:fld id="{43E99633-BBCD-7B4D-808D-EA71C18E22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164545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B308B4A-494B-E548-8E30-B0642DF4A5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73234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2435F81-7CDE-6347-8EF8-51ED43AF94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01233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35389B8-F849-8348-868B-E23A96B6BC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19175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474FD4CC-61FD-574B-A7A4-2B48EB3A6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395908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C1CAD625-B1AD-394A-B233-F4E741A915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20991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6D003DD-B403-5340-A6C9-19B2B1C5C8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2828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704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2745-00BB-584D-A1E5-02599F82E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2440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67E7C4C0-43BB-CD41-B8E0-88E9AEF16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872485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048538C8-F339-4840-97D7-9C96BB8752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893104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23E0D7E-C5A2-384A-A4B9-A98D99F200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49665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8EF9070-B6E0-C345-AE46-DC18AA3BA6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660385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48631041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40206849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79824116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62585826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1905248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750115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2A8335-3661-2B47-A29A-B80AD6F2BF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68303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5061359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412297989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71276210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181437991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11037914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95950475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27418686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081857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25636864"/>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3371119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ED8339-0394-A64D-A8B3-F274BF38D9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125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1358356"/>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0908504"/>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2952172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68709460"/>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53111542"/>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3434208"/>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30994728"/>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565397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498704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9702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221D5-B0A3-1045-8E53-E6DC855C1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49150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274707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31856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65127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84025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70154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405349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0518962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5269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502A2A-EF85-9B44-A95F-82FE263C5B1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481630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434569-20F8-7E41-9B8E-6387D0390B69}"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137956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EF9ED6-96CF-AC41-864E-8B8CDB6C8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1703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0D6526-64DD-304D-A195-8DE62308F39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060913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1597C-9A1C-554E-9971-BB691367CD1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1517956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0E3B76-3173-C249-AB4B-6E11D87CDA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42246398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BD7033-4FA5-0D47-B45A-B071185D414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5453184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8E2D7D-02D5-9B49-9927-88100BDC4E5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38850965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611FD-02A9-F647-9BF5-51A5CE3498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0899951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0A160-1BDC-5B47-880A-13271608904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17527652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43E710-AD6A-9D4D-B73C-05C660A2FA4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51695107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843CE1-1E86-734A-A068-7EC920D7BD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144800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F6B8C4-8660-C34C-AC41-1E887F311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98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E8F64F-FF05-684E-829E-ED39D098D2C0}" type="slidenum">
              <a:rPr lang="pt-BR">
                <a:solidFill>
                  <a:srgbClr val="000000"/>
                </a:solidFill>
              </a:rPr>
              <a:pPr>
                <a:defRPr/>
              </a:pPr>
              <a:t>‹#›</a:t>
            </a:fld>
            <a:endParaRPr lang="pt-BR">
              <a:solidFill>
                <a:srgbClr val="000000"/>
              </a:solidFill>
            </a:endParaRPr>
          </a:p>
        </p:txBody>
      </p:sp>
    </p:spTree>
    <p:extLst>
      <p:ext uri="{BB962C8B-B14F-4D97-AF65-F5344CB8AC3E}">
        <p14:creationId xmlns:p14="http://schemas.microsoft.com/office/powerpoint/2010/main" val="3093036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C4B3F8-3BCF-2C49-B525-86C39DE3F021}" type="slidenum">
              <a:rPr lang="en-US"/>
              <a:pPr>
                <a:defRPr/>
              </a:pPr>
              <a:t>‹#›</a:t>
            </a:fld>
            <a:endParaRPr lang="en-US"/>
          </a:p>
        </p:txBody>
      </p:sp>
    </p:spTree>
    <p:extLst>
      <p:ext uri="{BB962C8B-B14F-4D97-AF65-F5344CB8AC3E}">
        <p14:creationId xmlns:p14="http://schemas.microsoft.com/office/powerpoint/2010/main" val="3782336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D6836-32DB-514A-923E-F20819D4EA13}" type="slidenum">
              <a:rPr lang="en-US"/>
              <a:pPr>
                <a:defRPr/>
              </a:pPr>
              <a:t>‹#›</a:t>
            </a:fld>
            <a:endParaRPr lang="en-US"/>
          </a:p>
        </p:txBody>
      </p:sp>
    </p:spTree>
    <p:extLst>
      <p:ext uri="{BB962C8B-B14F-4D97-AF65-F5344CB8AC3E}">
        <p14:creationId xmlns:p14="http://schemas.microsoft.com/office/powerpoint/2010/main" val="2847682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082323-BB87-9B44-A760-F7C8454487E0}" type="slidenum">
              <a:rPr lang="en-US"/>
              <a:pPr>
                <a:defRPr/>
              </a:pPr>
              <a:t>‹#›</a:t>
            </a:fld>
            <a:endParaRPr lang="en-US"/>
          </a:p>
        </p:txBody>
      </p:sp>
    </p:spTree>
    <p:extLst>
      <p:ext uri="{BB962C8B-B14F-4D97-AF65-F5344CB8AC3E}">
        <p14:creationId xmlns:p14="http://schemas.microsoft.com/office/powerpoint/2010/main" val="35457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C8CFF-B252-464F-9E8F-EC03AF475F7D}" type="slidenum">
              <a:rPr lang="en-US"/>
              <a:pPr>
                <a:defRPr/>
              </a:pPr>
              <a:t>‹#›</a:t>
            </a:fld>
            <a:endParaRPr lang="en-US"/>
          </a:p>
        </p:txBody>
      </p:sp>
    </p:spTree>
    <p:extLst>
      <p:ext uri="{BB962C8B-B14F-4D97-AF65-F5344CB8AC3E}">
        <p14:creationId xmlns:p14="http://schemas.microsoft.com/office/powerpoint/2010/main" val="844003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C3A11E-A6EE-AB4A-A855-5215C5017062}" type="slidenum">
              <a:rPr lang="en-US"/>
              <a:pPr>
                <a:defRPr/>
              </a:pPr>
              <a:t>‹#›</a:t>
            </a:fld>
            <a:endParaRPr lang="en-US"/>
          </a:p>
        </p:txBody>
      </p:sp>
    </p:spTree>
    <p:extLst>
      <p:ext uri="{BB962C8B-B14F-4D97-AF65-F5344CB8AC3E}">
        <p14:creationId xmlns:p14="http://schemas.microsoft.com/office/powerpoint/2010/main" val="4089795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FBC0E7-4EC4-ED44-A7D5-89F3D5963928}" type="slidenum">
              <a:rPr lang="en-US"/>
              <a:pPr>
                <a:defRPr/>
              </a:pPr>
              <a:t>‹#›</a:t>
            </a:fld>
            <a:endParaRPr lang="en-US"/>
          </a:p>
        </p:txBody>
      </p:sp>
    </p:spTree>
    <p:extLst>
      <p:ext uri="{BB962C8B-B14F-4D97-AF65-F5344CB8AC3E}">
        <p14:creationId xmlns:p14="http://schemas.microsoft.com/office/powerpoint/2010/main" val="1756516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5AA53C-F235-BB48-A120-C8FFDB78D89F}" type="slidenum">
              <a:rPr lang="en-US"/>
              <a:pPr>
                <a:defRPr/>
              </a:pPr>
              <a:t>‹#›</a:t>
            </a:fld>
            <a:endParaRPr lang="en-US"/>
          </a:p>
        </p:txBody>
      </p:sp>
    </p:spTree>
    <p:extLst>
      <p:ext uri="{BB962C8B-B14F-4D97-AF65-F5344CB8AC3E}">
        <p14:creationId xmlns:p14="http://schemas.microsoft.com/office/powerpoint/2010/main" val="776100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CEA077-B8EF-B64E-BE34-3FBEA4261B59}" type="slidenum">
              <a:rPr lang="en-US"/>
              <a:pPr>
                <a:defRPr/>
              </a:pPr>
              <a:t>‹#›</a:t>
            </a:fld>
            <a:endParaRPr lang="en-US"/>
          </a:p>
        </p:txBody>
      </p:sp>
    </p:spTree>
    <p:extLst>
      <p:ext uri="{BB962C8B-B14F-4D97-AF65-F5344CB8AC3E}">
        <p14:creationId xmlns:p14="http://schemas.microsoft.com/office/powerpoint/2010/main" val="86412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73721A-1796-1542-B142-4005C3AB1E42}" type="slidenum">
              <a:rPr lang="en-US"/>
              <a:pPr>
                <a:defRPr/>
              </a:pPr>
              <a:t>‹#›</a:t>
            </a:fld>
            <a:endParaRPr lang="en-US"/>
          </a:p>
        </p:txBody>
      </p:sp>
    </p:spTree>
    <p:extLst>
      <p:ext uri="{BB962C8B-B14F-4D97-AF65-F5344CB8AC3E}">
        <p14:creationId xmlns:p14="http://schemas.microsoft.com/office/powerpoint/2010/main" val="398860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3C10E-076A-5643-B0B4-5BCB86EFC4A7}" type="slidenum">
              <a:rPr lang="en-US"/>
              <a:pPr>
                <a:defRPr/>
              </a:pPr>
              <a:t>‹#›</a:t>
            </a:fld>
            <a:endParaRPr lang="en-US"/>
          </a:p>
        </p:txBody>
      </p:sp>
    </p:spTree>
    <p:extLst>
      <p:ext uri="{BB962C8B-B14F-4D97-AF65-F5344CB8AC3E}">
        <p14:creationId xmlns:p14="http://schemas.microsoft.com/office/powerpoint/2010/main" val="1176651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68CA-E979-AB47-AEF4-94671D46B82D}" type="slidenum">
              <a:rPr lang="en-US"/>
              <a:pPr>
                <a:defRPr/>
              </a:pPr>
              <a:t>‹#›</a:t>
            </a:fld>
            <a:endParaRPr lang="en-US"/>
          </a:p>
        </p:txBody>
      </p:sp>
    </p:spTree>
    <p:extLst>
      <p:ext uri="{BB962C8B-B14F-4D97-AF65-F5344CB8AC3E}">
        <p14:creationId xmlns:p14="http://schemas.microsoft.com/office/powerpoint/2010/main" val="1692179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020F8650-6B08-DE48-8818-C5B9587966DF}" type="slidenum">
              <a:rPr lang="en-US"/>
              <a:pPr>
                <a:defRPr/>
              </a:pPr>
              <a:t>‹#›</a:t>
            </a:fld>
            <a:endParaRPr lang="en-US"/>
          </a:p>
        </p:txBody>
      </p:sp>
    </p:spTree>
    <p:extLst>
      <p:ext uri="{BB962C8B-B14F-4D97-AF65-F5344CB8AC3E}">
        <p14:creationId xmlns:p14="http://schemas.microsoft.com/office/powerpoint/2010/main" val="40596821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4C509A7-391F-4146-BDF7-2BE1D6DA6AA5}" type="slidenum">
              <a:rPr lang="en-US"/>
              <a:pPr>
                <a:defRPr/>
              </a:pPr>
              <a:t>‹#›</a:t>
            </a:fld>
            <a:endParaRPr lang="en-US"/>
          </a:p>
        </p:txBody>
      </p:sp>
    </p:spTree>
    <p:extLst>
      <p:ext uri="{BB962C8B-B14F-4D97-AF65-F5344CB8AC3E}">
        <p14:creationId xmlns:p14="http://schemas.microsoft.com/office/powerpoint/2010/main" val="284996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49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82125410-D791-7248-957A-C82574CC9262}" type="slidenum">
              <a:rPr lang="en-US"/>
              <a:pPr>
                <a:defRPr/>
              </a:pPr>
              <a:t>‹#›</a:t>
            </a:fld>
            <a:endParaRPr lang="en-US"/>
          </a:p>
        </p:txBody>
      </p:sp>
    </p:spTree>
    <p:extLst>
      <p:ext uri="{BB962C8B-B14F-4D97-AF65-F5344CB8AC3E}">
        <p14:creationId xmlns:p14="http://schemas.microsoft.com/office/powerpoint/2010/main" val="1223311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A8318F39-88A7-D84D-9323-99B6BD6A3510}" type="slidenum">
              <a:rPr lang="en-US"/>
              <a:pPr>
                <a:defRPr/>
              </a:pPr>
              <a:t>‹#›</a:t>
            </a:fld>
            <a:endParaRPr lang="en-US"/>
          </a:p>
        </p:txBody>
      </p:sp>
    </p:spTree>
    <p:extLst>
      <p:ext uri="{BB962C8B-B14F-4D97-AF65-F5344CB8AC3E}">
        <p14:creationId xmlns:p14="http://schemas.microsoft.com/office/powerpoint/2010/main" val="39172524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7D580469-A9ED-1149-8710-3130CB4AFC1A}" type="slidenum">
              <a:rPr lang="en-US"/>
              <a:pPr>
                <a:defRPr/>
              </a:pPr>
              <a:t>‹#›</a:t>
            </a:fld>
            <a:endParaRPr lang="en-US"/>
          </a:p>
        </p:txBody>
      </p:sp>
    </p:spTree>
    <p:extLst>
      <p:ext uri="{BB962C8B-B14F-4D97-AF65-F5344CB8AC3E}">
        <p14:creationId xmlns:p14="http://schemas.microsoft.com/office/powerpoint/2010/main" val="2372668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49156DDA-6EB0-7B43-B8E6-62AB06DACCA5}" type="slidenum">
              <a:rPr lang="en-US"/>
              <a:pPr>
                <a:defRPr/>
              </a:pPr>
              <a:t>‹#›</a:t>
            </a:fld>
            <a:endParaRPr lang="en-US"/>
          </a:p>
        </p:txBody>
      </p:sp>
    </p:spTree>
    <p:extLst>
      <p:ext uri="{BB962C8B-B14F-4D97-AF65-F5344CB8AC3E}">
        <p14:creationId xmlns:p14="http://schemas.microsoft.com/office/powerpoint/2010/main" val="2406780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85894DF3-F253-F047-9339-0662883E4F41}" type="slidenum">
              <a:rPr lang="en-US"/>
              <a:pPr>
                <a:defRPr/>
              </a:pPr>
              <a:t>‹#›</a:t>
            </a:fld>
            <a:endParaRPr lang="en-US"/>
          </a:p>
        </p:txBody>
      </p:sp>
    </p:spTree>
    <p:extLst>
      <p:ext uri="{BB962C8B-B14F-4D97-AF65-F5344CB8AC3E}">
        <p14:creationId xmlns:p14="http://schemas.microsoft.com/office/powerpoint/2010/main" val="2991645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0D29076E-F4C4-134C-A8AA-4C4441CD2D2B}" type="slidenum">
              <a:rPr lang="en-US"/>
              <a:pPr>
                <a:defRPr/>
              </a:pPr>
              <a:t>‹#›</a:t>
            </a:fld>
            <a:endParaRPr lang="en-US"/>
          </a:p>
        </p:txBody>
      </p:sp>
    </p:spTree>
    <p:extLst>
      <p:ext uri="{BB962C8B-B14F-4D97-AF65-F5344CB8AC3E}">
        <p14:creationId xmlns:p14="http://schemas.microsoft.com/office/powerpoint/2010/main" val="2448378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7254425C-D8AA-024E-B5ED-7744D4CEC390}" type="slidenum">
              <a:rPr lang="en-US"/>
              <a:pPr>
                <a:defRPr/>
              </a:pPr>
              <a:t>‹#›</a:t>
            </a:fld>
            <a:endParaRPr lang="en-US"/>
          </a:p>
        </p:txBody>
      </p:sp>
    </p:spTree>
    <p:extLst>
      <p:ext uri="{BB962C8B-B14F-4D97-AF65-F5344CB8AC3E}">
        <p14:creationId xmlns:p14="http://schemas.microsoft.com/office/powerpoint/2010/main" val="818178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4717096C-74CB-9340-9539-7CF57FC540BB}" type="slidenum">
              <a:rPr lang="en-US"/>
              <a:pPr>
                <a:defRPr/>
              </a:pPr>
              <a:t>‹#›</a:t>
            </a:fld>
            <a:endParaRPr lang="en-US"/>
          </a:p>
        </p:txBody>
      </p:sp>
    </p:spTree>
    <p:extLst>
      <p:ext uri="{BB962C8B-B14F-4D97-AF65-F5344CB8AC3E}">
        <p14:creationId xmlns:p14="http://schemas.microsoft.com/office/powerpoint/2010/main" val="2963800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71D8DB8-5288-B841-BEB7-D443CB0DBE98}" type="slidenum">
              <a:rPr lang="en-US"/>
              <a:pPr>
                <a:defRPr/>
              </a:pPr>
              <a:t>‹#›</a:t>
            </a:fld>
            <a:endParaRPr lang="en-US"/>
          </a:p>
        </p:txBody>
      </p:sp>
    </p:spTree>
    <p:extLst>
      <p:ext uri="{BB962C8B-B14F-4D97-AF65-F5344CB8AC3E}">
        <p14:creationId xmlns:p14="http://schemas.microsoft.com/office/powerpoint/2010/main" val="13725186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7B459A3-0AEB-294D-B28B-572CE43E9A34}" type="slidenum">
              <a:rPr lang="en-US"/>
              <a:pPr>
                <a:defRPr/>
              </a:pPr>
              <a:t>‹#›</a:t>
            </a:fld>
            <a:endParaRPr lang="en-US"/>
          </a:p>
        </p:txBody>
      </p:sp>
    </p:spTree>
    <p:extLst>
      <p:ext uri="{BB962C8B-B14F-4D97-AF65-F5344CB8AC3E}">
        <p14:creationId xmlns:p14="http://schemas.microsoft.com/office/powerpoint/2010/main" val="930517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338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2EBD9-6BFD-A349-9994-8CF44A6BAACE}" type="slidenum">
              <a:rPr lang="en-US"/>
              <a:pPr>
                <a:defRPr/>
              </a:pPr>
              <a:t>‹#›</a:t>
            </a:fld>
            <a:endParaRPr lang="en-US"/>
          </a:p>
        </p:txBody>
      </p:sp>
    </p:spTree>
    <p:extLst>
      <p:ext uri="{BB962C8B-B14F-4D97-AF65-F5344CB8AC3E}">
        <p14:creationId xmlns:p14="http://schemas.microsoft.com/office/powerpoint/2010/main" val="1520923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ACABD-F49A-D343-9A78-88AB380F863C}" type="slidenum">
              <a:rPr lang="en-US"/>
              <a:pPr>
                <a:defRPr/>
              </a:pPr>
              <a:t>‹#›</a:t>
            </a:fld>
            <a:endParaRPr lang="en-US"/>
          </a:p>
        </p:txBody>
      </p:sp>
    </p:spTree>
    <p:extLst>
      <p:ext uri="{BB962C8B-B14F-4D97-AF65-F5344CB8AC3E}">
        <p14:creationId xmlns:p14="http://schemas.microsoft.com/office/powerpoint/2010/main" val="1789338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4ECCD-B288-E140-8CE3-3971CD18FF72}" type="slidenum">
              <a:rPr lang="en-US"/>
              <a:pPr>
                <a:defRPr/>
              </a:pPr>
              <a:t>‹#›</a:t>
            </a:fld>
            <a:endParaRPr lang="en-US"/>
          </a:p>
        </p:txBody>
      </p:sp>
    </p:spTree>
    <p:extLst>
      <p:ext uri="{BB962C8B-B14F-4D97-AF65-F5344CB8AC3E}">
        <p14:creationId xmlns:p14="http://schemas.microsoft.com/office/powerpoint/2010/main" val="1646159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DF5505-236A-A145-B185-2C862C194170}" type="slidenum">
              <a:rPr lang="en-US"/>
              <a:pPr>
                <a:defRPr/>
              </a:pPr>
              <a:t>‹#›</a:t>
            </a:fld>
            <a:endParaRPr lang="en-US"/>
          </a:p>
        </p:txBody>
      </p:sp>
    </p:spTree>
    <p:extLst>
      <p:ext uri="{BB962C8B-B14F-4D97-AF65-F5344CB8AC3E}">
        <p14:creationId xmlns:p14="http://schemas.microsoft.com/office/powerpoint/2010/main" val="50274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124BA2-8075-2140-877C-1762A17C4135}" type="slidenum">
              <a:rPr lang="en-US"/>
              <a:pPr>
                <a:defRPr/>
              </a:pPr>
              <a:t>‹#›</a:t>
            </a:fld>
            <a:endParaRPr lang="en-US"/>
          </a:p>
        </p:txBody>
      </p:sp>
    </p:spTree>
    <p:extLst>
      <p:ext uri="{BB962C8B-B14F-4D97-AF65-F5344CB8AC3E}">
        <p14:creationId xmlns:p14="http://schemas.microsoft.com/office/powerpoint/2010/main" val="2781726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D05504-0A85-4A4F-82B0-A3447C90E038}" type="slidenum">
              <a:rPr lang="en-US"/>
              <a:pPr>
                <a:defRPr/>
              </a:pPr>
              <a:t>‹#›</a:t>
            </a:fld>
            <a:endParaRPr lang="en-US"/>
          </a:p>
        </p:txBody>
      </p:sp>
    </p:spTree>
    <p:extLst>
      <p:ext uri="{BB962C8B-B14F-4D97-AF65-F5344CB8AC3E}">
        <p14:creationId xmlns:p14="http://schemas.microsoft.com/office/powerpoint/2010/main" val="30596069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44F0BC-1C6C-994D-8D82-664D8BC24617}" type="slidenum">
              <a:rPr lang="en-US"/>
              <a:pPr>
                <a:defRPr/>
              </a:pPr>
              <a:t>‹#›</a:t>
            </a:fld>
            <a:endParaRPr lang="en-US"/>
          </a:p>
        </p:txBody>
      </p:sp>
    </p:spTree>
    <p:extLst>
      <p:ext uri="{BB962C8B-B14F-4D97-AF65-F5344CB8AC3E}">
        <p14:creationId xmlns:p14="http://schemas.microsoft.com/office/powerpoint/2010/main" val="23179236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29C4FF-04B6-054E-A6A7-939B7D11C4AB}" type="slidenum">
              <a:rPr lang="en-US"/>
              <a:pPr>
                <a:defRPr/>
              </a:pPr>
              <a:t>‹#›</a:t>
            </a:fld>
            <a:endParaRPr lang="en-US"/>
          </a:p>
        </p:txBody>
      </p:sp>
    </p:spTree>
    <p:extLst>
      <p:ext uri="{BB962C8B-B14F-4D97-AF65-F5344CB8AC3E}">
        <p14:creationId xmlns:p14="http://schemas.microsoft.com/office/powerpoint/2010/main" val="451172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79222-5806-9945-8D35-9859F08AD12D}" type="slidenum">
              <a:rPr lang="en-US"/>
              <a:pPr>
                <a:defRPr/>
              </a:pPr>
              <a:t>‹#›</a:t>
            </a:fld>
            <a:endParaRPr lang="en-US"/>
          </a:p>
        </p:txBody>
      </p:sp>
    </p:spTree>
    <p:extLst>
      <p:ext uri="{BB962C8B-B14F-4D97-AF65-F5344CB8AC3E}">
        <p14:creationId xmlns:p14="http://schemas.microsoft.com/office/powerpoint/2010/main" val="14173047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F7ACC-A4C5-FB43-B213-8BF38E484FA5}" type="slidenum">
              <a:rPr lang="en-US"/>
              <a:pPr>
                <a:defRPr/>
              </a:pPr>
              <a:t>‹#›</a:t>
            </a:fld>
            <a:endParaRPr lang="en-US"/>
          </a:p>
        </p:txBody>
      </p:sp>
    </p:spTree>
    <p:extLst>
      <p:ext uri="{BB962C8B-B14F-4D97-AF65-F5344CB8AC3E}">
        <p14:creationId xmlns:p14="http://schemas.microsoft.com/office/powerpoint/2010/main" val="1444807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8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433EA998-4A6C-CE47-B319-2D1B20A2B6EB}" type="slidenum">
              <a:rPr lang="en-US"/>
              <a:pPr>
                <a:defRPr/>
              </a:pPr>
              <a:t>‹#›</a:t>
            </a:fld>
            <a:endParaRPr lang="en-US"/>
          </a:p>
        </p:txBody>
      </p:sp>
    </p:spTree>
    <p:extLst>
      <p:ext uri="{BB962C8B-B14F-4D97-AF65-F5344CB8AC3E}">
        <p14:creationId xmlns:p14="http://schemas.microsoft.com/office/powerpoint/2010/main" val="34893125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2F27B5D-6E67-A745-82B0-EC94F825C680}" type="slidenum">
              <a:rPr lang="en-US"/>
              <a:pPr>
                <a:defRPr/>
              </a:pPr>
              <a:t>‹#›</a:t>
            </a:fld>
            <a:endParaRPr lang="en-US"/>
          </a:p>
        </p:txBody>
      </p:sp>
    </p:spTree>
    <p:extLst>
      <p:ext uri="{BB962C8B-B14F-4D97-AF65-F5344CB8AC3E}">
        <p14:creationId xmlns:p14="http://schemas.microsoft.com/office/powerpoint/2010/main" val="20181987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EA790F4-17B8-F94D-8714-F14C9DEBF215}" type="slidenum">
              <a:rPr lang="en-US"/>
              <a:pPr>
                <a:defRPr/>
              </a:pPr>
              <a:t>‹#›</a:t>
            </a:fld>
            <a:endParaRPr lang="en-US"/>
          </a:p>
        </p:txBody>
      </p:sp>
    </p:spTree>
    <p:extLst>
      <p:ext uri="{BB962C8B-B14F-4D97-AF65-F5344CB8AC3E}">
        <p14:creationId xmlns:p14="http://schemas.microsoft.com/office/powerpoint/2010/main" val="277557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3749BD-87E5-7549-BEA0-3F7CAD7BC4DE}" type="slidenum">
              <a:rPr lang="en-US"/>
              <a:pPr>
                <a:defRPr/>
              </a:pPr>
              <a:t>‹#›</a:t>
            </a:fld>
            <a:endParaRPr lang="en-US"/>
          </a:p>
        </p:txBody>
      </p:sp>
    </p:spTree>
    <p:extLst>
      <p:ext uri="{BB962C8B-B14F-4D97-AF65-F5344CB8AC3E}">
        <p14:creationId xmlns:p14="http://schemas.microsoft.com/office/powerpoint/2010/main" val="28973137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52BD6ED-4AFB-D84E-BCA0-FE5600AFCB91}" type="slidenum">
              <a:rPr lang="en-US"/>
              <a:pPr>
                <a:defRPr/>
              </a:pPr>
              <a:t>‹#›</a:t>
            </a:fld>
            <a:endParaRPr lang="en-US"/>
          </a:p>
        </p:txBody>
      </p:sp>
    </p:spTree>
    <p:extLst>
      <p:ext uri="{BB962C8B-B14F-4D97-AF65-F5344CB8AC3E}">
        <p14:creationId xmlns:p14="http://schemas.microsoft.com/office/powerpoint/2010/main" val="1927533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4EE9EC3-4313-1A44-97BA-D3D203363474}" type="slidenum">
              <a:rPr lang="en-US"/>
              <a:pPr>
                <a:defRPr/>
              </a:pPr>
              <a:t>‹#›</a:t>
            </a:fld>
            <a:endParaRPr lang="en-US"/>
          </a:p>
        </p:txBody>
      </p:sp>
    </p:spTree>
    <p:extLst>
      <p:ext uri="{BB962C8B-B14F-4D97-AF65-F5344CB8AC3E}">
        <p14:creationId xmlns:p14="http://schemas.microsoft.com/office/powerpoint/2010/main" val="5876947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57171F1-E98F-CC4E-83D0-136AE16D1120}" type="slidenum">
              <a:rPr lang="en-US"/>
              <a:pPr>
                <a:defRPr/>
              </a:pPr>
              <a:t>‹#›</a:t>
            </a:fld>
            <a:endParaRPr lang="en-US"/>
          </a:p>
        </p:txBody>
      </p:sp>
    </p:spTree>
    <p:extLst>
      <p:ext uri="{BB962C8B-B14F-4D97-AF65-F5344CB8AC3E}">
        <p14:creationId xmlns:p14="http://schemas.microsoft.com/office/powerpoint/2010/main" val="41743832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AE8ADBD-CC48-9A43-B3D3-22413BC67836}" type="slidenum">
              <a:rPr lang="en-US"/>
              <a:pPr>
                <a:defRPr/>
              </a:pPr>
              <a:t>‹#›</a:t>
            </a:fld>
            <a:endParaRPr lang="en-US"/>
          </a:p>
        </p:txBody>
      </p:sp>
    </p:spTree>
    <p:extLst>
      <p:ext uri="{BB962C8B-B14F-4D97-AF65-F5344CB8AC3E}">
        <p14:creationId xmlns:p14="http://schemas.microsoft.com/office/powerpoint/2010/main" val="4217267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BD9AA-9984-5740-A347-3806D06FF47A}" type="slidenum">
              <a:rPr lang="en-US"/>
              <a:pPr>
                <a:defRPr/>
              </a:pPr>
              <a:t>‹#›</a:t>
            </a:fld>
            <a:endParaRPr lang="en-US"/>
          </a:p>
        </p:txBody>
      </p:sp>
    </p:spTree>
    <p:extLst>
      <p:ext uri="{BB962C8B-B14F-4D97-AF65-F5344CB8AC3E}">
        <p14:creationId xmlns:p14="http://schemas.microsoft.com/office/powerpoint/2010/main" val="40941644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A731EC1-49F3-FE42-98B6-167DFA33E9AA}" type="slidenum">
              <a:rPr lang="en-US"/>
              <a:pPr>
                <a:defRPr/>
              </a:pPr>
              <a:t>‹#›</a:t>
            </a:fld>
            <a:endParaRPr lang="en-US"/>
          </a:p>
        </p:txBody>
      </p:sp>
    </p:spTree>
    <p:extLst>
      <p:ext uri="{BB962C8B-B14F-4D97-AF65-F5344CB8AC3E}">
        <p14:creationId xmlns:p14="http://schemas.microsoft.com/office/powerpoint/2010/main" val="4258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82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4D09C5B-C80A-0546-BEA5-38D99EA2A6B2}" type="slidenum">
              <a:rPr lang="en-US"/>
              <a:pPr>
                <a:defRPr/>
              </a:pPr>
              <a:t>‹#›</a:t>
            </a:fld>
            <a:endParaRPr lang="en-US"/>
          </a:p>
        </p:txBody>
      </p:sp>
    </p:spTree>
    <p:extLst>
      <p:ext uri="{BB962C8B-B14F-4D97-AF65-F5344CB8AC3E}">
        <p14:creationId xmlns:p14="http://schemas.microsoft.com/office/powerpoint/2010/main" val="18817639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092B0F2-08CD-8D44-82FA-8609E41B0596}" type="slidenum">
              <a:rPr lang="en-US"/>
              <a:pPr>
                <a:defRPr/>
              </a:pPr>
              <a:t>‹#›</a:t>
            </a:fld>
            <a:endParaRPr lang="en-US"/>
          </a:p>
        </p:txBody>
      </p:sp>
    </p:spTree>
    <p:extLst>
      <p:ext uri="{BB962C8B-B14F-4D97-AF65-F5344CB8AC3E}">
        <p14:creationId xmlns:p14="http://schemas.microsoft.com/office/powerpoint/2010/main" val="2524314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4D82517-AB48-7447-BDEB-56F047282D40}" type="slidenum">
              <a:rPr lang="en-US"/>
              <a:pPr>
                <a:defRPr/>
              </a:pPr>
              <a:t>‹#›</a:t>
            </a:fld>
            <a:endParaRPr lang="en-US"/>
          </a:p>
        </p:txBody>
      </p:sp>
    </p:spTree>
    <p:extLst>
      <p:ext uri="{BB962C8B-B14F-4D97-AF65-F5344CB8AC3E}">
        <p14:creationId xmlns:p14="http://schemas.microsoft.com/office/powerpoint/2010/main" val="7900953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0B9A1C-F005-744E-8A16-55595801CA4B}" type="slidenum">
              <a:rPr lang="en-US"/>
              <a:pPr>
                <a:defRPr/>
              </a:pPr>
              <a:t>‹#›</a:t>
            </a:fld>
            <a:endParaRPr lang="en-US"/>
          </a:p>
        </p:txBody>
      </p:sp>
    </p:spTree>
    <p:extLst>
      <p:ext uri="{BB962C8B-B14F-4D97-AF65-F5344CB8AC3E}">
        <p14:creationId xmlns:p14="http://schemas.microsoft.com/office/powerpoint/2010/main" val="17495049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3D83078-3A1E-9A47-A3A7-AEC6ED52C9A7}" type="slidenum">
              <a:rPr lang="en-US"/>
              <a:pPr>
                <a:defRPr/>
              </a:pPr>
              <a:t>‹#›</a:t>
            </a:fld>
            <a:endParaRPr lang="en-US"/>
          </a:p>
        </p:txBody>
      </p:sp>
    </p:spTree>
    <p:extLst>
      <p:ext uri="{BB962C8B-B14F-4D97-AF65-F5344CB8AC3E}">
        <p14:creationId xmlns:p14="http://schemas.microsoft.com/office/powerpoint/2010/main" val="18541647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AD43807-0E44-3C42-84EB-F5184BDD09F8}" type="slidenum">
              <a:rPr lang="en-US"/>
              <a:pPr>
                <a:defRPr/>
              </a:pPr>
              <a:t>‹#›</a:t>
            </a:fld>
            <a:endParaRPr lang="en-US"/>
          </a:p>
        </p:txBody>
      </p:sp>
    </p:spTree>
    <p:extLst>
      <p:ext uri="{BB962C8B-B14F-4D97-AF65-F5344CB8AC3E}">
        <p14:creationId xmlns:p14="http://schemas.microsoft.com/office/powerpoint/2010/main" val="2413269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E38E51-8C63-DF44-B32A-0A0848D5CCCD}" type="slidenum">
              <a:rPr lang="en-US"/>
              <a:pPr>
                <a:defRPr/>
              </a:pPr>
              <a:t>‹#›</a:t>
            </a:fld>
            <a:endParaRPr lang="en-US"/>
          </a:p>
        </p:txBody>
      </p:sp>
    </p:spTree>
    <p:extLst>
      <p:ext uri="{BB962C8B-B14F-4D97-AF65-F5344CB8AC3E}">
        <p14:creationId xmlns:p14="http://schemas.microsoft.com/office/powerpoint/2010/main" val="26045921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963BD4-3EA8-9B48-A10B-ADD0FD664F81}" type="slidenum">
              <a:rPr lang="en-US"/>
              <a:pPr>
                <a:defRPr/>
              </a:pPr>
              <a:t>‹#›</a:t>
            </a:fld>
            <a:endParaRPr lang="en-US"/>
          </a:p>
        </p:txBody>
      </p:sp>
    </p:spTree>
    <p:extLst>
      <p:ext uri="{BB962C8B-B14F-4D97-AF65-F5344CB8AC3E}">
        <p14:creationId xmlns:p14="http://schemas.microsoft.com/office/powerpoint/2010/main" val="3105560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23833CB-B065-D049-9440-ABE5F92D31F4}" type="slidenum">
              <a:rPr lang="en-US"/>
              <a:pPr>
                <a:defRPr/>
              </a:pPr>
              <a:t>‹#›</a:t>
            </a:fld>
            <a:endParaRPr lang="en-US"/>
          </a:p>
        </p:txBody>
      </p:sp>
    </p:spTree>
    <p:extLst>
      <p:ext uri="{BB962C8B-B14F-4D97-AF65-F5344CB8AC3E}">
        <p14:creationId xmlns:p14="http://schemas.microsoft.com/office/powerpoint/2010/main" val="33951296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E107994-33A1-AC47-B719-07DC6FD5ACB7}" type="slidenum">
              <a:rPr lang="en-US"/>
              <a:pPr>
                <a:defRPr/>
              </a:pPr>
              <a:t>‹#›</a:t>
            </a:fld>
            <a:endParaRPr lang="en-US"/>
          </a:p>
        </p:txBody>
      </p:sp>
    </p:spTree>
    <p:extLst>
      <p:ext uri="{BB962C8B-B14F-4D97-AF65-F5344CB8AC3E}">
        <p14:creationId xmlns:p14="http://schemas.microsoft.com/office/powerpoint/2010/main" val="395407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564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2308090-FB42-F44B-8E5D-599B96E5F3E0}" type="slidenum">
              <a:rPr lang="en-US"/>
              <a:pPr>
                <a:defRPr/>
              </a:pPr>
              <a:t>‹#›</a:t>
            </a:fld>
            <a:endParaRPr lang="en-US"/>
          </a:p>
        </p:txBody>
      </p:sp>
    </p:spTree>
    <p:extLst>
      <p:ext uri="{BB962C8B-B14F-4D97-AF65-F5344CB8AC3E}">
        <p14:creationId xmlns:p14="http://schemas.microsoft.com/office/powerpoint/2010/main" val="4192883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1519D2-C0DD-1846-8E38-4FC3159B5880}" type="slidenum">
              <a:rPr lang="en-US"/>
              <a:pPr>
                <a:defRPr/>
              </a:pPr>
              <a:t>‹#›</a:t>
            </a:fld>
            <a:endParaRPr lang="en-US"/>
          </a:p>
        </p:txBody>
      </p:sp>
    </p:spTree>
    <p:extLst>
      <p:ext uri="{BB962C8B-B14F-4D97-AF65-F5344CB8AC3E}">
        <p14:creationId xmlns:p14="http://schemas.microsoft.com/office/powerpoint/2010/main" val="35472537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defRPr>
            </a:lvl1pPr>
          </a:lstStyle>
          <a:p>
            <a:pPr>
              <a:defRPr/>
            </a:pPr>
            <a:fld id="{D64D8A6A-0AEB-7442-957E-17DEAB9AF105}" type="slidenum">
              <a:rPr lang="en-US"/>
              <a:pPr>
                <a:defRPr/>
              </a:pPr>
              <a:t>‹#›</a:t>
            </a:fld>
            <a:endParaRPr lang="en-US"/>
          </a:p>
        </p:txBody>
      </p:sp>
    </p:spTree>
    <p:extLst>
      <p:ext uri="{BB962C8B-B14F-4D97-AF65-F5344CB8AC3E}">
        <p14:creationId xmlns:p14="http://schemas.microsoft.com/office/powerpoint/2010/main" val="38491470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C4EA3-821F-5B4F-8593-62A16A3DD967}" type="slidenum">
              <a:rPr lang="en-US"/>
              <a:pPr>
                <a:defRPr/>
              </a:pPr>
              <a:t>‹#›</a:t>
            </a:fld>
            <a:endParaRPr lang="en-US"/>
          </a:p>
        </p:txBody>
      </p:sp>
    </p:spTree>
    <p:extLst>
      <p:ext uri="{BB962C8B-B14F-4D97-AF65-F5344CB8AC3E}">
        <p14:creationId xmlns:p14="http://schemas.microsoft.com/office/powerpoint/2010/main" val="33620705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0AB787-15DB-9E4E-8E8A-E007582A130E}" type="slidenum">
              <a:rPr lang="en-US"/>
              <a:pPr>
                <a:defRPr/>
              </a:pPr>
              <a:t>‹#›</a:t>
            </a:fld>
            <a:endParaRPr lang="en-US"/>
          </a:p>
        </p:txBody>
      </p:sp>
    </p:spTree>
    <p:extLst>
      <p:ext uri="{BB962C8B-B14F-4D97-AF65-F5344CB8AC3E}">
        <p14:creationId xmlns:p14="http://schemas.microsoft.com/office/powerpoint/2010/main" val="34038986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5E15EA9-145B-794B-ADD2-862CD1016BB6}" type="slidenum">
              <a:rPr lang="en-US"/>
              <a:pPr>
                <a:defRPr/>
              </a:pPr>
              <a:t>‹#›</a:t>
            </a:fld>
            <a:endParaRPr lang="en-US"/>
          </a:p>
        </p:txBody>
      </p:sp>
    </p:spTree>
    <p:extLst>
      <p:ext uri="{BB962C8B-B14F-4D97-AF65-F5344CB8AC3E}">
        <p14:creationId xmlns:p14="http://schemas.microsoft.com/office/powerpoint/2010/main" val="11043036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E639EAC-7EF9-4041-9FB1-3B64358244B4}" type="slidenum">
              <a:rPr lang="en-US"/>
              <a:pPr>
                <a:defRPr/>
              </a:pPr>
              <a:t>‹#›</a:t>
            </a:fld>
            <a:endParaRPr lang="en-US"/>
          </a:p>
        </p:txBody>
      </p:sp>
    </p:spTree>
    <p:extLst>
      <p:ext uri="{BB962C8B-B14F-4D97-AF65-F5344CB8AC3E}">
        <p14:creationId xmlns:p14="http://schemas.microsoft.com/office/powerpoint/2010/main" val="15585721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E9DD9E6-F593-734C-834C-2AB9AD050A9D}" type="slidenum">
              <a:rPr lang="en-US"/>
              <a:pPr>
                <a:defRPr/>
              </a:pPr>
              <a:t>‹#›</a:t>
            </a:fld>
            <a:endParaRPr lang="en-US"/>
          </a:p>
        </p:txBody>
      </p:sp>
    </p:spTree>
    <p:extLst>
      <p:ext uri="{BB962C8B-B14F-4D97-AF65-F5344CB8AC3E}">
        <p14:creationId xmlns:p14="http://schemas.microsoft.com/office/powerpoint/2010/main" val="21784587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639ACAA-62DB-334D-B3A2-B13DC975C5E3}" type="slidenum">
              <a:rPr lang="en-US"/>
              <a:pPr>
                <a:defRPr/>
              </a:pPr>
              <a:t>‹#›</a:t>
            </a:fld>
            <a:endParaRPr lang="en-US"/>
          </a:p>
        </p:txBody>
      </p:sp>
    </p:spTree>
    <p:extLst>
      <p:ext uri="{BB962C8B-B14F-4D97-AF65-F5344CB8AC3E}">
        <p14:creationId xmlns:p14="http://schemas.microsoft.com/office/powerpoint/2010/main" val="4907910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2B9978-D97C-9244-9DA9-555DBC9C9876}" type="slidenum">
              <a:rPr lang="en-US"/>
              <a:pPr>
                <a:defRPr/>
              </a:pPr>
              <a:t>‹#›</a:t>
            </a:fld>
            <a:endParaRPr lang="en-US"/>
          </a:p>
        </p:txBody>
      </p:sp>
    </p:spTree>
    <p:extLst>
      <p:ext uri="{BB962C8B-B14F-4D97-AF65-F5344CB8AC3E}">
        <p14:creationId xmlns:p14="http://schemas.microsoft.com/office/powerpoint/2010/main" val="3046456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3.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8.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14.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15.pn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9.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0.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image" Target="../media/image15.png"/><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20.xml"/><Relationship Id="rId1" Type="http://schemas.openxmlformats.org/officeDocument/2006/relationships/slideLayout" Target="../slideLayouts/slideLayout219.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23.xml"/><Relationship Id="rId7" Type="http://schemas.openxmlformats.org/officeDocument/2006/relationships/image" Target="../media/image18.png"/><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4.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6.pn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5.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image" Target="../media/image18.png"/><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17.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26.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6" Type="http://schemas.openxmlformats.org/officeDocument/2006/relationships/image" Target="../media/image18.png"/><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image" Target="../media/image17.png"/><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image" Target="../media/image16.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19.jpe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7.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8.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theme" Target="../theme/theme29.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9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31.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theme" Target="../theme/theme33.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4.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5.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4.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6.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8.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0.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749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20867"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defTabSz="914400" eaLnBrk="0" fontAlgn="base" hangingPunct="0">
              <a:spcBef>
                <a:spcPct val="0"/>
              </a:spcBef>
              <a:spcAft>
                <a:spcPct val="0"/>
              </a:spcAft>
              <a:defRPr/>
            </a:pPr>
            <a:fld id="{77C89D62-77B6-174A-82BB-3466B426332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4578606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defTabSz="914400" eaLnBrk="0" fontAlgn="base" hangingPunct="0">
              <a:spcBef>
                <a:spcPct val="0"/>
              </a:spcBef>
              <a:spcAft>
                <a:spcPct val="0"/>
              </a:spcAft>
              <a:defRPr/>
            </a:pPr>
            <a:fld id="{C4C4F78B-2FDE-1D49-9CFA-D4D15075E37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2222225"/>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5442" name="Group 2"/>
          <p:cNvGrpSpPr>
            <a:grpSpLocks/>
          </p:cNvGrpSpPr>
          <p:nvPr/>
        </p:nvGrpSpPr>
        <p:grpSpPr bwMode="auto">
          <a:xfrm>
            <a:off x="228600" y="228600"/>
            <a:ext cx="8686800" cy="5943600"/>
            <a:chOff x="144" y="144"/>
            <a:chExt cx="5472" cy="3744"/>
          </a:xfrm>
        </p:grpSpPr>
        <p:sp>
          <p:nvSpPr>
            <p:cNvPr id="44544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4544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4545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44544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544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2EE22D4-813F-0442-B394-E720C91D7D3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53910655"/>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397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397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defTabSz="914400" fontAlgn="base">
              <a:spcBef>
                <a:spcPct val="0"/>
              </a:spcBef>
              <a:spcAft>
                <a:spcPct val="0"/>
              </a:spcAft>
              <a:defRPr/>
            </a:pPr>
            <a:fld id="{7514BE88-76CF-A94E-9A2A-455D975BB37D}"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96602055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Arial" pitchFamily="-107" charset="0"/>
                <a:cs typeface="Arial" pitchFamily="-107" charset="0"/>
              </a:defRPr>
            </a:lvl1pPr>
          </a:lstStyle>
          <a:p>
            <a:pPr defTabSz="914400" fontAlgn="base">
              <a:spcBef>
                <a:spcPct val="0"/>
              </a:spcBef>
              <a:spcAft>
                <a:spcPct val="0"/>
              </a:spcAft>
              <a:defRPr/>
            </a:pPr>
            <a:endParaRPr lang="en-US">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Arial" pitchFamily="-107" charset="0"/>
                <a:cs typeface="Arial" pitchFamily="-107" charset="0"/>
              </a:defRPr>
            </a:lvl1pPr>
          </a:lstStyle>
          <a:p>
            <a:pPr defTabSz="914400" fontAlgn="base">
              <a:spcBef>
                <a:spcPct val="0"/>
              </a:spcBef>
              <a:spcAft>
                <a:spcPct val="0"/>
              </a:spcAft>
              <a:defRPr/>
            </a:pPr>
            <a:endParaRPr lang="en-US">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defTabSz="914400" fontAlgn="base">
              <a:spcBef>
                <a:spcPct val="0"/>
              </a:spcBef>
              <a:spcAft>
                <a:spcPct val="0"/>
              </a:spcAft>
              <a:defRPr/>
            </a:pPr>
            <a:fld id="{2C74EB42-DD1D-E04E-B4B5-65659E645CC7}"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73497732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defTabSz="914400" fontAlgn="base">
              <a:spcBef>
                <a:spcPct val="0"/>
              </a:spcBef>
              <a:spcAft>
                <a:spcPct val="0"/>
              </a:spcAft>
              <a:defRPr/>
            </a:pPr>
            <a:fld id="{1D9842B4-65AA-C448-A8EE-7D995AD1C24A}"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98645488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56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56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4956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4956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defTabSz="914400" fontAlgn="base">
              <a:spcBef>
                <a:spcPct val="0"/>
              </a:spcBef>
              <a:spcAft>
                <a:spcPct val="0"/>
              </a:spcAft>
              <a:defRPr/>
            </a:pPr>
            <a:fld id="{D81F91D4-C1A8-714D-84C8-2B5C411C248F}"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09589845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0479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defRPr/>
            </a:pPr>
            <a:fld id="{A9F1FCEB-347A-ED43-BFCA-1B2D59DE992B}"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43226032"/>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08626849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692947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defTabSz="914400" fontAlgn="base">
              <a:spcBef>
                <a:spcPct val="0"/>
              </a:spcBef>
              <a:spcAft>
                <a:spcPct val="0"/>
              </a:spcAft>
              <a:defRPr/>
            </a:pPr>
            <a:fld id="{91C53EDA-ED73-C74A-9400-7A62BFD45305}"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38106202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5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F70997B0-9994-7849-B874-61D378DDFC0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259015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defTabSz="914400" eaLnBrk="0" fontAlgn="base" hangingPunct="0">
              <a:spcBef>
                <a:spcPct val="0"/>
              </a:spcBef>
              <a:spcAft>
                <a:spcPct val="0"/>
              </a:spcAft>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defTabSz="914400" eaLnBrk="0" fontAlgn="base" hangingPunct="0">
              <a:spcBef>
                <a:spcPct val="0"/>
              </a:spcBef>
              <a:spcAft>
                <a:spcPct val="0"/>
              </a:spcAft>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CCA3456F-C1F9-AD4D-B8A8-9083A5083E7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9684972"/>
      </p:ext>
    </p:extLst>
  </p:cSld>
  <p:clrMap bg1="dk2" tx1="lt1" bg2="dk1" tx2="lt2" accent1="accent1" accent2="accent2" accent3="accent3" accent4="accent4" accent5="accent5" accent6="accent6" hlink="hlink" folHlink="folHlink"/>
  <p:sldLayoutIdLst>
    <p:sldLayoutId id="2147483900" r:id="rId1"/>
    <p:sldLayoutId id="214748390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8068745B-3F59-2F4E-944F-3061FCA122E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64004941"/>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D9D6FD15-F811-D34E-9924-15565C87E7F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396827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9144000" cy="6856413"/>
            <a:chOff x="0" y="0"/>
            <a:chExt cx="5760" cy="4319"/>
          </a:xfrm>
        </p:grpSpPr>
        <p:sp>
          <p:nvSpPr>
            <p:cNvPr id="307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23" name="Freeform 6"/>
            <p:cNvSpPr>
              <a:spLocks/>
            </p:cNvSpPr>
            <p:nvPr/>
          </p:nvSpPr>
          <p:spPr bwMode="hidden">
            <a:xfrm>
              <a:off x="4038" y="3577"/>
              <a:ext cx="1720" cy="65"/>
            </a:xfrm>
            <a:custGeom>
              <a:avLst/>
              <a:gdLst>
                <a:gd name="T0" fmla="*/ 1662 w 1722"/>
                <a:gd name="T1" fmla="*/ 36 h 66"/>
                <a:gd name="T2" fmla="*/ 1662 w 1722"/>
                <a:gd name="T3" fmla="*/ 33 h 66"/>
                <a:gd name="T4" fmla="*/ 0 w 1722"/>
                <a:gd name="T5" fmla="*/ 0 h 66"/>
                <a:gd name="T6" fmla="*/ 0 w 1722"/>
                <a:gd name="T7" fmla="*/ 33 h 66"/>
                <a:gd name="T8" fmla="*/ 1662 w 1722"/>
                <a:gd name="T9" fmla="*/ 36 h 66"/>
                <a:gd name="T10" fmla="*/ 1662 w 1722"/>
                <a:gd name="T11" fmla="*/ 3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25" name="Freeform 8"/>
            <p:cNvSpPr>
              <a:spLocks/>
            </p:cNvSpPr>
            <p:nvPr/>
          </p:nvSpPr>
          <p:spPr bwMode="hidden">
            <a:xfrm>
              <a:off x="4784" y="3702"/>
              <a:ext cx="974" cy="101"/>
            </a:xfrm>
            <a:custGeom>
              <a:avLst/>
              <a:gdLst>
                <a:gd name="T0" fmla="*/ 945 w 975"/>
                <a:gd name="T1" fmla="*/ 48 h 101"/>
                <a:gd name="T2" fmla="*/ 945 w 975"/>
                <a:gd name="T3" fmla="*/ 0 h 101"/>
                <a:gd name="T4" fmla="*/ 0 w 975"/>
                <a:gd name="T5" fmla="*/ 24 h 101"/>
                <a:gd name="T6" fmla="*/ 0 w 975"/>
                <a:gd name="T7" fmla="*/ 101 h 101"/>
                <a:gd name="T8" fmla="*/ 945 w 975"/>
                <a:gd name="T9" fmla="*/ 48 h 101"/>
                <a:gd name="T10" fmla="*/ 94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64526" name="Freeform 9"/>
            <p:cNvSpPr>
              <a:spLocks/>
            </p:cNvSpPr>
            <p:nvPr/>
          </p:nvSpPr>
          <p:spPr bwMode="hidden">
            <a:xfrm>
              <a:off x="3619" y="3815"/>
              <a:ext cx="2139" cy="198"/>
            </a:xfrm>
            <a:custGeom>
              <a:avLst/>
              <a:gdLst>
                <a:gd name="T0" fmla="*/ 2081 w 2141"/>
                <a:gd name="T1" fmla="*/ 0 h 198"/>
                <a:gd name="T2" fmla="*/ 0 w 2141"/>
                <a:gd name="T3" fmla="*/ 156 h 198"/>
                <a:gd name="T4" fmla="*/ 0 w 2141"/>
                <a:gd name="T5" fmla="*/ 198 h 198"/>
                <a:gd name="T6" fmla="*/ 2081 w 2141"/>
                <a:gd name="T7" fmla="*/ 0 h 198"/>
                <a:gd name="T8" fmla="*/ 208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28" name="Freeform 11"/>
            <p:cNvSpPr>
              <a:spLocks/>
            </p:cNvSpPr>
            <p:nvPr/>
          </p:nvSpPr>
          <p:spPr bwMode="hidden">
            <a:xfrm>
              <a:off x="2097" y="4043"/>
              <a:ext cx="2514" cy="276"/>
            </a:xfrm>
            <a:custGeom>
              <a:avLst/>
              <a:gdLst>
                <a:gd name="T0" fmla="*/ 2093 w 2517"/>
                <a:gd name="T1" fmla="*/ 276 h 276"/>
                <a:gd name="T2" fmla="*/ 2427 w 2517"/>
                <a:gd name="T3" fmla="*/ 204 h 276"/>
                <a:gd name="T4" fmla="*/ 2170 w 2517"/>
                <a:gd name="T5" fmla="*/ 0 h 276"/>
                <a:gd name="T6" fmla="*/ 0 w 2517"/>
                <a:gd name="T7" fmla="*/ 276 h 276"/>
                <a:gd name="T8" fmla="*/ 2093 w 2517"/>
                <a:gd name="T9" fmla="*/ 276 h 276"/>
                <a:gd name="T10" fmla="*/ 209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30" name="Freeform 13"/>
            <p:cNvSpPr>
              <a:spLocks/>
            </p:cNvSpPr>
            <p:nvPr/>
          </p:nvSpPr>
          <p:spPr bwMode="hidden">
            <a:xfrm>
              <a:off x="5030" y="3151"/>
              <a:ext cx="728" cy="240"/>
            </a:xfrm>
            <a:custGeom>
              <a:avLst/>
              <a:gdLst>
                <a:gd name="T0" fmla="*/ 699 w 729"/>
                <a:gd name="T1" fmla="*/ 240 h 240"/>
                <a:gd name="T2" fmla="*/ 0 w 729"/>
                <a:gd name="T3" fmla="*/ 0 h 240"/>
                <a:gd name="T4" fmla="*/ 0 w 729"/>
                <a:gd name="T5" fmla="*/ 6 h 240"/>
                <a:gd name="T6" fmla="*/ 699 w 729"/>
                <a:gd name="T7" fmla="*/ 240 h 240"/>
                <a:gd name="T8" fmla="*/ 69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32" name="Freeform 15"/>
            <p:cNvSpPr>
              <a:spLocks/>
            </p:cNvSpPr>
            <p:nvPr/>
          </p:nvSpPr>
          <p:spPr bwMode="hidden">
            <a:xfrm>
              <a:off x="5030" y="3049"/>
              <a:ext cx="728" cy="318"/>
            </a:xfrm>
            <a:custGeom>
              <a:avLst/>
              <a:gdLst>
                <a:gd name="T0" fmla="*/ 699 w 729"/>
                <a:gd name="T1" fmla="*/ 318 h 318"/>
                <a:gd name="T2" fmla="*/ 699 w 729"/>
                <a:gd name="T3" fmla="*/ 312 h 318"/>
                <a:gd name="T4" fmla="*/ 0 w 729"/>
                <a:gd name="T5" fmla="*/ 0 h 318"/>
                <a:gd name="T6" fmla="*/ 0 w 729"/>
                <a:gd name="T7" fmla="*/ 54 h 318"/>
                <a:gd name="T8" fmla="*/ 699 w 729"/>
                <a:gd name="T9" fmla="*/ 318 h 318"/>
                <a:gd name="T10" fmla="*/ 69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45" name="Freeform 28"/>
            <p:cNvSpPr>
              <a:spLocks/>
            </p:cNvSpPr>
            <p:nvPr/>
          </p:nvSpPr>
          <p:spPr bwMode="hidden">
            <a:xfrm>
              <a:off x="5698" y="653"/>
              <a:ext cx="60" cy="311"/>
            </a:xfrm>
            <a:custGeom>
              <a:avLst/>
              <a:gdLst>
                <a:gd name="T0" fmla="*/ 0 w 60"/>
                <a:gd name="T1" fmla="*/ 144 h 312"/>
                <a:gd name="T2" fmla="*/ 60 w 60"/>
                <a:gd name="T3" fmla="*/ 28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grpSp>
          <p:nvGrpSpPr>
            <p:cNvPr id="64556" name="Group 39"/>
            <p:cNvGrpSpPr>
              <a:grpSpLocks/>
            </p:cNvGrpSpPr>
            <p:nvPr userDrawn="1"/>
          </p:nvGrpSpPr>
          <p:grpSpPr bwMode="auto">
            <a:xfrm>
              <a:off x="0" y="1632"/>
              <a:ext cx="5758" cy="1858"/>
              <a:chOff x="0" y="1632"/>
              <a:chExt cx="5758" cy="1858"/>
            </a:xfrm>
          </p:grpSpPr>
          <p:sp>
            <p:nvSpPr>
              <p:cNvPr id="31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grpSp>
      </p:grpSp>
      <p:sp>
        <p:nvSpPr>
          <p:cNvPr id="64515"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6" name="Rectangle 4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a typeface="ＭＳ Ｐゴシック"/>
              <a:cs typeface="ＭＳ Ｐゴシック"/>
            </a:endParaRPr>
          </a:p>
        </p:txBody>
      </p:sp>
      <p:sp>
        <p:nvSpPr>
          <p:cNvPr id="31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a typeface="ＭＳ Ｐゴシック"/>
              <a:cs typeface="ＭＳ Ｐゴシック"/>
            </a:endParaRPr>
          </a:p>
        </p:txBody>
      </p:sp>
      <p:sp>
        <p:nvSpPr>
          <p:cNvPr id="31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6472710-2E2E-7940-930D-B93522F63956}"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070544200"/>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Geneva"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02"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11"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13"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512014"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16"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18"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20"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33"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nvGrpSpPr>
            <p:cNvPr id="512044"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EA08EBC0-DB8C-974C-84E9-5EEC0EDCD43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45815073"/>
      </p:ext>
    </p:extLst>
  </p:cSld>
  <p:clrMap bg1="dk2" tx1="lt1" bg2="dk1"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39B376BA-B4FD-A74C-97A8-0F8712BD55F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297479672"/>
      </p:ext>
    </p:extLst>
  </p:cSld>
  <p:clrMap bg1="dk2" tx1="lt1" bg2="dk1"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sldNum="0" hdr="0"/>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defTabSz="914400" eaLnBrk="0" fontAlgn="base" hangingPunct="0">
              <a:spcBef>
                <a:spcPct val="0"/>
              </a:spcBef>
              <a:spcAft>
                <a:spcPct val="0"/>
              </a:spcAft>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defTabSz="914400" eaLnBrk="0" fontAlgn="base" hangingPunct="0">
              <a:spcBef>
                <a:spcPct val="0"/>
              </a:spcBef>
              <a:spcAft>
                <a:spcPct val="0"/>
              </a:spcAft>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defTabSz="914400" eaLnBrk="0" fontAlgn="base" hangingPunct="0">
              <a:spcBef>
                <a:spcPct val="0"/>
              </a:spcBef>
              <a:spcAft>
                <a:spcPct val="0"/>
              </a:spcAft>
              <a:defRPr/>
            </a:pPr>
            <a:fld id="{5CBFA9B6-6FED-B048-A4C6-D66F4DF01EF0}"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482990211"/>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8DCA2DE4-6351-2A41-87CF-C22BBDFE50CF}"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812142"/>
      </p:ext>
    </p:extLst>
  </p:cSld>
  <p:clrMap bg1="dk2" tx1="lt1" bg2="dk1"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8F4AD73-C4A0-AA4E-86E0-5DD27119A5EE}"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08564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defTabSz="914400" fontAlgn="base">
              <a:spcBef>
                <a:spcPct val="0"/>
              </a:spcBef>
              <a:spcAft>
                <a:spcPct val="0"/>
              </a:spcAft>
              <a:defRPr/>
            </a:pPr>
            <a:fld id="{CD336B03-44E0-9A49-8D40-2BD9F02E921D}" type="slidenum">
              <a:rPr lang="en-GB">
                <a:latin typeface="Times New Roman" charset="0"/>
                <a:ea typeface="ＭＳ Ｐゴシック" charset="0"/>
                <a:cs typeface="ＭＳ Ｐゴシック" charset="0"/>
              </a:rPr>
              <a:pPr defTabSz="914400" fontAlgn="base">
                <a:spcBef>
                  <a:spcPct val="0"/>
                </a:spcBef>
                <a:spcAft>
                  <a:spcPct val="0"/>
                </a:spcAft>
                <a:defRPr/>
              </a:pPr>
              <a:t>‹#›</a:t>
            </a:fld>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3731344"/>
      </p:ext>
    </p:extLst>
  </p:cSld>
  <p:clrMap bg1="lt1" tx1="dk1" bg2="lt2" tx2="dk2" accent1="accent1" accent2="accent2" accent3="accent3" accent4="accent4" accent5="accent5" accent6="accent6" hlink="hlink" folHlink="folHlink"/>
  <p:sldLayoutIdLst>
    <p:sldLayoutId id="214748398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3F2AAF9-51A4-6848-ACF0-18373604F5B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22368419"/>
      </p:ext>
    </p:extLst>
  </p:cSld>
  <p:clrMap bg1="dk2" tx1="lt1" bg2="dk1" tx2="lt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1851843487"/>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86055333"/>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936904591"/>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68A841C2-458E-4946-938C-B0B2ACFA5AF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37969868"/>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3E0BD644-6CB7-E649-9792-AB7D20B0E379}" type="slidenum">
              <a:rPr lang="pt-BR">
                <a:solidFill>
                  <a:srgbClr val="000000"/>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52948374"/>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9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0FF9BECA-4303-1D40-828A-092D201CFCF2}"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2078606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1714"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715"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6"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defTabSz="914400" fontAlgn="base">
              <a:spcBef>
                <a:spcPct val="0"/>
              </a:spcBef>
              <a:spcAft>
                <a:spcPct val="0"/>
              </a:spcAft>
              <a:defRPr/>
            </a:pPr>
            <a:fld id="{CE3708C2-C405-7D48-8D5A-1E6CDFF6CBC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754711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4003"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defTabSz="914400" eaLnBrk="0" fontAlgn="base" hangingPunct="0">
              <a:spcBef>
                <a:spcPct val="0"/>
              </a:spcBef>
              <a:spcAft>
                <a:spcPct val="0"/>
              </a:spcAft>
              <a:defRPr/>
            </a:pPr>
            <a:fld id="{8215AF22-96A6-0346-A714-1B4E4964E76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6955735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629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6293"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defTabSz="914400" eaLnBrk="0" fontAlgn="base" hangingPunct="0">
              <a:spcBef>
                <a:spcPct val="0"/>
              </a:spcBef>
              <a:spcAft>
                <a:spcPct val="0"/>
              </a:spcAft>
              <a:defRPr/>
            </a:pPr>
            <a:fld id="{58541EEB-3A46-E34F-8167-5A635A68C6F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6897760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defTabSz="914400" eaLnBrk="0" fontAlgn="base" hangingPunct="0">
              <a:spcBef>
                <a:spcPct val="0"/>
              </a:spcBef>
              <a:spcAft>
                <a:spcPct val="0"/>
              </a:spcAft>
              <a:defRPr/>
            </a:pPr>
            <a:fld id="{826E4055-5238-5F46-BD4B-0E14237491FA}"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2139259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0.xml"/><Relationship Id="rId1" Type="http://schemas.openxmlformats.org/officeDocument/2006/relationships/slideLayout" Target="../slideLayouts/slideLayout305.xml"/><Relationship Id="rId4" Type="http://schemas.openxmlformats.org/officeDocument/2006/relationships/image" Target="../media/image144.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89.xml"/><Relationship Id="rId4" Type="http://schemas.openxmlformats.org/officeDocument/2006/relationships/image" Target="../media/image151.png"/></Relationships>
</file>

<file path=ppt/slides/_rels/slide10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1.xml"/><Relationship Id="rId1" Type="http://schemas.openxmlformats.org/officeDocument/2006/relationships/slideLayout" Target="../slideLayouts/slideLayout2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2.xml"/><Relationship Id="rId1" Type="http://schemas.openxmlformats.org/officeDocument/2006/relationships/slideLayout" Target="../slideLayouts/slideLayout338.xml"/></Relationships>
</file>

<file path=ppt/slides/_rels/slide10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3.xml"/><Relationship Id="rId1" Type="http://schemas.openxmlformats.org/officeDocument/2006/relationships/slideLayout" Target="../slideLayouts/slideLayout338.xml"/></Relationships>
</file>

<file path=ppt/slides/_rels/slide10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4.xml"/><Relationship Id="rId1" Type="http://schemas.openxmlformats.org/officeDocument/2006/relationships/slideLayout" Target="../slideLayouts/slideLayout338.xml"/></Relationships>
</file>

<file path=ppt/slides/_rels/slide1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5.xml"/><Relationship Id="rId1" Type="http://schemas.openxmlformats.org/officeDocument/2006/relationships/slideLayout" Target="../slideLayouts/slideLayout338.xml"/></Relationships>
</file>

<file path=ppt/slides/_rels/slide10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6.xml"/><Relationship Id="rId1" Type="http://schemas.openxmlformats.org/officeDocument/2006/relationships/slideLayout" Target="../slideLayouts/slideLayout338.xml"/><Relationship Id="rId4" Type="http://schemas.openxmlformats.org/officeDocument/2006/relationships/image" Target="../media/image158.png"/></Relationships>
</file>

<file path=ppt/slides/_rels/slide10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7.xml"/><Relationship Id="rId1" Type="http://schemas.openxmlformats.org/officeDocument/2006/relationships/slideLayout" Target="../slideLayouts/slideLayout21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68.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9.xml"/><Relationship Id="rId1" Type="http://schemas.openxmlformats.org/officeDocument/2006/relationships/slideLayout" Target="../slideLayouts/slideLayout184.xml"/><Relationship Id="rId4" Type="http://schemas.openxmlformats.org/officeDocument/2006/relationships/image" Target="../media/image151.png"/></Relationships>
</file>

<file path=ppt/slides/_rels/slide11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0.xml"/><Relationship Id="rId1" Type="http://schemas.openxmlformats.org/officeDocument/2006/relationships/slideLayout" Target="../slideLayouts/slideLayout185.xml"/></Relationships>
</file>

<file path=ppt/slides/_rels/slide112.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png"/><Relationship Id="rId2" Type="http://schemas.openxmlformats.org/officeDocument/2006/relationships/notesSlide" Target="../notesSlides/notesSlide71.xml"/><Relationship Id="rId1" Type="http://schemas.openxmlformats.org/officeDocument/2006/relationships/slideLayout" Target="../slideLayouts/slideLayout187.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1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2.xml"/><Relationship Id="rId1" Type="http://schemas.openxmlformats.org/officeDocument/2006/relationships/slideLayout" Target="../slideLayouts/slideLayout159.xml"/></Relationships>
</file>

<file path=ppt/slides/_rels/slide11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3.xml"/><Relationship Id="rId1" Type="http://schemas.openxmlformats.org/officeDocument/2006/relationships/slideLayout" Target="../slideLayouts/slideLayout18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1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4.xml"/><Relationship Id="rId1" Type="http://schemas.openxmlformats.org/officeDocument/2006/relationships/slideLayout" Target="../slideLayouts/slideLayout217.xml"/><Relationship Id="rId4" Type="http://schemas.openxmlformats.org/officeDocument/2006/relationships/image" Target="../media/image175.jpeg"/></Relationships>
</file>

<file path=ppt/slides/_rels/slide117.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75.xml"/><Relationship Id="rId1" Type="http://schemas.openxmlformats.org/officeDocument/2006/relationships/slideLayout" Target="../slideLayouts/slideLayout21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1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6.xml"/><Relationship Id="rId1" Type="http://schemas.openxmlformats.org/officeDocument/2006/relationships/slideLayout" Target="../slideLayouts/slideLayout217.xml"/></Relationships>
</file>

<file path=ppt/slides/_rels/slide11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7.xml"/><Relationship Id="rId1" Type="http://schemas.openxmlformats.org/officeDocument/2006/relationships/slideLayout" Target="../slideLayouts/slideLayout217.xml"/><Relationship Id="rId4" Type="http://schemas.openxmlformats.org/officeDocument/2006/relationships/image" Target="../media/image181.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8.xml"/><Relationship Id="rId1" Type="http://schemas.openxmlformats.org/officeDocument/2006/relationships/slideLayout" Target="../slideLayouts/slideLayout217.xml"/></Relationships>
</file>

<file path=ppt/slides/_rels/slide12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9.xml"/><Relationship Id="rId1" Type="http://schemas.openxmlformats.org/officeDocument/2006/relationships/slideLayout" Target="../slideLayouts/slideLayout217.xml"/><Relationship Id="rId4" Type="http://schemas.openxmlformats.org/officeDocument/2006/relationships/image" Target="../media/image184.png"/></Relationships>
</file>

<file path=ppt/slides/_rels/slide12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0.xml"/><Relationship Id="rId1" Type="http://schemas.openxmlformats.org/officeDocument/2006/relationships/slideLayout" Target="../slideLayouts/slideLayout217.xml"/><Relationship Id="rId4" Type="http://schemas.openxmlformats.org/officeDocument/2006/relationships/image" Target="../media/image186.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17.xml"/></Relationships>
</file>

<file path=ppt/slides/_rels/slide12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82.xml"/><Relationship Id="rId1" Type="http://schemas.openxmlformats.org/officeDocument/2006/relationships/slideLayout" Target="../slideLayouts/slideLayout187.xml"/><Relationship Id="rId4" Type="http://schemas.openxmlformats.org/officeDocument/2006/relationships/image" Target="../media/image188.jpeg"/></Relationships>
</file>

<file path=ppt/slides/_rels/slide12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83.xml"/><Relationship Id="rId1" Type="http://schemas.openxmlformats.org/officeDocument/2006/relationships/slideLayout" Target="../slideLayouts/slideLayout184.xml"/></Relationships>
</file>

<file path=ppt/slides/_rels/slide12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84.xml"/><Relationship Id="rId1" Type="http://schemas.openxmlformats.org/officeDocument/2006/relationships/slideLayout" Target="../slideLayouts/slideLayout184.xml"/></Relationships>
</file>

<file path=ppt/slides/_rels/slide12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85.xml"/><Relationship Id="rId1" Type="http://schemas.openxmlformats.org/officeDocument/2006/relationships/slideLayout" Target="../slideLayouts/slideLayout184.xml"/><Relationship Id="rId4" Type="http://schemas.openxmlformats.org/officeDocument/2006/relationships/image" Target="../media/image192.jpeg"/></Relationships>
</file>

<file path=ppt/slides/_rels/slide12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6.xml"/><Relationship Id="rId1" Type="http://schemas.openxmlformats.org/officeDocument/2006/relationships/slideLayout" Target="../slideLayouts/slideLayout187.xml"/></Relationships>
</file>

<file path=ppt/slides/_rels/slide12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7.xml"/><Relationship Id="rId1" Type="http://schemas.openxmlformats.org/officeDocument/2006/relationships/slideLayout" Target="../slideLayouts/slideLayout187.xml"/><Relationship Id="rId4" Type="http://schemas.openxmlformats.org/officeDocument/2006/relationships/image" Target="../media/image195.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3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88.xml"/><Relationship Id="rId1" Type="http://schemas.openxmlformats.org/officeDocument/2006/relationships/slideLayout" Target="../slideLayouts/slideLayout190.xml"/></Relationships>
</file>

<file path=ppt/slides/_rels/slide13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9.xml"/><Relationship Id="rId1" Type="http://schemas.openxmlformats.org/officeDocument/2006/relationships/slideLayout" Target="../slideLayouts/slideLayout190.xml"/></Relationships>
</file>

<file path=ppt/slides/_rels/slide13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90.xml"/><Relationship Id="rId1" Type="http://schemas.openxmlformats.org/officeDocument/2006/relationships/slideLayout" Target="../slideLayouts/slideLayout187.xml"/><Relationship Id="rId4" Type="http://schemas.openxmlformats.org/officeDocument/2006/relationships/image" Target="../media/image199.png"/></Relationships>
</file>

<file path=ppt/slides/_rels/slide13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91.xml"/><Relationship Id="rId1" Type="http://schemas.openxmlformats.org/officeDocument/2006/relationships/slideLayout" Target="../slideLayouts/slideLayout187.xml"/></Relationships>
</file>

<file path=ppt/slides/_rels/slide13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92.xml"/><Relationship Id="rId1" Type="http://schemas.openxmlformats.org/officeDocument/2006/relationships/slideLayout" Target="../slideLayouts/slideLayout187.xml"/><Relationship Id="rId4" Type="http://schemas.openxmlformats.org/officeDocument/2006/relationships/image" Target="../media/image202.png"/></Relationships>
</file>

<file path=ppt/slides/_rels/slide13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93.xml"/><Relationship Id="rId1" Type="http://schemas.openxmlformats.org/officeDocument/2006/relationships/slideLayout" Target="../slideLayouts/slideLayout184.xml"/><Relationship Id="rId4" Type="http://schemas.openxmlformats.org/officeDocument/2006/relationships/image" Target="../media/image204.png"/></Relationships>
</file>

<file path=ppt/slides/_rels/slide13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94.xml"/><Relationship Id="rId1" Type="http://schemas.openxmlformats.org/officeDocument/2006/relationships/slideLayout" Target="../slideLayouts/slideLayout185.xml"/><Relationship Id="rId4" Type="http://schemas.microsoft.com/office/2007/relationships/hdphoto" Target="../media/hdphoto1.wdp"/></Relationships>
</file>

<file path=ppt/slides/_rels/slide13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95.xml"/><Relationship Id="rId1" Type="http://schemas.openxmlformats.org/officeDocument/2006/relationships/slideLayout" Target="../slideLayouts/slideLayout185.xml"/></Relationships>
</file>

<file path=ppt/slides/_rels/slide13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96.xml"/><Relationship Id="rId1" Type="http://schemas.openxmlformats.org/officeDocument/2006/relationships/slideLayout" Target="../slideLayouts/slideLayout185.xml"/></Relationships>
</file>

<file path=ppt/slides/_rels/slide13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97.xml"/><Relationship Id="rId1" Type="http://schemas.openxmlformats.org/officeDocument/2006/relationships/slideLayout" Target="../slideLayouts/slideLayout185.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14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98.xml"/><Relationship Id="rId1" Type="http://schemas.openxmlformats.org/officeDocument/2006/relationships/slideLayout" Target="../slideLayouts/slideLayout185.xml"/></Relationships>
</file>

<file path=ppt/slides/_rels/slide14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99.xml"/><Relationship Id="rId1" Type="http://schemas.openxmlformats.org/officeDocument/2006/relationships/slideLayout" Target="../slideLayouts/slideLayout185.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85.xml"/><Relationship Id="rId1" Type="http://schemas.openxmlformats.org/officeDocument/2006/relationships/themeOverride" Target="../theme/themeOverride3.xml"/><Relationship Id="rId4" Type="http://schemas.openxmlformats.org/officeDocument/2006/relationships/image" Target="../media/image211.jpeg"/></Relationships>
</file>

<file path=ppt/slides/_rels/slide14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01.xml"/><Relationship Id="rId1" Type="http://schemas.openxmlformats.org/officeDocument/2006/relationships/slideLayout" Target="../slideLayouts/slideLayout185.xml"/></Relationships>
</file>

<file path=ppt/slides/_rels/slide14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02.xml"/><Relationship Id="rId1" Type="http://schemas.openxmlformats.org/officeDocument/2006/relationships/slideLayout" Target="../slideLayouts/slideLayout219.xml"/><Relationship Id="rId4" Type="http://schemas.openxmlformats.org/officeDocument/2006/relationships/image" Target="../media/image214.jpeg"/></Relationships>
</file>

<file path=ppt/slides/_rels/slide14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03.xml"/><Relationship Id="rId1" Type="http://schemas.openxmlformats.org/officeDocument/2006/relationships/slideLayout" Target="../slideLayouts/slideLayout219.xml"/></Relationships>
</file>

<file path=ppt/slides/_rels/slide14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04.xml"/><Relationship Id="rId1" Type="http://schemas.openxmlformats.org/officeDocument/2006/relationships/slideLayout" Target="../slideLayouts/slideLayout220.xml"/><Relationship Id="rId4" Type="http://schemas.openxmlformats.org/officeDocument/2006/relationships/image" Target="../media/image217.jpeg"/></Relationships>
</file>

<file path=ppt/slides/_rels/slide14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05.xml"/><Relationship Id="rId1" Type="http://schemas.openxmlformats.org/officeDocument/2006/relationships/slideLayout" Target="../slideLayouts/slideLayout221.xml"/></Relationships>
</file>

<file path=ppt/slides/_rels/slide148.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106.xml"/><Relationship Id="rId1" Type="http://schemas.openxmlformats.org/officeDocument/2006/relationships/slideLayout" Target="../slideLayouts/slideLayout185.xml"/></Relationships>
</file>

<file path=ppt/slides/_rels/slide14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07.xml"/><Relationship Id="rId1" Type="http://schemas.openxmlformats.org/officeDocument/2006/relationships/slideLayout" Target="../slideLayouts/slideLayout185.xml"/><Relationship Id="rId4" Type="http://schemas.openxmlformats.org/officeDocument/2006/relationships/image" Target="../media/image221.jp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150.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26.jpeg"/><Relationship Id="rId2" Type="http://schemas.openxmlformats.org/officeDocument/2006/relationships/notesSlide" Target="../notesSlides/notesSlide108.xml"/><Relationship Id="rId1" Type="http://schemas.openxmlformats.org/officeDocument/2006/relationships/slideLayout" Target="../slideLayouts/slideLayout185.xml"/><Relationship Id="rId6" Type="http://schemas.openxmlformats.org/officeDocument/2006/relationships/image" Target="../media/image225.jpeg"/><Relationship Id="rId5" Type="http://schemas.openxmlformats.org/officeDocument/2006/relationships/image" Target="../media/image224.png"/><Relationship Id="rId4" Type="http://schemas.openxmlformats.org/officeDocument/2006/relationships/image" Target="../media/image223.jpeg"/></Relationships>
</file>

<file path=ppt/slides/_rels/slide15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09.xml"/><Relationship Id="rId1" Type="http://schemas.openxmlformats.org/officeDocument/2006/relationships/slideLayout" Target="../slideLayouts/slideLayout159.xml"/><Relationship Id="rId4" Type="http://schemas.openxmlformats.org/officeDocument/2006/relationships/image" Target="../media/image228.jpeg"/></Relationships>
</file>

<file path=ppt/slides/_rels/slide15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10.xml"/><Relationship Id="rId1" Type="http://schemas.openxmlformats.org/officeDocument/2006/relationships/slideLayout" Target="../slideLayouts/slideLayout230.xml"/><Relationship Id="rId5" Type="http://schemas.openxmlformats.org/officeDocument/2006/relationships/image" Target="../media/image231.jpeg"/><Relationship Id="rId4" Type="http://schemas.openxmlformats.org/officeDocument/2006/relationships/image" Target="../media/image230.jpeg"/></Relationships>
</file>

<file path=ppt/slides/_rels/slide15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11.xml"/><Relationship Id="rId1" Type="http://schemas.openxmlformats.org/officeDocument/2006/relationships/slideLayout" Target="../slideLayouts/slideLayout230.xml"/><Relationship Id="rId4" Type="http://schemas.openxmlformats.org/officeDocument/2006/relationships/image" Target="../media/image233.png"/></Relationships>
</file>

<file path=ppt/slides/_rels/slide15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12.xml"/><Relationship Id="rId1" Type="http://schemas.openxmlformats.org/officeDocument/2006/relationships/slideLayout" Target="../slideLayouts/slideLayout230.xml"/></Relationships>
</file>

<file path=ppt/slides/_rels/slide15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13.xml"/><Relationship Id="rId1" Type="http://schemas.openxmlformats.org/officeDocument/2006/relationships/slideLayout" Target="../slideLayouts/slideLayout159.xml"/><Relationship Id="rId4" Type="http://schemas.openxmlformats.org/officeDocument/2006/relationships/image" Target="../media/image236.jpeg"/></Relationships>
</file>

<file path=ppt/slides/_rels/slide156.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14.xml"/><Relationship Id="rId1" Type="http://schemas.openxmlformats.org/officeDocument/2006/relationships/slideLayout" Target="../slideLayouts/slideLayout159.xml"/></Relationships>
</file>

<file path=ppt/slides/_rels/slide15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15.xml"/><Relationship Id="rId1" Type="http://schemas.openxmlformats.org/officeDocument/2006/relationships/slideLayout" Target="../slideLayouts/slideLayout159.xml"/></Relationships>
</file>

<file path=ppt/slides/_rels/slide158.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16.xml"/><Relationship Id="rId1" Type="http://schemas.openxmlformats.org/officeDocument/2006/relationships/slideLayout" Target="../slideLayouts/slideLayout159.xml"/><Relationship Id="rId4" Type="http://schemas.openxmlformats.org/officeDocument/2006/relationships/image" Target="../media/image240.jpeg"/></Relationships>
</file>

<file path=ppt/slides/_rels/slide15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17.xml"/><Relationship Id="rId1" Type="http://schemas.openxmlformats.org/officeDocument/2006/relationships/slideLayout" Target="../slideLayouts/slideLayout159.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16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18.xml"/><Relationship Id="rId1" Type="http://schemas.openxmlformats.org/officeDocument/2006/relationships/slideLayout" Target="../slideLayouts/slideLayout159.xml"/><Relationship Id="rId4" Type="http://schemas.openxmlformats.org/officeDocument/2006/relationships/image" Target="../media/image243.gif"/></Relationships>
</file>

<file path=ppt/slides/_rels/slide161.xml.rels><?xml version="1.0" encoding="UTF-8" standalone="yes"?>
<Relationships xmlns="http://schemas.openxmlformats.org/package/2006/relationships"><Relationship Id="rId3" Type="http://schemas.openxmlformats.org/officeDocument/2006/relationships/image" Target="../media/image244.png"/><Relationship Id="rId7" Type="http://schemas.openxmlformats.org/officeDocument/2006/relationships/image" Target="../media/image248.jpeg"/><Relationship Id="rId2" Type="http://schemas.openxmlformats.org/officeDocument/2006/relationships/notesSlide" Target="../notesSlides/notesSlide119.xml"/><Relationship Id="rId1" Type="http://schemas.openxmlformats.org/officeDocument/2006/relationships/slideLayout" Target="../slideLayouts/slideLayout159.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245.jpeg"/></Relationships>
</file>

<file path=ppt/slides/_rels/slide16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20.xml"/><Relationship Id="rId1" Type="http://schemas.openxmlformats.org/officeDocument/2006/relationships/slideLayout" Target="../slideLayouts/slideLayout159.xml"/></Relationships>
</file>

<file path=ppt/slides/_rels/slide16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21.xml"/><Relationship Id="rId1" Type="http://schemas.openxmlformats.org/officeDocument/2006/relationships/slideLayout" Target="../slideLayouts/slideLayout159.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164.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22.xml"/><Relationship Id="rId1" Type="http://schemas.openxmlformats.org/officeDocument/2006/relationships/slideLayout" Target="../slideLayouts/slideLayout159.xml"/></Relationships>
</file>

<file path=ppt/slides/_rels/slide165.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23.xml"/><Relationship Id="rId1" Type="http://schemas.openxmlformats.org/officeDocument/2006/relationships/slideLayout" Target="../slideLayouts/slideLayout159.xml"/></Relationships>
</file>

<file path=ppt/slides/_rels/slide16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24.xml"/><Relationship Id="rId1" Type="http://schemas.openxmlformats.org/officeDocument/2006/relationships/slideLayout" Target="../slideLayouts/slideLayout159.xml"/><Relationship Id="rId4" Type="http://schemas.openxmlformats.org/officeDocument/2006/relationships/image" Target="../media/image255.jpe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59.xml"/><Relationship Id="rId1" Type="http://schemas.openxmlformats.org/officeDocument/2006/relationships/themeOverride" Target="../theme/themeOverride4.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59.xml"/><Relationship Id="rId1" Type="http://schemas.openxmlformats.org/officeDocument/2006/relationships/themeOverride" Target="../theme/themeOverride5.xml"/><Relationship Id="rId4" Type="http://schemas.openxmlformats.org/officeDocument/2006/relationships/image" Target="../media/image256.jpeg"/></Relationships>
</file>

<file path=ppt/slides/_rels/slide16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7.xml"/><Relationship Id="rId1" Type="http://schemas.openxmlformats.org/officeDocument/2006/relationships/slideLayout" Target="../slideLayouts/slideLayout159.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170.xml.rels><?xml version="1.0" encoding="UTF-8" standalone="yes"?>
<Relationships xmlns="http://schemas.openxmlformats.org/package/2006/relationships"><Relationship Id="rId3" Type="http://schemas.openxmlformats.org/officeDocument/2006/relationships/image" Target="../media/image257.jpg"/><Relationship Id="rId2" Type="http://schemas.openxmlformats.org/officeDocument/2006/relationships/notesSlide" Target="../notesSlides/notesSlide128.xml"/><Relationship Id="rId1" Type="http://schemas.openxmlformats.org/officeDocument/2006/relationships/slideLayout" Target="../slideLayouts/slideLayout159.xml"/></Relationships>
</file>

<file path=ppt/slides/_rels/slide171.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29.xml"/><Relationship Id="rId1" Type="http://schemas.openxmlformats.org/officeDocument/2006/relationships/slideLayout" Target="../slideLayouts/slideLayout159.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0.xml"/><Relationship Id="rId1" Type="http://schemas.openxmlformats.org/officeDocument/2006/relationships/slideLayout" Target="../slideLayouts/slideLayout159.xml"/><Relationship Id="rId4" Type="http://schemas.openxmlformats.org/officeDocument/2006/relationships/image" Target="../media/image259.jpeg"/></Relationships>
</file>

<file path=ppt/slides/_rels/slide174.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31.xml"/><Relationship Id="rId1" Type="http://schemas.openxmlformats.org/officeDocument/2006/relationships/slideLayout" Target="../slideLayouts/slideLayout20.xml"/></Relationships>
</file>

<file path=ppt/slides/_rels/slide175.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32.xml"/><Relationship Id="rId1" Type="http://schemas.openxmlformats.org/officeDocument/2006/relationships/slideLayout" Target="../slideLayouts/slideLayout241.xml"/><Relationship Id="rId4" Type="http://schemas.openxmlformats.org/officeDocument/2006/relationships/image" Target="../media/image16.png"/></Relationships>
</file>

<file path=ppt/slides/_rels/slide176.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33.xml"/><Relationship Id="rId1" Type="http://schemas.openxmlformats.org/officeDocument/2006/relationships/slideLayout" Target="../slideLayouts/slideLayout24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34.xml"/><Relationship Id="rId1" Type="http://schemas.openxmlformats.org/officeDocument/2006/relationships/slideLayout" Target="../slideLayouts/slideLayout252.xml"/></Relationships>
</file>

<file path=ppt/slides/_rels/slide178.xml.rels><?xml version="1.0" encoding="UTF-8" standalone="yes"?>
<Relationships xmlns="http://schemas.openxmlformats.org/package/2006/relationships"><Relationship Id="rId8" Type="http://schemas.openxmlformats.org/officeDocument/2006/relationships/image" Target="../media/image269.emf"/><Relationship Id="rId3" Type="http://schemas.openxmlformats.org/officeDocument/2006/relationships/image" Target="../media/image264.emf"/><Relationship Id="rId7" Type="http://schemas.openxmlformats.org/officeDocument/2006/relationships/image" Target="../media/image268.emf"/><Relationship Id="rId2" Type="http://schemas.openxmlformats.org/officeDocument/2006/relationships/notesSlide" Target="../notesSlides/notesSlide135.xml"/><Relationship Id="rId1" Type="http://schemas.openxmlformats.org/officeDocument/2006/relationships/slideLayout" Target="../slideLayouts/slideLayout251.xml"/><Relationship Id="rId6" Type="http://schemas.openxmlformats.org/officeDocument/2006/relationships/image" Target="../media/image267.emf"/><Relationship Id="rId11" Type="http://schemas.openxmlformats.org/officeDocument/2006/relationships/image" Target="../media/image272.emf"/><Relationship Id="rId5" Type="http://schemas.openxmlformats.org/officeDocument/2006/relationships/image" Target="../media/image266.emf"/><Relationship Id="rId10" Type="http://schemas.openxmlformats.org/officeDocument/2006/relationships/image" Target="../media/image271.emf"/><Relationship Id="rId4" Type="http://schemas.openxmlformats.org/officeDocument/2006/relationships/image" Target="../media/image265.emf"/><Relationship Id="rId9" Type="http://schemas.openxmlformats.org/officeDocument/2006/relationships/image" Target="../media/image270.emf"/></Relationships>
</file>

<file path=ppt/slides/_rels/slide17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8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64.xml"/></Relationships>
</file>

<file path=ppt/slides/_rels/slide182.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39.xml"/><Relationship Id="rId1" Type="http://schemas.openxmlformats.org/officeDocument/2006/relationships/slideLayout" Target="../slideLayouts/slideLayout159.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64.xml"/></Relationships>
</file>

<file path=ppt/slides/_rels/slide184.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41.xml"/><Relationship Id="rId1" Type="http://schemas.openxmlformats.org/officeDocument/2006/relationships/slideLayout" Target="../slideLayouts/slideLayout165.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59.xml"/><Relationship Id="rId1" Type="http://schemas.openxmlformats.org/officeDocument/2006/relationships/themeOverride" Target="../theme/themeOverride6.xml"/><Relationship Id="rId5" Type="http://schemas.openxmlformats.org/officeDocument/2006/relationships/image" Target="../media/image278.jpeg"/><Relationship Id="rId4" Type="http://schemas.openxmlformats.org/officeDocument/2006/relationships/image" Target="../media/image277.jpeg"/></Relationships>
</file>

<file path=ppt/slides/_rels/slide186.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43.xml"/><Relationship Id="rId1" Type="http://schemas.openxmlformats.org/officeDocument/2006/relationships/slideLayout" Target="../slideLayouts/slideLayout275.xml"/></Relationships>
</file>

<file path=ppt/slides/_rels/slide187.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85.xml"/></Relationships>
</file>

<file path=ppt/slides/_rels/slide188.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85.xml"/></Relationships>
</file>

<file path=ppt/slides/_rels/slide18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44.xml"/><Relationship Id="rId1" Type="http://schemas.openxmlformats.org/officeDocument/2006/relationships/slideLayout" Target="../slideLayouts/slideLayout1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90.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45.xml"/><Relationship Id="rId1" Type="http://schemas.openxmlformats.org/officeDocument/2006/relationships/slideLayout" Target="../slideLayouts/slideLayout164.xml"/><Relationship Id="rId4" Type="http://schemas.openxmlformats.org/officeDocument/2006/relationships/image" Target="../media/image285.jpeg"/></Relationships>
</file>

<file path=ppt/slides/_rels/slide191.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92.xml"/></Relationships>
</file>

<file path=ppt/slides/_rels/slide192.xml.rels><?xml version="1.0" encoding="UTF-8" standalone="yes"?>
<Relationships xmlns="http://schemas.openxmlformats.org/package/2006/relationships"><Relationship Id="rId8" Type="http://schemas.openxmlformats.org/officeDocument/2006/relationships/image" Target="../media/image292.gif"/><Relationship Id="rId3" Type="http://schemas.openxmlformats.org/officeDocument/2006/relationships/image" Target="../media/image287.jpeg"/><Relationship Id="rId7" Type="http://schemas.openxmlformats.org/officeDocument/2006/relationships/image" Target="../media/image291.jpeg"/><Relationship Id="rId2" Type="http://schemas.openxmlformats.org/officeDocument/2006/relationships/notesSlide" Target="../notesSlides/notesSlide146.xml"/><Relationship Id="rId1" Type="http://schemas.openxmlformats.org/officeDocument/2006/relationships/slideLayout" Target="../slideLayouts/slideLayout299.xml"/><Relationship Id="rId6" Type="http://schemas.openxmlformats.org/officeDocument/2006/relationships/image" Target="../media/image290.jpeg"/><Relationship Id="rId11" Type="http://schemas.openxmlformats.org/officeDocument/2006/relationships/image" Target="../media/image295.jpeg"/><Relationship Id="rId5" Type="http://schemas.openxmlformats.org/officeDocument/2006/relationships/image" Target="../media/image289.jpeg"/><Relationship Id="rId10" Type="http://schemas.openxmlformats.org/officeDocument/2006/relationships/image" Target="../media/image294.emf"/><Relationship Id="rId4" Type="http://schemas.openxmlformats.org/officeDocument/2006/relationships/image" Target="../media/image288.emf"/><Relationship Id="rId9" Type="http://schemas.openxmlformats.org/officeDocument/2006/relationships/image" Target="../media/image293.emf"/></Relationships>
</file>

<file path=ppt/slides/_rels/slide19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47.xml"/><Relationship Id="rId1" Type="http://schemas.openxmlformats.org/officeDocument/2006/relationships/slideLayout" Target="../slideLayouts/slideLayout293.xml"/><Relationship Id="rId4" Type="http://schemas.openxmlformats.org/officeDocument/2006/relationships/image" Target="../media/image297.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3.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0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20.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120.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Layout" Target="../slideLayouts/slideLayout17.xml"/><Relationship Id="rId4" Type="http://schemas.openxmlformats.org/officeDocument/2006/relationships/image" Target="../media/image63.gif"/></Relationships>
</file>

<file path=ppt/slides/_rels/slide3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1.jpeg"/><Relationship Id="rId1" Type="http://schemas.openxmlformats.org/officeDocument/2006/relationships/slideLayout" Target="../slideLayouts/slideLayout17.xml"/><Relationship Id="rId4" Type="http://schemas.openxmlformats.org/officeDocument/2006/relationships/image" Target="../media/image62.emf"/></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130.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136.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143.xml"/></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53.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130.xml"/><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64.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64.xml"/><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64.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64.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64.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164.xml"/><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5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64.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4.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164.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64.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64.xml"/></Relationships>
</file>

<file path=ppt/slides/_rels/slide5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64.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6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64.xml"/></Relationships>
</file>

<file path=ppt/slides/_rels/slide6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64.xml"/></Relationships>
</file>

<file path=ppt/slides/_rels/slide6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64.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183.xml"/></Relationships>
</file>

<file path=ppt/slides/_rels/slide6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60.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159.xml"/><Relationship Id="rId5" Type="http://schemas.openxmlformats.org/officeDocument/2006/relationships/image" Target="../media/image105.jpeg"/><Relationship Id="rId4" Type="http://schemas.openxmlformats.org/officeDocument/2006/relationships/image" Target="../media/image104.jpe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164.xml"/></Relationships>
</file>

<file path=ppt/slides/_rels/slide69.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164.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64.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165.xml"/></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4.xml"/><Relationship Id="rId1" Type="http://schemas.openxmlformats.org/officeDocument/2006/relationships/slideLayout" Target="../slideLayouts/slideLayout165.xml"/></Relationships>
</file>

<file path=ppt/slides/_rels/slide7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09.png"/><Relationship Id="rId7" Type="http://schemas.openxmlformats.org/officeDocument/2006/relationships/image" Target="../media/image114.jpeg"/><Relationship Id="rId2" Type="http://schemas.openxmlformats.org/officeDocument/2006/relationships/notesSlide" Target="../notesSlides/notesSlide35.xml"/><Relationship Id="rId1" Type="http://schemas.openxmlformats.org/officeDocument/2006/relationships/slideLayout" Target="../slideLayouts/slideLayout165.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9.xml"/><Relationship Id="rId1" Type="http://schemas.openxmlformats.org/officeDocument/2006/relationships/themeOverride" Target="../theme/themeOverride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7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9.xml"/><Relationship Id="rId1" Type="http://schemas.openxmlformats.org/officeDocument/2006/relationships/slideLayout" Target="../slideLayouts/slideLayout18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7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0.xml"/><Relationship Id="rId1" Type="http://schemas.openxmlformats.org/officeDocument/2006/relationships/slideLayout" Target="../slideLayouts/slideLayout184.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4.xml"/><Relationship Id="rId1" Type="http://schemas.openxmlformats.org/officeDocument/2006/relationships/slideLayout" Target="../slideLayouts/slideLayout190.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85.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45.xml"/><Relationship Id="rId1" Type="http://schemas.openxmlformats.org/officeDocument/2006/relationships/slideLayout" Target="../slideLayouts/slideLayout196.xml"/><Relationship Id="rId4" Type="http://schemas.openxmlformats.org/officeDocument/2006/relationships/image" Target="../media/image133.jpeg"/></Relationships>
</file>

<file path=ppt/slides/_rels/slide8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6.xml"/><Relationship Id="rId1" Type="http://schemas.openxmlformats.org/officeDocument/2006/relationships/slideLayout" Target="../slideLayouts/slideLayout184.xml"/></Relationships>
</file>

<file path=ppt/slides/_rels/slide87.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47.xml"/><Relationship Id="rId1" Type="http://schemas.openxmlformats.org/officeDocument/2006/relationships/slideLayout" Target="../slideLayouts/slideLayout185.xml"/></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8.xml"/><Relationship Id="rId1" Type="http://schemas.openxmlformats.org/officeDocument/2006/relationships/slideLayout" Target="../slideLayouts/slideLayout185.xml"/></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138.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159.xml"/></Relationships>
</file>

<file path=ppt/slides/_rels/slide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159.xml"/></Relationships>
</file>

<file path=ppt/slides/_rels/slide9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2.xml"/><Relationship Id="rId1" Type="http://schemas.openxmlformats.org/officeDocument/2006/relationships/slideLayout" Target="../slideLayouts/slideLayout305.xml"/></Relationships>
</file>

<file path=ppt/slides/_rels/slide9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3.xml"/><Relationship Id="rId1" Type="http://schemas.openxmlformats.org/officeDocument/2006/relationships/slideLayout" Target="../slideLayouts/slideLayout305.xml"/></Relationships>
</file>

<file path=ppt/slides/_rels/slide9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4.xml"/><Relationship Id="rId1" Type="http://schemas.openxmlformats.org/officeDocument/2006/relationships/slideLayout" Target="../slideLayouts/slideLayout305.xml"/></Relationships>
</file>

<file path=ppt/slides/_rels/slide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5.xml"/><Relationship Id="rId1" Type="http://schemas.openxmlformats.org/officeDocument/2006/relationships/slideLayout" Target="../slideLayouts/slideLayout305.xml"/></Relationships>
</file>

<file path=ppt/slides/_rels/slide9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6.xml"/><Relationship Id="rId1" Type="http://schemas.openxmlformats.org/officeDocument/2006/relationships/slideLayout" Target="../slideLayouts/slideLayout316.xml"/></Relationships>
</file>

<file path=ppt/slides/_rels/slide9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7.xml"/><Relationship Id="rId1" Type="http://schemas.openxmlformats.org/officeDocument/2006/relationships/slideLayout" Target="../slideLayouts/slideLayout159.xml"/></Relationships>
</file>

<file path=ppt/slides/_rels/slide9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8.xml"/><Relationship Id="rId1" Type="http://schemas.openxmlformats.org/officeDocument/2006/relationships/slideLayout" Target="../slideLayouts/slideLayout305.xml"/></Relationships>
</file>

<file path=ppt/slides/_rels/slide9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9.xml"/><Relationship Id="rId1" Type="http://schemas.openxmlformats.org/officeDocument/2006/relationships/slideLayout" Target="../slideLayouts/slideLayout30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62871" y="430560"/>
            <a:ext cx="3673475" cy="2052209"/>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a:solidFill>
                  <a:srgbClr val="FFFFFF"/>
                </a:solidFill>
                <a:effectLst>
                  <a:glow rad="241300">
                    <a:srgbClr val="000000">
                      <a:alpha val="75000"/>
                    </a:srgbClr>
                  </a:glow>
                </a:effectLst>
                <a:latin typeface="Arial" charset="0"/>
                <a:ea typeface="ＭＳ Ｐゴシック" charset="0"/>
                <a:cs typeface="ＭＳ Ｐゴシック" charset="0"/>
              </a:rPr>
              <a:t>Binatang-binatang</a:t>
            </a:r>
            <a:br>
              <a:rPr lang="en-US" b="1" kern="1200">
                <a:solidFill>
                  <a:srgbClr val="FFFFFF"/>
                </a:solidFill>
                <a:effectLst>
                  <a:glow rad="241300">
                    <a:srgbClr val="000000">
                      <a:alpha val="75000"/>
                    </a:srgbClr>
                  </a:glow>
                </a:effectLst>
                <a:latin typeface="Arial" charset="0"/>
                <a:ea typeface="ＭＳ Ｐゴシック" charset="0"/>
                <a:cs typeface="ＭＳ Ｐゴシック" charset="0"/>
              </a:rPr>
            </a:br>
            <a:r>
              <a:rPr lang="en-US" b="1" kern="1200">
                <a:solidFill>
                  <a:srgbClr val="FFFFFF"/>
                </a:solidFill>
                <a:effectLst>
                  <a:glow rad="241300">
                    <a:srgbClr val="000000">
                      <a:alpha val="75000"/>
                    </a:srgbClr>
                  </a:glow>
                </a:effectLst>
                <a:latin typeface="Arial" charset="0"/>
                <a:ea typeface="ＭＳ Ｐゴシック" charset="0"/>
                <a:cs typeface="ＭＳ Ｐゴシック" charset="0"/>
              </a:rPr>
              <a:t>dalam Wahyu 13</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Naga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Setan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673866"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Binatang Laut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Antikris</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636565" y="5078440"/>
            <a:ext cx="3540573"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Binatang Darat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Nabi Palsu</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324" y="6075677"/>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
        <p:nvSpPr>
          <p:cNvPr id="11" name="Rectangle 10"/>
          <p:cNvSpPr>
            <a:spLocks noChangeArrowheads="1"/>
          </p:cNvSpPr>
          <p:nvPr/>
        </p:nvSpPr>
        <p:spPr bwMode="auto">
          <a:xfrm>
            <a:off x="0" y="6367203"/>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buFont typeface="Wingdings" charset="0"/>
              <a:buNone/>
              <a:defRPr/>
            </a:pPr>
            <a:r>
              <a:rPr lang="en-US"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4162019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littleh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43448"/>
            <a:ext cx="9144000" cy="792163"/>
          </a:xfrm>
        </p:spPr>
        <p:txBody>
          <a:bodyPr/>
          <a:lstStyle/>
          <a:p>
            <a:pPr>
              <a:defRPr/>
            </a:pPr>
            <a:r>
              <a:rPr lang="en-US" sz="4000">
                <a:effectLst>
                  <a:glow rad="317500">
                    <a:schemeClr val="tx2">
                      <a:alpha val="75000"/>
                    </a:schemeClr>
                  </a:glow>
                  <a:outerShdw blurRad="38100" dist="38100" dir="2700000" algn="tl">
                    <a:srgbClr val="000000">
                      <a:alpha val="43137"/>
                    </a:srgbClr>
                  </a:outerShdw>
                </a:effectLst>
              </a:rPr>
              <a:t>Tanduk Kecil pada Binatang 4 (Antikris)</a:t>
            </a:r>
            <a:endParaRPr lang="en-US" sz="4000" dirty="0">
              <a:effectLst>
                <a:glow rad="317500">
                  <a:schemeClr val="tx2">
                    <a:alpha val="75000"/>
                  </a:schemeClr>
                </a:glow>
                <a:outerShdw blurRad="38100" dist="38100" dir="2700000" algn="tl">
                  <a:srgbClr val="000000">
                    <a:alpha val="43137"/>
                  </a:srgbClr>
                </a:outerShdw>
              </a:effectLst>
            </a:endParaRPr>
          </a:p>
        </p:txBody>
      </p:sp>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a:solidFill>
                  <a:srgbClr val="FFFFFF"/>
                </a:solidFill>
                <a:effectLst>
                  <a:glow rad="317500">
                    <a:srgbClr val="000000">
                      <a:alpha val="75000"/>
                    </a:srgbClr>
                  </a:glow>
                  <a:outerShdw blurRad="38100" dist="38100" dir="2700000" algn="tl">
                    <a:srgbClr val="000000">
                      <a:alpha val="43137"/>
                    </a:srgbClr>
                  </a:outerShdw>
                </a:effectLst>
              </a:rPr>
              <a:t>Daniel 7:8</a:t>
            </a: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12571437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Domiti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0575" y="0"/>
            <a:ext cx="45434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5" name="Picture 4"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878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Rectangle 6"/>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33794" name="Rectangle 2"/>
          <p:cNvSpPr>
            <a:spLocks noGrp="1" noChangeArrowheads="1"/>
          </p:cNvSpPr>
          <p:nvPr>
            <p:ph type="title"/>
          </p:nvPr>
        </p:nvSpPr>
        <p:spPr>
          <a:xfrm>
            <a:off x="104775" y="5486400"/>
            <a:ext cx="8915400" cy="1371600"/>
          </a:xfrm>
        </p:spPr>
        <p:txBody>
          <a:bodyPr/>
          <a:lstStyle/>
          <a:p>
            <a:pPr eaLnBrk="1" hangingPunct="1"/>
            <a:r>
              <a:rPr lang="en-US" sz="3300" b="1">
                <a:solidFill>
                  <a:schemeClr val="bg1"/>
                </a:solidFill>
                <a:latin typeface="Arial" charset="0"/>
                <a:cs typeface="Arial" charset="0"/>
              </a:rPr>
              <a:t>Wahyu 17:10 tidak memiliki referensi untuk Nero atau Domitian seperti pendapat Beale.</a:t>
            </a:r>
            <a:endParaRPr lang="en-US" sz="3300" b="1" dirty="0">
              <a:solidFill>
                <a:schemeClr val="bg1"/>
              </a:solidFill>
              <a:latin typeface="Arial" charset="0"/>
              <a:cs typeface="Arial" charset="0"/>
            </a:endParaRPr>
          </a:p>
        </p:txBody>
      </p:sp>
      <p:sp>
        <p:nvSpPr>
          <p:cNvPr id="69638" name="Text Box 7"/>
          <p:cNvSpPr txBox="1">
            <a:spLocks noChangeArrowheads="1"/>
          </p:cNvSpPr>
          <p:nvPr/>
        </p:nvSpPr>
        <p:spPr bwMode="auto">
          <a:xfrm>
            <a:off x="1864838" y="4800600"/>
            <a:ext cx="2772572"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b="1" dirty="0">
                <a:solidFill>
                  <a:srgbClr val="000000"/>
                </a:solidFill>
                <a:latin typeface="Times New Roman" charset="0"/>
              </a:rPr>
              <a:t>Nero (A.D. 37-68)</a:t>
            </a:r>
          </a:p>
        </p:txBody>
      </p:sp>
      <p:sp>
        <p:nvSpPr>
          <p:cNvPr id="69639" name="Text Box 8"/>
          <p:cNvSpPr txBox="1">
            <a:spLocks noChangeArrowheads="1"/>
          </p:cNvSpPr>
          <p:nvPr/>
        </p:nvSpPr>
        <p:spPr bwMode="auto">
          <a:xfrm>
            <a:off x="5679738" y="4800600"/>
            <a:ext cx="350811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b="1" dirty="0">
                <a:solidFill>
                  <a:srgbClr val="000000"/>
                </a:solidFill>
                <a:latin typeface="Times New Roman" charset="0"/>
              </a:rPr>
              <a:t>Domitian (A.D. 81-96)</a:t>
            </a:r>
          </a:p>
        </p:txBody>
      </p:sp>
      <p:grpSp>
        <p:nvGrpSpPr>
          <p:cNvPr id="2" name="Group 13"/>
          <p:cNvGrpSpPr>
            <a:grpSpLocks/>
          </p:cNvGrpSpPr>
          <p:nvPr/>
        </p:nvGrpSpPr>
        <p:grpSpPr bwMode="auto">
          <a:xfrm>
            <a:off x="0" y="0"/>
            <a:ext cx="4648200" cy="5410200"/>
            <a:chOff x="0" y="0"/>
            <a:chExt cx="2928" cy="3408"/>
          </a:xfrm>
        </p:grpSpPr>
        <p:sp>
          <p:nvSpPr>
            <p:cNvPr id="69644" name="Line 9"/>
            <p:cNvSpPr>
              <a:spLocks noChangeShapeType="1"/>
            </p:cNvSpPr>
            <p:nvPr/>
          </p:nvSpPr>
          <p:spPr bwMode="auto">
            <a:xfrm>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69645" name="Line 10"/>
            <p:cNvSpPr>
              <a:spLocks noChangeShapeType="1"/>
            </p:cNvSpPr>
            <p:nvPr/>
          </p:nvSpPr>
          <p:spPr bwMode="auto">
            <a:xfrm flipH="1">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grpSp>
      <p:grpSp>
        <p:nvGrpSpPr>
          <p:cNvPr id="3" name="Group 14"/>
          <p:cNvGrpSpPr>
            <a:grpSpLocks/>
          </p:cNvGrpSpPr>
          <p:nvPr/>
        </p:nvGrpSpPr>
        <p:grpSpPr bwMode="auto">
          <a:xfrm>
            <a:off x="4724400" y="0"/>
            <a:ext cx="4419600" cy="5410200"/>
            <a:chOff x="2976" y="0"/>
            <a:chExt cx="2784" cy="3408"/>
          </a:xfrm>
        </p:grpSpPr>
        <p:sp>
          <p:nvSpPr>
            <p:cNvPr id="69642" name="Line 11"/>
            <p:cNvSpPr>
              <a:spLocks noChangeShapeType="1"/>
            </p:cNvSpPr>
            <p:nvPr/>
          </p:nvSpPr>
          <p:spPr bwMode="auto">
            <a:xfrm>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69643" name="Line 12"/>
            <p:cNvSpPr>
              <a:spLocks noChangeShapeType="1"/>
            </p:cNvSpPr>
            <p:nvPr/>
          </p:nvSpPr>
          <p:spPr bwMode="auto">
            <a:xfrm flipH="1">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grpSp>
      <p:sp>
        <p:nvSpPr>
          <p:cNvPr id="14"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480</a:t>
            </a:r>
          </a:p>
        </p:txBody>
      </p:sp>
    </p:spTree>
    <p:extLst>
      <p:ext uri="{BB962C8B-B14F-4D97-AF65-F5344CB8AC3E}">
        <p14:creationId xmlns:p14="http://schemas.microsoft.com/office/powerpoint/2010/main" val="4042349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4"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171"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TextBox 11"/>
          <p:cNvSpPr txBox="1"/>
          <p:nvPr/>
        </p:nvSpPr>
        <p:spPr>
          <a:xfrm>
            <a:off x="2482850" y="119697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3" name="TextBox 12"/>
          <p:cNvSpPr txBox="1"/>
          <p:nvPr/>
        </p:nvSpPr>
        <p:spPr>
          <a:xfrm>
            <a:off x="1116013" y="952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 name="Title 1"/>
          <p:cNvSpPr>
            <a:spLocks noGrp="1"/>
          </p:cNvSpPr>
          <p:nvPr>
            <p:ph type="title"/>
          </p:nvPr>
        </p:nvSpPr>
        <p:spPr>
          <a:xfrm>
            <a:off x="107950" y="3365500"/>
            <a:ext cx="4176713" cy="954107"/>
          </a:xfrm>
        </p:spPr>
        <p:txBody>
          <a:bodyPr rtlCol="0">
            <a:spAutoFit/>
          </a:bodyPr>
          <a:lstStyle/>
          <a:p>
            <a:pPr algn="l">
              <a:defRPr/>
            </a:pPr>
            <a:r>
              <a:rPr lang="en-US" sz="2800" b="1" kern="1200">
                <a:solidFill>
                  <a:schemeClr val="bg1"/>
                </a:solidFill>
                <a:latin typeface="Comic Sans MS" charset="0"/>
                <a:ea typeface="ＭＳ Ｐゴシック" charset="0"/>
              </a:rPr>
              <a:t>Kendali atas Sistem Politik Dunia:</a:t>
            </a:r>
            <a:endParaRPr lang="en-US" sz="2800" b="1" kern="1200" dirty="0">
              <a:solidFill>
                <a:schemeClr val="bg1"/>
              </a:solidFill>
              <a:latin typeface="Comic Sans MS" charset="0"/>
              <a:ea typeface="ＭＳ Ｐゴシック" charset="0"/>
            </a:endParaRPr>
          </a:p>
        </p:txBody>
      </p:sp>
      <p:sp>
        <p:nvSpPr>
          <p:cNvPr id="14" name="TextBox 13"/>
          <p:cNvSpPr txBox="1"/>
          <p:nvPr/>
        </p:nvSpPr>
        <p:spPr>
          <a:xfrm>
            <a:off x="3132138" y="2492375"/>
            <a:ext cx="1241425" cy="862013"/>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5" name="TextBox 14"/>
          <p:cNvSpPr txBox="1"/>
          <p:nvPr/>
        </p:nvSpPr>
        <p:spPr>
          <a:xfrm>
            <a:off x="6372225" y="2565400"/>
            <a:ext cx="1241425" cy="862013"/>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6" name="TextBox 15"/>
          <p:cNvSpPr txBox="1"/>
          <p:nvPr/>
        </p:nvSpPr>
        <p:spPr>
          <a:xfrm>
            <a:off x="8101013" y="496817"/>
            <a:ext cx="1239837"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7" name="TextBox 16"/>
          <p:cNvSpPr txBox="1"/>
          <p:nvPr/>
        </p:nvSpPr>
        <p:spPr>
          <a:xfrm>
            <a:off x="8101013" y="1560513"/>
            <a:ext cx="1239837"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8" name="TextBox 17"/>
          <p:cNvSpPr txBox="1"/>
          <p:nvPr/>
        </p:nvSpPr>
        <p:spPr>
          <a:xfrm>
            <a:off x="250825" y="76517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9" name="TextBox 18"/>
          <p:cNvSpPr txBox="1"/>
          <p:nvPr/>
        </p:nvSpPr>
        <p:spPr>
          <a:xfrm>
            <a:off x="3995738" y="3644900"/>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0" name="TextBox 19"/>
          <p:cNvSpPr txBox="1"/>
          <p:nvPr/>
        </p:nvSpPr>
        <p:spPr>
          <a:xfrm>
            <a:off x="-180975" y="184467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1" name="TextBox 20"/>
          <p:cNvSpPr txBox="1"/>
          <p:nvPr/>
        </p:nvSpPr>
        <p:spPr>
          <a:xfrm>
            <a:off x="6875463" y="3860800"/>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2" name="Title 1"/>
          <p:cNvSpPr txBox="1">
            <a:spLocks/>
          </p:cNvSpPr>
          <p:nvPr/>
        </p:nvSpPr>
        <p:spPr bwMode="auto">
          <a:xfrm>
            <a:off x="323850" y="4643159"/>
            <a:ext cx="2376488" cy="20928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defTabSz="914400">
              <a:defRPr/>
            </a:pPr>
            <a:r>
              <a:rPr lang="en-US" sz="2600" b="1" u="sng">
                <a:solidFill>
                  <a:srgbClr val="FFFF00"/>
                </a:solidFill>
                <a:effectLst>
                  <a:outerShdw blurRad="38100" dist="38100" dir="2700000" algn="tl">
                    <a:srgbClr val="000000">
                      <a:alpha val="43137"/>
                    </a:srgbClr>
                  </a:outerShdw>
                </a:effectLst>
                <a:latin typeface="Comic Sans MS" charset="0"/>
                <a:ea typeface="ＭＳ Ｐゴシック" charset="0"/>
              </a:rPr>
              <a:t>7 Kepala</a:t>
            </a:r>
            <a:b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t>Romawi</a:t>
            </a:r>
            <a:endParaRPr lang="en-US" sz="2600" b="1" dirty="0">
              <a:solidFill>
                <a:srgbClr val="FFFFFF"/>
              </a:solidFill>
              <a:effectLst>
                <a:outerShdw blurRad="38100" dist="38100" dir="2700000" algn="tl">
                  <a:srgbClr val="000000">
                    <a:alpha val="43137"/>
                  </a:srgbClr>
                </a:outerShdw>
              </a:effectLst>
              <a:latin typeface="Comic Sans MS" charset="0"/>
              <a:ea typeface="ＭＳ Ｐゴシック" charset="0"/>
            </a:endParaRPr>
          </a:p>
          <a:p>
            <a:pPr algn="l" defTabSz="914400">
              <a:defRPr/>
            </a:pPr>
            <a: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t>Berturutan</a:t>
            </a:r>
          </a:p>
          <a:p>
            <a:pPr algn="l" defTabSz="914400">
              <a:defRPr/>
            </a:pPr>
            <a: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t>Masa lalu 17:9-11</a:t>
            </a:r>
            <a:endParaRPr lang="en-US" sz="2600" b="1" dirty="0">
              <a:solidFill>
                <a:srgbClr val="FFFFFF"/>
              </a:solidFill>
              <a:effectLst>
                <a:outerShdw blurRad="38100" dist="38100" dir="2700000" algn="tl">
                  <a:srgbClr val="000000">
                    <a:alpha val="43137"/>
                  </a:srgbClr>
                </a:outerShdw>
              </a:effectLst>
              <a:latin typeface="Comic Sans MS" charset="0"/>
              <a:ea typeface="ＭＳ Ｐゴシック" charset="0"/>
            </a:endParaRPr>
          </a:p>
        </p:txBody>
      </p:sp>
      <p:sp>
        <p:nvSpPr>
          <p:cNvPr id="23" name="Title 1"/>
          <p:cNvSpPr txBox="1">
            <a:spLocks/>
          </p:cNvSpPr>
          <p:nvPr/>
        </p:nvSpPr>
        <p:spPr bwMode="auto">
          <a:xfrm>
            <a:off x="2987675" y="4443106"/>
            <a:ext cx="2736850" cy="2492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defTabSz="914400">
              <a:defRPr/>
            </a:pPr>
            <a:r>
              <a:rPr lang="en-US" sz="2600" b="1" u="sng">
                <a:solidFill>
                  <a:srgbClr val="FFFF00"/>
                </a:solidFill>
                <a:effectLst>
                  <a:outerShdw blurRad="38100" dist="38100" dir="2700000" algn="tl">
                    <a:srgbClr val="000000">
                      <a:alpha val="43137"/>
                    </a:srgbClr>
                  </a:outerShdw>
                </a:effectLst>
                <a:latin typeface="Comic Sans MS" charset="0"/>
                <a:ea typeface="ＭＳ Ｐゴシック" charset="0"/>
              </a:rPr>
              <a:t>10 Raja</a:t>
            </a:r>
            <a:b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t>Seluruh Dunia</a:t>
            </a:r>
            <a:b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t>Berkesinam-bungan</a:t>
            </a:r>
          </a:p>
          <a:p>
            <a:pPr algn="l" defTabSz="914400">
              <a:defRPr/>
            </a:pPr>
            <a: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t>Masa depan</a:t>
            </a:r>
            <a:br>
              <a:rPr lang="en-US" sz="26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600" b="1" dirty="0">
                <a:solidFill>
                  <a:srgbClr val="FFFFFF"/>
                </a:solidFill>
                <a:effectLst>
                  <a:outerShdw blurRad="38100" dist="38100" dir="2700000" algn="tl">
                    <a:srgbClr val="000000">
                      <a:alpha val="43137"/>
                    </a:srgbClr>
                  </a:outerShdw>
                </a:effectLst>
                <a:latin typeface="Comic Sans MS" charset="0"/>
                <a:ea typeface="ＭＳ Ｐゴシック" charset="0"/>
              </a:rPr>
              <a:t>17:12</a:t>
            </a:r>
          </a:p>
        </p:txBody>
      </p:sp>
      <p:sp>
        <p:nvSpPr>
          <p:cNvPr id="24" name="Title 1"/>
          <p:cNvSpPr txBox="1">
            <a:spLocks/>
          </p:cNvSpPr>
          <p:nvPr/>
        </p:nvSpPr>
        <p:spPr bwMode="auto">
          <a:xfrm>
            <a:off x="5508625" y="4442312"/>
            <a:ext cx="3635375" cy="2492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defTabSz="914400">
              <a:defRPr/>
            </a:pPr>
            <a:r>
              <a:rPr lang="en-US" sz="2600" b="1" u="sng">
                <a:solidFill>
                  <a:srgbClr val="FFFF00"/>
                </a:solidFill>
                <a:effectLst>
                  <a:outerShdw blurRad="38100" dist="38100" dir="2700000" algn="tl">
                    <a:srgbClr val="000000">
                      <a:alpha val="43137"/>
                    </a:srgbClr>
                  </a:outerShdw>
                </a:effectLst>
                <a:latin typeface="Comic Sans MS" charset="0"/>
                <a:ea typeface="ＭＳ Ｐゴシック" charset="0"/>
              </a:rPr>
              <a:t>Binatang (8th Raja)</a:t>
            </a:r>
            <a:r>
              <a:rPr lang="en-US" sz="2600" b="1" u="sng">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t>Seluruh Dunia</a:t>
            </a:r>
            <a:b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t>Mengendalikan 10 Raja</a:t>
            </a:r>
            <a:b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600" b="1">
                <a:solidFill>
                  <a:srgbClr val="FFFFFF"/>
                </a:solidFill>
                <a:effectLst>
                  <a:outerShdw blurRad="38100" dist="38100" dir="2700000" algn="tl">
                    <a:srgbClr val="000000">
                      <a:alpha val="43137"/>
                    </a:srgbClr>
                  </a:outerShdw>
                </a:effectLst>
                <a:latin typeface="Comic Sans MS" charset="0"/>
                <a:ea typeface="ＭＳ Ｐゴシック" charset="0"/>
              </a:rPr>
              <a:t>Masa Depan</a:t>
            </a:r>
            <a:br>
              <a:rPr lang="en-US" sz="26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600" b="1" dirty="0">
                <a:solidFill>
                  <a:srgbClr val="FFFFFF"/>
                </a:solidFill>
                <a:effectLst>
                  <a:outerShdw blurRad="38100" dist="38100" dir="2700000" algn="tl">
                    <a:srgbClr val="000000">
                      <a:alpha val="43137"/>
                    </a:srgbClr>
                  </a:outerShdw>
                </a:effectLst>
                <a:latin typeface="Comic Sans MS" charset="0"/>
                <a:ea typeface="ＭＳ Ｐゴシック" charset="0"/>
              </a:rPr>
              <a:t>17:13</a:t>
            </a: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 name="Text Box 37"/>
          <p:cNvSpPr txBox="1">
            <a:spLocks noChangeArrowheads="1"/>
          </p:cNvSpPr>
          <p:nvPr/>
        </p:nvSpPr>
        <p:spPr bwMode="auto">
          <a:xfrm>
            <a:off x="8429463" y="1924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398</a:t>
            </a:r>
          </a:p>
        </p:txBody>
      </p:sp>
    </p:spTree>
    <p:extLst>
      <p:ext uri="{BB962C8B-B14F-4D97-AF65-F5344CB8AC3E}">
        <p14:creationId xmlns:p14="http://schemas.microsoft.com/office/powerpoint/2010/main" val="3880760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1063845"/>
          </a:xfrm>
          <a:prstGeom prst="rect">
            <a:avLst/>
          </a:prstGeom>
          <a:solidFill>
            <a:srgbClr val="12124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Times New Roman" pitchFamily="-112" charset="0"/>
              <a:ea typeface="ＭＳ Ｐゴシック" charset="0"/>
              <a:cs typeface="ＭＳ Ｐゴシック" charset="0"/>
            </a:endParaRPr>
          </a:p>
        </p:txBody>
      </p:sp>
      <p:sp>
        <p:nvSpPr>
          <p:cNvPr id="2" name="Title 1"/>
          <p:cNvSpPr>
            <a:spLocks noGrp="1"/>
          </p:cNvSpPr>
          <p:nvPr>
            <p:ph type="title"/>
          </p:nvPr>
        </p:nvSpPr>
        <p:spPr>
          <a:xfrm>
            <a:off x="195390" y="119890"/>
            <a:ext cx="5932360" cy="731838"/>
          </a:xfrm>
        </p:spPr>
        <p:txBody>
          <a:bodyPr/>
          <a:lstStyle/>
          <a:p>
            <a:pPr algn="l">
              <a:defRPr/>
            </a:pPr>
            <a:r>
              <a:rPr lang="en-US" sz="3600" b="1" kern="1200">
                <a:solidFill>
                  <a:schemeClr val="bg1"/>
                </a:solidFill>
                <a:latin typeface="Arial"/>
                <a:ea typeface="ＭＳ Ｐゴシック"/>
                <a:cs typeface="Arial"/>
              </a:rPr>
              <a:t>Negara-negara Uni Eropa</a:t>
            </a:r>
            <a:endParaRPr lang="en-US" sz="4800" dirty="0">
              <a:solidFill>
                <a:schemeClr val="bg1"/>
              </a:solidFill>
            </a:endParaRPr>
          </a:p>
        </p:txBody>
      </p:sp>
      <p:sp>
        <p:nvSpPr>
          <p:cNvPr id="7" name="Text Box 37"/>
          <p:cNvSpPr txBox="1">
            <a:spLocks noChangeArrowheads="1"/>
          </p:cNvSpPr>
          <p:nvPr/>
        </p:nvSpPr>
        <p:spPr bwMode="auto">
          <a:xfrm>
            <a:off x="8413779"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398</a:t>
            </a:r>
          </a:p>
        </p:txBody>
      </p:sp>
      <p:pic>
        <p:nvPicPr>
          <p:cNvPr id="3" name="Picture 2" descr="rev 17 EU-stat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6355"/>
            <a:ext cx="9144000" cy="5891645"/>
          </a:xfrm>
          <a:prstGeom prst="rect">
            <a:avLst/>
          </a:prstGeom>
        </p:spPr>
      </p:pic>
      <p:sp>
        <p:nvSpPr>
          <p:cNvPr id="1038339" name="Line 5"/>
          <p:cNvSpPr>
            <a:spLocks noChangeShapeType="1"/>
          </p:cNvSpPr>
          <p:nvPr/>
        </p:nvSpPr>
        <p:spPr bwMode="auto">
          <a:xfrm>
            <a:off x="0" y="1011678"/>
            <a:ext cx="60198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6943716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86334" cy="5926667"/>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t>The Towers</a:t>
            </a:r>
          </a:p>
        </p:txBody>
      </p:sp>
      <p:sp>
        <p:nvSpPr>
          <p:cNvPr id="5" name="Title 1"/>
          <p:cNvSpPr txBox="1">
            <a:spLocks/>
          </p:cNvSpPr>
          <p:nvPr/>
        </p:nvSpPr>
        <p:spPr bwMode="auto">
          <a:xfrm>
            <a:off x="0" y="0"/>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27000">
                    <a:srgbClr val="000000">
                      <a:alpha val="96000"/>
                    </a:srgbClr>
                  </a:glow>
                </a:effectLst>
                <a:uLnTx/>
                <a:uFillTx/>
                <a:latin typeface="Arial"/>
                <a:ea typeface="ＭＳ Ｐゴシック" charset="-128"/>
              </a:rPr>
              <a:t>The EU Parliament</a:t>
            </a:r>
          </a:p>
        </p:txBody>
      </p:sp>
    </p:spTree>
    <p:extLst>
      <p:ext uri="{BB962C8B-B14F-4D97-AF65-F5344CB8AC3E}">
        <p14:creationId xmlns:p14="http://schemas.microsoft.com/office/powerpoint/2010/main" val="369352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 y="0"/>
            <a:ext cx="910202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t>The Towers</a:t>
            </a:r>
          </a:p>
        </p:txBody>
      </p:sp>
      <p:sp>
        <p:nvSpPr>
          <p:cNvPr id="5" name="Title 1"/>
          <p:cNvSpPr txBox="1">
            <a:spLocks/>
          </p:cNvSpPr>
          <p:nvPr/>
        </p:nvSpPr>
        <p:spPr bwMode="auto">
          <a:xfrm>
            <a:off x="0" y="0"/>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27000">
                    <a:srgbClr val="000000">
                      <a:alpha val="96000"/>
                    </a:srgbClr>
                  </a:glow>
                </a:effectLst>
                <a:uLnTx/>
                <a:uFillTx/>
                <a:latin typeface="Arial"/>
                <a:ea typeface="ＭＳ Ｐゴシック" charset="-128"/>
              </a:rPr>
              <a:t>“</a:t>
            </a:r>
            <a:r>
              <a:rPr kumimoji="0" lang="en-US" sz="2800" b="1" i="1" u="none" strike="noStrike" kern="1200" cap="none" spc="0" normalizeH="0" baseline="0" noProof="0">
                <a:ln>
                  <a:noFill/>
                </a:ln>
                <a:solidFill>
                  <a:srgbClr val="FFFFFF"/>
                </a:solidFill>
                <a:effectLst>
                  <a:glow rad="127000">
                    <a:srgbClr val="000000">
                      <a:alpha val="96000"/>
                    </a:srgbClr>
                  </a:glow>
                </a:effectLst>
                <a:uLnTx/>
                <a:uFillTx/>
                <a:latin typeface="Arial"/>
                <a:ea typeface="ＭＳ Ｐゴシック" charset="-128"/>
              </a:rPr>
              <a:t>The Tower of Babel</a:t>
            </a:r>
            <a:r>
              <a:rPr kumimoji="0" lang="en-US" sz="2800" b="1" i="0" u="none" strike="noStrike" kern="1200" cap="none" spc="0" normalizeH="0" baseline="0" noProof="0">
                <a:ln>
                  <a:noFill/>
                </a:ln>
                <a:solidFill>
                  <a:srgbClr val="FFFFFF"/>
                </a:solidFill>
                <a:effectLst>
                  <a:glow rad="127000">
                    <a:srgbClr val="000000">
                      <a:alpha val="96000"/>
                    </a:srgbClr>
                  </a:glow>
                </a:effectLst>
                <a:uLnTx/>
                <a:uFillTx/>
                <a:latin typeface="Arial"/>
                <a:ea typeface="ＭＳ Ｐゴシック" charset="-128"/>
              </a:rPr>
              <a:t>” by Pieter Brueghel the Elder in 1563</a:t>
            </a:r>
            <a:endParaRPr kumimoji="0" lang="en-US" sz="28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endParaRPr>
          </a:p>
        </p:txBody>
      </p:sp>
    </p:spTree>
    <p:extLst>
      <p:ext uri="{BB962C8B-B14F-4D97-AF65-F5344CB8AC3E}">
        <p14:creationId xmlns:p14="http://schemas.microsoft.com/office/powerpoint/2010/main" val="327767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6093296"/>
            <a:ext cx="9217024" cy="764704"/>
          </a:xfrm>
          <a:solidFill>
            <a:srgbClr val="000000"/>
          </a:solidFill>
        </p:spPr>
        <p:txBody>
          <a:bodyPr/>
          <a:lstStyle/>
          <a:p>
            <a:r>
              <a:rPr lang="en-US" b="1" dirty="0"/>
              <a:t>The Towers</a:t>
            </a:r>
          </a:p>
        </p:txBody>
      </p:sp>
      <p:sp>
        <p:nvSpPr>
          <p:cNvPr id="5" name="Title 1"/>
          <p:cNvSpPr txBox="1">
            <a:spLocks/>
          </p:cNvSpPr>
          <p:nvPr/>
        </p:nvSpPr>
        <p:spPr bwMode="auto">
          <a:xfrm>
            <a:off x="0" y="0"/>
            <a:ext cx="4281904"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27000">
                    <a:srgbClr val="000000">
                      <a:alpha val="96000"/>
                    </a:srgbClr>
                  </a:glow>
                </a:effectLst>
                <a:uLnTx/>
                <a:uFillTx/>
                <a:latin typeface="Arial"/>
                <a:ea typeface="ＭＳ Ｐゴシック" charset="-128"/>
              </a:rPr>
              <a:t>“</a:t>
            </a:r>
            <a:r>
              <a:rPr kumimoji="0" lang="en-US" sz="2800" b="1" i="1" u="none" strike="noStrike" kern="1200" cap="none" spc="0" normalizeH="0" baseline="0" noProof="0">
                <a:ln>
                  <a:noFill/>
                </a:ln>
                <a:solidFill>
                  <a:srgbClr val="FFFFFF"/>
                </a:solidFill>
                <a:effectLst>
                  <a:glow rad="127000">
                    <a:srgbClr val="000000">
                      <a:alpha val="96000"/>
                    </a:srgbClr>
                  </a:glow>
                </a:effectLst>
                <a:uLnTx/>
                <a:uFillTx/>
                <a:latin typeface="Arial"/>
                <a:ea typeface="ＭＳ Ｐゴシック" charset="-128"/>
              </a:rPr>
              <a:t>The Tower of Babel</a:t>
            </a:r>
            <a:r>
              <a:rPr kumimoji="0" lang="en-US" sz="2800" b="1" i="0" u="none" strike="noStrike" kern="1200" cap="none" spc="0" normalizeH="0" baseline="0" noProof="0">
                <a:ln>
                  <a:noFill/>
                </a:ln>
                <a:solidFill>
                  <a:srgbClr val="FFFFFF"/>
                </a:solidFill>
                <a:effectLst>
                  <a:glow rad="127000">
                    <a:srgbClr val="000000">
                      <a:alpha val="96000"/>
                    </a:srgbClr>
                  </a:glow>
                </a:effectLst>
                <a:uLnTx/>
                <a:uFillTx/>
                <a:latin typeface="Arial"/>
                <a:ea typeface="ＭＳ Ｐゴシック" charset="-128"/>
              </a:rPr>
              <a:t>” by Pieter Brueghel the Elder in 1563</a:t>
            </a:r>
            <a:endParaRPr kumimoji="0" lang="en-US" sz="28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endParaRPr>
          </a:p>
        </p:txBody>
      </p:sp>
      <p:pic>
        <p:nvPicPr>
          <p:cNvPr id="4" name="Picture 3"/>
          <p:cNvPicPr>
            <a:picLocks noChangeAspect="1"/>
          </p:cNvPicPr>
          <p:nvPr/>
        </p:nvPicPr>
        <p:blipFill>
          <a:blip r:embed="rId3"/>
          <a:stretch>
            <a:fillRect/>
          </a:stretch>
        </p:blipFill>
        <p:spPr>
          <a:xfrm>
            <a:off x="0" y="1985320"/>
            <a:ext cx="9144000" cy="4107976"/>
          </a:xfrm>
          <a:prstGeom prst="rect">
            <a:avLst/>
          </a:prstGeom>
        </p:spPr>
      </p:pic>
      <p:sp>
        <p:nvSpPr>
          <p:cNvPr id="6" name="Title 1"/>
          <p:cNvSpPr txBox="1">
            <a:spLocks/>
          </p:cNvSpPr>
          <p:nvPr/>
        </p:nvSpPr>
        <p:spPr bwMode="auto">
          <a:xfrm>
            <a:off x="5153573" y="58687"/>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27000">
                    <a:srgbClr val="000000">
                      <a:alpha val="96000"/>
                    </a:srgbClr>
                  </a:glow>
                </a:effectLst>
                <a:uLnTx/>
                <a:uFillTx/>
                <a:latin typeface="Arial"/>
                <a:ea typeface="ＭＳ Ｐゴシック" charset="-128"/>
              </a:rPr>
              <a:t>The EU Parliament (“Louise Weiss” building)</a:t>
            </a:r>
          </a:p>
        </p:txBody>
      </p:sp>
    </p:spTree>
    <p:extLst>
      <p:ext uri="{BB962C8B-B14F-4D97-AF65-F5344CB8AC3E}">
        <p14:creationId xmlns:p14="http://schemas.microsoft.com/office/powerpoint/2010/main" val="353436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54873" y="6214624"/>
            <a:ext cx="9217024" cy="643376"/>
          </a:xfrm>
          <a:solidFill>
            <a:srgbClr val="000000"/>
          </a:solidFill>
        </p:spPr>
        <p:txBody>
          <a:bodyPr/>
          <a:lstStyle/>
          <a:p>
            <a:r>
              <a:rPr lang="en-US" sz="2800" b="1" dirty="0"/>
              <a:t>"</a:t>
            </a:r>
            <a:r>
              <a:rPr lang="en-US" sz="2800" b="1"/>
              <a:t>The Abduction of Europa</a:t>
            </a:r>
            <a:r>
              <a:rPr lang="en-US" sz="2800" b="1" dirty="0"/>
              <a:t>" (Woman on a Beast!)</a:t>
            </a:r>
          </a:p>
        </p:txBody>
      </p:sp>
    </p:spTree>
    <p:extLst>
      <p:ext uri="{BB962C8B-B14F-4D97-AF65-F5344CB8AC3E}">
        <p14:creationId xmlns:p14="http://schemas.microsoft.com/office/powerpoint/2010/main" val="12352175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0"/>
            <a:ext cx="4258573" cy="6858000"/>
          </a:xfrm>
          <a:noFill/>
        </p:spPr>
        <p:txBody>
          <a:bodyPr/>
          <a:lstStyle/>
          <a:p>
            <a:r>
              <a:rPr lang="en-US" b="1" dirty="0"/>
              <a:t>The EU Poster</a:t>
            </a:r>
          </a:p>
        </p:txBody>
      </p:sp>
      <p:sp>
        <p:nvSpPr>
          <p:cNvPr id="5" name="Title 1"/>
          <p:cNvSpPr txBox="1">
            <a:spLocks/>
          </p:cNvSpPr>
          <p:nvPr/>
        </p:nvSpPr>
        <p:spPr bwMode="auto">
          <a:xfrm>
            <a:off x="0" y="0"/>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glow rad="127000">
                  <a:srgbClr val="000000">
                    <a:alpha val="96000"/>
                  </a:srgbClr>
                </a:glow>
              </a:effectLst>
              <a:uLnTx/>
              <a:uFillTx/>
              <a:latin typeface="Arial"/>
              <a:ea typeface="ＭＳ Ｐゴシック" charset="-128"/>
            </a:endParaRPr>
          </a:p>
        </p:txBody>
      </p:sp>
      <p:pic>
        <p:nvPicPr>
          <p:cNvPr id="3" name="Picture 2"/>
          <p:cNvPicPr>
            <a:picLocks noChangeAspect="1"/>
          </p:cNvPicPr>
          <p:nvPr/>
        </p:nvPicPr>
        <p:blipFill>
          <a:blip r:embed="rId3"/>
          <a:stretch>
            <a:fillRect/>
          </a:stretch>
        </p:blipFill>
        <p:spPr>
          <a:xfrm>
            <a:off x="4203700" y="0"/>
            <a:ext cx="4940300" cy="6794500"/>
          </a:xfrm>
          <a:prstGeom prst="rect">
            <a:avLst/>
          </a:prstGeom>
        </p:spPr>
      </p:pic>
      <p:pic>
        <p:nvPicPr>
          <p:cNvPr id="7" name="Picture 6"/>
          <p:cNvPicPr>
            <a:picLocks noChangeAspect="1"/>
          </p:cNvPicPr>
          <p:nvPr/>
        </p:nvPicPr>
        <p:blipFill>
          <a:blip r:embed="rId4"/>
          <a:stretch>
            <a:fillRect/>
          </a:stretch>
        </p:blipFill>
        <p:spPr>
          <a:xfrm>
            <a:off x="0" y="203200"/>
            <a:ext cx="4584700" cy="2146300"/>
          </a:xfrm>
          <a:prstGeom prst="rect">
            <a:avLst/>
          </a:prstGeom>
        </p:spPr>
      </p:pic>
    </p:spTree>
    <p:extLst>
      <p:ext uri="{BB962C8B-B14F-4D97-AF65-F5344CB8AC3E}">
        <p14:creationId xmlns:p14="http://schemas.microsoft.com/office/powerpoint/2010/main" val="6040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37" name="Picture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1430338"/>
            <a:ext cx="7392987"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WordArt 4"/>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AGAMA MISTERI BABEL HARI INI</a:t>
            </a:r>
          </a:p>
        </p:txBody>
      </p:sp>
      <p:sp>
        <p:nvSpPr>
          <p:cNvPr id="1038339" name="Line 5"/>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 name="Title 1"/>
          <p:cNvSpPr>
            <a:spLocks noGrp="1"/>
          </p:cNvSpPr>
          <p:nvPr>
            <p:ph type="title"/>
          </p:nvPr>
        </p:nvSpPr>
        <p:spPr>
          <a:xfrm>
            <a:off x="0" y="825500"/>
            <a:ext cx="9144000" cy="731838"/>
          </a:xfrm>
        </p:spPr>
        <p:txBody>
          <a:bodyPr/>
          <a:lstStyle/>
          <a:p>
            <a:pPr>
              <a:defRPr/>
            </a:pPr>
            <a:r>
              <a:rPr lang="en-US" sz="3200" b="1" kern="1200">
                <a:solidFill>
                  <a:srgbClr val="000000"/>
                </a:solidFill>
                <a:latin typeface="Arial"/>
                <a:ea typeface="ＭＳ Ｐゴシック"/>
                <a:cs typeface="Arial"/>
              </a:rPr>
              <a:t>Perangko Resmi Parlemen Eropa</a:t>
            </a:r>
            <a:endParaRPr lang="en-US" dirty="0"/>
          </a:p>
        </p:txBody>
      </p:sp>
      <p:sp>
        <p:nvSpPr>
          <p:cNvPr id="7" name="Text Box 37"/>
          <p:cNvSpPr txBox="1">
            <a:spLocks noChangeArrowheads="1"/>
          </p:cNvSpPr>
          <p:nvPr/>
        </p:nvSpPr>
        <p:spPr bwMode="auto">
          <a:xfrm>
            <a:off x="8413779"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398</a:t>
            </a:r>
          </a:p>
        </p:txBody>
      </p:sp>
    </p:spTree>
    <p:extLst>
      <p:ext uri="{BB962C8B-B14F-4D97-AF65-F5344CB8AC3E}">
        <p14:creationId xmlns:p14="http://schemas.microsoft.com/office/powerpoint/2010/main" val="8623789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PostWarNewWorld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0593"/>
            <a:ext cx="9184188" cy="5487408"/>
          </a:xfrm>
          <a:prstGeom prst="rect">
            <a:avLst/>
          </a:prstGeom>
        </p:spPr>
      </p:pic>
      <p:sp>
        <p:nvSpPr>
          <p:cNvPr id="198658" name="Rectangle 2"/>
          <p:cNvSpPr>
            <a:spLocks noGrp="1" noChangeArrowheads="1"/>
          </p:cNvSpPr>
          <p:nvPr>
            <p:ph type="title"/>
          </p:nvPr>
        </p:nvSpPr>
        <p:spPr>
          <a:xfrm>
            <a:off x="0" y="0"/>
            <a:ext cx="8427412" cy="1310125"/>
          </a:xfrm>
        </p:spPr>
        <p:txBody>
          <a:bodyPr/>
          <a:lstStyle/>
          <a:p>
            <a:pPr>
              <a:defRPr/>
            </a:pPr>
            <a:r>
              <a:rPr lang="en-US" sz="4000" b="1">
                <a:solidFill>
                  <a:srgbClr val="000000"/>
                </a:solidFill>
                <a:latin typeface="Arial"/>
                <a:cs typeface="Arial"/>
              </a:rPr>
              <a:t>Peta Dunia Pasca Perang Dunia II</a:t>
            </a:r>
            <a:endParaRPr lang="en-US" sz="4000" b="1" dirty="0">
              <a:solidFill>
                <a:srgbClr val="000000"/>
              </a:solidFill>
              <a:latin typeface="Arial"/>
              <a:cs typeface="Arial"/>
            </a:endParaRPr>
          </a:p>
        </p:txBody>
      </p:sp>
      <p:sp>
        <p:nvSpPr>
          <p:cNvPr id="8" name="Text Box 37"/>
          <p:cNvSpPr txBox="1">
            <a:spLocks noChangeArrowheads="1"/>
          </p:cNvSpPr>
          <p:nvPr/>
        </p:nvSpPr>
        <p:spPr bwMode="auto">
          <a:xfrm>
            <a:off x="8413780"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398</a:t>
            </a:r>
          </a:p>
        </p:txBody>
      </p:sp>
    </p:spTree>
    <p:extLst>
      <p:ext uri="{BB962C8B-B14F-4D97-AF65-F5344CB8AC3E}">
        <p14:creationId xmlns:p14="http://schemas.microsoft.com/office/powerpoint/2010/main" val="282000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69"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a:solidFill>
                  <a:srgbClr val="FFFFFF"/>
                </a:solidFill>
                <a:effectLst>
                  <a:glow rad="292100">
                    <a:srgbClr val="000000">
                      <a:alpha val="75000"/>
                    </a:srgbClr>
                  </a:glow>
                </a:effectLst>
                <a:ea typeface="ＭＳ Ｐゴシック" charset="0"/>
              </a:rPr>
              <a:t> “Tritunggal” yang keji</a:t>
            </a:r>
            <a:endParaRPr lang="en-US" sz="4000" b="1" kern="1200" dirty="0">
              <a:solidFill>
                <a:srgbClr val="FFFFFF"/>
              </a:solidFill>
              <a:effectLst>
                <a:glow rad="292100">
                  <a:srgbClr val="000000">
                    <a:alpha val="75000"/>
                  </a:srgbClr>
                </a:glow>
              </a:effectLst>
              <a:ea typeface="ＭＳ Ｐゴシック" charset="0"/>
            </a:endParaRPr>
          </a:p>
        </p:txBody>
      </p:sp>
      <p:sp>
        <p:nvSpPr>
          <p:cNvPr id="883714" name="Rectangle 2"/>
          <p:cNvSpPr>
            <a:spLocks noChangeArrowheads="1"/>
          </p:cNvSpPr>
          <p:nvPr/>
        </p:nvSpPr>
        <p:spPr bwMode="auto">
          <a:xfrm>
            <a:off x="3048000" y="1219200"/>
            <a:ext cx="3352800" cy="1371600"/>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ja-JP" sz="4000" b="1">
                <a:solidFill>
                  <a:srgbClr val="FFFFFF"/>
                </a:solidFill>
                <a:effectLst>
                  <a:glow rad="292100">
                    <a:srgbClr val="000000">
                      <a:alpha val="75000"/>
                    </a:srgbClr>
                  </a:glow>
                </a:effectLst>
                <a:latin typeface="Arial"/>
                <a:ea typeface="ＭＳ Ｐゴシック" charset="0"/>
                <a:cs typeface="Arial"/>
              </a:rPr>
              <a:t>“Bapa" </a:t>
            </a:r>
            <a:r>
              <a:rPr lang="en-US" altLang="ja-JP" sz="4000" b="1" dirty="0">
                <a:solidFill>
                  <a:srgbClr val="FFFFFF"/>
                </a:solidFill>
                <a:effectLst>
                  <a:glow rad="292100">
                    <a:srgbClr val="000000">
                      <a:alpha val="75000"/>
                    </a:srgbClr>
                  </a:glow>
                </a:effectLst>
                <a:latin typeface="Arial"/>
                <a:ea typeface="ＭＳ Ｐゴシック" charset="0"/>
                <a:cs typeface="Arial"/>
              </a:rPr>
              <a:t>= </a:t>
            </a:r>
            <a:br>
              <a:rPr lang="en-US" altLang="ja-JP" sz="4000" b="1">
                <a:solidFill>
                  <a:srgbClr val="FFFFFF"/>
                </a:solidFill>
                <a:effectLst>
                  <a:glow rad="292100">
                    <a:srgbClr val="000000">
                      <a:alpha val="75000"/>
                    </a:srgbClr>
                  </a:glow>
                </a:effectLst>
                <a:latin typeface="Arial"/>
                <a:ea typeface="ＭＳ Ｐゴシック" charset="0"/>
                <a:cs typeface="Arial"/>
              </a:rPr>
            </a:br>
            <a:r>
              <a:rPr lang="en-US" altLang="ja-JP" sz="4000" b="1">
                <a:solidFill>
                  <a:srgbClr val="FFFFFF"/>
                </a:solidFill>
                <a:effectLst>
                  <a:glow rad="292100">
                    <a:srgbClr val="000000">
                      <a:alpha val="75000"/>
                    </a:srgbClr>
                  </a:glow>
                </a:effectLst>
                <a:latin typeface="Arial"/>
                <a:ea typeface="ＭＳ Ｐゴシック" charset="0"/>
                <a:cs typeface="Arial"/>
              </a:rPr>
              <a:t>Setan</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ja-JP" sz="4000" b="1">
                <a:solidFill>
                  <a:srgbClr val="FFFFFF"/>
                </a:solidFill>
                <a:effectLst>
                  <a:glow rad="292100">
                    <a:srgbClr val="000000">
                      <a:alpha val="75000"/>
                    </a:srgbClr>
                  </a:glow>
                </a:effectLst>
                <a:latin typeface="Arial"/>
                <a:ea typeface="ＭＳ Ｐゴシック" charset="0"/>
                <a:cs typeface="Arial"/>
              </a:rPr>
              <a:t>“Anak" </a:t>
            </a:r>
            <a:r>
              <a:rPr lang="en-US" altLang="ja-JP" sz="4000" b="1" dirty="0">
                <a:solidFill>
                  <a:srgbClr val="FFFFFF"/>
                </a:solidFill>
                <a:effectLst>
                  <a:glow rad="292100">
                    <a:srgbClr val="000000">
                      <a:alpha val="75000"/>
                    </a:srgbClr>
                  </a:glow>
                </a:effectLst>
                <a:latin typeface="Arial"/>
                <a:ea typeface="ＭＳ Ｐゴシック" charset="0"/>
                <a:cs typeface="Arial"/>
              </a:rPr>
              <a:t>= </a:t>
            </a:r>
            <a:br>
              <a:rPr lang="en-US" altLang="ja-JP" sz="4000" b="1">
                <a:solidFill>
                  <a:srgbClr val="FFFFFF"/>
                </a:solidFill>
                <a:effectLst>
                  <a:glow rad="292100">
                    <a:srgbClr val="000000">
                      <a:alpha val="75000"/>
                    </a:srgbClr>
                  </a:glow>
                </a:effectLst>
                <a:latin typeface="Arial"/>
                <a:ea typeface="ＭＳ Ｐゴシック" charset="0"/>
                <a:cs typeface="Arial"/>
              </a:rPr>
            </a:br>
            <a:r>
              <a:rPr lang="en-US" altLang="ja-JP" sz="4000" b="1">
                <a:solidFill>
                  <a:srgbClr val="FFFFFF"/>
                </a:solidFill>
                <a:effectLst>
                  <a:glow rad="292100">
                    <a:srgbClr val="000000">
                      <a:alpha val="75000"/>
                    </a:srgbClr>
                  </a:glow>
                </a:effectLst>
                <a:latin typeface="Arial"/>
                <a:ea typeface="ＭＳ Ｐゴシック" charset="0"/>
                <a:cs typeface="Arial"/>
              </a:rPr>
              <a:t>Antikris</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ja-JP" sz="4000" b="1">
                <a:solidFill>
                  <a:srgbClr val="FFFFFF"/>
                </a:solidFill>
                <a:effectLst>
                  <a:glow rad="292100">
                    <a:srgbClr val="000000">
                      <a:alpha val="75000"/>
                    </a:srgbClr>
                  </a:glow>
                </a:effectLst>
                <a:latin typeface="Arial"/>
                <a:ea typeface="ＭＳ Ｐゴシック" charset="0"/>
                <a:cs typeface="Arial"/>
              </a:rPr>
              <a:t>“Roh" </a:t>
            </a:r>
            <a:r>
              <a:rPr lang="en-US" altLang="ja-JP" sz="4000" b="1" dirty="0">
                <a:solidFill>
                  <a:srgbClr val="FFFFFF"/>
                </a:solidFill>
                <a:effectLst>
                  <a:glow rad="292100">
                    <a:srgbClr val="000000">
                      <a:alpha val="75000"/>
                    </a:srgbClr>
                  </a:glow>
                </a:effectLst>
                <a:latin typeface="Arial"/>
                <a:ea typeface="ＭＳ Ｐゴシック" charset="0"/>
                <a:cs typeface="Arial"/>
              </a:rPr>
              <a:t>= </a:t>
            </a:r>
            <a:br>
              <a:rPr lang="en-US" altLang="ja-JP" sz="4000" b="1">
                <a:solidFill>
                  <a:srgbClr val="FFFFFF"/>
                </a:solidFill>
                <a:effectLst>
                  <a:glow rad="292100">
                    <a:srgbClr val="000000">
                      <a:alpha val="75000"/>
                    </a:srgbClr>
                  </a:glow>
                </a:effectLst>
                <a:latin typeface="Arial"/>
                <a:ea typeface="ＭＳ Ｐゴシック" charset="0"/>
                <a:cs typeface="Arial"/>
              </a:rPr>
            </a:br>
            <a:r>
              <a:rPr lang="en-US" altLang="ja-JP" sz="4000" b="1">
                <a:solidFill>
                  <a:srgbClr val="FFFFFF"/>
                </a:solidFill>
                <a:effectLst>
                  <a:glow rad="292100">
                    <a:srgbClr val="000000">
                      <a:alpha val="75000"/>
                    </a:srgbClr>
                  </a:glow>
                </a:effectLst>
                <a:latin typeface="Arial"/>
                <a:ea typeface="ＭＳ Ｐゴシック" charset="0"/>
                <a:cs typeface="Arial"/>
              </a:rPr>
              <a:t>Nabi Palsu</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54281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P spid="2" grpId="0"/>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68275" y="2057400"/>
            <a:ext cx="2955925" cy="762000"/>
          </a:xfrm>
        </p:spPr>
        <p:txBody>
          <a:bodyPr/>
          <a:lstStyle/>
          <a:p>
            <a:pPr>
              <a:defRPr/>
            </a:pPr>
            <a:r>
              <a:rPr lang="en-US" sz="3600">
                <a:latin typeface="Arial"/>
                <a:cs typeface="Arial"/>
              </a:rPr>
              <a:t>Asosiasi</a:t>
            </a:r>
          </a:p>
        </p:txBody>
      </p:sp>
      <p:grpSp>
        <p:nvGrpSpPr>
          <p:cNvPr id="6" name="Group 5"/>
          <p:cNvGrpSpPr/>
          <p:nvPr/>
        </p:nvGrpSpPr>
        <p:grpSpPr>
          <a:xfrm>
            <a:off x="1333500" y="5941864"/>
            <a:ext cx="6551613" cy="850900"/>
            <a:chOff x="1333500" y="5941864"/>
            <a:chExt cx="6551613" cy="850900"/>
          </a:xfrm>
        </p:grpSpPr>
        <p:sp>
          <p:nvSpPr>
            <p:cNvPr id="186374" name="Rectangle 6"/>
            <p:cNvSpPr>
              <a:spLocks noChangeArrowheads="1"/>
            </p:cNvSpPr>
            <p:nvPr/>
          </p:nvSpPr>
          <p:spPr bwMode="auto">
            <a:xfrm>
              <a:off x="1333500" y="6186339"/>
              <a:ext cx="6551613" cy="6064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b="1">
                  <a:solidFill>
                    <a:srgbClr val="000000"/>
                  </a:solidFill>
                  <a:latin typeface="Arial"/>
                  <a:ea typeface="SimSun" charset="0"/>
                  <a:cs typeface="Arial"/>
                </a:rPr>
                <a:t>Seluruh penduduk di Bumi</a:t>
              </a:r>
              <a:endParaRPr lang="en-US" altLang="zh-CN" b="1" dirty="0">
                <a:solidFill>
                  <a:srgbClr val="000000"/>
                </a:solidFill>
                <a:latin typeface="Arial"/>
                <a:ea typeface="SimSun" charset="0"/>
                <a:cs typeface="Arial"/>
              </a:endParaRPr>
            </a:p>
            <a:p>
              <a:pPr algn="ctr">
                <a:defRPr/>
              </a:pPr>
              <a:r>
                <a:rPr lang="en-US" altLang="zh-CN" sz="1600" b="1" dirty="0">
                  <a:solidFill>
                    <a:srgbClr val="000000"/>
                  </a:solidFill>
                  <a:latin typeface="Arial"/>
                  <a:ea typeface="SimSun" charset="0"/>
                  <a:cs typeface="Arial"/>
                </a:rPr>
                <a:t>(17:2, 15)</a:t>
              </a:r>
              <a:endParaRPr lang="en-US" altLang="zh-CN" sz="1800" dirty="0">
                <a:solidFill>
                  <a:srgbClr val="000000"/>
                </a:solidFill>
                <a:latin typeface="Arial"/>
                <a:ea typeface="SimSun" charset="0"/>
                <a:cs typeface="Arial"/>
              </a:endParaRPr>
            </a:p>
          </p:txBody>
        </p:sp>
        <p:sp>
          <p:nvSpPr>
            <p:cNvPr id="186377" name="Line 9"/>
            <p:cNvSpPr>
              <a:spLocks noChangeShapeType="1"/>
            </p:cNvSpPr>
            <p:nvPr/>
          </p:nvSpPr>
          <p:spPr bwMode="auto">
            <a:xfrm>
              <a:off x="4608513" y="5941864"/>
              <a:ext cx="1587" cy="2413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defRPr/>
              </a:pPr>
              <a:endParaRPr lang="en-US">
                <a:solidFill>
                  <a:srgbClr val="000000"/>
                </a:solidFill>
                <a:latin typeface="Arial"/>
                <a:cs typeface="Arial"/>
              </a:endParaRPr>
            </a:p>
          </p:txBody>
        </p:sp>
      </p:grpSp>
      <p:grpSp>
        <p:nvGrpSpPr>
          <p:cNvPr id="2" name="Group 1"/>
          <p:cNvGrpSpPr/>
          <p:nvPr/>
        </p:nvGrpSpPr>
        <p:grpSpPr>
          <a:xfrm>
            <a:off x="1981200" y="1082675"/>
            <a:ext cx="5254625" cy="4795689"/>
            <a:chOff x="1981200" y="1082675"/>
            <a:chExt cx="5254625" cy="4795689"/>
          </a:xfrm>
        </p:grpSpPr>
        <p:sp>
          <p:nvSpPr>
            <p:cNvPr id="186375" name="Rectangle 7"/>
            <p:cNvSpPr>
              <a:spLocks noChangeArrowheads="1"/>
            </p:cNvSpPr>
            <p:nvPr/>
          </p:nvSpPr>
          <p:spPr bwMode="auto">
            <a:xfrm>
              <a:off x="1981200" y="5192564"/>
              <a:ext cx="5254625" cy="685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b="1">
                  <a:solidFill>
                    <a:srgbClr val="000000"/>
                  </a:solidFill>
                  <a:latin typeface="Arial"/>
                  <a:ea typeface="SimSun" charset="0"/>
                  <a:cs typeface="Arial"/>
                </a:rPr>
                <a:t>Raja-raja di Bumi</a:t>
              </a:r>
            </a:p>
            <a:p>
              <a:pPr algn="ctr">
                <a:defRPr/>
              </a:pPr>
              <a:r>
                <a:rPr lang="en-US" altLang="zh-CN" sz="1600" b="1">
                  <a:solidFill>
                    <a:srgbClr val="000000"/>
                  </a:solidFill>
                  <a:latin typeface="Arial"/>
                  <a:ea typeface="SimSun" charset="0"/>
                  <a:cs typeface="Arial"/>
                </a:rPr>
                <a:t>(17:2)</a:t>
              </a:r>
              <a:endParaRPr lang="en-US" altLang="zh-CN" sz="1800">
                <a:solidFill>
                  <a:srgbClr val="000000"/>
                </a:solidFill>
                <a:latin typeface="Arial"/>
                <a:ea typeface="SimSun" charset="0"/>
                <a:cs typeface="Arial"/>
              </a:endParaRPr>
            </a:p>
          </p:txBody>
        </p:sp>
        <p:sp>
          <p:nvSpPr>
            <p:cNvPr id="186376" name="Line 8"/>
            <p:cNvSpPr>
              <a:spLocks noChangeShapeType="1"/>
            </p:cNvSpPr>
            <p:nvPr/>
          </p:nvSpPr>
          <p:spPr bwMode="auto">
            <a:xfrm>
              <a:off x="3184525" y="1082675"/>
              <a:ext cx="1588" cy="3959225"/>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defRPr/>
              </a:pPr>
              <a:endParaRPr lang="en-US">
                <a:solidFill>
                  <a:srgbClr val="000000"/>
                </a:solidFill>
                <a:latin typeface="Arial"/>
                <a:cs typeface="Arial"/>
              </a:endParaRPr>
            </a:p>
          </p:txBody>
        </p:sp>
        <p:sp>
          <p:nvSpPr>
            <p:cNvPr id="186378" name="Rectangle 10"/>
            <p:cNvSpPr>
              <a:spLocks noChangeArrowheads="1"/>
            </p:cNvSpPr>
            <p:nvPr/>
          </p:nvSpPr>
          <p:spPr bwMode="auto">
            <a:xfrm>
              <a:off x="2362200" y="3124200"/>
              <a:ext cx="1374775" cy="762000"/>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sz="2000" b="1" i="1">
                  <a:solidFill>
                    <a:srgbClr val="000000"/>
                  </a:solidFill>
                  <a:latin typeface="Arial"/>
                  <a:ea typeface="SimSun" charset="0"/>
                  <a:cs typeface="Arial"/>
                </a:rPr>
                <a:t>Menguasai </a:t>
              </a:r>
              <a:r>
                <a:rPr lang="en-US" altLang="zh-CN" sz="1800" b="1" i="1">
                  <a:solidFill>
                    <a:srgbClr val="000000"/>
                  </a:solidFill>
                  <a:latin typeface="Arial"/>
                  <a:ea typeface="SimSun" charset="0"/>
                  <a:cs typeface="Arial"/>
                </a:rPr>
                <a:t>(</a:t>
              </a:r>
              <a:r>
                <a:rPr lang="en-US" altLang="zh-CN" sz="1800" b="1" i="1" dirty="0">
                  <a:solidFill>
                    <a:srgbClr val="000000"/>
                  </a:solidFill>
                  <a:latin typeface="Arial"/>
                  <a:ea typeface="SimSun" charset="0"/>
                  <a:cs typeface="Arial"/>
                </a:rPr>
                <a:t>17:2)</a:t>
              </a:r>
              <a:endParaRPr lang="en-US" altLang="zh-CN" sz="2000" b="1" dirty="0">
                <a:solidFill>
                  <a:srgbClr val="000000"/>
                </a:solidFill>
                <a:latin typeface="Arial"/>
                <a:ea typeface="SimSun" charset="0"/>
                <a:cs typeface="Arial"/>
              </a:endParaRPr>
            </a:p>
          </p:txBody>
        </p:sp>
      </p:grpSp>
      <p:grpSp>
        <p:nvGrpSpPr>
          <p:cNvPr id="5" name="Group 4"/>
          <p:cNvGrpSpPr/>
          <p:nvPr/>
        </p:nvGrpSpPr>
        <p:grpSpPr>
          <a:xfrm>
            <a:off x="5175250" y="1219200"/>
            <a:ext cx="2305050" cy="1371600"/>
            <a:chOff x="5175250" y="1219200"/>
            <a:chExt cx="2305050" cy="1371600"/>
          </a:xfrm>
        </p:grpSpPr>
        <p:sp>
          <p:nvSpPr>
            <p:cNvPr id="186380" name="Line 12"/>
            <p:cNvSpPr>
              <a:spLocks noChangeShapeType="1"/>
            </p:cNvSpPr>
            <p:nvPr/>
          </p:nvSpPr>
          <p:spPr bwMode="auto">
            <a:xfrm>
              <a:off x="6019800" y="1219200"/>
              <a:ext cx="0" cy="1371600"/>
            </a:xfrm>
            <a:prstGeom prst="line">
              <a:avLst/>
            </a:prstGeom>
            <a:noFill/>
            <a:ln w="38100" cmpd="sng">
              <a:solidFill>
                <a:srgbClr val="000000"/>
              </a:solidFill>
              <a:round/>
              <a:headEnd type="triangle" w="lg"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defRPr/>
              </a:pPr>
              <a:endParaRPr lang="en-US" sz="1600">
                <a:solidFill>
                  <a:srgbClr val="000000"/>
                </a:solidFill>
                <a:latin typeface="Arial"/>
                <a:cs typeface="Arial"/>
              </a:endParaRPr>
            </a:p>
          </p:txBody>
        </p:sp>
        <p:sp>
          <p:nvSpPr>
            <p:cNvPr id="186382" name="Rectangle 14"/>
            <p:cNvSpPr>
              <a:spLocks noChangeArrowheads="1"/>
            </p:cNvSpPr>
            <p:nvPr/>
          </p:nvSpPr>
          <p:spPr bwMode="auto">
            <a:xfrm>
              <a:off x="5175250" y="1447800"/>
              <a:ext cx="2305050" cy="86560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b="1" i="1">
                  <a:solidFill>
                    <a:srgbClr val="000000"/>
                  </a:solidFill>
                  <a:latin typeface="Arial"/>
                  <a:ea typeface="SimSun" charset="0"/>
                  <a:cs typeface="Arial"/>
                </a:rPr>
                <a:t>Kemudian dihancurkan oleh Binatang </a:t>
              </a:r>
              <a:r>
                <a:rPr lang="en-US" altLang="zh-CN" sz="1600" b="1" i="1">
                  <a:solidFill>
                    <a:srgbClr val="000000"/>
                  </a:solidFill>
                  <a:latin typeface="Arial"/>
                  <a:ea typeface="SimSun" charset="0"/>
                  <a:cs typeface="Arial"/>
                </a:rPr>
                <a:t>(17:16)</a:t>
              </a:r>
              <a:endParaRPr lang="en-US" altLang="zh-CN" b="1">
                <a:solidFill>
                  <a:srgbClr val="000000"/>
                </a:solidFill>
                <a:latin typeface="Arial"/>
                <a:ea typeface="SimSun" charset="0"/>
                <a:cs typeface="Arial"/>
              </a:endParaRPr>
            </a:p>
          </p:txBody>
        </p:sp>
      </p:grpSp>
      <p:pic>
        <p:nvPicPr>
          <p:cNvPr id="186385"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23150" y="0"/>
            <a:ext cx="118745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372" name="Rectangle 4"/>
          <p:cNvSpPr>
            <a:spLocks noChangeArrowheads="1"/>
          </p:cNvSpPr>
          <p:nvPr/>
        </p:nvSpPr>
        <p:spPr bwMode="auto">
          <a:xfrm>
            <a:off x="395288" y="0"/>
            <a:ext cx="7224712" cy="1219200"/>
          </a:xfrm>
          <a:prstGeom prst="rect">
            <a:avLst/>
          </a:prstGeom>
          <a:solidFill>
            <a:srgbClr val="0D0D0D"/>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sz="3200" b="1">
                <a:solidFill>
                  <a:srgbClr val="FFFFFF"/>
                </a:solidFill>
                <a:latin typeface="Arial"/>
                <a:ea typeface="SimSun" charset="0"/>
                <a:cs typeface="Arial"/>
              </a:rPr>
              <a:t>Masa Akhir Babel (Pelacur)</a:t>
            </a:r>
          </a:p>
          <a:p>
            <a:pPr algn="ctr">
              <a:defRPr/>
            </a:pPr>
            <a:r>
              <a:rPr lang="en-US" altLang="zh-CN" sz="3200" b="1">
                <a:solidFill>
                  <a:srgbClr val="FFFFFF"/>
                </a:solidFill>
                <a:latin typeface="Arial"/>
                <a:ea typeface="SimSun" charset="0"/>
                <a:cs typeface="Arial"/>
              </a:rPr>
              <a:t>(17:1–19:2)</a:t>
            </a:r>
            <a:endParaRPr lang="en-US" altLang="zh-CN" sz="4000" b="1">
              <a:solidFill>
                <a:srgbClr val="000000"/>
              </a:solidFill>
              <a:latin typeface="Arial"/>
              <a:ea typeface="SimSun" charset="0"/>
              <a:cs typeface="Arial"/>
            </a:endParaRPr>
          </a:p>
        </p:txBody>
      </p:sp>
      <p:grpSp>
        <p:nvGrpSpPr>
          <p:cNvPr id="4" name="Group 3"/>
          <p:cNvGrpSpPr/>
          <p:nvPr/>
        </p:nvGrpSpPr>
        <p:grpSpPr>
          <a:xfrm>
            <a:off x="3471863" y="1219200"/>
            <a:ext cx="4551362" cy="3652838"/>
            <a:chOff x="3471863" y="1219200"/>
            <a:chExt cx="4551362" cy="3652838"/>
          </a:xfrm>
        </p:grpSpPr>
        <p:pic>
          <p:nvPicPr>
            <p:cNvPr id="186386" name="Picture 18"/>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4094828" y="2590800"/>
              <a:ext cx="2053560" cy="228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379" name="Line 11"/>
            <p:cNvSpPr>
              <a:spLocks noChangeShapeType="1"/>
            </p:cNvSpPr>
            <p:nvPr/>
          </p:nvSpPr>
          <p:spPr bwMode="auto">
            <a:xfrm>
              <a:off x="4267200" y="1219200"/>
              <a:ext cx="0" cy="12954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defRPr/>
              </a:pPr>
              <a:endParaRPr lang="en-US" sz="1600">
                <a:solidFill>
                  <a:srgbClr val="000000"/>
                </a:solidFill>
                <a:latin typeface="Arial"/>
                <a:cs typeface="Arial"/>
              </a:endParaRPr>
            </a:p>
          </p:txBody>
        </p:sp>
        <p:sp>
          <p:nvSpPr>
            <p:cNvPr id="186381" name="Rectangle 13"/>
            <p:cNvSpPr>
              <a:spLocks noChangeArrowheads="1"/>
            </p:cNvSpPr>
            <p:nvPr/>
          </p:nvSpPr>
          <p:spPr bwMode="auto">
            <a:xfrm>
              <a:off x="3471863" y="1447800"/>
              <a:ext cx="1644650" cy="685800"/>
            </a:xfrm>
            <a:prstGeom prst="rect">
              <a:avLst/>
            </a:prstGeom>
            <a:solidFill>
              <a:srgbClr val="F2F2F2"/>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b="1" i="1">
                  <a:solidFill>
                    <a:srgbClr val="000000"/>
                  </a:solidFill>
                  <a:latin typeface="Arial"/>
                  <a:ea typeface="SimSun" charset="0"/>
                  <a:cs typeface="Arial"/>
                </a:rPr>
                <a:t>Mulanya berkuasa </a:t>
              </a:r>
              <a:r>
                <a:rPr lang="en-US" altLang="zh-CN" sz="1600" b="1" i="1" dirty="0">
                  <a:solidFill>
                    <a:srgbClr val="000000"/>
                  </a:solidFill>
                  <a:latin typeface="Arial"/>
                  <a:ea typeface="SimSun" charset="0"/>
                  <a:cs typeface="Arial"/>
                </a:rPr>
                <a:t>(17:3)</a:t>
              </a:r>
              <a:endParaRPr lang="en-US" altLang="zh-CN" b="1" dirty="0">
                <a:solidFill>
                  <a:srgbClr val="000000"/>
                </a:solidFill>
                <a:latin typeface="Arial"/>
                <a:ea typeface="SimSun" charset="0"/>
                <a:cs typeface="Arial"/>
              </a:endParaRPr>
            </a:p>
          </p:txBody>
        </p:sp>
        <p:sp>
          <p:nvSpPr>
            <p:cNvPr id="186387" name="Rectangle 19"/>
            <p:cNvSpPr>
              <a:spLocks noChangeArrowheads="1"/>
            </p:cNvSpPr>
            <p:nvPr/>
          </p:nvSpPr>
          <p:spPr bwMode="auto">
            <a:xfrm>
              <a:off x="5967413" y="2852738"/>
              <a:ext cx="2055812" cy="1415772"/>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en-US" altLang="zh-CN" sz="2400" b="1">
                  <a:solidFill>
                    <a:srgbClr val="000000"/>
                  </a:solidFill>
                  <a:latin typeface="Arial"/>
                  <a:ea typeface="SimSun" charset="0"/>
                  <a:cs typeface="Arial"/>
                </a:rPr>
                <a:t>Binatang:</a:t>
              </a:r>
              <a:endParaRPr lang="en-US" altLang="zh-CN" sz="2400" b="1" dirty="0">
                <a:solidFill>
                  <a:srgbClr val="000000"/>
                </a:solidFill>
                <a:latin typeface="Arial"/>
                <a:ea typeface="SimSun" charset="0"/>
                <a:cs typeface="Arial"/>
              </a:endParaRPr>
            </a:p>
            <a:p>
              <a:pPr algn="ctr">
                <a:defRPr/>
              </a:pPr>
              <a:r>
                <a:rPr lang="en-US" altLang="zh-CN" sz="2400" b="1" dirty="0">
                  <a:solidFill>
                    <a:srgbClr val="000000"/>
                  </a:solidFill>
                  <a:latin typeface="Arial"/>
                  <a:ea typeface="SimSun" charset="0"/>
                  <a:cs typeface="Arial"/>
                </a:rPr>
                <a:t> </a:t>
              </a:r>
              <a:r>
                <a:rPr lang="en-US" altLang="zh-CN" sz="2400" b="1">
                  <a:solidFill>
                    <a:srgbClr val="000000"/>
                  </a:solidFill>
                  <a:latin typeface="Arial"/>
                  <a:ea typeface="SimSun" charset="0"/>
                  <a:cs typeface="Arial"/>
                </a:rPr>
                <a:t>7 Kepala</a:t>
              </a:r>
              <a:endParaRPr lang="en-US" altLang="zh-CN" sz="2400" b="1" dirty="0">
                <a:solidFill>
                  <a:srgbClr val="000000"/>
                </a:solidFill>
                <a:latin typeface="Arial"/>
                <a:ea typeface="SimSun" charset="0"/>
                <a:cs typeface="Arial"/>
              </a:endParaRPr>
            </a:p>
            <a:p>
              <a:pPr algn="ctr">
                <a:defRPr/>
              </a:pPr>
              <a:r>
                <a:rPr lang="en-US" altLang="zh-CN" sz="2400" b="1" dirty="0">
                  <a:solidFill>
                    <a:srgbClr val="000000"/>
                  </a:solidFill>
                  <a:latin typeface="Arial"/>
                  <a:ea typeface="SimSun" charset="0"/>
                  <a:cs typeface="Arial"/>
                </a:rPr>
                <a:t> </a:t>
              </a:r>
              <a:r>
                <a:rPr lang="en-US" altLang="zh-CN" sz="2400" b="1">
                  <a:solidFill>
                    <a:srgbClr val="000000"/>
                  </a:solidFill>
                  <a:latin typeface="Arial"/>
                  <a:ea typeface="SimSun" charset="0"/>
                  <a:cs typeface="Arial"/>
                </a:rPr>
                <a:t>10 Tanduk</a:t>
              </a:r>
              <a:endParaRPr lang="en-US" altLang="zh-CN" sz="1600" dirty="0">
                <a:solidFill>
                  <a:srgbClr val="000000"/>
                </a:solidFill>
                <a:latin typeface="Arial"/>
                <a:ea typeface="SimSun" charset="0"/>
                <a:cs typeface="Arial"/>
              </a:endParaRPr>
            </a:p>
            <a:p>
              <a:pPr algn="ctr">
                <a:defRPr/>
              </a:pPr>
              <a:r>
                <a:rPr lang="en-US" altLang="zh-CN" sz="1400" b="1" dirty="0">
                  <a:solidFill>
                    <a:srgbClr val="000000"/>
                  </a:solidFill>
                  <a:latin typeface="Arial"/>
                  <a:ea typeface="SimSun" charset="0"/>
                  <a:cs typeface="Arial"/>
                </a:rPr>
                <a:t>(17:3,12)</a:t>
              </a:r>
              <a:endParaRPr lang="en-US" sz="1400" b="1" dirty="0">
                <a:solidFill>
                  <a:srgbClr val="000000"/>
                </a:solidFill>
                <a:latin typeface="Arial"/>
                <a:ea typeface="SimSun" charset="0"/>
                <a:cs typeface="Arial"/>
              </a:endParaRPr>
            </a:p>
          </p:txBody>
        </p:sp>
      </p:grpSp>
      <p:sp>
        <p:nvSpPr>
          <p:cNvPr id="1029137" name="Text Box 37"/>
          <p:cNvSpPr txBox="1">
            <a:spLocks noChangeArrowheads="1"/>
          </p:cNvSpPr>
          <p:nvPr/>
        </p:nvSpPr>
        <p:spPr bwMode="auto">
          <a:xfrm>
            <a:off x="8485216" y="-26988"/>
            <a:ext cx="695270" cy="46384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chemeClr val="bg1"/>
                </a:solidFill>
                <a:latin typeface="Arial" charset="0"/>
                <a:cs typeface="Arial" charset="0"/>
              </a:rPr>
              <a:t>399</a:t>
            </a:r>
          </a:p>
        </p:txBody>
      </p:sp>
      <p:grpSp>
        <p:nvGrpSpPr>
          <p:cNvPr id="7" name="Group 6"/>
          <p:cNvGrpSpPr/>
          <p:nvPr/>
        </p:nvGrpSpPr>
        <p:grpSpPr>
          <a:xfrm>
            <a:off x="3646488" y="4623296"/>
            <a:ext cx="3330575" cy="569268"/>
            <a:chOff x="3646488" y="4623296"/>
            <a:chExt cx="3330575" cy="569268"/>
          </a:xfrm>
        </p:grpSpPr>
        <p:sp>
          <p:nvSpPr>
            <p:cNvPr id="186384" name="Line 16"/>
            <p:cNvSpPr>
              <a:spLocks noChangeShapeType="1"/>
            </p:cNvSpPr>
            <p:nvPr/>
          </p:nvSpPr>
          <p:spPr bwMode="auto">
            <a:xfrm>
              <a:off x="5003800" y="4659164"/>
              <a:ext cx="0" cy="5334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defRPr/>
              </a:pPr>
              <a:endParaRPr lang="en-US">
                <a:solidFill>
                  <a:srgbClr val="000000"/>
                </a:solidFill>
                <a:latin typeface="Arial"/>
                <a:cs typeface="Arial"/>
              </a:endParaRPr>
            </a:p>
          </p:txBody>
        </p:sp>
        <p:sp>
          <p:nvSpPr>
            <p:cNvPr id="186383" name="Rectangle 15"/>
            <p:cNvSpPr>
              <a:spLocks noChangeArrowheads="1"/>
            </p:cNvSpPr>
            <p:nvPr/>
          </p:nvSpPr>
          <p:spPr bwMode="auto">
            <a:xfrm>
              <a:off x="3646488" y="4623296"/>
              <a:ext cx="3330575" cy="290513"/>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sz="2000" b="1" i="1">
                  <a:solidFill>
                    <a:srgbClr val="000000"/>
                  </a:solidFill>
                  <a:latin typeface="Arial"/>
                  <a:ea typeface="SimSun" charset="0"/>
                  <a:cs typeface="Arial"/>
                </a:rPr>
                <a:t>Hasrat menguasai </a:t>
              </a:r>
              <a:r>
                <a:rPr lang="en-US" altLang="zh-CN" sz="1800" b="1" i="1">
                  <a:solidFill>
                    <a:srgbClr val="000000"/>
                  </a:solidFill>
                  <a:latin typeface="Arial"/>
                  <a:ea typeface="SimSun" charset="0"/>
                  <a:cs typeface="Arial"/>
                </a:rPr>
                <a:t>(</a:t>
              </a:r>
              <a:r>
                <a:rPr lang="en-US" altLang="zh-CN" sz="1800" b="1" i="1" dirty="0">
                  <a:solidFill>
                    <a:srgbClr val="000000"/>
                  </a:solidFill>
                  <a:latin typeface="Arial"/>
                  <a:ea typeface="SimSun" charset="0"/>
                  <a:cs typeface="Arial"/>
                </a:rPr>
                <a:t>17:17)</a:t>
              </a:r>
              <a:endParaRPr lang="en-US" altLang="zh-CN" sz="2000" b="1" dirty="0">
                <a:solidFill>
                  <a:srgbClr val="000000"/>
                </a:solidFill>
                <a:latin typeface="Arial"/>
                <a:ea typeface="SimSun" charset="0"/>
                <a:cs typeface="Arial"/>
              </a:endParaRPr>
            </a:p>
          </p:txBody>
        </p:sp>
      </p:grpSp>
    </p:spTree>
    <p:extLst>
      <p:ext uri="{BB962C8B-B14F-4D97-AF65-F5344CB8AC3E}">
        <p14:creationId xmlns:p14="http://schemas.microsoft.com/office/powerpoint/2010/main" val="102174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9" name="Rectangle 7"/>
          <p:cNvSpPr>
            <a:spLocks noChangeArrowheads="1"/>
          </p:cNvSpPr>
          <p:nvPr/>
        </p:nvSpPr>
        <p:spPr bwMode="auto">
          <a:xfrm>
            <a:off x="0" y="0"/>
            <a:ext cx="9144000" cy="6858000"/>
          </a:xfrm>
          <a:prstGeom prst="rect">
            <a:avLst/>
          </a:prstGeom>
          <a:solidFill>
            <a:schemeClr val="tx1">
              <a:alpha val="64999"/>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FFFFFF"/>
              </a:solidFill>
              <a:latin typeface="Arial"/>
              <a:ea typeface="ＭＳ Ｐゴシック" charset="0"/>
              <a:cs typeface="Arial"/>
            </a:endParaRPr>
          </a:p>
        </p:txBody>
      </p:sp>
      <p:pic>
        <p:nvPicPr>
          <p:cNvPr id="187400"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893"/>
            <a:ext cx="3708400" cy="375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7394" name="Rectangle 2"/>
          <p:cNvSpPr>
            <a:spLocks noGrp="1" noChangeArrowheads="1"/>
          </p:cNvSpPr>
          <p:nvPr>
            <p:ph type="title"/>
          </p:nvPr>
        </p:nvSpPr>
        <p:spPr>
          <a:xfrm>
            <a:off x="444500" y="1151681"/>
            <a:ext cx="3048000" cy="2493219"/>
          </a:xfrm>
          <a:effectLst>
            <a:outerShdw blurRad="63500" dist="38099" dir="2700000" algn="ctr" rotWithShape="0">
              <a:schemeClr val="tx1">
                <a:alpha val="74998"/>
              </a:schemeClr>
            </a:outerShdw>
          </a:effectLst>
        </p:spPr>
        <p:txBody>
          <a:bodyPr/>
          <a:lstStyle/>
          <a:p>
            <a:pPr>
              <a:defRPr/>
            </a:pPr>
            <a:r>
              <a:rPr lang="en-US">
                <a:solidFill>
                  <a:srgbClr val="FFFFFF"/>
                </a:solidFill>
                <a:latin typeface="Arial"/>
                <a:cs typeface="Arial"/>
              </a:rPr>
              <a:t>Pandangan tentang Masa Akhir Babel</a:t>
            </a:r>
            <a:endParaRPr lang="en-US" dirty="0">
              <a:latin typeface="Arial"/>
              <a:cs typeface="Arial"/>
            </a:endParaRPr>
          </a:p>
        </p:txBody>
      </p:sp>
      <p:sp>
        <p:nvSpPr>
          <p:cNvPr id="1032196" name="Text Box 37"/>
          <p:cNvSpPr txBox="1">
            <a:spLocks noChangeArrowheads="1"/>
          </p:cNvSpPr>
          <p:nvPr/>
        </p:nvSpPr>
        <p:spPr bwMode="auto">
          <a:xfrm>
            <a:off x="8414214" y="841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400</a:t>
            </a:r>
          </a:p>
        </p:txBody>
      </p:sp>
      <p:sp>
        <p:nvSpPr>
          <p:cNvPr id="7" name="Rectangle 5"/>
          <p:cNvSpPr txBox="1">
            <a:spLocks noChangeArrowheads="1"/>
          </p:cNvSpPr>
          <p:nvPr/>
        </p:nvSpPr>
        <p:spPr bwMode="auto">
          <a:xfrm>
            <a:off x="236538" y="3822700"/>
            <a:ext cx="89154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defTabSz="914400">
              <a:defRPr/>
            </a:pPr>
            <a:r>
              <a:rPr lang="en-US" b="1">
                <a:solidFill>
                  <a:srgbClr val="FFFF00"/>
                </a:solidFill>
                <a:effectLst>
                  <a:outerShdw blurRad="38100" dist="38100" dir="2700000" algn="tl">
                    <a:srgbClr val="000000">
                      <a:alpha val="43137"/>
                    </a:srgbClr>
                  </a:outerShdw>
                </a:effectLst>
                <a:latin typeface="Arial"/>
                <a:ea typeface="ＭＳ Ｐゴシック"/>
                <a:cs typeface="Arial"/>
              </a:rPr>
              <a:t>Sistem Dunia</a:t>
            </a:r>
            <a:endParaRPr lang="en-US" b="1" dirty="0">
              <a:solidFill>
                <a:srgbClr val="FFFF00"/>
              </a:solidFill>
              <a:effectLst>
                <a:outerShdw blurRad="38100" dist="38100" dir="2700000" algn="tl">
                  <a:srgbClr val="000000">
                    <a:alpha val="43137"/>
                  </a:srgbClr>
                </a:outerShdw>
              </a:effectLst>
              <a:latin typeface="Arial"/>
              <a:ea typeface="ＭＳ Ｐゴシック"/>
              <a:cs typeface="Arial"/>
            </a:endParaRPr>
          </a:p>
          <a:p>
            <a:pPr defTabSz="914400">
              <a:defRPr/>
            </a:pPr>
            <a:r>
              <a:rPr lang="en-US" b="1">
                <a:solidFill>
                  <a:srgbClr val="FFFF00"/>
                </a:solidFill>
                <a:effectLst>
                  <a:outerShdw blurRad="38100" dist="38100" dir="2700000" algn="tl">
                    <a:srgbClr val="000000">
                      <a:alpha val="43137"/>
                    </a:srgbClr>
                  </a:outerShdw>
                </a:effectLst>
                <a:latin typeface="Arial"/>
                <a:ea typeface="ＭＳ Ｐゴシック"/>
                <a:cs typeface="Arial"/>
              </a:rPr>
              <a:t>Agama </a:t>
            </a:r>
            <a:r>
              <a:rPr lang="en-US" b="1">
                <a:solidFill>
                  <a:srgbClr val="FFFFFF"/>
                </a:solidFill>
                <a:effectLst>
                  <a:outerShdw blurRad="38100" dist="38100" dir="2700000" algn="tl">
                    <a:srgbClr val="000000">
                      <a:alpha val="43137"/>
                    </a:srgbClr>
                  </a:outerShdw>
                </a:effectLst>
                <a:latin typeface="Arial"/>
                <a:ea typeface="ＭＳ Ｐゴシック"/>
                <a:cs typeface="Arial"/>
              </a:rPr>
              <a:t>(</a:t>
            </a: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Islam</a:t>
            </a:r>
            <a:r>
              <a:rPr lang="en-US" b="1">
                <a:solidFill>
                  <a:srgbClr val="FFFFFF"/>
                </a:solidFill>
                <a:effectLst>
                  <a:outerShdw blurRad="38100" dist="38100" dir="2700000" algn="tl">
                    <a:srgbClr val="000000">
                      <a:alpha val="43137"/>
                    </a:srgbClr>
                  </a:outerShdw>
                </a:effectLst>
                <a:latin typeface="Arial"/>
                <a:ea typeface="ＭＳ Ｐゴシック"/>
                <a:cs typeface="Arial"/>
              </a:rPr>
              <a:t>, Katolik, Astrologi, Agama Satu Dunia / Zaman Baru)</a:t>
            </a:r>
            <a:endParaRPr lang="en-US" b="1" dirty="0">
              <a:solidFill>
                <a:srgbClr val="FFFFFF"/>
              </a:solidFill>
              <a:effectLst>
                <a:outerShdw blurRad="38100" dist="38100" dir="2700000" algn="tl">
                  <a:srgbClr val="000000">
                    <a:alpha val="43137"/>
                  </a:srgbClr>
                </a:outerShdw>
              </a:effectLst>
              <a:latin typeface="Arial"/>
              <a:ea typeface="ＭＳ Ｐゴシック"/>
              <a:cs typeface="Arial"/>
            </a:endParaRPr>
          </a:p>
          <a:p>
            <a:pPr defTabSz="914400">
              <a:defRPr/>
            </a:pPr>
            <a:r>
              <a:rPr lang="en-US" b="1">
                <a:solidFill>
                  <a:srgbClr val="FFFF00"/>
                </a:solidFill>
                <a:effectLst>
                  <a:outerShdw blurRad="38100" dist="38100" dir="2700000" algn="tl">
                    <a:srgbClr val="000000">
                      <a:alpha val="43137"/>
                    </a:srgbClr>
                  </a:outerShdw>
                </a:effectLst>
                <a:latin typeface="Arial"/>
                <a:ea typeface="ＭＳ Ｐゴシック"/>
                <a:cs typeface="Arial"/>
              </a:rPr>
              <a:t>Kota </a:t>
            </a:r>
            <a:r>
              <a:rPr lang="en-US" b="1">
                <a:solidFill>
                  <a:srgbClr val="FFFFFF"/>
                </a:solidFill>
                <a:effectLst>
                  <a:outerShdw blurRad="38100" dist="38100" dir="2700000" algn="tl">
                    <a:srgbClr val="000000">
                      <a:alpha val="43137"/>
                    </a:srgbClr>
                  </a:outerShdw>
                </a:effectLst>
                <a:latin typeface="Arial"/>
                <a:ea typeface="ＭＳ Ｐゴシック"/>
                <a:cs typeface="Arial"/>
              </a:rPr>
              <a:t>(Babel, Roma, Yerusalem</a:t>
            </a: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a:t>
            </a:r>
          </a:p>
          <a:p>
            <a:pPr defTabSz="914400">
              <a:defRPr/>
            </a:pPr>
            <a:r>
              <a:rPr lang="en-US" b="1">
                <a:solidFill>
                  <a:srgbClr val="FFFFFF"/>
                </a:solidFill>
                <a:effectLst>
                  <a:outerShdw blurRad="38100" dist="38100" dir="2700000" algn="tl">
                    <a:srgbClr val="000000">
                      <a:alpha val="43137"/>
                    </a:srgbClr>
                  </a:outerShdw>
                </a:effectLst>
                <a:latin typeface="Arial"/>
                <a:ea typeface="ＭＳ Ｐゴシック"/>
                <a:cs typeface="Arial"/>
              </a:rPr>
              <a:t>Suatu </a:t>
            </a:r>
            <a:r>
              <a:rPr lang="en-US" b="1">
                <a:solidFill>
                  <a:srgbClr val="FFFF00"/>
                </a:solidFill>
                <a:effectLst>
                  <a:outerShdw blurRad="38100" dist="38100" dir="2700000" algn="tl">
                    <a:srgbClr val="000000">
                      <a:alpha val="43137"/>
                    </a:srgbClr>
                  </a:outerShdw>
                </a:effectLst>
                <a:latin typeface="Arial"/>
                <a:ea typeface="ＭＳ Ｐゴシック"/>
                <a:cs typeface="Arial"/>
              </a:rPr>
              <a:t>Bangsa</a:t>
            </a:r>
            <a:endParaRPr lang="en-US" b="1" dirty="0">
              <a:solidFill>
                <a:srgbClr val="FFFF00"/>
              </a:solidFill>
              <a:effectLst>
                <a:outerShdw blurRad="38100" dist="38100" dir="2700000" algn="tl">
                  <a:srgbClr val="000000">
                    <a:alpha val="43137"/>
                  </a:srgbClr>
                </a:outerShdw>
              </a:effectLst>
              <a:latin typeface="Arial"/>
              <a:ea typeface="ＭＳ Ｐゴシック"/>
              <a:cs typeface="Arial"/>
            </a:endParaRPr>
          </a:p>
        </p:txBody>
      </p:sp>
    </p:spTree>
    <p:extLst>
      <p:ext uri="{BB962C8B-B14F-4D97-AF65-F5344CB8AC3E}">
        <p14:creationId xmlns:p14="http://schemas.microsoft.com/office/powerpoint/2010/main" val="998810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fad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animBg="1" autoUpdateAnimBg="0"/>
      <p:bldP spid="7" grpId="0" build="p" bldLvl="2"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41" name="Picture 3" descr="Struggleover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5175" y="0"/>
            <a:ext cx="4605338" cy="328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9452"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4972050"/>
            <a:ext cx="2514600" cy="188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4243" name="Picture 6" descr="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648200" cy="348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2" name="Rectangle 2"/>
          <p:cNvSpPr>
            <a:spLocks noGrp="1" noChangeArrowheads="1"/>
          </p:cNvSpPr>
          <p:nvPr>
            <p:ph type="title"/>
          </p:nvPr>
        </p:nvSpPr>
        <p:spPr>
          <a:xfrm>
            <a:off x="179388" y="188913"/>
            <a:ext cx="7772400" cy="1143000"/>
          </a:xfrm>
          <a:effectLst>
            <a:outerShdw blurRad="63500" dist="38099" dir="2700000" algn="ctr" rotWithShape="0">
              <a:schemeClr val="tx1">
                <a:alpha val="74998"/>
              </a:schemeClr>
            </a:outerShdw>
          </a:effectLst>
        </p:spPr>
        <p:txBody>
          <a:bodyPr/>
          <a:lstStyle/>
          <a:p>
            <a:pPr algn="l">
              <a:defRPr/>
            </a:pPr>
            <a:r>
              <a:rPr lang="en-US">
                <a:solidFill>
                  <a:srgbClr val="FFFFFF"/>
                </a:solidFill>
                <a:latin typeface="Arial"/>
                <a:cs typeface="Arial"/>
              </a:rPr>
              <a:t>Apakah Babel …</a:t>
            </a:r>
            <a:endParaRPr lang="en-US" dirty="0">
              <a:latin typeface="Arial"/>
              <a:cs typeface="Arial"/>
            </a:endParaRPr>
          </a:p>
        </p:txBody>
      </p:sp>
      <p:pic>
        <p:nvPicPr>
          <p:cNvPr id="189451"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124200"/>
            <a:ext cx="2522538"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9455"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16363" y="3429000"/>
            <a:ext cx="2619375"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3424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400</a:t>
            </a:r>
          </a:p>
        </p:txBody>
      </p:sp>
      <p:pic>
        <p:nvPicPr>
          <p:cNvPr id="1034248" name="Picture 2" descr="greed see through money over eyes.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502400" y="3357563"/>
            <a:ext cx="2627313"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49" name="WordArt 10"/>
          <p:cNvSpPr>
            <a:spLocks noChangeArrowheads="1" noChangeShapeType="1" noTextEdit="1"/>
          </p:cNvSpPr>
          <p:nvPr/>
        </p:nvSpPr>
        <p:spPr bwMode="auto">
          <a:xfrm>
            <a:off x="1476375" y="1628775"/>
            <a:ext cx="6551613" cy="3887788"/>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Sistem Dunia?</a:t>
            </a:r>
          </a:p>
        </p:txBody>
      </p:sp>
    </p:spTree>
    <p:extLst>
      <p:ext uri="{BB962C8B-B14F-4D97-AF65-F5344CB8AC3E}">
        <p14:creationId xmlns:p14="http://schemas.microsoft.com/office/powerpoint/2010/main" val="25688827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18</a:t>
            </a:r>
          </a:p>
        </p:txBody>
      </p:sp>
    </p:spTree>
    <p:extLst>
      <p:ext uri="{BB962C8B-B14F-4D97-AF65-F5344CB8AC3E}">
        <p14:creationId xmlns:p14="http://schemas.microsoft.com/office/powerpoint/2010/main" val="15915194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7436733" cy="1434095"/>
          </a:xfrm>
          <a:noFill/>
          <a:effectLst>
            <a:outerShdw blurRad="63500" dist="35921" dir="2700000" algn="ctr" rotWithShape="0">
              <a:schemeClr val="tx2">
                <a:alpha val="74998"/>
              </a:schemeClr>
            </a:outerShdw>
          </a:effectLst>
        </p:spPr>
        <p:txBody>
          <a:bodyPr/>
          <a:lstStyle/>
          <a:p>
            <a:pPr>
              <a:defRPr/>
            </a:pPr>
            <a:r>
              <a:rPr lang="en-US" sz="4000" b="1">
                <a:effectLst>
                  <a:outerShdw blurRad="38100" dist="38100" dir="2700000" algn="tl">
                    <a:srgbClr val="000000">
                      <a:alpha val="43137"/>
                    </a:srgbClr>
                  </a:outerShdw>
                </a:effectLst>
                <a:latin typeface="Arial" charset="0"/>
                <a:ea typeface="ＭＳ Ｐゴシック" charset="0"/>
                <a:cs typeface="ＭＳ Ｐゴシック" charset="0"/>
              </a:rPr>
              <a:t>Namun Babel Akan Dihancur- kan Oleh Api Dalam Satu Jam</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406</a:t>
            </a:r>
          </a:p>
          <a:p>
            <a:pPr algn="ctr" defTabSz="914400" eaLnBrk="0" fontAlgn="base" hangingPunct="0">
              <a:spcBef>
                <a:spcPct val="0"/>
              </a:spcBef>
              <a:spcAft>
                <a:spcPct val="0"/>
              </a:spcAft>
            </a:pP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a:solidFill>
                  <a:srgbClr val="FFFFFF"/>
                </a:solidFill>
              </a:rPr>
              <a:t>“D</a:t>
            </a:r>
            <a:r>
              <a:rPr lang="en-US" sz="3200"/>
              <a:t>alam satu jam saja kekayaan sebanyak itu sudah binasa</a:t>
            </a:r>
            <a:r>
              <a:rPr lang="en-US" sz="3200" b="1">
                <a:solidFill>
                  <a:srgbClr val="FFFFFF"/>
                </a:solidFill>
              </a:rPr>
              <a:t>!</a:t>
            </a:r>
            <a: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(18:17a T</a:t>
            </a:r>
            <a:r>
              <a:rPr lang="en-US" sz="28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a:t>
            </a:r>
            <a: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4"/>
          <p:cNvSpPr txBox="1">
            <a:spLocks noChangeArrowheads="1"/>
          </p:cNvSpPr>
          <p:nvPr/>
        </p:nvSpPr>
        <p:spPr bwMode="auto">
          <a:xfrm rot="20847923">
            <a:off x="317184" y="1922859"/>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a:solidFill>
                  <a:srgbClr val="FFFFFF"/>
                </a:solidFill>
              </a:rPr>
              <a:t>Jadi bagaimana orang-orang dalam sistem dunia mengelak dari kehancuran sistem dunia?</a:t>
            </a:r>
            <a:endParaRPr lang="en-US" sz="3200" dirty="0"/>
          </a:p>
        </p:txBody>
      </p:sp>
    </p:spTree>
    <p:extLst>
      <p:ext uri="{BB962C8B-B14F-4D97-AF65-F5344CB8AC3E}">
        <p14:creationId xmlns:p14="http://schemas.microsoft.com/office/powerpoint/2010/main" val="21130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48238" cy="701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59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562600"/>
            <a:ext cx="981075"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592"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81000"/>
            <a:ext cx="1841500" cy="1841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58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22763" y="0"/>
            <a:ext cx="4821237" cy="701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5588" name="Rectangle 4"/>
          <p:cNvSpPr>
            <a:spLocks noGrp="1" noChangeArrowheads="1"/>
          </p:cNvSpPr>
          <p:nvPr>
            <p:ph type="title"/>
          </p:nvPr>
        </p:nvSpPr>
        <p:spPr>
          <a:xfrm>
            <a:off x="2843213" y="0"/>
            <a:ext cx="3823805" cy="1676400"/>
          </a:xfrm>
          <a:solidFill>
            <a:schemeClr val="accent2"/>
          </a:solidFill>
          <a:effectLst>
            <a:outerShdw blurRad="63500" dist="38099" dir="2700000" algn="ctr" rotWithShape="0">
              <a:schemeClr val="tx1">
                <a:alpha val="74998"/>
              </a:schemeClr>
            </a:outerShdw>
          </a:effectLst>
        </p:spPr>
        <p:txBody>
          <a:bodyPr/>
          <a:lstStyle/>
          <a:p>
            <a:pPr>
              <a:defRPr/>
            </a:pPr>
            <a:r>
              <a:rPr lang="en-US">
                <a:solidFill>
                  <a:srgbClr val="FFFFFF"/>
                </a:solidFill>
                <a:latin typeface="Arial"/>
                <a:cs typeface="Arial"/>
              </a:rPr>
              <a:t>Apakah Babel suatu Agama?</a:t>
            </a:r>
            <a:endParaRPr lang="en-US" dirty="0">
              <a:latin typeface="Arial"/>
              <a:cs typeface="Arial"/>
            </a:endParaRPr>
          </a:p>
        </p:txBody>
      </p:sp>
      <p:sp>
        <p:nvSpPr>
          <p:cNvPr id="9" name="Rectangle 6"/>
          <p:cNvSpPr txBox="1">
            <a:spLocks noChangeArrowheads="1"/>
          </p:cNvSpPr>
          <p:nvPr/>
        </p:nvSpPr>
        <p:spPr bwMode="auto">
          <a:xfrm>
            <a:off x="5364163" y="3459163"/>
            <a:ext cx="3095625"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1800">
                <a:solidFill>
                  <a:schemeClr val="tx1"/>
                </a:solidFill>
                <a:latin typeface="+mn-lt"/>
                <a:ea typeface="+mn-ea"/>
              </a:defRPr>
            </a:lvl4pPr>
            <a:lvl5pPr marL="2057400" indent="-228600" algn="l" rtl="0" eaLnBrk="0" fontAlgn="base" hangingPunct="0">
              <a:spcBef>
                <a:spcPct val="20000"/>
              </a:spcBef>
              <a:spcAft>
                <a:spcPct val="0"/>
              </a:spcAft>
              <a:buChar char="»"/>
              <a:defRPr sz="1800">
                <a:solidFill>
                  <a:schemeClr val="tx1"/>
                </a:solidFill>
                <a:latin typeface="+mn-lt"/>
                <a:ea typeface="+mn-ea"/>
              </a:defRPr>
            </a:lvl5pPr>
            <a:lvl6pPr marL="2514600" indent="-228600" algn="l" rtl="0" eaLnBrk="0" fontAlgn="base" hangingPunct="0">
              <a:spcBef>
                <a:spcPct val="20000"/>
              </a:spcBef>
              <a:spcAft>
                <a:spcPct val="0"/>
              </a:spcAft>
              <a:buChar char="»"/>
              <a:defRPr sz="1800">
                <a:solidFill>
                  <a:schemeClr val="tx1"/>
                </a:solidFill>
                <a:latin typeface="+mn-lt"/>
                <a:ea typeface="+mn-ea"/>
              </a:defRPr>
            </a:lvl6pPr>
            <a:lvl7pPr marL="2971800" indent="-228600" algn="l" rtl="0" eaLnBrk="0" fontAlgn="base" hangingPunct="0">
              <a:spcBef>
                <a:spcPct val="20000"/>
              </a:spcBef>
              <a:spcAft>
                <a:spcPct val="0"/>
              </a:spcAft>
              <a:buChar char="»"/>
              <a:defRPr sz="1800">
                <a:solidFill>
                  <a:schemeClr val="tx1"/>
                </a:solidFill>
                <a:latin typeface="+mn-lt"/>
                <a:ea typeface="+mn-ea"/>
              </a:defRPr>
            </a:lvl7pPr>
            <a:lvl8pPr marL="3429000" indent="-228600" algn="l" rtl="0" eaLnBrk="0" fontAlgn="base" hangingPunct="0">
              <a:spcBef>
                <a:spcPct val="20000"/>
              </a:spcBef>
              <a:spcAft>
                <a:spcPct val="0"/>
              </a:spcAft>
              <a:buChar char="»"/>
              <a:defRPr sz="1800">
                <a:solidFill>
                  <a:schemeClr val="tx1"/>
                </a:solidFill>
                <a:latin typeface="+mn-lt"/>
                <a:ea typeface="+mn-ea"/>
              </a:defRPr>
            </a:lvl8pPr>
            <a:lvl9pPr marL="3886200" indent="-228600" algn="l" rtl="0" eaLnBrk="0" fontAlgn="base" hangingPunct="0">
              <a:spcBef>
                <a:spcPct val="20000"/>
              </a:spcBef>
              <a:spcAft>
                <a:spcPct val="0"/>
              </a:spcAft>
              <a:buChar char="»"/>
              <a:defRPr sz="1800">
                <a:solidFill>
                  <a:schemeClr val="tx1"/>
                </a:solidFill>
                <a:latin typeface="+mn-lt"/>
                <a:ea typeface="+mn-ea"/>
              </a:defRPr>
            </a:lvl9pPr>
          </a:lstStyle>
          <a:p>
            <a:pPr marL="0" indent="0" algn="ctr" defTabSz="914400">
              <a:lnSpc>
                <a:spcPct val="90000"/>
              </a:lnSpc>
              <a:buFontTx/>
              <a:buNone/>
              <a:defRPr/>
            </a:pPr>
            <a:r>
              <a:rPr lang="en-US" sz="4800" dirty="0">
                <a:solidFill>
                  <a:srgbClr val="FFFFFF"/>
                </a:solidFill>
                <a:latin typeface="Arial"/>
                <a:ea typeface="ＭＳ Ｐゴシック"/>
                <a:cs typeface="Arial"/>
              </a:rPr>
              <a:t>Islam</a:t>
            </a:r>
          </a:p>
        </p:txBody>
      </p:sp>
      <p:sp>
        <p:nvSpPr>
          <p:cNvPr id="10"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2891823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55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55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5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5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5"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AGAMA MISTERI BABEL HARI INI</a:t>
            </a:r>
          </a:p>
        </p:txBody>
      </p:sp>
      <p:sp>
        <p:nvSpPr>
          <p:cNvPr id="1040386"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5565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2438" y="1676400"/>
            <a:ext cx="3071812"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1"/>
          <p:cNvGrpSpPr>
            <a:grpSpLocks/>
          </p:cNvGrpSpPr>
          <p:nvPr/>
        </p:nvGrpSpPr>
        <p:grpSpPr bwMode="auto">
          <a:xfrm>
            <a:off x="0" y="1676400"/>
            <a:ext cx="5292725" cy="4724400"/>
            <a:chOff x="0" y="1056"/>
            <a:chExt cx="3110" cy="2976"/>
          </a:xfrm>
        </p:grpSpPr>
        <p:pic>
          <p:nvPicPr>
            <p:cNvPr id="1040392" name="Picture 9"/>
            <p:cNvPicPr>
              <a:picLocks noChangeAspect="1" noChangeArrowheads="1"/>
            </p:cNvPicPr>
            <p:nvPr/>
          </p:nvPicPr>
          <p:blipFill>
            <a:blip r:embed="rId4" cstate="screen">
              <a:lum bright="16000"/>
              <a:extLst>
                <a:ext uri="{28A0092B-C50C-407E-A947-70E740481C1C}">
                  <a14:useLocalDpi xmlns:a14="http://schemas.microsoft.com/office/drawing/2010/main"/>
                </a:ext>
              </a:extLst>
            </a:blip>
            <a:srcRect/>
            <a:stretch>
              <a:fillRect/>
            </a:stretch>
          </p:blipFill>
          <p:spPr bwMode="auto">
            <a:xfrm>
              <a:off x="1239" y="1056"/>
              <a:ext cx="1871"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0393" name="Rectangle 10"/>
            <p:cNvSpPr>
              <a:spLocks noChangeArrowheads="1"/>
            </p:cNvSpPr>
            <p:nvPr/>
          </p:nvSpPr>
          <p:spPr bwMode="auto">
            <a:xfrm>
              <a:off x="0" y="3360"/>
              <a:ext cx="120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fontAlgn="base">
                <a:spcBef>
                  <a:spcPct val="20000"/>
                </a:spcBef>
                <a:spcAft>
                  <a:spcPct val="0"/>
                </a:spcAft>
              </a:pPr>
              <a:r>
                <a:rPr lang="en-US" sz="2400" b="1">
                  <a:solidFill>
                    <a:srgbClr val="000000"/>
                  </a:solidFill>
                  <a:latin typeface="Arial" charset="0"/>
                  <a:ea typeface="ＭＳ Ｐゴシック" charset="0"/>
                  <a:cs typeface="Arial" charset="0"/>
                </a:rPr>
                <a:t>Ralph</a:t>
              </a:r>
              <a:br>
                <a:rPr lang="en-US" sz="2400" b="1">
                  <a:solidFill>
                    <a:srgbClr val="000000"/>
                  </a:solidFill>
                  <a:latin typeface="Arial" charset="0"/>
                  <a:ea typeface="ＭＳ Ｐゴシック" charset="0"/>
                  <a:cs typeface="Arial" charset="0"/>
                </a:rPr>
              </a:br>
              <a:r>
                <a:rPr lang="en-US" sz="2400" b="1">
                  <a:solidFill>
                    <a:srgbClr val="000000"/>
                  </a:solidFill>
                  <a:latin typeface="Arial" charset="0"/>
                  <a:ea typeface="ＭＳ Ｐゴシック" charset="0"/>
                  <a:cs typeface="Arial" charset="0"/>
                </a:rPr>
                <a:t>Woodrow</a:t>
              </a:r>
            </a:p>
          </p:txBody>
        </p:sp>
      </p:grpSp>
      <p:sp>
        <p:nvSpPr>
          <p:cNvPr id="3" name="Title 2"/>
          <p:cNvSpPr>
            <a:spLocks noGrp="1"/>
          </p:cNvSpPr>
          <p:nvPr>
            <p:ph type="title"/>
          </p:nvPr>
        </p:nvSpPr>
        <p:spPr>
          <a:xfrm>
            <a:off x="0" y="896938"/>
            <a:ext cx="9144000" cy="587375"/>
          </a:xfrm>
        </p:spPr>
        <p:txBody>
          <a:bodyPr/>
          <a:lstStyle/>
          <a:p>
            <a:pPr>
              <a:defRPr/>
            </a:pPr>
            <a:r>
              <a:rPr lang="en-US" sz="2800" b="1" kern="1200">
                <a:solidFill>
                  <a:srgbClr val="000000"/>
                </a:solidFill>
                <a:latin typeface="Arial"/>
                <a:ea typeface="ＭＳ Ｐゴシック"/>
                <a:cs typeface="Arial"/>
              </a:rPr>
              <a:t>Gereja Katolik Mengulangi Kesalahan Babel</a:t>
            </a:r>
            <a:endParaRPr lang="en-US" dirty="0"/>
          </a:p>
        </p:txBody>
      </p:sp>
      <p:sp>
        <p:nvSpPr>
          <p:cNvPr id="12" name="Rectangle 7"/>
          <p:cNvSpPr txBox="1">
            <a:spLocks noChangeArrowheads="1"/>
          </p:cNvSpPr>
          <p:nvPr/>
        </p:nvSpPr>
        <p:spPr bwMode="auto">
          <a:xfrm>
            <a:off x="323850" y="1700213"/>
            <a:ext cx="1600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20000"/>
              </a:spcBef>
              <a:spcAft>
                <a:spcPct val="0"/>
              </a:spcAft>
            </a:pPr>
            <a:r>
              <a:rPr lang="en-US" b="1">
                <a:solidFill>
                  <a:srgbClr val="000000"/>
                </a:solidFill>
                <a:latin typeface="Arial" charset="0"/>
                <a:cs typeface="Arial" charset="0"/>
              </a:rPr>
              <a:t>Sumber:</a:t>
            </a:r>
            <a:endParaRPr lang="en-US" b="1" dirty="0">
              <a:solidFill>
                <a:srgbClr val="000000"/>
              </a:solidFill>
              <a:latin typeface="Arial" charset="0"/>
              <a:cs typeface="Arial" charset="0"/>
            </a:endParaRPr>
          </a:p>
        </p:txBody>
      </p:sp>
      <p:sp>
        <p:nvSpPr>
          <p:cNvPr id="11"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2851476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2">
                                            <p:txEl>
                                              <p:pRg st="0" end="0"/>
                                            </p:txEl>
                                          </p:spTgt>
                                        </p:tgtEl>
                                        <p:attrNameLst>
                                          <p:attrName>style.visibility</p:attrName>
                                        </p:attrNameLst>
                                      </p:cBhvr>
                                      <p:to>
                                        <p:strVal val="visible"/>
                                      </p:to>
                                    </p:set>
                                  </p:childTnLst>
                                </p:cTn>
                              </p:par>
                              <p:par>
                                <p:cTn id="7" presetID="515" presetClass="entr" presetSubtype="182" fill="hold" nodeType="withEffect">
                                  <p:stCondLst>
                                    <p:cond delay="0"/>
                                  </p:stCondLst>
                                  <p:childTnLst>
                                    <p:set>
                                      <p:cBhvr>
                                        <p:cTn id="8" dur="1" fill="hold">
                                          <p:stCondLst>
                                            <p:cond delay="499"/>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15" presetClass="entr" presetSubtype="182" fill="hold" nodeType="clickEffect">
                                  <p:stCondLst>
                                    <p:cond delay="0"/>
                                  </p:stCondLst>
                                  <p:childTnLst>
                                    <p:set>
                                      <p:cBhvr>
                                        <p:cTn id="12" dur="1" fill="hold">
                                          <p:stCondLst>
                                            <p:cond delay="499"/>
                                          </p:stCondLst>
                                        </p:cTn>
                                        <p:tgtEl>
                                          <p:spTgt spid="155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3"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676400"/>
            <a:ext cx="2362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2434"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AGAMA MISTERI BABEL HARI INI</a:t>
            </a:r>
          </a:p>
        </p:txBody>
      </p:sp>
      <p:sp>
        <p:nvSpPr>
          <p:cNvPr id="1042435"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49512"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r="20987"/>
          <a:stretch>
            <a:fillRect/>
          </a:stretch>
        </p:blipFill>
        <p:spPr bwMode="auto">
          <a:xfrm>
            <a:off x="3733800" y="1600200"/>
            <a:ext cx="2438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15"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86400" y="3276600"/>
            <a:ext cx="2108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16"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16750" y="685800"/>
            <a:ext cx="212725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18" name="Text Box 14"/>
          <p:cNvSpPr txBox="1">
            <a:spLocks noChangeArrowheads="1"/>
          </p:cNvSpPr>
          <p:nvPr/>
        </p:nvSpPr>
        <p:spPr bwMode="auto">
          <a:xfrm>
            <a:off x="6350" y="6191250"/>
            <a:ext cx="20447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Babel</a:t>
            </a:r>
          </a:p>
        </p:txBody>
      </p:sp>
      <p:sp>
        <p:nvSpPr>
          <p:cNvPr id="149519" name="Text Box 15"/>
          <p:cNvSpPr txBox="1">
            <a:spLocks noChangeArrowheads="1"/>
          </p:cNvSpPr>
          <p:nvPr/>
        </p:nvSpPr>
        <p:spPr bwMode="auto">
          <a:xfrm>
            <a:off x="2190076" y="6172200"/>
            <a:ext cx="125547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Mesir</a:t>
            </a:r>
          </a:p>
        </p:txBody>
      </p:sp>
      <p:sp>
        <p:nvSpPr>
          <p:cNvPr id="149520" name="Text Box 16"/>
          <p:cNvSpPr txBox="1">
            <a:spLocks noChangeArrowheads="1"/>
          </p:cNvSpPr>
          <p:nvPr/>
        </p:nvSpPr>
        <p:spPr bwMode="auto">
          <a:xfrm>
            <a:off x="3862388" y="5300663"/>
            <a:ext cx="1789112"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Yunani</a:t>
            </a:r>
          </a:p>
        </p:txBody>
      </p:sp>
      <p:sp>
        <p:nvSpPr>
          <p:cNvPr id="149521" name="Text Box 17"/>
          <p:cNvSpPr txBox="1">
            <a:spLocks noChangeArrowheads="1"/>
          </p:cNvSpPr>
          <p:nvPr/>
        </p:nvSpPr>
        <p:spPr bwMode="auto">
          <a:xfrm>
            <a:off x="6122988" y="6096000"/>
            <a:ext cx="23368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Budha</a:t>
            </a:r>
          </a:p>
        </p:txBody>
      </p:sp>
      <p:sp>
        <p:nvSpPr>
          <p:cNvPr id="149522" name="Text Box 18"/>
          <p:cNvSpPr txBox="1">
            <a:spLocks noChangeArrowheads="1"/>
          </p:cNvSpPr>
          <p:nvPr/>
        </p:nvSpPr>
        <p:spPr bwMode="auto">
          <a:xfrm>
            <a:off x="7442200" y="4114800"/>
            <a:ext cx="17383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Hindu</a:t>
            </a:r>
          </a:p>
        </p:txBody>
      </p:sp>
      <p:sp>
        <p:nvSpPr>
          <p:cNvPr id="2" name="Title 1"/>
          <p:cNvSpPr>
            <a:spLocks noGrp="1"/>
          </p:cNvSpPr>
          <p:nvPr>
            <p:ph type="title"/>
          </p:nvPr>
        </p:nvSpPr>
        <p:spPr>
          <a:xfrm>
            <a:off x="39688" y="836613"/>
            <a:ext cx="9104312" cy="576262"/>
          </a:xfrm>
        </p:spPr>
        <p:txBody>
          <a:bodyPr/>
          <a:lstStyle/>
          <a:p>
            <a:pPr>
              <a:defRPr/>
            </a:pPr>
            <a:r>
              <a:rPr lang="en-US" sz="3200" b="1" kern="1200">
                <a:solidFill>
                  <a:srgbClr val="000000"/>
                </a:solidFill>
                <a:latin typeface="Arial"/>
                <a:ea typeface="ＭＳ Ｐゴシック"/>
                <a:cs typeface="Arial"/>
              </a:rPr>
              <a:t>Pemujaan Ibu dan Anak</a:t>
            </a:r>
            <a:endParaRPr lang="en-US" dirty="0"/>
          </a:p>
        </p:txBody>
      </p:sp>
      <p:sp>
        <p:nvSpPr>
          <p:cNvPr id="19" name="Rectangle 4"/>
          <p:cNvSpPr txBox="1">
            <a:spLocks noChangeArrowheads="1"/>
          </p:cNvSpPr>
          <p:nvPr/>
        </p:nvSpPr>
        <p:spPr bwMode="auto">
          <a:xfrm>
            <a:off x="1693863" y="1546225"/>
            <a:ext cx="2373312"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20000"/>
              </a:spcBef>
              <a:spcAft>
                <a:spcPct val="0"/>
              </a:spcAft>
            </a:pPr>
            <a:r>
              <a:rPr lang="en-US" sz="2800" b="1" u="sng">
                <a:solidFill>
                  <a:srgbClr val="000000"/>
                </a:solidFill>
                <a:latin typeface="Arial" charset="0"/>
                <a:cs typeface="Arial" charset="0"/>
              </a:rPr>
              <a:t>Babylonians</a:t>
            </a:r>
            <a:endParaRPr lang="en-US" sz="2800" b="1">
              <a:solidFill>
                <a:srgbClr val="000000"/>
              </a:solidFill>
              <a:latin typeface="Arial" charset="0"/>
              <a:cs typeface="Arial" charset="0"/>
            </a:endParaRPr>
          </a:p>
          <a:p>
            <a:pPr algn="ctr" defTabSz="914400" fontAlgn="base">
              <a:spcBef>
                <a:spcPct val="20000"/>
              </a:spcBef>
              <a:spcAft>
                <a:spcPct val="0"/>
              </a:spcAft>
            </a:pPr>
            <a:endParaRPr lang="en-US" sz="2800" b="1">
              <a:solidFill>
                <a:srgbClr val="000000"/>
              </a:solidFill>
              <a:latin typeface="Arial" charset="0"/>
              <a:cs typeface="Arial" charset="0"/>
            </a:endParaRPr>
          </a:p>
          <a:p>
            <a:pPr algn="ctr" defTabSz="914400" fontAlgn="base">
              <a:spcBef>
                <a:spcPct val="20000"/>
              </a:spcBef>
              <a:spcAft>
                <a:spcPct val="0"/>
              </a:spcAft>
            </a:pPr>
            <a:r>
              <a:rPr lang="en-US" sz="2800" b="1">
                <a:solidFill>
                  <a:srgbClr val="000000"/>
                </a:solidFill>
                <a:latin typeface="Arial" charset="0"/>
                <a:cs typeface="Arial" charset="0"/>
              </a:rPr>
              <a:t>The goddess mother Semiramis held her child Tammuz in her arms</a:t>
            </a:r>
            <a:endParaRPr lang="en-US" sz="2800">
              <a:solidFill>
                <a:srgbClr val="000000"/>
              </a:solidFill>
              <a:latin typeface="Arial" charset="0"/>
              <a:cs typeface="Arial" charset="0"/>
            </a:endParaRPr>
          </a:p>
        </p:txBody>
      </p:sp>
      <p:pic>
        <p:nvPicPr>
          <p:cNvPr id="149514" name="Picture 10"/>
          <p:cNvPicPr>
            <a:picLocks noChangeAspect="1" noChangeArrowheads="1"/>
          </p:cNvPicPr>
          <p:nvPr/>
        </p:nvPicPr>
        <p:blipFill>
          <a:blip r:embed="rId7" cstate="screen">
            <a:extLst>
              <a:ext uri="{28A0092B-C50C-407E-A947-70E740481C1C}">
                <a14:useLocalDpi xmlns:a14="http://schemas.microsoft.com/office/drawing/2010/main"/>
              </a:ext>
            </a:extLst>
          </a:blip>
          <a:srcRect l="8470"/>
          <a:stretch>
            <a:fillRect/>
          </a:stretch>
        </p:blipFill>
        <p:spPr bwMode="auto">
          <a:xfrm>
            <a:off x="1619250" y="1543050"/>
            <a:ext cx="2470150" cy="462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1980570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13"/>
                                        </p:tgtEl>
                                        <p:attrNameLst>
                                          <p:attrName>style.visibility</p:attrName>
                                        </p:attrNameLst>
                                      </p:cBhvr>
                                      <p:to>
                                        <p:strVal val="visible"/>
                                      </p:to>
                                    </p:set>
                                    <p:animEffect transition="in" filter="fade">
                                      <p:cBhvr>
                                        <p:cTn id="7" dur="500"/>
                                        <p:tgtEl>
                                          <p:spTgt spid="14951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fade">
                                      <p:cBhvr>
                                        <p:cTn id="11" dur="500"/>
                                        <p:tgtEl>
                                          <p:spTgt spid="14951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animEffect transition="in" filter="fade">
                                      <p:cBhvr>
                                        <p:cTn id="18" dur="500"/>
                                        <p:tgtEl>
                                          <p:spTgt spid="1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49514"/>
                                        </p:tgtEl>
                                        <p:attrNameLst>
                                          <p:attrName>style.visibility</p:attrName>
                                        </p:attrNameLst>
                                      </p:cBhvr>
                                      <p:to>
                                        <p:strVal val="visible"/>
                                      </p:to>
                                    </p:set>
                                    <p:animEffect transition="in" filter="fade">
                                      <p:cBhvr>
                                        <p:cTn id="23" dur="500"/>
                                        <p:tgtEl>
                                          <p:spTgt spid="149514"/>
                                        </p:tgtEl>
                                      </p:cBhvr>
                                    </p:animEffect>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49519"/>
                                        </p:tgtEl>
                                        <p:attrNameLst>
                                          <p:attrName>style.visibility</p:attrName>
                                        </p:attrNameLst>
                                      </p:cBhvr>
                                      <p:to>
                                        <p:strVal val="visible"/>
                                      </p:to>
                                    </p:set>
                                    <p:animEffect transition="in" filter="fade">
                                      <p:cBhvr>
                                        <p:cTn id="27" dur="500"/>
                                        <p:tgtEl>
                                          <p:spTgt spid="1495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9512"/>
                                        </p:tgtEl>
                                        <p:attrNameLst>
                                          <p:attrName>style.visibility</p:attrName>
                                        </p:attrNameLst>
                                      </p:cBhvr>
                                      <p:to>
                                        <p:strVal val="visible"/>
                                      </p:to>
                                    </p:set>
                                    <p:animEffect transition="in" filter="fade">
                                      <p:cBhvr>
                                        <p:cTn id="32" dur="500"/>
                                        <p:tgtEl>
                                          <p:spTgt spid="149512"/>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49520"/>
                                        </p:tgtEl>
                                        <p:attrNameLst>
                                          <p:attrName>style.visibility</p:attrName>
                                        </p:attrNameLst>
                                      </p:cBhvr>
                                      <p:to>
                                        <p:strVal val="visible"/>
                                      </p:to>
                                    </p:set>
                                    <p:animEffect transition="in" filter="fade">
                                      <p:cBhvr>
                                        <p:cTn id="36" dur="500"/>
                                        <p:tgtEl>
                                          <p:spTgt spid="1495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49515"/>
                                        </p:tgtEl>
                                        <p:attrNameLst>
                                          <p:attrName>style.visibility</p:attrName>
                                        </p:attrNameLst>
                                      </p:cBhvr>
                                      <p:to>
                                        <p:strVal val="visible"/>
                                      </p:to>
                                    </p:set>
                                    <p:animEffect transition="in" filter="fade">
                                      <p:cBhvr>
                                        <p:cTn id="41" dur="500"/>
                                        <p:tgtEl>
                                          <p:spTgt spid="149515"/>
                                        </p:tgtEl>
                                      </p:cBhvr>
                                    </p:animEffect>
                                  </p:childTnLst>
                                </p:cTn>
                              </p:par>
                            </p:childTnLst>
                          </p:cTn>
                        </p:par>
                        <p:par>
                          <p:cTn id="42" fill="hold" nodeType="afterGroup">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49521"/>
                                        </p:tgtEl>
                                        <p:attrNameLst>
                                          <p:attrName>style.visibility</p:attrName>
                                        </p:attrNameLst>
                                      </p:cBhvr>
                                      <p:to>
                                        <p:strVal val="visible"/>
                                      </p:to>
                                    </p:set>
                                    <p:animEffect transition="in" filter="fade">
                                      <p:cBhvr>
                                        <p:cTn id="45" dur="500"/>
                                        <p:tgtEl>
                                          <p:spTgt spid="1495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49516"/>
                                        </p:tgtEl>
                                        <p:attrNameLst>
                                          <p:attrName>style.visibility</p:attrName>
                                        </p:attrNameLst>
                                      </p:cBhvr>
                                      <p:to>
                                        <p:strVal val="visible"/>
                                      </p:to>
                                    </p:set>
                                    <p:animEffect transition="in" filter="fade">
                                      <p:cBhvr>
                                        <p:cTn id="50" dur="500"/>
                                        <p:tgtEl>
                                          <p:spTgt spid="149516"/>
                                        </p:tgtEl>
                                      </p:cBhvr>
                                    </p:animEffect>
                                  </p:childTnLst>
                                </p:cTn>
                              </p:par>
                            </p:childTnLst>
                          </p:cTn>
                        </p:par>
                        <p:par>
                          <p:cTn id="51" fill="hold" nodeType="afterGroup">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49522"/>
                                        </p:tgtEl>
                                        <p:attrNameLst>
                                          <p:attrName>style.visibility</p:attrName>
                                        </p:attrNameLst>
                                      </p:cBhvr>
                                      <p:to>
                                        <p:strVal val="visible"/>
                                      </p:to>
                                    </p:set>
                                    <p:animEffect transition="in" filter="fade">
                                      <p:cBhvr>
                                        <p:cTn id="54" dur="500"/>
                                        <p:tgtEl>
                                          <p:spTgt spid="149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8" grpId="0" autoUpdateAnimBg="0"/>
      <p:bldP spid="149519" grpId="0" autoUpdateAnimBg="0"/>
      <p:bldP spid="149520" grpId="0" autoUpdateAnimBg="0"/>
      <p:bldP spid="149521" grpId="0" animBg="1" autoUpdateAnimBg="0"/>
      <p:bldP spid="149522" grpId="0" autoUpdateAnimBg="0"/>
      <p:bldP spid="19" grpId="0" build="p" autoUpdateAnimBg="0" advAuto="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2362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482"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AGAMA MISTERI BABEL HARI INI</a:t>
            </a:r>
          </a:p>
        </p:txBody>
      </p:sp>
      <p:sp>
        <p:nvSpPr>
          <p:cNvPr id="1044483"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44485" name="Text Box 17"/>
          <p:cNvSpPr txBox="1">
            <a:spLocks noChangeArrowheads="1"/>
          </p:cNvSpPr>
          <p:nvPr/>
        </p:nvSpPr>
        <p:spPr bwMode="auto">
          <a:xfrm>
            <a:off x="5165725" y="2479675"/>
            <a:ext cx="1692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endParaRPr lang="en-US">
              <a:solidFill>
                <a:srgbClr val="000000"/>
              </a:solidFill>
              <a:latin typeface="Times New Roman" charset="0"/>
            </a:endParaRPr>
          </a:p>
        </p:txBody>
      </p:sp>
      <p:sp>
        <p:nvSpPr>
          <p:cNvPr id="157714" name="Text Box 18"/>
          <p:cNvSpPr txBox="1">
            <a:spLocks noChangeArrowheads="1"/>
          </p:cNvSpPr>
          <p:nvPr/>
        </p:nvSpPr>
        <p:spPr bwMode="auto">
          <a:xfrm>
            <a:off x="4572000" y="1868488"/>
            <a:ext cx="4572000" cy="4693593"/>
          </a:xfrm>
          <a:prstGeom prst="rect">
            <a:avLst/>
          </a:prstGeom>
          <a:solidFill>
            <a:srgbClr val="660066"/>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sz="23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Israel</a:t>
            </a:r>
            <a:endParaRPr lang="en-US" sz="23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defTabSz="914400" eaLnBrk="0" fontAlgn="base" hangingPunct="0">
              <a:spcBef>
                <a:spcPct val="0"/>
              </a:spcBef>
              <a:spcAft>
                <a:spcPct val="0"/>
              </a:spcAft>
              <a:defRPr/>
            </a:pPr>
            <a:endParaRPr lang="en-US" sz="23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defTabSz="914400" eaLnBrk="0" fontAlgn="base" hangingPunct="0">
              <a:spcBef>
                <a:spcPct val="0"/>
              </a:spcBef>
              <a:spcAft>
                <a:spcPct val="0"/>
              </a:spcAft>
              <a:defRPr/>
            </a:pPr>
            <a:r>
              <a:rPr lang="en-US" sz="23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Yeremi</a:t>
            </a:r>
            <a:r>
              <a:rPr lang="en-US" sz="23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 7:18 (TB): </a:t>
            </a:r>
            <a:r>
              <a:rPr lang="en-US" altLang="ja-JP" sz="23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sz="2300" b="1">
                <a:solidFill>
                  <a:schemeClr val="bg1"/>
                </a:solidFill>
                <a:latin typeface="Arial" panose="020B0604020202020204" pitchFamily="34" charset="0"/>
                <a:cs typeface="Arial" panose="020B0604020202020204" pitchFamily="34" charset="0"/>
              </a:rPr>
              <a:t>Anak-anak [Yahudi] memungut kayu bakar, bapa-bapa menyalakan api dan perempuan-perempuan meremas adonan untuk membuat penganan persembahan bagi </a:t>
            </a:r>
            <a:r>
              <a:rPr lang="en-US" sz="2300" b="1">
                <a:solidFill>
                  <a:srgbClr val="FFFF00"/>
                </a:solidFill>
                <a:latin typeface="Arial" panose="020B0604020202020204" pitchFamily="34" charset="0"/>
                <a:cs typeface="Arial" panose="020B0604020202020204" pitchFamily="34" charset="0"/>
              </a:rPr>
              <a:t>ratu sorga</a:t>
            </a:r>
            <a:r>
              <a:rPr lang="en-US" sz="2300" b="1">
                <a:solidFill>
                  <a:schemeClr val="bg1"/>
                </a:solidFill>
                <a:latin typeface="Arial" panose="020B0604020202020204" pitchFamily="34" charset="0"/>
                <a:cs typeface="Arial" panose="020B0604020202020204" pitchFamily="34" charset="0"/>
              </a:rPr>
              <a:t>, dan orang mempersembahkan korban curahan kepada allah lain dengan maksud menyakiti hati-Ku.</a:t>
            </a:r>
            <a:r>
              <a:rPr lang="en-US" sz="23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ja-JP" sz="23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23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588" y="908050"/>
            <a:ext cx="9142412" cy="720725"/>
          </a:xfrm>
        </p:spPr>
        <p:txBody>
          <a:bodyPr/>
          <a:lstStyle/>
          <a:p>
            <a:pPr>
              <a:defRPr/>
            </a:pPr>
            <a:r>
              <a:rPr lang="en-US" sz="3200" b="1" kern="1200">
                <a:solidFill>
                  <a:srgbClr val="000000"/>
                </a:solidFill>
                <a:latin typeface="Arial"/>
                <a:ea typeface="ＭＳ Ｐゴシック"/>
                <a:cs typeface="Arial"/>
              </a:rPr>
              <a:t>Pemujaan Ibu dan Anak</a:t>
            </a:r>
            <a:endParaRPr lang="en-US" dirty="0"/>
          </a:p>
        </p:txBody>
      </p:sp>
      <p:sp>
        <p:nvSpPr>
          <p:cNvPr id="1044488" name="Rectangle 15"/>
          <p:cNvSpPr txBox="1">
            <a:spLocks noChangeArrowheads="1"/>
          </p:cNvSpPr>
          <p:nvPr/>
        </p:nvSpPr>
        <p:spPr bwMode="auto">
          <a:xfrm>
            <a:off x="2051050" y="1868488"/>
            <a:ext cx="24495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90000"/>
              </a:lnSpc>
              <a:spcBef>
                <a:spcPct val="20000"/>
              </a:spcBef>
              <a:spcAft>
                <a:spcPct val="0"/>
              </a:spcAft>
            </a:pPr>
            <a:r>
              <a:rPr lang="en-US" sz="2800" b="1" u="sng">
                <a:solidFill>
                  <a:srgbClr val="000000"/>
                </a:solidFill>
                <a:latin typeface="Arial" charset="0"/>
                <a:cs typeface="Arial" charset="0"/>
              </a:rPr>
              <a:t>Orang Babel</a:t>
            </a:r>
            <a:endParaRPr lang="en-US" sz="2800" b="1" dirty="0">
              <a:solidFill>
                <a:srgbClr val="000000"/>
              </a:solidFill>
              <a:latin typeface="Arial" charset="0"/>
              <a:cs typeface="Arial" charset="0"/>
            </a:endParaRPr>
          </a:p>
          <a:p>
            <a:pPr algn="ctr" defTabSz="914400" fontAlgn="base">
              <a:lnSpc>
                <a:spcPct val="90000"/>
              </a:lnSpc>
              <a:spcBef>
                <a:spcPct val="20000"/>
              </a:spcBef>
              <a:spcAft>
                <a:spcPct val="0"/>
              </a:spcAft>
            </a:pPr>
            <a:endParaRPr lang="en-US" sz="2800" b="1" dirty="0">
              <a:solidFill>
                <a:srgbClr val="000000"/>
              </a:solidFill>
              <a:latin typeface="Arial" charset="0"/>
              <a:cs typeface="Arial" charset="0"/>
            </a:endParaRPr>
          </a:p>
          <a:p>
            <a:pPr algn="ctr" defTabSz="914400" fontAlgn="base">
              <a:lnSpc>
                <a:spcPct val="90000"/>
              </a:lnSpc>
              <a:spcBef>
                <a:spcPct val="20000"/>
              </a:spcBef>
              <a:spcAft>
                <a:spcPct val="0"/>
              </a:spcAft>
            </a:pPr>
            <a:r>
              <a:rPr lang="en-US" sz="2800" b="1">
                <a:solidFill>
                  <a:srgbClr val="000000"/>
                </a:solidFill>
                <a:latin typeface="Arial" charset="0"/>
                <a:cs typeface="Arial" charset="0"/>
              </a:rPr>
              <a:t>Ibu para dewi Semiramis sebagai istri dari Nimrod disebut “Ratu Surga”</a:t>
            </a:r>
            <a:endParaRPr lang="en-US" sz="2800" dirty="0">
              <a:solidFill>
                <a:srgbClr val="000000"/>
              </a:solidFill>
              <a:latin typeface="Arial" charset="0"/>
              <a:cs typeface="Arial" charset="0"/>
            </a:endParaRPr>
          </a:p>
        </p:txBody>
      </p:sp>
      <p:sp>
        <p:nvSpPr>
          <p:cNvPr id="10"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600478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7714"/>
                                        </p:tgtEl>
                                        <p:attrNameLst>
                                          <p:attrName>style.visibility</p:attrName>
                                        </p:attrNameLst>
                                      </p:cBhvr>
                                      <p:to>
                                        <p:strVal val="visible"/>
                                      </p:to>
                                    </p:set>
                                    <p:anim calcmode="lin" valueType="num">
                                      <p:cBhvr>
                                        <p:cTn id="7" dur="1000" fill="hold"/>
                                        <p:tgtEl>
                                          <p:spTgt spid="157714"/>
                                        </p:tgtEl>
                                        <p:attrNameLst>
                                          <p:attrName>ppt_w</p:attrName>
                                        </p:attrNameLst>
                                      </p:cBhvr>
                                      <p:tavLst>
                                        <p:tav tm="0">
                                          <p:val>
                                            <p:strVal val="#ppt_w*0.70"/>
                                          </p:val>
                                        </p:tav>
                                        <p:tav tm="100000">
                                          <p:val>
                                            <p:strVal val="#ppt_w"/>
                                          </p:val>
                                        </p:tav>
                                      </p:tavLst>
                                    </p:anim>
                                    <p:anim calcmode="lin" valueType="num">
                                      <p:cBhvr>
                                        <p:cTn id="8" dur="1000" fill="hold"/>
                                        <p:tgtEl>
                                          <p:spTgt spid="157714"/>
                                        </p:tgtEl>
                                        <p:attrNameLst>
                                          <p:attrName>ppt_h</p:attrName>
                                        </p:attrNameLst>
                                      </p:cBhvr>
                                      <p:tavLst>
                                        <p:tav tm="0">
                                          <p:val>
                                            <p:strVal val="#ppt_h"/>
                                          </p:val>
                                        </p:tav>
                                        <p:tav tm="100000">
                                          <p:val>
                                            <p:strVal val="#ppt_h"/>
                                          </p:val>
                                        </p:tav>
                                      </p:tavLst>
                                    </p:anim>
                                    <p:animEffect transition="in" filter="fade">
                                      <p:cBhvr>
                                        <p:cTn id="9" dur="1000"/>
                                        <p:tgtEl>
                                          <p:spTgt spid="15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52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905000"/>
            <a:ext cx="2362201"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6530"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AGAMA MISTERI BABEL HARI INI</a:t>
            </a:r>
          </a:p>
        </p:txBody>
      </p:sp>
      <p:sp>
        <p:nvSpPr>
          <p:cNvPr id="1046531"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7613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69075" y="2578100"/>
            <a:ext cx="2790825"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7" name="Rectangle 9"/>
          <p:cNvSpPr>
            <a:spLocks noChangeArrowheads="1"/>
          </p:cNvSpPr>
          <p:nvPr/>
        </p:nvSpPr>
        <p:spPr bwMode="auto">
          <a:xfrm>
            <a:off x="4787900" y="1828800"/>
            <a:ext cx="23622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pPr>
            <a:r>
              <a:rPr lang="en-US" sz="2800" b="1" u="sng">
                <a:solidFill>
                  <a:srgbClr val="000000"/>
                </a:solidFill>
                <a:latin typeface="Arial" charset="0"/>
                <a:ea typeface="ＭＳ Ｐゴシック" charset="0"/>
                <a:cs typeface="Arial" charset="0"/>
              </a:rPr>
              <a:t>Katolik</a:t>
            </a:r>
            <a:endParaRPr lang="en-US" sz="2800" b="1">
              <a:solidFill>
                <a:srgbClr val="000000"/>
              </a:solidFill>
              <a:latin typeface="Arial" charset="0"/>
              <a:ea typeface="ＭＳ Ｐゴシック" charset="0"/>
              <a:cs typeface="Arial" charset="0"/>
            </a:endParaRPr>
          </a:p>
          <a:p>
            <a:pPr algn="ctr" defTabSz="914400" fontAlgn="base">
              <a:spcBef>
                <a:spcPct val="20000"/>
              </a:spcBef>
              <a:spcAft>
                <a:spcPct val="0"/>
              </a:spcAft>
            </a:pPr>
            <a:endParaRPr lang="en-US" sz="2800" b="1">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2800" b="1">
                <a:solidFill>
                  <a:srgbClr val="000000"/>
                </a:solidFill>
                <a:latin typeface="Arial" charset="0"/>
                <a:ea typeface="ＭＳ Ｐゴシック" charset="0"/>
                <a:cs typeface="Arial" charset="0"/>
              </a:rPr>
              <a:t>Maria disembah bersama dengan anaknya dengan cara Babel</a:t>
            </a:r>
          </a:p>
        </p:txBody>
      </p:sp>
      <p:sp>
        <p:nvSpPr>
          <p:cNvPr id="176138" name="AutoShape 10"/>
          <p:cNvSpPr>
            <a:spLocks noChangeArrowheads="1"/>
          </p:cNvSpPr>
          <p:nvPr/>
        </p:nvSpPr>
        <p:spPr bwMode="auto">
          <a:xfrm>
            <a:off x="4233863" y="3048000"/>
            <a:ext cx="698500" cy="2209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 name="Title 1"/>
          <p:cNvSpPr>
            <a:spLocks noGrp="1"/>
          </p:cNvSpPr>
          <p:nvPr>
            <p:ph type="title"/>
          </p:nvPr>
        </p:nvSpPr>
        <p:spPr>
          <a:xfrm>
            <a:off x="38100" y="1001713"/>
            <a:ext cx="9142413" cy="482600"/>
          </a:xfrm>
        </p:spPr>
        <p:txBody>
          <a:bodyPr/>
          <a:lstStyle/>
          <a:p>
            <a:pPr>
              <a:defRPr/>
            </a:pPr>
            <a:r>
              <a:rPr lang="en-US" sz="3200" b="1" kern="1200">
                <a:solidFill>
                  <a:srgbClr val="000000"/>
                </a:solidFill>
                <a:latin typeface="Arial"/>
                <a:ea typeface="ＭＳ Ｐゴシック"/>
                <a:cs typeface="Arial"/>
              </a:rPr>
              <a:t>Pemujaan Ibu dan Anak</a:t>
            </a:r>
            <a:endParaRPr lang="en-US" dirty="0"/>
          </a:p>
        </p:txBody>
      </p:sp>
      <p:sp>
        <p:nvSpPr>
          <p:cNvPr id="1046537" name="Rectangle 8"/>
          <p:cNvSpPr txBox="1">
            <a:spLocks noChangeArrowheads="1"/>
          </p:cNvSpPr>
          <p:nvPr/>
        </p:nvSpPr>
        <p:spPr bwMode="auto">
          <a:xfrm>
            <a:off x="1908175" y="1844675"/>
            <a:ext cx="2301875"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20000"/>
              </a:spcBef>
              <a:spcAft>
                <a:spcPct val="0"/>
              </a:spcAft>
            </a:pPr>
            <a:r>
              <a:rPr lang="en-US" sz="2800" b="1" u="sng">
                <a:solidFill>
                  <a:srgbClr val="000000"/>
                </a:solidFill>
                <a:latin typeface="Arial" charset="0"/>
                <a:cs typeface="Arial" charset="0"/>
              </a:rPr>
              <a:t>Orang Babel</a:t>
            </a:r>
            <a:endParaRPr lang="en-US" sz="2800" b="1">
              <a:solidFill>
                <a:srgbClr val="000000"/>
              </a:solidFill>
              <a:latin typeface="Arial" charset="0"/>
              <a:cs typeface="Arial" charset="0"/>
            </a:endParaRPr>
          </a:p>
          <a:p>
            <a:pPr algn="ctr" defTabSz="914400" fontAlgn="base">
              <a:spcBef>
                <a:spcPct val="20000"/>
              </a:spcBef>
              <a:spcAft>
                <a:spcPct val="0"/>
              </a:spcAft>
            </a:pPr>
            <a:endParaRPr lang="en-US" sz="2800" b="1">
              <a:solidFill>
                <a:srgbClr val="000000"/>
              </a:solidFill>
              <a:latin typeface="Arial" charset="0"/>
              <a:cs typeface="Arial" charset="0"/>
            </a:endParaRPr>
          </a:p>
          <a:p>
            <a:pPr algn="ctr" defTabSz="914400" fontAlgn="base">
              <a:spcBef>
                <a:spcPct val="20000"/>
              </a:spcBef>
              <a:spcAft>
                <a:spcPct val="0"/>
              </a:spcAft>
            </a:pPr>
            <a:r>
              <a:rPr lang="en-US" sz="2800" b="1">
                <a:solidFill>
                  <a:srgbClr val="000000"/>
                </a:solidFill>
                <a:latin typeface="Arial" charset="0"/>
                <a:cs typeface="Arial" charset="0"/>
              </a:rPr>
              <a:t>Ibu para dewi Semiramis menggen-dong anaknya Tammuz </a:t>
            </a:r>
            <a:endParaRPr lang="en-US" sz="2800">
              <a:solidFill>
                <a:srgbClr val="000000"/>
              </a:solidFill>
              <a:latin typeface="Arial" charset="0"/>
              <a:cs typeface="Arial" charset="0"/>
            </a:endParaRPr>
          </a:p>
        </p:txBody>
      </p:sp>
      <p:sp>
        <p:nvSpPr>
          <p:cNvPr id="11"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1255234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76138"/>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76137"/>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nodeType="afterEffect">
                                  <p:stCondLst>
                                    <p:cond delay="0"/>
                                  </p:stCondLst>
                                  <p:childTnLst>
                                    <p:set>
                                      <p:cBhvr>
                                        <p:cTn id="12" dur="1" fill="hold">
                                          <p:stCondLst>
                                            <p:cond delay="499"/>
                                          </p:stCondLst>
                                        </p:cTn>
                                        <p:tgtEl>
                                          <p:spTgt spid="176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7" grpId="0" autoUpdateAnimBg="0"/>
      <p:bldP spid="1761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4" name="Picture 3" descr="Rev 13.3 Head W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84978" y="1165048"/>
            <a:ext cx="5159022" cy="4357511"/>
          </a:xfrm>
          <a:prstGeom prst="rect">
            <a:avLst/>
          </a:prstGeom>
        </p:spPr>
      </p:pic>
      <p:sp>
        <p:nvSpPr>
          <p:cNvPr id="2" name="Title 1"/>
          <p:cNvSpPr>
            <a:spLocks noGrp="1"/>
          </p:cNvSpPr>
          <p:nvPr>
            <p:ph type="title"/>
          </p:nvPr>
        </p:nvSpPr>
        <p:spPr>
          <a:xfrm>
            <a:off x="0" y="222925"/>
            <a:ext cx="5290062" cy="6494085"/>
          </a:xfrm>
          <a:noFill/>
          <a:ln>
            <a:noFill/>
          </a:ln>
        </p:spPr>
        <p:txBody>
          <a:bodyPr wrap="square">
            <a:spAutoFit/>
          </a:bodyPr>
          <a:lstStyle/>
          <a:p>
            <a:r>
              <a:rPr lang="en-US" sz="2600" b="1" kern="1200">
                <a:solidFill>
                  <a:srgbClr val="FFFFFF"/>
                </a:solidFill>
                <a:effectLst>
                  <a:glow rad="292100">
                    <a:srgbClr val="000000">
                      <a:alpha val="75000"/>
                    </a:srgbClr>
                  </a:glow>
                </a:effectLst>
                <a:ea typeface="ＭＳ Ｐゴシック" charset="0"/>
              </a:rPr>
              <a:t>“Maka tampaklah kepadaku satu dari kepala-kepalanya seperti kena luka yang membahayakan hidupnya, tetapi luka yang mem-bahayakan hidupnya itu sembuh. Seluruh dunia heran, lalu mengikut binatang itu   </a:t>
            </a:r>
            <a:r>
              <a:rPr lang="en-US" sz="2600" b="1" kern="1200" baseline="30000">
                <a:solidFill>
                  <a:srgbClr val="FFFFFF"/>
                </a:solidFill>
                <a:effectLst>
                  <a:glow rad="292100">
                    <a:srgbClr val="000000">
                      <a:alpha val="75000"/>
                    </a:srgbClr>
                  </a:glow>
                </a:effectLst>
                <a:ea typeface="ＭＳ Ｐゴシック" charset="0"/>
              </a:rPr>
              <a:t>4</a:t>
            </a:r>
            <a:r>
              <a:rPr lang="en-US" sz="2600" b="1" kern="1200">
                <a:solidFill>
                  <a:srgbClr val="FFFFFF"/>
                </a:solidFill>
                <a:effectLst>
                  <a:glow rad="292100">
                    <a:srgbClr val="000000">
                      <a:alpha val="75000"/>
                    </a:srgbClr>
                  </a:glow>
                </a:effectLst>
                <a:ea typeface="ＭＳ Ｐゴシック" charset="0"/>
              </a:rPr>
              <a:t>Dan mereka menyembah naga itu, karena ia memberikan kekuasaan kepada binatang itu. Dan mereka menyembah binatang itu, sambil berkata: “Siapakah yang sama seperti binatang ini? Dan siapakah yag dapat berperang melawan dia?”" </a:t>
            </a:r>
            <a:r>
              <a:rPr lang="en-US" sz="2600" b="1" kern="1200" dirty="0">
                <a:solidFill>
                  <a:srgbClr val="FFFFFF"/>
                </a:solidFill>
                <a:effectLst>
                  <a:glow rad="292100">
                    <a:srgbClr val="000000">
                      <a:alpha val="75000"/>
                    </a:srgbClr>
                  </a:glow>
                </a:effectLst>
                <a:ea typeface="ＭＳ Ｐゴシック" charset="0"/>
              </a:rPr>
              <a:t>(13:3-4).</a:t>
            </a:r>
          </a:p>
        </p:txBody>
      </p:sp>
    </p:spTree>
    <p:extLst>
      <p:ext uri="{BB962C8B-B14F-4D97-AF65-F5344CB8AC3E}">
        <p14:creationId xmlns:p14="http://schemas.microsoft.com/office/powerpoint/2010/main" val="7609035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Text Box 6"/>
          <p:cNvSpPr txBox="1">
            <a:spLocks noChangeArrowheads="1"/>
          </p:cNvSpPr>
          <p:nvPr/>
        </p:nvSpPr>
        <p:spPr bwMode="auto">
          <a:xfrm>
            <a:off x="6248400" y="768388"/>
            <a:ext cx="28194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latin typeface="Arial" charset="0"/>
                <a:cs typeface="Arial" charset="0"/>
              </a:rPr>
              <a:t>Siapakah yang menjadi focus dalam Pieta dari Michelangelo</a:t>
            </a:r>
            <a:r>
              <a:rPr lang="en-US" altLang="ja-JP" sz="2800" b="1">
                <a:solidFill>
                  <a:srgbClr val="000000"/>
                </a:solidFill>
                <a:latin typeface="Arial" charset="0"/>
                <a:cs typeface="Arial" charset="0"/>
              </a:rPr>
              <a:t>?</a:t>
            </a:r>
            <a:endParaRPr lang="en-US" sz="2800" b="1" dirty="0">
              <a:solidFill>
                <a:srgbClr val="000000"/>
              </a:solidFill>
              <a:latin typeface="Arial" charset="0"/>
              <a:cs typeface="Arial" charset="0"/>
            </a:endParaRPr>
          </a:p>
        </p:txBody>
      </p:sp>
      <p:pic>
        <p:nvPicPr>
          <p:cNvPr id="1048578"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5315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6"/>
          <p:cNvSpPr txBox="1">
            <a:spLocks noChangeArrowheads="1"/>
          </p:cNvSpPr>
          <p:nvPr/>
        </p:nvSpPr>
        <p:spPr bwMode="auto">
          <a:xfrm>
            <a:off x="6327748" y="3136938"/>
            <a:ext cx="27813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latin typeface="Arial" charset="0"/>
                <a:cs typeface="Arial" charset="0"/>
              </a:rPr>
              <a:t>Yesus tampak lebih kecil dibandingkan Maria!</a:t>
            </a:r>
          </a:p>
        </p:txBody>
      </p:sp>
      <p:sp>
        <p:nvSpPr>
          <p:cNvPr id="2" name="Title 1"/>
          <p:cNvSpPr>
            <a:spLocks noGrp="1"/>
          </p:cNvSpPr>
          <p:nvPr>
            <p:ph type="title"/>
          </p:nvPr>
        </p:nvSpPr>
        <p:spPr>
          <a:xfrm>
            <a:off x="34925" y="260350"/>
            <a:ext cx="3060700" cy="1081088"/>
          </a:xfrm>
        </p:spPr>
        <p:txBody>
          <a:bodyPr/>
          <a:lstStyle/>
          <a:p>
            <a:pPr>
              <a:defRPr/>
            </a:pPr>
            <a:r>
              <a:rPr lang="en-US" sz="4000" b="1" kern="1200">
                <a:solidFill>
                  <a:schemeClr val="bg1"/>
                </a:solidFill>
                <a:latin typeface="Arial"/>
                <a:ea typeface="ＭＳ Ｐゴシック"/>
                <a:cs typeface="Arial"/>
              </a:rPr>
              <a:t>Pieta</a:t>
            </a:r>
            <a:r>
              <a:rPr lang="en-US" sz="6000">
                <a:solidFill>
                  <a:schemeClr val="bg1"/>
                </a:solidFill>
              </a:rPr>
              <a:t> </a:t>
            </a:r>
            <a:endParaRPr lang="en-US" sz="6000" dirty="0">
              <a:solidFill>
                <a:schemeClr val="bg1"/>
              </a:solidFill>
            </a:endParaRPr>
          </a:p>
        </p:txBody>
      </p:sp>
      <p:sp>
        <p:nvSpPr>
          <p:cNvPr id="6"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1703003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625" name="Picture 8"/>
          <p:cNvPicPr>
            <a:picLocks noChangeAspect="1" noChangeArrowheads="1"/>
          </p:cNvPicPr>
          <p:nvPr/>
        </p:nvPicPr>
        <p:blipFill>
          <a:blip r:embed="rId3">
            <a:lum bright="-10000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0626"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8972" name="Rectangle 12"/>
          <p:cNvSpPr>
            <a:spLocks noChangeArrowheads="1"/>
          </p:cNvSpPr>
          <p:nvPr/>
        </p:nvSpPr>
        <p:spPr bwMode="auto">
          <a:xfrm>
            <a:off x="4648200" y="1978025"/>
            <a:ext cx="4495800" cy="4727575"/>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pitchFamily="-112" charset="0"/>
              <a:ea typeface="ＭＳ Ｐゴシック" charset="0"/>
              <a:cs typeface="ＭＳ Ｐゴシック" charset="0"/>
            </a:endParaRPr>
          </a:p>
        </p:txBody>
      </p:sp>
      <p:sp>
        <p:nvSpPr>
          <p:cNvPr id="168973" name="Rectangle 13"/>
          <p:cNvSpPr>
            <a:spLocks noChangeArrowheads="1"/>
          </p:cNvSpPr>
          <p:nvPr/>
        </p:nvSpPr>
        <p:spPr bwMode="auto">
          <a:xfrm>
            <a:off x="914400" y="1978025"/>
            <a:ext cx="3581400" cy="19050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pitchFamily="-112" charset="0"/>
              <a:ea typeface="ＭＳ Ｐゴシック" charset="0"/>
              <a:cs typeface="ＭＳ Ｐゴシック" charset="0"/>
            </a:endParaRPr>
          </a:p>
        </p:txBody>
      </p:sp>
      <p:sp>
        <p:nvSpPr>
          <p:cNvPr id="168967" name="Rectangle 7"/>
          <p:cNvSpPr>
            <a:spLocks noChangeArrowheads="1"/>
          </p:cNvSpPr>
          <p:nvPr/>
        </p:nvSpPr>
        <p:spPr bwMode="auto">
          <a:xfrm>
            <a:off x="4256088" y="1844675"/>
            <a:ext cx="4887912" cy="48006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algn="ctr" defTabSz="914400" fontAlgn="base">
              <a:spcBef>
                <a:spcPct val="20000"/>
              </a:spcBef>
              <a:spcAft>
                <a:spcPct val="0"/>
              </a:spcAft>
              <a:defRPr/>
            </a:pPr>
            <a:r>
              <a:rPr lang="en-US" sz="2800" b="1" u="sng">
                <a:solidFill>
                  <a:srgbClr val="FFFFFF"/>
                </a:solidFill>
                <a:latin typeface="Arial"/>
                <a:ea typeface="ＭＳ Ｐゴシック" charset="0"/>
                <a:cs typeface="Arial"/>
              </a:rPr>
              <a:t>Katolik</a:t>
            </a:r>
            <a:endParaRPr lang="en-US" sz="2800" b="1" dirty="0">
              <a:solidFill>
                <a:srgbClr val="FFFFFF"/>
              </a:solidFill>
              <a:latin typeface="Arial"/>
              <a:ea typeface="ＭＳ Ｐゴシック" charset="0"/>
              <a:cs typeface="Arial"/>
            </a:endParaRPr>
          </a:p>
          <a:p>
            <a:pPr algn="ctr" defTabSz="914400" fontAlgn="base">
              <a:spcBef>
                <a:spcPct val="20000"/>
              </a:spcBef>
              <a:spcAft>
                <a:spcPct val="0"/>
              </a:spcAft>
              <a:defRPr/>
            </a:pPr>
            <a:r>
              <a:rPr lang="en-US" sz="2800" b="1">
                <a:solidFill>
                  <a:srgbClr val="FFFFFF"/>
                </a:solidFill>
                <a:latin typeface="Arial"/>
                <a:ea typeface="ＭＳ Ｐゴシック" charset="0"/>
                <a:cs typeface="Arial"/>
              </a:rPr>
              <a:t>Kaisar Caligula (37-41) membawa tugu dari kuil pemujaan matahari Mesir ke Roma. Paus Sixtus V memindahkannya ke Vatikan tahun 1586 sebagai fokus dari St</a:t>
            </a:r>
            <a:r>
              <a:rPr lang="en-US" sz="2800" b="1" dirty="0">
                <a:solidFill>
                  <a:srgbClr val="FFFFFF"/>
                </a:solidFill>
                <a:latin typeface="Arial"/>
                <a:ea typeface="ＭＳ Ｐゴシック" charset="0"/>
                <a:cs typeface="Arial"/>
              </a:rPr>
              <a:t>. Peter</a:t>
            </a:r>
            <a:r>
              <a:rPr lang="fr-FR" sz="2800" b="1" dirty="0">
                <a:solidFill>
                  <a:srgbClr val="FFFFFF"/>
                </a:solidFill>
                <a:latin typeface="Arial"/>
                <a:ea typeface="ＭＳ Ｐゴシック" charset="0"/>
                <a:cs typeface="Arial"/>
              </a:rPr>
              <a:t>'</a:t>
            </a:r>
            <a:r>
              <a:rPr lang="en-US" sz="2800" b="1" dirty="0">
                <a:solidFill>
                  <a:srgbClr val="FFFFFF"/>
                </a:solidFill>
                <a:latin typeface="Arial"/>
                <a:ea typeface="ＭＳ Ｐゴシック" charset="0"/>
                <a:cs typeface="Arial"/>
              </a:rPr>
              <a:t>s Square</a:t>
            </a:r>
            <a:r>
              <a:rPr lang="en-US" sz="2800" b="1">
                <a:solidFill>
                  <a:srgbClr val="FFFFFF"/>
                </a:solidFill>
                <a:latin typeface="Arial"/>
                <a:ea typeface="ＭＳ Ｐゴシック" charset="0"/>
                <a:cs typeface="Arial"/>
              </a:rPr>
              <a:t>.  Dia mengancam dengan hukuman mati apabila tugu itu dirusak!</a:t>
            </a:r>
            <a:endParaRPr lang="en-US" sz="2800" b="1" dirty="0">
              <a:solidFill>
                <a:srgbClr val="FFFFFF"/>
              </a:solidFill>
              <a:latin typeface="Arial"/>
              <a:ea typeface="ＭＳ Ｐゴシック" charset="0"/>
              <a:cs typeface="Arial"/>
            </a:endParaRPr>
          </a:p>
        </p:txBody>
      </p:sp>
      <p:pic>
        <p:nvPicPr>
          <p:cNvPr id="105063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7825" y="-44450"/>
            <a:ext cx="1366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0632" name="WordArt 2"/>
          <p:cNvSpPr>
            <a:spLocks noChangeArrowheads="1" noChangeShapeType="1" noTextEdit="1"/>
          </p:cNvSpPr>
          <p:nvPr/>
        </p:nvSpPr>
        <p:spPr bwMode="auto">
          <a:xfrm>
            <a:off x="161925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AGAMA MISTERI BABEL HARI INI</a:t>
            </a:r>
          </a:p>
        </p:txBody>
      </p:sp>
      <p:sp>
        <p:nvSpPr>
          <p:cNvPr id="2" name="Title 1"/>
          <p:cNvSpPr>
            <a:spLocks noGrp="1"/>
          </p:cNvSpPr>
          <p:nvPr>
            <p:ph type="title"/>
          </p:nvPr>
        </p:nvSpPr>
        <p:spPr>
          <a:xfrm>
            <a:off x="3924300" y="908050"/>
            <a:ext cx="3321050" cy="831850"/>
          </a:xfrm>
          <a:solidFill>
            <a:srgbClr val="FF0000"/>
          </a:solidFill>
          <a:ln>
            <a:solidFill>
              <a:schemeClr val="bg1"/>
            </a:solid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4800" b="1" kern="1200">
                <a:solidFill>
                  <a:srgbClr val="FFFFFF"/>
                </a:solidFill>
                <a:latin typeface="Arial"/>
                <a:ea typeface="ＭＳ Ｐゴシック" charset="0"/>
                <a:cs typeface="Arial"/>
              </a:rPr>
              <a:t>Tugu</a:t>
            </a:r>
            <a:endParaRPr lang="en-US" sz="4800" b="1" kern="1200" dirty="0">
              <a:solidFill>
                <a:srgbClr val="FFFFFF"/>
              </a:solidFill>
              <a:latin typeface="Arial"/>
              <a:ea typeface="ＭＳ Ｐゴシック" charset="0"/>
              <a:cs typeface="Arial"/>
            </a:endParaRPr>
          </a:p>
        </p:txBody>
      </p:sp>
      <p:sp>
        <p:nvSpPr>
          <p:cNvPr id="13" name="Rectangle 10"/>
          <p:cNvSpPr txBox="1">
            <a:spLocks noChangeArrowheads="1"/>
          </p:cNvSpPr>
          <p:nvPr/>
        </p:nvSpPr>
        <p:spPr bwMode="auto">
          <a:xfrm>
            <a:off x="0" y="1844675"/>
            <a:ext cx="2736850" cy="4116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eaLnBrk="1" hangingPunct="1">
              <a:buFontTx/>
              <a:buNone/>
              <a:defRPr/>
            </a:pPr>
            <a:r>
              <a:rPr lang="en-US" sz="2800" b="1" u="sng">
                <a:solidFill>
                  <a:srgbClr val="FFFFFF"/>
                </a:solidFill>
                <a:latin typeface="Arial"/>
                <a:ea typeface="ＭＳ Ｐゴシック" charset="0"/>
                <a:cs typeface="Arial"/>
              </a:rPr>
              <a:t>Orang Babel</a:t>
            </a:r>
            <a:endParaRPr lang="en-US" sz="2800" b="1" dirty="0">
              <a:solidFill>
                <a:srgbClr val="FFFFFF"/>
              </a:solidFill>
              <a:latin typeface="Arial"/>
              <a:ea typeface="ＭＳ Ｐゴシック" charset="0"/>
              <a:cs typeface="Arial"/>
            </a:endParaRPr>
          </a:p>
          <a:p>
            <a:pPr marL="0" indent="0" algn="ctr" defTabSz="914400" eaLnBrk="1" hangingPunct="1">
              <a:buFontTx/>
              <a:buNone/>
              <a:defRPr/>
            </a:pPr>
            <a:r>
              <a:rPr lang="en-US" sz="2800" b="1">
                <a:solidFill>
                  <a:srgbClr val="FFFFFF"/>
                </a:solidFill>
                <a:latin typeface="Arial"/>
                <a:ea typeface="ＭＳ Ｐゴシック" charset="0"/>
                <a:cs typeface="Arial"/>
              </a:rPr>
              <a:t>Gambaran</a:t>
            </a:r>
            <a:br>
              <a:rPr lang="en-US" sz="2800" b="1" dirty="0">
                <a:solidFill>
                  <a:srgbClr val="FFFFFF"/>
                </a:solidFill>
                <a:latin typeface="Arial"/>
                <a:ea typeface="ＭＳ Ｐゴシック" charset="0"/>
                <a:cs typeface="Arial"/>
              </a:rPr>
            </a:br>
            <a:r>
              <a:rPr lang="en-US" sz="2800" b="1">
                <a:solidFill>
                  <a:srgbClr val="FFFFFF"/>
                </a:solidFill>
                <a:latin typeface="Arial"/>
                <a:ea typeface="ＭＳ Ｐゴシック" charset="0"/>
                <a:cs typeface="Arial"/>
              </a:rPr>
              <a:t>90 x 9 kaki</a:t>
            </a:r>
          </a:p>
          <a:p>
            <a:pPr marL="0" indent="0" algn="ctr" defTabSz="914400" eaLnBrk="1" hangingPunct="1">
              <a:buFontTx/>
              <a:buNone/>
              <a:defRPr/>
            </a:pPr>
            <a:r>
              <a:rPr lang="en-US" sz="2800" b="1">
                <a:solidFill>
                  <a:srgbClr val="FFFFFF"/>
                </a:solidFill>
                <a:latin typeface="Arial"/>
                <a:ea typeface="ＭＳ Ｐゴシック" charset="0"/>
                <a:cs typeface="Arial"/>
              </a:rPr>
              <a:t>(Daniel </a:t>
            </a:r>
            <a:r>
              <a:rPr lang="en-US" sz="2800" b="1" dirty="0">
                <a:solidFill>
                  <a:srgbClr val="FFFFFF"/>
                </a:solidFill>
                <a:latin typeface="Arial"/>
                <a:ea typeface="ＭＳ Ｐゴシック" charset="0"/>
                <a:cs typeface="Arial"/>
              </a:rPr>
              <a:t>3)</a:t>
            </a:r>
          </a:p>
          <a:p>
            <a:pPr marL="0" indent="0" algn="ctr" defTabSz="914400" eaLnBrk="1" hangingPunct="1">
              <a:buFontTx/>
              <a:buNone/>
              <a:defRPr/>
            </a:pPr>
            <a:endParaRPr lang="en-US" sz="2800" b="1" dirty="0">
              <a:solidFill>
                <a:srgbClr val="FFFFFF"/>
              </a:solidFill>
              <a:latin typeface="Arial"/>
              <a:ea typeface="ＭＳ Ｐゴシック" charset="0"/>
              <a:cs typeface="Arial"/>
            </a:endParaRPr>
          </a:p>
        </p:txBody>
      </p:sp>
      <p:sp>
        <p:nvSpPr>
          <p:cNvPr id="12"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401</a:t>
            </a:r>
          </a:p>
        </p:txBody>
      </p:sp>
    </p:spTree>
    <p:extLst>
      <p:ext uri="{BB962C8B-B14F-4D97-AF65-F5344CB8AC3E}">
        <p14:creationId xmlns:p14="http://schemas.microsoft.com/office/powerpoint/2010/main" val="2824102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15" presetClass="entr" presetSubtype="182" fill="hold" grpId="0" nodeType="clickEffect">
                                  <p:stCondLst>
                                    <p:cond delay="0"/>
                                  </p:stCondLst>
                                  <p:childTnLst>
                                    <p:set>
                                      <p:cBhvr>
                                        <p:cTn id="13" dur="1" fill="hold">
                                          <p:stCondLst>
                                            <p:cond delay="499"/>
                                          </p:stCondLst>
                                        </p:cTn>
                                        <p:tgtEl>
                                          <p:spTgt spid="168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7" grpId="0" autoUpdateAnimBg="0"/>
      <p:bldP spid="1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3" name="Rectangle 2"/>
          <p:cNvSpPr>
            <a:spLocks noGrp="1" noChangeArrowheads="1"/>
          </p:cNvSpPr>
          <p:nvPr>
            <p:ph type="title"/>
          </p:nvPr>
        </p:nvSpPr>
        <p:spPr>
          <a:xfrm>
            <a:off x="5795963" y="836613"/>
            <a:ext cx="3098800" cy="4953000"/>
          </a:xfrm>
        </p:spPr>
        <p:txBody>
          <a:bodyPr/>
          <a:lstStyle/>
          <a:p>
            <a:pPr eaLnBrk="1" hangingPunct="1"/>
            <a:r>
              <a:rPr lang="en-US">
                <a:latin typeface="Arial" charset="0"/>
                <a:ea typeface="ＭＳ Ｐゴシック" charset="0"/>
                <a:cs typeface="Arial" charset="0"/>
              </a:rPr>
              <a:t>Tugu Mesir di St</a:t>
            </a:r>
            <a:r>
              <a:rPr lang="en-US" dirty="0">
                <a:latin typeface="Arial" charset="0"/>
                <a:ea typeface="ＭＳ Ｐゴシック" charset="0"/>
                <a:cs typeface="Arial" charset="0"/>
              </a:rPr>
              <a:t>. Peter</a:t>
            </a:r>
            <a:r>
              <a:rPr lang="fr-FR" altLang="ja-JP" dirty="0">
                <a:latin typeface="Arial" charset="0"/>
                <a:ea typeface="ＭＳ Ｐゴシック" charset="0"/>
                <a:cs typeface="Arial" charset="0"/>
              </a:rPr>
              <a:t>'</a:t>
            </a:r>
            <a:r>
              <a:rPr lang="en-US" dirty="0">
                <a:latin typeface="Arial" charset="0"/>
                <a:ea typeface="ＭＳ Ｐゴシック" charset="0"/>
                <a:cs typeface="Arial" charset="0"/>
              </a:rPr>
              <a:t>s Square</a:t>
            </a:r>
          </a:p>
        </p:txBody>
      </p:sp>
      <p:pic>
        <p:nvPicPr>
          <p:cNvPr id="10526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0"/>
            <a:ext cx="5364163" cy="691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101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62338" y="1766888"/>
            <a:ext cx="22225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1743017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1616" presetClass="entr" presetSubtype="810234159" fill="hold" nodeType="clickEffect">
                                  <p:stCondLst>
                                    <p:cond delay="0"/>
                                  </p:stCondLst>
                                  <p:childTnLst>
                                    <p:set>
                                      <p:cBhvr>
                                        <p:cTn id="6" dur="1" fill="hold">
                                          <p:stCondLst>
                                            <p:cond delay="499"/>
                                          </p:stCondLst>
                                        </p:cTn>
                                        <p:tgtEl>
                                          <p:spTgt spid="171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1"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AGAMA MISTERI BABEL HARI INI</a:t>
            </a:r>
          </a:p>
        </p:txBody>
      </p:sp>
      <p:sp>
        <p:nvSpPr>
          <p:cNvPr id="1054722" name="Line 3"/>
          <p:cNvSpPr>
            <a:spLocks noChangeShapeType="1"/>
          </p:cNvSpPr>
          <p:nvPr/>
        </p:nvSpPr>
        <p:spPr bwMode="auto">
          <a:xfrm>
            <a:off x="304800" y="765175"/>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54724" name="Rectangle 8"/>
          <p:cNvSpPr>
            <a:spLocks noChangeArrowheads="1"/>
          </p:cNvSpPr>
          <p:nvPr/>
        </p:nvSpPr>
        <p:spPr bwMode="auto">
          <a:xfrm>
            <a:off x="4783138" y="908050"/>
            <a:ext cx="4397375"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pPr>
            <a:r>
              <a:rPr lang="en-US" sz="3200" b="1" u="sng">
                <a:solidFill>
                  <a:srgbClr val="000000"/>
                </a:solidFill>
                <a:latin typeface="Arial" charset="0"/>
                <a:ea typeface="ＭＳ Ｐゴシック" charset="0"/>
                <a:cs typeface="Arial" charset="0"/>
              </a:rPr>
              <a:t>Katolik</a:t>
            </a:r>
            <a:endParaRPr lang="en-US" sz="32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3200" b="1">
                <a:solidFill>
                  <a:srgbClr val="000000"/>
                </a:solidFill>
                <a:latin typeface="Arial" charset="0"/>
                <a:ea typeface="ＭＳ Ｐゴシック" charset="0"/>
                <a:cs typeface="Arial" charset="0"/>
              </a:rPr>
              <a:t>Peninggalan</a:t>
            </a:r>
            <a:endParaRPr lang="en-US" sz="32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3200" b="1">
                <a:solidFill>
                  <a:srgbClr val="000000"/>
                </a:solidFill>
                <a:latin typeface="Arial" charset="0"/>
                <a:ea typeface="ＭＳ Ｐゴシック" charset="0"/>
                <a:cs typeface="Arial" charset="0"/>
              </a:rPr>
              <a:t>Ziarah</a:t>
            </a:r>
            <a:endParaRPr lang="en-US" sz="32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3200" b="1">
                <a:solidFill>
                  <a:srgbClr val="000000"/>
                </a:solidFill>
                <a:latin typeface="Arial" charset="0"/>
                <a:ea typeface="ＭＳ Ｐゴシック" charset="0"/>
                <a:cs typeface="Arial" charset="0"/>
              </a:rPr>
              <a:t>Kesenangan</a:t>
            </a:r>
            <a:endParaRPr lang="en-US" sz="32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3200" b="1">
                <a:solidFill>
                  <a:srgbClr val="000000"/>
                </a:solidFill>
                <a:latin typeface="Arial" charset="0"/>
                <a:ea typeface="ＭＳ Ｐゴシック" charset="0"/>
                <a:cs typeface="Arial" charset="0"/>
              </a:rPr>
              <a:t>Api Penyucian</a:t>
            </a:r>
            <a:endParaRPr lang="en-US" sz="32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3200" b="1">
                <a:solidFill>
                  <a:srgbClr val="000000"/>
                </a:solidFill>
                <a:latin typeface="Arial" charset="0"/>
                <a:ea typeface="ＭＳ Ｐゴシック" charset="0"/>
                <a:cs typeface="Arial" charset="0"/>
              </a:rPr>
              <a:t>Paus</a:t>
            </a:r>
            <a:endParaRPr lang="en-US" sz="32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3200" b="1">
                <a:solidFill>
                  <a:srgbClr val="000000"/>
                </a:solidFill>
                <a:latin typeface="Arial" charset="0"/>
                <a:ea typeface="ＭＳ Ｐゴシック" charset="0"/>
                <a:cs typeface="Arial" charset="0"/>
              </a:rPr>
              <a:t>Imam2 yg selibat</a:t>
            </a:r>
            <a:endParaRPr lang="en-US" sz="32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3200" b="1">
                <a:solidFill>
                  <a:srgbClr val="000000"/>
                </a:solidFill>
                <a:latin typeface="Arial" charset="0"/>
                <a:ea typeface="ＭＳ Ｐゴシック" charset="0"/>
                <a:cs typeface="Arial" charset="0"/>
              </a:rPr>
              <a:t>Transsubstansiasi</a:t>
            </a:r>
            <a:endParaRPr lang="en-US" sz="32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3200" b="1">
                <a:solidFill>
                  <a:srgbClr val="000000"/>
                </a:solidFill>
                <a:latin typeface="Arial" charset="0"/>
                <a:ea typeface="ＭＳ Ｐゴシック" charset="0"/>
                <a:cs typeface="Arial" charset="0"/>
              </a:rPr>
              <a:t>Festival Paskah</a:t>
            </a:r>
            <a:endParaRPr lang="en-US" sz="32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3200" b="1">
                <a:solidFill>
                  <a:srgbClr val="000000"/>
                </a:solidFill>
                <a:latin typeface="Arial" charset="0"/>
                <a:ea typeface="ＭＳ Ｐゴシック" charset="0"/>
                <a:cs typeface="Arial" charset="0"/>
              </a:rPr>
              <a:t>Festival Natal</a:t>
            </a:r>
            <a:endParaRPr lang="en-US" sz="3200" b="1" dirty="0">
              <a:solidFill>
                <a:srgbClr val="000000"/>
              </a:solidFill>
              <a:latin typeface="Arial" charset="0"/>
              <a:ea typeface="ＭＳ Ｐゴシック" charset="0"/>
              <a:cs typeface="Arial" charset="0"/>
            </a:endParaRPr>
          </a:p>
        </p:txBody>
      </p:sp>
      <p:sp>
        <p:nvSpPr>
          <p:cNvPr id="2" name="Title 1"/>
          <p:cNvSpPr>
            <a:spLocks noGrp="1"/>
          </p:cNvSpPr>
          <p:nvPr>
            <p:ph type="title"/>
          </p:nvPr>
        </p:nvSpPr>
        <p:spPr>
          <a:xfrm rot="20150482">
            <a:off x="35709" y="1131231"/>
            <a:ext cx="2780123" cy="1754326"/>
          </a:xfrm>
        </p:spPr>
        <p:txBody>
          <a:bodyPr wrap="square">
            <a:spAutoFit/>
          </a:bodyPr>
          <a:lstStyle/>
          <a:p>
            <a:pPr>
              <a:defRPr/>
            </a:pPr>
            <a:r>
              <a:rPr lang="en-US" sz="3600" b="1" kern="1200">
                <a:solidFill>
                  <a:srgbClr val="CC3399"/>
                </a:solidFill>
                <a:latin typeface="Arial" charset="0"/>
                <a:ea typeface="ＭＳ Ｐゴシック" charset="0"/>
                <a:cs typeface="Arial" charset="0"/>
              </a:rPr>
              <a:t>Penyembah Berhala yg serupa</a:t>
            </a:r>
            <a:endParaRPr lang="en-US" sz="3600" b="1" kern="1200" dirty="0">
              <a:solidFill>
                <a:srgbClr val="CC3399"/>
              </a:solidFill>
              <a:latin typeface="Arial" charset="0"/>
              <a:ea typeface="ＭＳ Ｐゴシック" charset="0"/>
              <a:cs typeface="Arial" charset="0"/>
            </a:endParaRPr>
          </a:p>
        </p:txBody>
      </p:sp>
      <p:sp>
        <p:nvSpPr>
          <p:cNvPr id="1054726" name="Rectangle 4"/>
          <p:cNvSpPr txBox="1">
            <a:spLocks noChangeArrowheads="1"/>
          </p:cNvSpPr>
          <p:nvPr/>
        </p:nvSpPr>
        <p:spPr bwMode="auto">
          <a:xfrm>
            <a:off x="729206" y="908050"/>
            <a:ext cx="4563520"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20000"/>
              </a:spcBef>
              <a:spcAft>
                <a:spcPct val="0"/>
              </a:spcAft>
            </a:pPr>
            <a:r>
              <a:rPr lang="en-US" sz="3200" b="1" u="sng">
                <a:solidFill>
                  <a:srgbClr val="000000"/>
                </a:solidFill>
                <a:latin typeface="Arial" charset="0"/>
                <a:cs typeface="Arial" charset="0"/>
              </a:rPr>
              <a:t>Orang Babel</a:t>
            </a:r>
            <a:endParaRPr lang="en-US" sz="3200" b="1">
              <a:solidFill>
                <a:srgbClr val="000000"/>
              </a:solidFill>
              <a:latin typeface="Arial" charset="0"/>
              <a:cs typeface="Arial" charset="0"/>
            </a:endParaRPr>
          </a:p>
          <a:p>
            <a:pPr algn="ctr" defTabSz="914400" fontAlgn="base">
              <a:spcBef>
                <a:spcPct val="20000"/>
              </a:spcBef>
              <a:spcAft>
                <a:spcPct val="0"/>
              </a:spcAft>
            </a:pPr>
            <a:r>
              <a:rPr lang="en-US" sz="3200" b="1">
                <a:solidFill>
                  <a:srgbClr val="000000"/>
                </a:solidFill>
                <a:latin typeface="Arial" charset="0"/>
                <a:cs typeface="Arial" charset="0"/>
              </a:rPr>
              <a:t>Peninggalan</a:t>
            </a:r>
          </a:p>
          <a:p>
            <a:pPr algn="ctr" defTabSz="914400" fontAlgn="base">
              <a:spcBef>
                <a:spcPct val="20000"/>
              </a:spcBef>
              <a:spcAft>
                <a:spcPct val="0"/>
              </a:spcAft>
            </a:pPr>
            <a:r>
              <a:rPr lang="en-US" sz="3200" b="1">
                <a:solidFill>
                  <a:srgbClr val="000000"/>
                </a:solidFill>
                <a:latin typeface="Arial" charset="0"/>
                <a:cs typeface="Arial" charset="0"/>
              </a:rPr>
              <a:t>Ziarah</a:t>
            </a:r>
          </a:p>
          <a:p>
            <a:pPr algn="ctr" defTabSz="914400" fontAlgn="base">
              <a:spcBef>
                <a:spcPct val="20000"/>
              </a:spcBef>
              <a:spcAft>
                <a:spcPct val="0"/>
              </a:spcAft>
            </a:pPr>
            <a:r>
              <a:rPr lang="en-US" sz="3200" b="1">
                <a:solidFill>
                  <a:srgbClr val="000000"/>
                </a:solidFill>
                <a:latin typeface="Arial" charset="0"/>
                <a:cs typeface="Arial" charset="0"/>
              </a:rPr>
              <a:t>Kesenangan</a:t>
            </a:r>
          </a:p>
          <a:p>
            <a:pPr algn="ctr" defTabSz="914400" fontAlgn="base">
              <a:spcBef>
                <a:spcPct val="20000"/>
              </a:spcBef>
              <a:spcAft>
                <a:spcPct val="0"/>
              </a:spcAft>
            </a:pPr>
            <a:r>
              <a:rPr lang="en-US" sz="3200" b="1">
                <a:solidFill>
                  <a:srgbClr val="000000"/>
                </a:solidFill>
                <a:latin typeface="Arial" charset="0"/>
                <a:cs typeface="Arial" charset="0"/>
              </a:rPr>
              <a:t>Api Penyucian</a:t>
            </a:r>
          </a:p>
          <a:p>
            <a:pPr algn="ctr" defTabSz="914400" fontAlgn="base">
              <a:spcBef>
                <a:spcPct val="20000"/>
              </a:spcBef>
              <a:spcAft>
                <a:spcPct val="0"/>
              </a:spcAft>
            </a:pPr>
            <a:r>
              <a:rPr lang="en-US" sz="3200" b="1">
                <a:solidFill>
                  <a:srgbClr val="000000"/>
                </a:solidFill>
                <a:latin typeface="Arial" charset="0"/>
                <a:cs typeface="Arial" charset="0"/>
              </a:rPr>
              <a:t>Paus</a:t>
            </a:r>
          </a:p>
          <a:p>
            <a:pPr algn="ctr" defTabSz="914400" fontAlgn="base">
              <a:spcBef>
                <a:spcPct val="20000"/>
              </a:spcBef>
              <a:spcAft>
                <a:spcPct val="0"/>
              </a:spcAft>
            </a:pPr>
            <a:r>
              <a:rPr lang="en-US" sz="3200" b="1">
                <a:solidFill>
                  <a:srgbClr val="000000"/>
                </a:solidFill>
                <a:latin typeface="Arial" charset="0"/>
                <a:cs typeface="Arial" charset="0"/>
              </a:rPr>
              <a:t>Imam2 yg selibat</a:t>
            </a:r>
          </a:p>
          <a:p>
            <a:pPr algn="ctr" defTabSz="914400" fontAlgn="base">
              <a:spcBef>
                <a:spcPct val="20000"/>
              </a:spcBef>
              <a:spcAft>
                <a:spcPct val="0"/>
              </a:spcAft>
            </a:pPr>
            <a:r>
              <a:rPr lang="en-US" sz="3200" b="1">
                <a:solidFill>
                  <a:srgbClr val="000000"/>
                </a:solidFill>
                <a:latin typeface="Arial" charset="0"/>
                <a:cs typeface="Arial" charset="0"/>
              </a:rPr>
              <a:t>Transsubstansiasi</a:t>
            </a:r>
          </a:p>
          <a:p>
            <a:pPr algn="ctr" defTabSz="914400" fontAlgn="base">
              <a:spcBef>
                <a:spcPct val="20000"/>
              </a:spcBef>
              <a:spcAft>
                <a:spcPct val="0"/>
              </a:spcAft>
            </a:pPr>
            <a:r>
              <a:rPr lang="en-US" sz="3200" b="1">
                <a:solidFill>
                  <a:srgbClr val="000000"/>
                </a:solidFill>
                <a:latin typeface="Arial" charset="0"/>
                <a:cs typeface="Arial" charset="0"/>
              </a:rPr>
              <a:t>Festival Paskah</a:t>
            </a:r>
          </a:p>
          <a:p>
            <a:pPr algn="ctr" defTabSz="914400" fontAlgn="base">
              <a:spcBef>
                <a:spcPct val="20000"/>
              </a:spcBef>
              <a:spcAft>
                <a:spcPct val="0"/>
              </a:spcAft>
            </a:pPr>
            <a:r>
              <a:rPr lang="en-US" sz="3200" b="1">
                <a:solidFill>
                  <a:srgbClr val="000000"/>
                </a:solidFill>
                <a:latin typeface="Arial" charset="0"/>
                <a:cs typeface="Arial" charset="0"/>
              </a:rPr>
              <a:t>Festival Musim Dingin</a:t>
            </a:r>
          </a:p>
        </p:txBody>
      </p:sp>
      <p:sp>
        <p:nvSpPr>
          <p:cNvPr id="8"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12676491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769" name="Picture 6" descr="rev 17 Astrology-medicine-astronom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46163"/>
            <a:ext cx="9180513"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770" name="Picture 1" descr="rev 17 Astrology-medicine-astronom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400"/>
            <a:ext cx="9180513"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2"/>
          <p:cNvSpPr>
            <a:spLocks noGrp="1" noChangeArrowheads="1"/>
          </p:cNvSpPr>
          <p:nvPr>
            <p:ph type="title"/>
          </p:nvPr>
        </p:nvSpPr>
        <p:spPr/>
        <p:txBody>
          <a:bodyPr/>
          <a:lstStyle/>
          <a:p>
            <a:pPr>
              <a:defRPr/>
            </a:pPr>
            <a:r>
              <a:rPr lang="en-US" b="1">
                <a:solidFill>
                  <a:schemeClr val="bg1"/>
                </a:solidFill>
                <a:latin typeface="Arial"/>
                <a:cs typeface="Arial"/>
              </a:rPr>
              <a:t>Apakah Babel </a:t>
            </a:r>
            <a:br>
              <a:rPr lang="en-US" b="1">
                <a:solidFill>
                  <a:schemeClr val="bg1"/>
                </a:solidFill>
                <a:latin typeface="Arial"/>
                <a:cs typeface="Arial"/>
              </a:rPr>
            </a:br>
            <a:r>
              <a:rPr lang="en-US" b="1">
                <a:solidFill>
                  <a:schemeClr val="bg1"/>
                </a:solidFill>
                <a:latin typeface="Arial"/>
                <a:cs typeface="Arial"/>
              </a:rPr>
              <a:t>adalah Astrologi?</a:t>
            </a:r>
            <a:endParaRPr lang="en-US" b="1">
              <a:latin typeface="Arial"/>
              <a:cs typeface="Arial"/>
            </a:endParaRPr>
          </a:p>
        </p:txBody>
      </p:sp>
      <p:pic>
        <p:nvPicPr>
          <p:cNvPr id="1056773" name="Picture 2" descr="rev 17 astrology-signs-mott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911600"/>
            <a:ext cx="4321176" cy="292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37"/>
          <p:cNvSpPr txBox="1">
            <a:spLocks noChangeArrowheads="1"/>
          </p:cNvSpPr>
          <p:nvPr/>
        </p:nvSpPr>
        <p:spPr bwMode="auto">
          <a:xfrm>
            <a:off x="8413779"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402</a:t>
            </a:r>
          </a:p>
        </p:txBody>
      </p:sp>
    </p:spTree>
    <p:extLst>
      <p:ext uri="{BB962C8B-B14F-4D97-AF65-F5344CB8AC3E}">
        <p14:creationId xmlns:p14="http://schemas.microsoft.com/office/powerpoint/2010/main" val="14968408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pic>
        <p:nvPicPr>
          <p:cNvPr id="2" name="Picture 1" descr="rev 17 One-World-Relig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7216428" cy="6908618"/>
          </a:xfrm>
          <a:prstGeom prst="rect">
            <a:avLst/>
          </a:prstGeom>
        </p:spPr>
      </p:pic>
      <p:sp>
        <p:nvSpPr>
          <p:cNvPr id="146438" name="Rectangle 6"/>
          <p:cNvSpPr>
            <a:spLocks noGrp="1" noChangeArrowheads="1"/>
          </p:cNvSpPr>
          <p:nvPr>
            <p:ph type="ctrTitle"/>
          </p:nvPr>
        </p:nvSpPr>
        <p:spPr>
          <a:xfrm>
            <a:off x="5129103" y="373566"/>
            <a:ext cx="3890402" cy="1884938"/>
          </a:xfrm>
        </p:spPr>
        <p:txBody>
          <a:bodyPr/>
          <a:lstStyle/>
          <a:p>
            <a:pPr algn="r">
              <a:defRPr/>
            </a:pPr>
            <a:r>
              <a:rPr lang="en-US" b="1">
                <a:solidFill>
                  <a:srgbClr val="FFFFFF"/>
                </a:solidFill>
                <a:effectLst>
                  <a:glow rad="292100">
                    <a:schemeClr val="tx1">
                      <a:alpha val="75000"/>
                    </a:schemeClr>
                  </a:glow>
                </a:effectLst>
                <a:latin typeface="Arial"/>
                <a:cs typeface="Arial"/>
              </a:rPr>
              <a:t>Agama</a:t>
            </a:r>
            <a:br>
              <a:rPr lang="en-US" b="1">
                <a:solidFill>
                  <a:srgbClr val="FFFFFF"/>
                </a:solidFill>
                <a:effectLst>
                  <a:glow rad="292100">
                    <a:schemeClr val="tx1">
                      <a:alpha val="75000"/>
                    </a:schemeClr>
                  </a:glow>
                </a:effectLst>
                <a:latin typeface="Arial"/>
                <a:cs typeface="Arial"/>
              </a:rPr>
            </a:br>
            <a:r>
              <a:rPr lang="en-US" b="1">
                <a:solidFill>
                  <a:srgbClr val="FFFFFF"/>
                </a:solidFill>
                <a:effectLst>
                  <a:glow rad="292100">
                    <a:schemeClr val="tx1">
                      <a:alpha val="75000"/>
                    </a:schemeClr>
                  </a:glow>
                </a:effectLst>
                <a:latin typeface="Arial"/>
                <a:cs typeface="Arial"/>
              </a:rPr>
              <a:t>Satu Dunia</a:t>
            </a:r>
            <a:endParaRPr lang="en-US" b="1" dirty="0">
              <a:solidFill>
                <a:srgbClr val="FFFFFF"/>
              </a:solidFill>
              <a:effectLst>
                <a:glow rad="292100">
                  <a:schemeClr val="tx1">
                    <a:alpha val="75000"/>
                  </a:schemeClr>
                </a:glow>
              </a:effectLst>
              <a:latin typeface="Arial"/>
              <a:cs typeface="Arial"/>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5346905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3" name="Picture 2" descr="rev 17 apostate wolf_in_sheeps_clothing125028273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6216952" cy="6878657"/>
          </a:xfrm>
          <a:prstGeom prst="rect">
            <a:avLst/>
          </a:prstGeom>
        </p:spPr>
      </p:pic>
      <p:sp>
        <p:nvSpPr>
          <p:cNvPr id="146438" name="Rectangle 6"/>
          <p:cNvSpPr>
            <a:spLocks noGrp="1" noChangeArrowheads="1"/>
          </p:cNvSpPr>
          <p:nvPr>
            <p:ph type="ctrTitle"/>
          </p:nvPr>
        </p:nvSpPr>
        <p:spPr>
          <a:xfrm>
            <a:off x="5461000" y="700131"/>
            <a:ext cx="3434144" cy="2710720"/>
          </a:xfrm>
        </p:spPr>
        <p:txBody>
          <a:bodyPr/>
          <a:lstStyle/>
          <a:p>
            <a:pPr algn="r">
              <a:defRPr/>
            </a:pPr>
            <a:r>
              <a:rPr lang="en-US" b="1">
                <a:solidFill>
                  <a:srgbClr val="FFFFFF"/>
                </a:solidFill>
                <a:effectLst>
                  <a:glow rad="292100">
                    <a:schemeClr val="tx1">
                      <a:alpha val="75000"/>
                    </a:schemeClr>
                  </a:glow>
                </a:effectLst>
                <a:latin typeface="Arial"/>
                <a:cs typeface="Arial"/>
              </a:rPr>
              <a:t>Gereja yang Murtad  Berpusat di Roma</a:t>
            </a:r>
            <a:endParaRPr lang="en-US" b="1" dirty="0">
              <a:solidFill>
                <a:srgbClr val="FFFFFF"/>
              </a:solidFill>
              <a:effectLst>
                <a:glow rad="292100">
                  <a:schemeClr val="tx1">
                    <a:alpha val="75000"/>
                  </a:schemeClr>
                </a:glow>
              </a:effectLst>
              <a:latin typeface="Arial"/>
              <a:cs typeface="Arial"/>
            </a:endParaRPr>
          </a:p>
        </p:txBody>
      </p:sp>
    </p:spTree>
    <p:extLst>
      <p:ext uri="{BB962C8B-B14F-4D97-AF65-F5344CB8AC3E}">
        <p14:creationId xmlns:p14="http://schemas.microsoft.com/office/powerpoint/2010/main" val="40086056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pic>
        <p:nvPicPr>
          <p:cNvPr id="3" name="Picture 2" descr="rev 17 popebenedictxvipopebenedictxvifarewelleuq5aygwjf8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87633"/>
            <a:ext cx="9128267" cy="5870367"/>
          </a:xfrm>
          <a:prstGeom prst="rect">
            <a:avLst/>
          </a:prstGeom>
        </p:spPr>
      </p:pic>
      <p:sp>
        <p:nvSpPr>
          <p:cNvPr id="146438" name="Rectangle 6"/>
          <p:cNvSpPr>
            <a:spLocks noGrp="1" noChangeArrowheads="1"/>
          </p:cNvSpPr>
          <p:nvPr>
            <p:ph type="ctrTitle"/>
          </p:nvPr>
        </p:nvSpPr>
        <p:spPr>
          <a:xfrm>
            <a:off x="273886" y="99616"/>
            <a:ext cx="8077592" cy="707886"/>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4000" b="1">
                <a:solidFill>
                  <a:srgbClr val="FFFFFF"/>
                </a:solidFill>
                <a:effectLst>
                  <a:glow rad="292100">
                    <a:schemeClr val="tx1">
                      <a:alpha val="75000"/>
                    </a:schemeClr>
                  </a:glow>
                </a:effectLst>
                <a:latin typeface="Arial"/>
                <a:cs typeface="Arial"/>
              </a:rPr>
              <a:t>Konsili Gereja-gereja Dunia</a:t>
            </a:r>
            <a:endParaRPr lang="en-US" sz="4000" b="1" dirty="0">
              <a:solidFill>
                <a:srgbClr val="FFFFFF"/>
              </a:solidFill>
              <a:effectLst>
                <a:glow rad="292100">
                  <a:schemeClr val="tx1">
                    <a:alpha val="75000"/>
                  </a:schemeClr>
                </a:glow>
              </a:effectLst>
              <a:latin typeface="Arial"/>
              <a:cs typeface="Arial"/>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4" name="Picture 3" descr="rev 17 wolf-shee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1826" y="3436783"/>
            <a:ext cx="5058355" cy="3424928"/>
          </a:xfrm>
          <a:prstGeom prst="rect">
            <a:avLst/>
          </a:prstGeom>
        </p:spPr>
      </p:pic>
    </p:spTree>
    <p:extLst>
      <p:ext uri="{BB962C8B-B14F-4D97-AF65-F5344CB8AC3E}">
        <p14:creationId xmlns:p14="http://schemas.microsoft.com/office/powerpoint/2010/main" val="168372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Grp="1" noChangeArrowheads="1"/>
          </p:cNvSpPr>
          <p:nvPr>
            <p:ph type="body" sz="half" idx="1"/>
          </p:nvPr>
        </p:nvSpPr>
        <p:spPr/>
        <p:txBody>
          <a:bodyPr/>
          <a:lstStyle/>
          <a:p>
            <a:pPr>
              <a:defRPr/>
            </a:pPr>
            <a:endParaRPr lang="en-US">
              <a:latin typeface="Arial"/>
              <a:cs typeface="Arial"/>
            </a:endParaRPr>
          </a:p>
        </p:txBody>
      </p:sp>
      <p:pic>
        <p:nvPicPr>
          <p:cNvPr id="19661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6988"/>
            <a:ext cx="7019925" cy="6918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6610" name="Rectangle 2"/>
          <p:cNvSpPr>
            <a:spLocks noGrp="1" noChangeArrowheads="1"/>
          </p:cNvSpPr>
          <p:nvPr>
            <p:ph type="title"/>
          </p:nvPr>
        </p:nvSpPr>
        <p:spPr>
          <a:xfrm>
            <a:off x="5867400" y="-242888"/>
            <a:ext cx="3276600" cy="7523364"/>
          </a:xfrm>
        </p:spPr>
        <p:txBody>
          <a:bodyPr/>
          <a:lstStyle/>
          <a:p>
            <a:pPr>
              <a:defRPr/>
            </a:pPr>
            <a:r>
              <a:rPr lang="en-US" sz="3600" b="1">
                <a:solidFill>
                  <a:srgbClr val="660066"/>
                </a:solidFill>
                <a:latin typeface="Arial"/>
                <a:cs typeface="Arial"/>
              </a:rPr>
              <a:t>Persatuan Agama-agama Internasional</a:t>
            </a:r>
            <a:r>
              <a:rPr lang="en-US" sz="3600" b="1">
                <a:latin typeface="Arial"/>
                <a:cs typeface="Arial"/>
              </a:rPr>
              <a:t>dibentuk tanggal </a:t>
            </a:r>
            <a:br>
              <a:rPr lang="en-US" sz="3600" b="1">
                <a:latin typeface="Arial"/>
                <a:cs typeface="Arial"/>
              </a:rPr>
            </a:br>
            <a:r>
              <a:rPr lang="en-US" sz="3600" b="1">
                <a:latin typeface="Arial"/>
                <a:cs typeface="Arial"/>
              </a:rPr>
              <a:t>26 Juni 2000 “untuk mengakhiri kekerasan karena agama”</a:t>
            </a:r>
            <a:endParaRPr lang="en-US" sz="3600" b="1" dirty="0">
              <a:latin typeface="Arial"/>
              <a:cs typeface="Arial"/>
            </a:endParaRPr>
          </a:p>
        </p:txBody>
      </p:sp>
      <p:sp>
        <p:nvSpPr>
          <p:cNvPr id="6" name="Text Box 37"/>
          <p:cNvSpPr txBox="1">
            <a:spLocks noChangeArrowheads="1"/>
          </p:cNvSpPr>
          <p:nvPr/>
        </p:nvSpPr>
        <p:spPr bwMode="auto">
          <a:xfrm>
            <a:off x="8413779"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404</a:t>
            </a:r>
          </a:p>
        </p:txBody>
      </p:sp>
    </p:spTree>
    <p:extLst>
      <p:ext uri="{BB962C8B-B14F-4D97-AF65-F5344CB8AC3E}">
        <p14:creationId xmlns:p14="http://schemas.microsoft.com/office/powerpoint/2010/main" val="19518835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5625" y="0"/>
            <a:ext cx="60483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251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157538"/>
            <a:ext cx="3810000" cy="3700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2514" name="Rectangle 2"/>
          <p:cNvSpPr>
            <a:spLocks noGrp="1" noChangeArrowheads="1"/>
          </p:cNvSpPr>
          <p:nvPr>
            <p:ph type="title"/>
          </p:nvPr>
        </p:nvSpPr>
        <p:spPr>
          <a:xfrm>
            <a:off x="152400" y="620713"/>
            <a:ext cx="5140325" cy="1006475"/>
          </a:xfrm>
          <a:solidFill>
            <a:schemeClr val="tx1"/>
          </a:solidFill>
          <a:effectLst>
            <a:outerShdw blurRad="63500" dist="38099" dir="2700000" algn="ctr" rotWithShape="0">
              <a:schemeClr val="tx1">
                <a:alpha val="74998"/>
              </a:schemeClr>
            </a:outerShdw>
          </a:effectLst>
        </p:spPr>
        <p:txBody>
          <a:bodyPr/>
          <a:lstStyle/>
          <a:p>
            <a:pPr>
              <a:defRPr/>
            </a:pPr>
            <a:r>
              <a:rPr lang="en-US" sz="3800">
                <a:solidFill>
                  <a:srgbClr val="FFFFFF"/>
                </a:solidFill>
                <a:latin typeface="Arial"/>
                <a:cs typeface="Arial"/>
              </a:rPr>
              <a:t>Apakah Babel </a:t>
            </a:r>
            <a:br>
              <a:rPr lang="en-US" sz="3800">
                <a:solidFill>
                  <a:srgbClr val="FFFFFF"/>
                </a:solidFill>
                <a:latin typeface="Arial"/>
                <a:cs typeface="Arial"/>
              </a:rPr>
            </a:br>
            <a:r>
              <a:rPr lang="en-US" sz="3800">
                <a:solidFill>
                  <a:srgbClr val="FFFFFF"/>
                </a:solidFill>
                <a:latin typeface="Arial"/>
                <a:cs typeface="Arial"/>
              </a:rPr>
              <a:t>sebuah Kota?</a:t>
            </a:r>
            <a:endParaRPr lang="en-US" sz="3800" dirty="0">
              <a:latin typeface="Arial"/>
              <a:cs typeface="Arial"/>
            </a:endParaRPr>
          </a:p>
        </p:txBody>
      </p:sp>
      <p:sp>
        <p:nvSpPr>
          <p:cNvPr id="6" name="Text Box 37"/>
          <p:cNvSpPr txBox="1">
            <a:spLocks noChangeArrowheads="1"/>
          </p:cNvSpPr>
          <p:nvPr/>
        </p:nvSpPr>
        <p:spPr bwMode="auto">
          <a:xfrm>
            <a:off x="8333147" y="14523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404</a:t>
            </a:r>
          </a:p>
        </p:txBody>
      </p:sp>
    </p:spTree>
    <p:extLst>
      <p:ext uri="{BB962C8B-B14F-4D97-AF65-F5344CB8AC3E}">
        <p14:creationId xmlns:p14="http://schemas.microsoft.com/office/powerpoint/2010/main" val="3947942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393"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76200" y="22236"/>
            <a:ext cx="6203066" cy="1323439"/>
          </a:xfrm>
          <a:noFill/>
          <a:ln>
            <a:noFill/>
          </a:ln>
        </p:spPr>
        <p:txBody>
          <a:bodyPr wrap="square">
            <a:spAutoFit/>
          </a:bodyPr>
          <a:lstStyle/>
          <a:p>
            <a:r>
              <a:rPr lang="en-US" sz="4000" b="1" kern="1200">
                <a:solidFill>
                  <a:srgbClr val="FFFFFF"/>
                </a:solidFill>
                <a:effectLst>
                  <a:glow rad="292100">
                    <a:srgbClr val="000000">
                      <a:alpha val="75000"/>
                    </a:srgbClr>
                  </a:glow>
                </a:effectLst>
                <a:ea typeface="ＭＳ Ｐゴシック" charset="0"/>
              </a:rPr>
              <a:t>Dunia akan menyembah pada binatang</a:t>
            </a:r>
            <a:endParaRPr lang="en-US" sz="4000" b="1" kern="1200" dirty="0">
              <a:solidFill>
                <a:srgbClr val="FFFFFF"/>
              </a:solidFill>
              <a:effectLst>
                <a:glow rad="292100">
                  <a:srgbClr val="000000">
                    <a:alpha val="75000"/>
                  </a:srgbClr>
                </a:glow>
              </a:effectLst>
              <a:ea typeface="ＭＳ Ｐゴシック" charset="0"/>
            </a:endParaRPr>
          </a:p>
        </p:txBody>
      </p:sp>
      <p:pic>
        <p:nvPicPr>
          <p:cNvPr id="955395"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5396"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7861399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4052888" y="2571750"/>
            <a:ext cx="10398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eaLnBrk="0" fontAlgn="base" hangingPunct="0">
              <a:spcBef>
                <a:spcPct val="0"/>
              </a:spcBef>
              <a:spcAft>
                <a:spcPct val="0"/>
              </a:spcAft>
              <a:defRPr/>
            </a:pPr>
            <a:r>
              <a:rPr lang="en-US" sz="2400">
                <a:solidFill>
                  <a:srgbClr val="000000"/>
                </a:solidFill>
                <a:latin typeface="Times New Roman" charset="0"/>
                <a:ea typeface="ＭＳ Ｐゴシック" charset="0"/>
                <a:cs typeface="ＭＳ Ｐゴシック" charset="0"/>
                <a:hlinkClick r:id="" action="ppaction://noaction"/>
              </a:rPr>
              <a:t>Slide 2</a:t>
            </a:r>
            <a:endParaRPr lang="en-US" sz="2400">
              <a:solidFill>
                <a:srgbClr val="000000"/>
              </a:solidFill>
              <a:latin typeface="Times New Roman" charset="0"/>
              <a:ea typeface="ＭＳ Ｐゴシック" charset="0"/>
              <a:cs typeface="ＭＳ Ｐゴシック" charset="0"/>
            </a:endParaRPr>
          </a:p>
        </p:txBody>
      </p:sp>
      <p:pic>
        <p:nvPicPr>
          <p:cNvPr id="10629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311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4" name="Rectangle 4"/>
          <p:cNvSpPr>
            <a:spLocks noChangeArrowheads="1"/>
          </p:cNvSpPr>
          <p:nvPr/>
        </p:nvSpPr>
        <p:spPr bwMode="auto">
          <a:xfrm>
            <a:off x="4267200" y="0"/>
            <a:ext cx="4876800" cy="6858000"/>
          </a:xfrm>
          <a:prstGeom prst="rect">
            <a:avLst/>
          </a:prstGeom>
          <a:solidFill>
            <a:schemeClr val="tx2"/>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204805" name="Rectangle 5"/>
          <p:cNvSpPr>
            <a:spLocks noGrp="1" noChangeArrowheads="1"/>
          </p:cNvSpPr>
          <p:nvPr>
            <p:ph type="title" idx="4294967295"/>
          </p:nvPr>
        </p:nvSpPr>
        <p:spPr>
          <a:xfrm>
            <a:off x="4572000" y="609600"/>
            <a:ext cx="4495800" cy="5562600"/>
          </a:xfrm>
        </p:spPr>
        <p:txBody>
          <a:bodyPr/>
          <a:lstStyle/>
          <a:p>
            <a:pPr>
              <a:defRPr/>
            </a:pPr>
            <a:r>
              <a:rPr lang="en-US" sz="3600" b="1">
                <a:solidFill>
                  <a:schemeClr val="bg1"/>
                </a:solidFill>
                <a:latin typeface="Arail"/>
                <a:cs typeface="Arail"/>
              </a:rPr>
              <a:t>Seorang profesor di Dallas Seminary professor menga-takan bahwa pembangunan kembali Babel di Irak tahun 1980an sebagai Misteri Babel</a:t>
            </a:r>
            <a:endParaRPr lang="en-US" sz="3600" b="1" dirty="0">
              <a:solidFill>
                <a:schemeClr val="bg1"/>
              </a:solidFill>
              <a:latin typeface="Arail"/>
              <a:cs typeface="Arail"/>
            </a:endParaRPr>
          </a:p>
        </p:txBody>
      </p:sp>
      <p:sp>
        <p:nvSpPr>
          <p:cNvPr id="7" name="Text Box 37"/>
          <p:cNvSpPr txBox="1">
            <a:spLocks noChangeArrowheads="1"/>
          </p:cNvSpPr>
          <p:nvPr/>
        </p:nvSpPr>
        <p:spPr bwMode="auto">
          <a:xfrm>
            <a:off x="8474253"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404</a:t>
            </a:r>
          </a:p>
        </p:txBody>
      </p:sp>
    </p:spTree>
    <p:extLst>
      <p:ext uri="{BB962C8B-B14F-4D97-AF65-F5344CB8AC3E}">
        <p14:creationId xmlns:p14="http://schemas.microsoft.com/office/powerpoint/2010/main" val="15292713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67944" name="Text Box 8"/>
          <p:cNvSpPr txBox="1">
            <a:spLocks noChangeArrowheads="1"/>
          </p:cNvSpPr>
          <p:nvPr/>
        </p:nvSpPr>
        <p:spPr bwMode="auto">
          <a:xfrm>
            <a:off x="8353425" y="41275"/>
            <a:ext cx="7874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110f</a:t>
            </a:r>
          </a:p>
        </p:txBody>
      </p:sp>
      <p:pic>
        <p:nvPicPr>
          <p:cNvPr id="1064963" name="Picture 1" descr="Screen Shot 2011-12-13 at 5.28.1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1450"/>
            <a:ext cx="6084888"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8" name="Rectangle 12"/>
          <p:cNvSpPr>
            <a:spLocks noGrp="1" noChangeArrowheads="1"/>
          </p:cNvSpPr>
          <p:nvPr>
            <p:ph type="title" idx="4294967295"/>
          </p:nvPr>
        </p:nvSpPr>
        <p:spPr>
          <a:xfrm>
            <a:off x="609600" y="115888"/>
            <a:ext cx="7772400" cy="914400"/>
          </a:xfrm>
          <a:solidFill>
            <a:schemeClr val="tx1"/>
          </a:solidFill>
        </p:spPr>
        <p:txBody>
          <a:bodyPr/>
          <a:lstStyle/>
          <a:p>
            <a:pPr>
              <a:defRPr/>
            </a:pPr>
            <a:r>
              <a:rPr lang="en-US">
                <a:solidFill>
                  <a:schemeClr val="bg1"/>
                </a:solidFill>
                <a:latin typeface="Arial"/>
                <a:cs typeface="Arial"/>
              </a:rPr>
              <a:t>Medali Babel 1986</a:t>
            </a:r>
            <a:endParaRPr lang="en-US" dirty="0">
              <a:solidFill>
                <a:schemeClr val="bg1"/>
              </a:solidFill>
              <a:latin typeface="Arial"/>
              <a:cs typeface="Arial"/>
            </a:endParaRPr>
          </a:p>
        </p:txBody>
      </p:sp>
      <p:sp>
        <p:nvSpPr>
          <p:cNvPr id="3" name="Right Triangle 2"/>
          <p:cNvSpPr/>
          <p:nvPr/>
        </p:nvSpPr>
        <p:spPr bwMode="auto">
          <a:xfrm rot="16200000">
            <a:off x="3995738" y="3717925"/>
            <a:ext cx="2592387" cy="2303463"/>
          </a:xfrm>
          <a:prstGeom prst="rtTriangle">
            <a:avLst/>
          </a:prstGeom>
          <a:solidFill>
            <a:srgbClr val="FFFFFF"/>
          </a:solidFill>
          <a:ln w="9525" cap="flat" cmpd="sng" algn="ctr">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8" name="Rectangle 12"/>
          <p:cNvSpPr txBox="1">
            <a:spLocks noChangeArrowheads="1"/>
          </p:cNvSpPr>
          <p:nvPr/>
        </p:nvSpPr>
        <p:spPr bwMode="auto">
          <a:xfrm>
            <a:off x="-3175" y="5949950"/>
            <a:ext cx="9147175" cy="91440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3300" b="1">
                <a:solidFill>
                  <a:srgbClr val="FF0000"/>
                </a:solidFill>
                <a:latin typeface="Arial"/>
                <a:ea typeface="ＭＳ Ｐゴシック"/>
                <a:cs typeface="Arial"/>
              </a:rPr>
              <a:t>BABEL: pendahuluan dari Harmagedon?</a:t>
            </a:r>
            <a:endParaRPr lang="en-US" sz="3300" b="1" dirty="0">
              <a:solidFill>
                <a:srgbClr val="FF0000"/>
              </a:solidFill>
              <a:latin typeface="Arial"/>
              <a:ea typeface="ＭＳ Ｐゴシック"/>
              <a:cs typeface="Arial"/>
            </a:endParaRPr>
          </a:p>
        </p:txBody>
      </p:sp>
      <p:sp>
        <p:nvSpPr>
          <p:cNvPr id="1064967" name="Rectangle 12"/>
          <p:cNvSpPr txBox="1">
            <a:spLocks noChangeArrowheads="1"/>
          </p:cNvSpPr>
          <p:nvPr/>
        </p:nvSpPr>
        <p:spPr bwMode="auto">
          <a:xfrm>
            <a:off x="5651500" y="324091"/>
            <a:ext cx="3313113" cy="5481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0000"/>
                </a:solidFill>
                <a:latin typeface="Arial" charset="0"/>
                <a:cs typeface="Arial" charset="0"/>
              </a:rPr>
              <a:t>SADDAM </a:t>
            </a:r>
            <a:r>
              <a:rPr lang="en-US" b="1">
                <a:solidFill>
                  <a:srgbClr val="FF0000"/>
                </a:solidFill>
                <a:latin typeface="Arial" charset="0"/>
                <a:cs typeface="Arial" charset="0"/>
              </a:rPr>
              <a:t>HUSSEIN dan penakluk dunia kuno, Nebukadnezar. Mereka kelihatan serupa, misinya            pun serupa––menguasai dunia. Dan simbol dominasi dunia adalah sebuah     kota kuno…</a:t>
            </a:r>
            <a:endParaRPr lang="en-US" b="1" dirty="0">
              <a:solidFill>
                <a:srgbClr val="FF0000"/>
              </a:solidFill>
              <a:latin typeface="Arial" charset="0"/>
              <a:cs typeface="Arial" charset="0"/>
            </a:endParaRPr>
          </a:p>
        </p:txBody>
      </p:sp>
      <p:sp>
        <p:nvSpPr>
          <p:cNvPr id="10" name="Text Box 37"/>
          <p:cNvSpPr txBox="1">
            <a:spLocks noChangeArrowheads="1"/>
          </p:cNvSpPr>
          <p:nvPr/>
        </p:nvSpPr>
        <p:spPr bwMode="auto">
          <a:xfrm>
            <a:off x="8474253"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404</a:t>
            </a:r>
          </a:p>
        </p:txBody>
      </p:sp>
    </p:spTree>
    <p:extLst>
      <p:ext uri="{BB962C8B-B14F-4D97-AF65-F5344CB8AC3E}">
        <p14:creationId xmlns:p14="http://schemas.microsoft.com/office/powerpoint/2010/main" val="31333162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9050" y="-26988"/>
            <a:ext cx="4081463" cy="52578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3544"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60216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3538" name="Rectangle 2"/>
          <p:cNvSpPr>
            <a:spLocks noGrp="1" noChangeArrowheads="1"/>
          </p:cNvSpPr>
          <p:nvPr>
            <p:ph type="title"/>
          </p:nvPr>
        </p:nvSpPr>
        <p:spPr>
          <a:xfrm>
            <a:off x="368300" y="1368425"/>
            <a:ext cx="4275138" cy="2347913"/>
          </a:xfrm>
          <a:effectLst>
            <a:outerShdw blurRad="63500" dist="38099" dir="2700000" algn="ctr" rotWithShape="0">
              <a:schemeClr val="tx1">
                <a:alpha val="74998"/>
              </a:schemeClr>
            </a:outerShdw>
          </a:effectLst>
        </p:spPr>
        <p:txBody>
          <a:bodyPr/>
          <a:lstStyle/>
          <a:p>
            <a:pPr>
              <a:defRPr/>
            </a:pPr>
            <a:r>
              <a:rPr lang="en-US" sz="4000" b="1">
                <a:solidFill>
                  <a:srgbClr val="FFFFFF"/>
                </a:solidFill>
                <a:latin typeface="Arial"/>
                <a:cs typeface="Arial"/>
              </a:rPr>
              <a:t>Apakah Babel suatu kode untuk Roma?</a:t>
            </a:r>
            <a:endParaRPr lang="en-US" sz="4000" b="1" dirty="0">
              <a:latin typeface="Arial"/>
              <a:cs typeface="Arial"/>
            </a:endParaRPr>
          </a:p>
        </p:txBody>
      </p:sp>
      <p:sp>
        <p:nvSpPr>
          <p:cNvPr id="1067012"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407</a:t>
            </a:r>
          </a:p>
        </p:txBody>
      </p:sp>
    </p:spTree>
    <p:extLst>
      <p:ext uri="{BB962C8B-B14F-4D97-AF65-F5344CB8AC3E}">
        <p14:creationId xmlns:p14="http://schemas.microsoft.com/office/powerpoint/2010/main" val="40527148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v9 7 hills Rome model 2nd c BC from east, tb n0119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1363"/>
            <a:ext cx="9144000" cy="6858000"/>
          </a:xfrm>
          <a:prstGeom prst="rect">
            <a:avLst/>
          </a:prstGeom>
        </p:spPr>
      </p:pic>
      <p:sp>
        <p:nvSpPr>
          <p:cNvPr id="193538" name="Rectangle 2"/>
          <p:cNvSpPr>
            <a:spLocks noGrp="1" noChangeArrowheads="1"/>
          </p:cNvSpPr>
          <p:nvPr>
            <p:ph type="title"/>
          </p:nvPr>
        </p:nvSpPr>
        <p:spPr>
          <a:xfrm>
            <a:off x="-1" y="0"/>
            <a:ext cx="8327986" cy="1044833"/>
          </a:xfrm>
          <a:effectLst>
            <a:outerShdw blurRad="63500" dist="38099" dir="2700000" algn="ctr" rotWithShape="0">
              <a:schemeClr val="tx1">
                <a:alpha val="74998"/>
              </a:schemeClr>
            </a:outerShdw>
          </a:effectLst>
        </p:spPr>
        <p:txBody>
          <a:bodyPr/>
          <a:lstStyle/>
          <a:p>
            <a:pPr>
              <a:defRPr/>
            </a:pPr>
            <a:r>
              <a:rPr lang="en-US" sz="4000" b="1">
                <a:solidFill>
                  <a:srgbClr val="FFFFFF"/>
                </a:solidFill>
                <a:effectLst>
                  <a:glow rad="266700">
                    <a:schemeClr val="tx1">
                      <a:alpha val="75000"/>
                    </a:schemeClr>
                  </a:glow>
                </a:effectLst>
                <a:latin typeface="Arial"/>
                <a:cs typeface="Arial"/>
              </a:rPr>
              <a:t>Roma memiliki tujuh bukit (</a:t>
            </a:r>
            <a:r>
              <a:rPr lang="en-US" sz="4000" b="1" dirty="0">
                <a:solidFill>
                  <a:srgbClr val="FFFFFF"/>
                </a:solidFill>
                <a:effectLst>
                  <a:glow rad="266700">
                    <a:schemeClr val="tx1">
                      <a:alpha val="75000"/>
                    </a:schemeClr>
                  </a:glow>
                </a:effectLst>
                <a:latin typeface="Arial"/>
                <a:cs typeface="Arial"/>
              </a:rPr>
              <a:t>17:9)</a:t>
            </a:r>
            <a:endParaRPr lang="en-US" sz="4000" b="1" dirty="0">
              <a:effectLst>
                <a:glow rad="266700">
                  <a:schemeClr val="tx1">
                    <a:alpha val="75000"/>
                  </a:schemeClr>
                </a:glow>
              </a:effectLst>
              <a:latin typeface="Arial"/>
              <a:cs typeface="Arial"/>
            </a:endParaRPr>
          </a:p>
        </p:txBody>
      </p:sp>
      <p:sp>
        <p:nvSpPr>
          <p:cNvPr id="1067012" name="Text Box 37"/>
          <p:cNvSpPr txBox="1">
            <a:spLocks noChangeArrowheads="1"/>
          </p:cNvSpPr>
          <p:nvPr/>
        </p:nvSpPr>
        <p:spPr bwMode="auto">
          <a:xfrm>
            <a:off x="8194007" y="-37498"/>
            <a:ext cx="901847" cy="73405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rgbClr val="FFFFFF"/>
                </a:solidFill>
                <a:effectLst>
                  <a:glow rad="266700">
                    <a:schemeClr val="tx1">
                      <a:alpha val="75000"/>
                    </a:schemeClr>
                  </a:glow>
                </a:effectLst>
                <a:latin typeface="Arial"/>
                <a:ea typeface="+mj-ea"/>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defTabSz="914400" eaLnBrk="0" fontAlgn="base" hangingPunct="0">
              <a:spcBef>
                <a:spcPct val="0"/>
              </a:spcBef>
              <a:spcAft>
                <a:spcPct val="0"/>
              </a:spcAft>
            </a:pPr>
            <a:r>
              <a:rPr lang="en-US" sz="2400" dirty="0">
                <a:effectLst>
                  <a:glow rad="266700">
                    <a:srgbClr val="000000">
                      <a:alpha val="75000"/>
                    </a:srgbClr>
                  </a:glow>
                </a:effectLst>
                <a:ea typeface="ＭＳ Ｐゴシック"/>
              </a:rPr>
              <a:t>407</a:t>
            </a:r>
          </a:p>
        </p:txBody>
      </p:sp>
    </p:spTree>
    <p:extLst>
      <p:ext uri="{BB962C8B-B14F-4D97-AF65-F5344CB8AC3E}">
        <p14:creationId xmlns:p14="http://schemas.microsoft.com/office/powerpoint/2010/main" val="31408265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057" name="Picture 1" descr="Jerusalem_cou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20938"/>
            <a:ext cx="7097713"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9685"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31" t="2417" r="3149"/>
          <a:stretch/>
        </p:blipFill>
        <p:spPr bwMode="auto">
          <a:xfrm>
            <a:off x="4271963" y="-26988"/>
            <a:ext cx="4926012" cy="3671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9682" name="Rectangle 2"/>
          <p:cNvSpPr>
            <a:spLocks noGrp="1" noChangeArrowheads="1"/>
          </p:cNvSpPr>
          <p:nvPr>
            <p:ph type="title"/>
          </p:nvPr>
        </p:nvSpPr>
        <p:spPr>
          <a:xfrm>
            <a:off x="0" y="0"/>
            <a:ext cx="4284663" cy="2420938"/>
          </a:xfrm>
          <a:effectLst>
            <a:outerShdw blurRad="63500" dist="38099" dir="2700000" algn="ctr" rotWithShape="0">
              <a:schemeClr val="tx1">
                <a:alpha val="74998"/>
              </a:schemeClr>
            </a:outerShdw>
          </a:effectLst>
        </p:spPr>
        <p:txBody>
          <a:bodyPr/>
          <a:lstStyle/>
          <a:p>
            <a:pPr>
              <a:defRPr/>
            </a:pPr>
            <a:r>
              <a:rPr lang="en-US" sz="4000" b="1">
                <a:solidFill>
                  <a:schemeClr val="tx1"/>
                </a:solidFill>
                <a:latin typeface="Arial"/>
                <a:cs typeface="Arial"/>
              </a:rPr>
              <a:t>Apakah Babel suatu kode untuk Yerusalem?</a:t>
            </a:r>
            <a:endParaRPr lang="en-US" sz="4000" b="1" dirty="0">
              <a:solidFill>
                <a:schemeClr val="tx1"/>
              </a:solidFill>
              <a:latin typeface="Arial"/>
              <a:cs typeface="Arial"/>
            </a:endParaRPr>
          </a:p>
        </p:txBody>
      </p:sp>
      <p:sp>
        <p:nvSpPr>
          <p:cNvPr id="1069060"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407</a:t>
            </a:r>
          </a:p>
        </p:txBody>
      </p:sp>
    </p:spTree>
    <p:extLst>
      <p:ext uri="{BB962C8B-B14F-4D97-AF65-F5344CB8AC3E}">
        <p14:creationId xmlns:p14="http://schemas.microsoft.com/office/powerpoint/2010/main" val="1633829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9685"/>
                                        </p:tgtEl>
                                        <p:attrNameLst>
                                          <p:attrName>style.visibility</p:attrName>
                                        </p:attrNameLst>
                                      </p:cBhvr>
                                      <p:to>
                                        <p:strVal val="visible"/>
                                      </p:to>
                                    </p:set>
                                    <p:animEffect transition="in" filter="fade">
                                      <p:cBhvr>
                                        <p:cTn id="7" dur="500"/>
                                        <p:tgtEl>
                                          <p:spTgt spid="199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sp>
        <p:nvSpPr>
          <p:cNvPr id="184322" name="Rectangle 2"/>
          <p:cNvSpPr>
            <a:spLocks noGrp="1" noChangeArrowheads="1"/>
          </p:cNvSpPr>
          <p:nvPr>
            <p:ph type="ctrTitle"/>
          </p:nvPr>
        </p:nvSpPr>
        <p:spPr>
          <a:xfrm>
            <a:off x="1507169" y="-1143000"/>
            <a:ext cx="5867400" cy="1143000"/>
          </a:xfrm>
        </p:spPr>
        <p:txBody>
          <a:bodyPr/>
          <a:lstStyle/>
          <a:p>
            <a:pPr>
              <a:defRPr/>
            </a:pPr>
            <a:r>
              <a:rPr lang="en-US" b="1" dirty="0">
                <a:solidFill>
                  <a:schemeClr val="tx1"/>
                </a:solidFill>
                <a:latin typeface="Arial"/>
                <a:cs typeface="Arial"/>
              </a:rPr>
              <a:t>USA?</a:t>
            </a:r>
          </a:p>
        </p:txBody>
      </p:sp>
      <p:pic>
        <p:nvPicPr>
          <p:cNvPr id="107110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6" name="Text Box 6"/>
          <p:cNvSpPr txBox="1">
            <a:spLocks noChangeArrowheads="1"/>
          </p:cNvSpPr>
          <p:nvPr/>
        </p:nvSpPr>
        <p:spPr bwMode="auto">
          <a:xfrm>
            <a:off x="3886200" y="681730"/>
            <a:ext cx="508635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defTabSz="914400" eaLnBrk="0" fontAlgn="base" hangingPunct="0">
              <a:spcBef>
                <a:spcPct val="0"/>
              </a:spcBef>
              <a:spcAft>
                <a:spcPct val="0"/>
              </a:spcAft>
              <a:defRPr/>
            </a:pPr>
            <a:r>
              <a:rPr lang="en-US" sz="4000" b="1">
                <a:solidFill>
                  <a:srgbClr val="FFFFFF"/>
                </a:solidFill>
                <a:latin typeface="Arial" charset="0"/>
                <a:ea typeface="ＭＳ Ｐゴシック" charset="0"/>
                <a:cs typeface="ＭＳ Ｐゴシック" charset="0"/>
              </a:rPr>
              <a:t>Menurut </a:t>
            </a:r>
          </a:p>
          <a:p>
            <a:pPr algn="r" defTabSz="914400" eaLnBrk="0" fontAlgn="base" hangingPunct="0">
              <a:spcBef>
                <a:spcPct val="0"/>
              </a:spcBef>
              <a:spcAft>
                <a:spcPct val="0"/>
              </a:spcAft>
              <a:defRPr/>
            </a:pPr>
            <a:r>
              <a:rPr lang="en-US" sz="4000" b="1">
                <a:solidFill>
                  <a:srgbClr val="FFFFFF"/>
                </a:solidFill>
                <a:latin typeface="Arial" charset="0"/>
                <a:ea typeface="ＭＳ Ｐゴシック" charset="0"/>
                <a:cs typeface="ＭＳ Ｐゴシック" charset="0"/>
              </a:rPr>
              <a:t>Dr</a:t>
            </a:r>
            <a:r>
              <a:rPr lang="en-US" sz="4000" b="1" dirty="0">
                <a:solidFill>
                  <a:srgbClr val="FFFFFF"/>
                </a:solidFill>
                <a:latin typeface="Arial" charset="0"/>
                <a:ea typeface="ＭＳ Ｐゴシック" charset="0"/>
                <a:cs typeface="ＭＳ Ｐゴシック" charset="0"/>
              </a:rPr>
              <a:t>. Chan Kai </a:t>
            </a:r>
            <a:r>
              <a:rPr lang="en-US" sz="4000" b="1" err="1">
                <a:solidFill>
                  <a:srgbClr val="FFFFFF"/>
                </a:solidFill>
                <a:latin typeface="Arial" charset="0"/>
                <a:ea typeface="ＭＳ Ｐゴシック" charset="0"/>
                <a:cs typeface="ＭＳ Ｐゴシック" charset="0"/>
              </a:rPr>
              <a:t>Lok</a:t>
            </a:r>
            <a:r>
              <a:rPr lang="en-US" sz="4000" b="1">
                <a:solidFill>
                  <a:srgbClr val="FFFFFF"/>
                </a:solidFill>
                <a:latin typeface="Arial" charset="0"/>
                <a:ea typeface="ＭＳ Ｐゴシック" charset="0"/>
                <a:cs typeface="ＭＳ Ｐゴシック" charset="0"/>
              </a:rPr>
              <a:t>  adalah Amerika</a:t>
            </a:r>
            <a:endParaRPr lang="en-US" b="1" dirty="0">
              <a:solidFill>
                <a:srgbClr val="000000"/>
              </a:solidFill>
              <a:latin typeface="Arial" charset="0"/>
              <a:ea typeface="ＭＳ Ｐゴシック" charset="0"/>
              <a:cs typeface="ＭＳ Ｐゴシック" charset="0"/>
            </a:endParaRPr>
          </a:p>
        </p:txBody>
      </p:sp>
      <p:pic>
        <p:nvPicPr>
          <p:cNvPr id="18432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56325" y="3232150"/>
            <a:ext cx="2438400" cy="336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71110"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p:txBody>
      </p:sp>
    </p:spTree>
    <p:extLst>
      <p:ext uri="{BB962C8B-B14F-4D97-AF65-F5344CB8AC3E}">
        <p14:creationId xmlns:p14="http://schemas.microsoft.com/office/powerpoint/2010/main" val="3019821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84326"/>
                                        </p:tgtEl>
                                        <p:attrNameLst>
                                          <p:attrName>style.visibility</p:attrName>
                                        </p:attrNameLst>
                                      </p:cBhvr>
                                      <p:to>
                                        <p:strVal val="visible"/>
                                      </p:to>
                                    </p:set>
                                    <p:animEffect transition="in" filter="wipe(up)">
                                      <p:cBhvr>
                                        <p:cTn id="7" dur="300"/>
                                        <p:tgtEl>
                                          <p:spTgt spid="184326"/>
                                        </p:tgtEl>
                                      </p:cBhvr>
                                    </p:animEffect>
                                  </p:childTnLst>
                                </p:cTn>
                              </p:par>
                            </p:childTnLst>
                          </p:cTn>
                        </p:par>
                        <p:par>
                          <p:cTn id="8" fill="hold" nodeType="afterGroup">
                            <p:stCondLst>
                              <p:cond delay="2400"/>
                            </p:stCondLst>
                            <p:childTnLst>
                              <p:par>
                                <p:cTn id="9" presetID="1" presetClass="entr" presetSubtype="0" fill="hold" nodeType="afterEffect">
                                  <p:stCondLst>
                                    <p:cond delay="0"/>
                                  </p:stCondLst>
                                  <p:childTnLst>
                                    <p:set>
                                      <p:cBhvr>
                                        <p:cTn id="10" dur="1" fill="hold">
                                          <p:stCondLst>
                                            <p:cond delay="0"/>
                                          </p:stCondLst>
                                        </p:cTn>
                                        <p:tgtEl>
                                          <p:spTgt spid="184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18 Skyscrapers.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0706" name="Rectangle 2"/>
          <p:cNvSpPr>
            <a:spLocks noGrp="1" noChangeArrowheads="1"/>
          </p:cNvSpPr>
          <p:nvPr>
            <p:ph type="title"/>
          </p:nvPr>
        </p:nvSpPr>
        <p:spPr>
          <a:xfrm>
            <a:off x="0" y="52922"/>
            <a:ext cx="8861765" cy="1168207"/>
          </a:xfrm>
          <a:noFill/>
          <a:effectLst>
            <a:outerShdw blurRad="63500" dist="38099" dir="2700000" algn="ctr" rotWithShape="0">
              <a:schemeClr val="tx1">
                <a:alpha val="74998"/>
              </a:schemeClr>
            </a:outerShdw>
          </a:effectLst>
        </p:spPr>
        <p:txBody>
          <a:bodyPr/>
          <a:lstStyle/>
          <a:p>
            <a:pPr algn="l">
              <a:defRPr/>
            </a:pPr>
            <a:r>
              <a:rPr lang="en-US" sz="4000" b="1">
                <a:solidFill>
                  <a:srgbClr val="FFFF00"/>
                </a:solidFill>
                <a:effectLst>
                  <a:outerShdw blurRad="38100" dist="38100" dir="2700000" algn="tl">
                    <a:srgbClr val="000000"/>
                  </a:outerShdw>
                </a:effectLst>
                <a:latin typeface="Arial"/>
                <a:cs typeface="Arial"/>
              </a:rPr>
              <a:t>Babel merupakan suatu bangsa. Mengapa?</a:t>
            </a:r>
            <a:endParaRPr lang="en-US" sz="4000" b="1" dirty="0">
              <a:solidFill>
                <a:schemeClr val="bg1"/>
              </a:solidFill>
              <a:latin typeface="Arial"/>
              <a:cs typeface="Arial"/>
            </a:endParaRPr>
          </a:p>
        </p:txBody>
      </p:sp>
      <p:sp>
        <p:nvSpPr>
          <p:cNvPr id="1073155" name="Text Box 37"/>
          <p:cNvSpPr txBox="1">
            <a:spLocks noChangeArrowheads="1"/>
          </p:cNvSpPr>
          <p:nvPr/>
        </p:nvSpPr>
        <p:spPr bwMode="auto">
          <a:xfrm>
            <a:off x="8327492" y="44450"/>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408a</a:t>
            </a:r>
            <a:endParaRPr lang="en-US" b="1" dirty="0">
              <a:solidFill>
                <a:srgbClr val="FFFFFF"/>
              </a:solidFill>
              <a:latin typeface="Arial" charset="0"/>
              <a:cs typeface="Arial" charset="0"/>
            </a:endParaRPr>
          </a:p>
        </p:txBody>
      </p:sp>
      <p:sp>
        <p:nvSpPr>
          <p:cNvPr id="7" name="Rectangle 2"/>
          <p:cNvSpPr txBox="1">
            <a:spLocks noChangeArrowheads="1"/>
          </p:cNvSpPr>
          <p:nvPr/>
        </p:nvSpPr>
        <p:spPr bwMode="auto">
          <a:xfrm>
            <a:off x="282235" y="2275709"/>
            <a:ext cx="8861765" cy="285786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265113" indent="-265113" algn="l" defTabSz="914400">
              <a:buFont typeface="Arial"/>
              <a:buChar char="•"/>
              <a:defRPr/>
            </a:pPr>
            <a:r>
              <a:rPr lang="en-US" sz="4000" b="1">
                <a:solidFill>
                  <a:srgbClr val="FFFFFF"/>
                </a:solidFill>
                <a:effectLst>
                  <a:outerShdw blurRad="38100" dist="38100" dir="2700000" algn="tl">
                    <a:srgbClr val="000000"/>
                  </a:outerShdw>
                </a:effectLst>
                <a:latin typeface="Arial"/>
                <a:ea typeface="ＭＳ Ｐゴシック"/>
                <a:cs typeface="Arial"/>
              </a:rPr>
              <a:t>Tidak ada satupun kota di dunia yang berkuasa atas bumi (</a:t>
            </a:r>
            <a:r>
              <a:rPr lang="en-US" sz="4000" b="1" dirty="0">
                <a:solidFill>
                  <a:srgbClr val="FFFFFF"/>
                </a:solidFill>
                <a:effectLst>
                  <a:outerShdw blurRad="38100" dist="38100" dir="2700000" algn="tl">
                    <a:srgbClr val="000000"/>
                  </a:outerShdw>
                </a:effectLst>
                <a:latin typeface="Arial"/>
                <a:ea typeface="ＭＳ Ｐゴシック"/>
                <a:cs typeface="Arial"/>
              </a:rPr>
              <a:t>17:18) </a:t>
            </a:r>
          </a:p>
          <a:p>
            <a:pPr marL="265113" indent="-265113" algn="l" defTabSz="914400">
              <a:buFont typeface="Arial"/>
              <a:buChar char="•"/>
              <a:defRPr/>
            </a:pPr>
            <a:endParaRPr lang="en-US" sz="4000" b="1" dirty="0">
              <a:solidFill>
                <a:srgbClr val="FFFFFF"/>
              </a:solidFill>
              <a:effectLst>
                <a:outerShdw blurRad="38100" dist="38100" dir="2700000" algn="tl">
                  <a:srgbClr val="000000"/>
                </a:outerShdw>
              </a:effectLst>
              <a:latin typeface="Arial"/>
              <a:ea typeface="ＭＳ Ｐゴシック"/>
              <a:cs typeface="Arial"/>
            </a:endParaRPr>
          </a:p>
          <a:p>
            <a:pPr marL="265113" indent="-265113" algn="l" defTabSz="914400">
              <a:buFont typeface="Arial"/>
              <a:buChar char="•"/>
              <a:defRPr/>
            </a:pPr>
            <a:r>
              <a:rPr lang="en-US" sz="4000" b="1">
                <a:solidFill>
                  <a:srgbClr val="FFFFFF"/>
                </a:solidFill>
                <a:effectLst>
                  <a:outerShdw blurRad="38100" dist="38100" dir="2700000" algn="tl">
                    <a:srgbClr val="000000"/>
                  </a:outerShdw>
                </a:effectLst>
                <a:latin typeface="Arial"/>
                <a:ea typeface="ＭＳ Ｐゴシック"/>
                <a:cs typeface="Arial"/>
              </a:rPr>
              <a:t>Suatu  “kota” merupakan simbol alkitabiah untuk suatu bangsa</a:t>
            </a:r>
            <a:endParaRPr lang="en-US" sz="4000" b="1" dirty="0">
              <a:solidFill>
                <a:srgbClr val="FFFFFF"/>
              </a:solidFill>
              <a:latin typeface="Arial"/>
              <a:ea typeface="ＭＳ Ｐゴシック"/>
              <a:cs typeface="Arial"/>
            </a:endParaRPr>
          </a:p>
        </p:txBody>
      </p:sp>
    </p:spTree>
    <p:extLst>
      <p:ext uri="{BB962C8B-B14F-4D97-AF65-F5344CB8AC3E}">
        <p14:creationId xmlns:p14="http://schemas.microsoft.com/office/powerpoint/2010/main" val="8592612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0706" name="Rectangle 2"/>
          <p:cNvSpPr>
            <a:spLocks noGrp="1" noChangeArrowheads="1"/>
          </p:cNvSpPr>
          <p:nvPr>
            <p:ph type="title"/>
          </p:nvPr>
        </p:nvSpPr>
        <p:spPr>
          <a:xfrm>
            <a:off x="381000" y="3860800"/>
            <a:ext cx="3903663" cy="2844800"/>
          </a:xfrm>
          <a:solidFill>
            <a:srgbClr val="16165C"/>
          </a:solidFill>
          <a:effectLst>
            <a:outerShdw blurRad="63500" dist="38099" dir="2700000" algn="ctr" rotWithShape="0">
              <a:schemeClr val="tx1">
                <a:alpha val="74998"/>
              </a:schemeClr>
            </a:outerShdw>
          </a:effectLst>
        </p:spPr>
        <p:txBody>
          <a:bodyPr/>
          <a:lstStyle/>
          <a:p>
            <a:pPr>
              <a:defRPr/>
            </a:pPr>
            <a:r>
              <a:rPr lang="en-US" sz="3600" b="1">
                <a:solidFill>
                  <a:schemeClr val="bg1"/>
                </a:solidFill>
                <a:effectLst>
                  <a:outerShdw blurRad="38100" dist="38100" dir="2700000" algn="tl">
                    <a:srgbClr val="000000"/>
                  </a:outerShdw>
                </a:effectLst>
                <a:latin typeface="Arial"/>
                <a:cs typeface="Arial"/>
              </a:rPr>
              <a:t>Amerika digambarkan sebagai seorang wanita dengan patung Liberty</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319476" y="44450"/>
            <a:ext cx="883874" cy="463846"/>
          </a:xfrm>
          <a:prstGeom prst="rect">
            <a:avLst/>
          </a:prstGeom>
          <a:solidFill>
            <a:srgbClr val="FFFFFF"/>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000090"/>
                </a:solidFill>
                <a:latin typeface="Arial" charset="0"/>
                <a:cs typeface="Arial" charset="0"/>
              </a:rPr>
              <a:t>408b</a:t>
            </a:r>
            <a:endParaRPr lang="en-US" b="1" dirty="0">
              <a:solidFill>
                <a:srgbClr val="000090"/>
              </a:solidFill>
              <a:latin typeface="Arial" charset="0"/>
              <a:cs typeface="Arial" charset="0"/>
            </a:endParaRPr>
          </a:p>
        </p:txBody>
      </p:sp>
    </p:spTree>
    <p:extLst>
      <p:ext uri="{BB962C8B-B14F-4D97-AF65-F5344CB8AC3E}">
        <p14:creationId xmlns:p14="http://schemas.microsoft.com/office/powerpoint/2010/main" val="5062762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whor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1209" y="0"/>
            <a:ext cx="4442791" cy="6858000"/>
          </a:xfrm>
          <a:prstGeom prst="rect">
            <a:avLst/>
          </a:prstGeom>
        </p:spPr>
      </p:pic>
      <p:sp>
        <p:nvSpPr>
          <p:cNvPr id="200706" name="Rectangle 2"/>
          <p:cNvSpPr>
            <a:spLocks noGrp="1" noChangeArrowheads="1"/>
          </p:cNvSpPr>
          <p:nvPr>
            <p:ph type="title"/>
          </p:nvPr>
        </p:nvSpPr>
        <p:spPr>
          <a:xfrm>
            <a:off x="381000" y="1161717"/>
            <a:ext cx="4086828" cy="5543883"/>
          </a:xfrm>
          <a:noFill/>
          <a:effectLst>
            <a:outerShdw blurRad="63500" dist="38099" dir="2700000" algn="ctr" rotWithShape="0">
              <a:schemeClr val="tx1">
                <a:alpha val="74998"/>
              </a:schemeClr>
            </a:outerShdw>
          </a:effectLst>
        </p:spPr>
        <p:txBody>
          <a:bodyPr/>
          <a:lstStyle/>
          <a:p>
            <a:pPr>
              <a:defRPr/>
            </a:pPr>
            <a:r>
              <a:rPr lang="en-US" sz="3600" b="1">
                <a:solidFill>
                  <a:schemeClr val="bg1"/>
                </a:solidFill>
                <a:effectLst>
                  <a:outerShdw blurRad="38100" dist="38100" dir="2700000" algn="tl">
                    <a:srgbClr val="000000"/>
                  </a:outerShdw>
                </a:effectLst>
                <a:latin typeface="Arial"/>
                <a:cs typeface="Arial"/>
              </a:rPr>
              <a:t>Masa Akhir Babel melakukan zinah spiritual. Artinya meninggalkan warisan ilahi. </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327492" y="44450"/>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408c</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6530232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 y="0"/>
            <a:ext cx="8372376" cy="774478"/>
          </a:xfrm>
          <a:noFill/>
          <a:effectLst>
            <a:outerShdw blurRad="63500" dist="38099" dir="2700000" algn="ctr" rotWithShape="0">
              <a:schemeClr val="tx1">
                <a:alpha val="74998"/>
              </a:schemeClr>
            </a:outerShdw>
          </a:effectLst>
        </p:spPr>
        <p:txBody>
          <a:bodyPr/>
          <a:lstStyle/>
          <a:p>
            <a:pPr>
              <a:defRPr/>
            </a:pPr>
            <a:r>
              <a:rPr lang="en-US" sz="3200" b="1">
                <a:solidFill>
                  <a:schemeClr val="bg1"/>
                </a:solidFill>
                <a:effectLst>
                  <a:outerShdw blurRad="38100" dist="38100" dir="2700000" algn="tl">
                    <a:srgbClr val="000000"/>
                  </a:outerShdw>
                </a:effectLst>
                <a:latin typeface="Arial"/>
                <a:cs typeface="Arial"/>
              </a:rPr>
              <a:t>Amerika mulai sebagai bangsa Kristiani</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242300" y="44450"/>
            <a:ext cx="866748"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408c</a:t>
            </a:r>
            <a:endParaRPr lang="en-US" b="1" dirty="0">
              <a:solidFill>
                <a:srgbClr val="FFFFFF"/>
              </a:solidFill>
              <a:latin typeface="Arial" charset="0"/>
              <a:cs typeface="Arial" charset="0"/>
            </a:endParaRPr>
          </a:p>
        </p:txBody>
      </p:sp>
      <p:pic>
        <p:nvPicPr>
          <p:cNvPr id="4"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229"/>
            <a:ext cx="9187267" cy="6063596"/>
          </a:xfrm>
          <a:prstGeom prst="rect">
            <a:avLst/>
          </a:prstGeom>
        </p:spPr>
      </p:pic>
    </p:spTree>
    <p:extLst>
      <p:ext uri="{BB962C8B-B14F-4D97-AF65-F5344CB8AC3E}">
        <p14:creationId xmlns:p14="http://schemas.microsoft.com/office/powerpoint/2010/main" val="1558437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pic>
        <p:nvPicPr>
          <p:cNvPr id="2" name="Picture 1" descr="rev 13 mark-electronic_ski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8000"/>
            <a:ext cx="7620000" cy="5080000"/>
          </a:xfrm>
          <a:prstGeom prst="rect">
            <a:avLst/>
          </a:prstGeom>
        </p:spPr>
      </p:pic>
      <p:sp>
        <p:nvSpPr>
          <p:cNvPr id="957445" name="Rectangle 6"/>
          <p:cNvSpPr>
            <a:spLocks noGrp="1" noChangeArrowheads="1"/>
          </p:cNvSpPr>
          <p:nvPr>
            <p:ph type="title" idx="4294967295"/>
          </p:nvPr>
        </p:nvSpPr>
        <p:spPr>
          <a:xfrm>
            <a:off x="30608" y="309674"/>
            <a:ext cx="8557003" cy="2246769"/>
          </a:xfrm>
          <a:noFill/>
          <a:ln>
            <a:noFill/>
          </a:ln>
        </p:spPr>
        <p:txBody>
          <a:bodyPr vert="horz" wrap="square" lIns="91440" tIns="45720" rIns="91440" bIns="45720" numCol="1" anchor="ctr" anchorCtr="0" compatLnSpc="1">
            <a:prstTxWarp prst="textNoShape">
              <a:avLst/>
            </a:prstTxWarp>
            <a:spAutoFit/>
          </a:bodyPr>
          <a:lstStyle/>
          <a:p>
            <a:r>
              <a:rPr lang="en-US" sz="2800" b="1" kern="1200">
                <a:solidFill>
                  <a:srgbClr val="FFFFFF"/>
                </a:solidFill>
                <a:effectLst>
                  <a:glow rad="292100">
                    <a:srgbClr val="000000">
                      <a:alpha val="75000"/>
                    </a:srgbClr>
                  </a:glow>
                </a:effectLst>
                <a:ea typeface="ＭＳ Ｐゴシック" charset="0"/>
              </a:rPr>
              <a:t>“Dan semua orang yang diam di atas bumi akan menyembahnya, yaitu setiap orang yang namanya tidak tertulis sejak dunia dijadikan di dalam kitab kehidupan dari Anak Domba yang telah disembelih" </a:t>
            </a:r>
            <a:r>
              <a:rPr lang="en-US" sz="2800" b="1" kern="1200" dirty="0">
                <a:solidFill>
                  <a:srgbClr val="FFFFFF"/>
                </a:solidFill>
                <a:effectLst>
                  <a:glow rad="292100">
                    <a:srgbClr val="000000">
                      <a:alpha val="75000"/>
                    </a:srgbClr>
                  </a:glow>
                </a:effectLst>
                <a:ea typeface="ＭＳ Ｐゴシック" charset="0"/>
              </a:rPr>
              <a:t>(13:8).</a:t>
            </a: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454314971"/>
      </p:ext>
    </p:extLst>
  </p:cSld>
  <p:clrMapOvr>
    <a:masterClrMapping/>
  </p:clrMapOvr>
  <p:transition spd="slow">
    <p:random/>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89911" y="-30980"/>
            <a:ext cx="7511904" cy="774478"/>
          </a:xfrm>
          <a:noFill/>
          <a:effectLst>
            <a:outerShdw blurRad="63500" dist="38099" dir="2700000" algn="ctr" rotWithShape="0">
              <a:schemeClr val="tx1">
                <a:alpha val="74998"/>
              </a:schemeClr>
            </a:outerShdw>
          </a:effectLst>
        </p:spPr>
        <p:txBody>
          <a:bodyPr/>
          <a:lstStyle/>
          <a:p>
            <a:pPr>
              <a:defRPr/>
            </a:pPr>
            <a:r>
              <a:rPr lang="en-US" sz="3200" b="1">
                <a:solidFill>
                  <a:schemeClr val="bg1"/>
                </a:solidFill>
                <a:effectLst>
                  <a:outerShdw blurRad="38100" dist="38100" dir="2700000" algn="tl">
                    <a:srgbClr val="000000"/>
                  </a:outerShdw>
                </a:effectLst>
                <a:latin typeface="Arial"/>
                <a:cs typeface="Arial"/>
              </a:rPr>
              <a:t>Peziarah Plymouth</a:t>
            </a:r>
            <a:endParaRPr lang="en-US" sz="3200" b="1" dirty="0">
              <a:solidFill>
                <a:schemeClr val="bg1"/>
              </a:solidFill>
              <a:latin typeface="Arial"/>
              <a:cs typeface="Arial"/>
            </a:endParaRPr>
          </a:p>
        </p:txBody>
      </p:sp>
      <p:pic>
        <p:nvPicPr>
          <p:cNvPr id="2" name="Picture 1" descr="rev 17 USA Plymouth Pilgr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4100"/>
            <a:ext cx="9144000" cy="6249390"/>
          </a:xfrm>
          <a:prstGeom prst="rect">
            <a:avLst/>
          </a:prstGeom>
        </p:spPr>
      </p:pic>
      <p:sp>
        <p:nvSpPr>
          <p:cNvPr id="1073155" name="Text Box 37"/>
          <p:cNvSpPr txBox="1">
            <a:spLocks noChangeArrowheads="1"/>
          </p:cNvSpPr>
          <p:nvPr/>
        </p:nvSpPr>
        <p:spPr bwMode="auto">
          <a:xfrm>
            <a:off x="8007350" y="44450"/>
            <a:ext cx="1101698"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408c</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7654741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934" y="356259"/>
            <a:ext cx="7511904" cy="774478"/>
          </a:xfrm>
          <a:noFill/>
          <a:effectLst>
            <a:outerShdw blurRad="63500" dist="38099" dir="2700000" algn="ctr" rotWithShape="0">
              <a:schemeClr val="tx1">
                <a:alpha val="74998"/>
              </a:schemeClr>
            </a:outerShdw>
          </a:effectLst>
        </p:spPr>
        <p:txBody>
          <a:bodyPr/>
          <a:lstStyle/>
          <a:p>
            <a:pPr>
              <a:defRPr/>
            </a:pPr>
            <a:r>
              <a:rPr lang="en-US" sz="3200" b="1">
                <a:solidFill>
                  <a:schemeClr val="bg1"/>
                </a:solidFill>
                <a:effectLst>
                  <a:outerShdw blurRad="38100" dist="38100" dir="2700000" algn="tl">
                    <a:srgbClr val="000000"/>
                  </a:outerShdw>
                </a:effectLst>
                <a:latin typeface="Arial"/>
                <a:cs typeface="Arial"/>
              </a:rPr>
              <a:t>Mereka membinasakan suku Pequot</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058150" y="44450"/>
            <a:ext cx="1050898"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408c</a:t>
            </a:r>
            <a:endParaRPr lang="en-US" b="1" dirty="0">
              <a:solidFill>
                <a:srgbClr val="FFFFFF"/>
              </a:solidFill>
              <a:latin typeface="Arial" charset="0"/>
              <a:cs typeface="Arial" charset="0"/>
            </a:endParaRPr>
          </a:p>
        </p:txBody>
      </p:sp>
      <p:pic>
        <p:nvPicPr>
          <p:cNvPr id="3" name="Picture 2" descr="rev 17 USA LeonGardiner_Pequot-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1920"/>
            <a:ext cx="9144000" cy="5466080"/>
          </a:xfrm>
          <a:prstGeom prst="rect">
            <a:avLst/>
          </a:prstGeom>
        </p:spPr>
      </p:pic>
    </p:spTree>
    <p:extLst>
      <p:ext uri="{BB962C8B-B14F-4D97-AF65-F5344CB8AC3E}">
        <p14:creationId xmlns:p14="http://schemas.microsoft.com/office/powerpoint/2010/main" val="34395541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48" y="789967"/>
            <a:ext cx="9118052" cy="6048308"/>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a:solidFill>
                  <a:schemeClr val="bg1"/>
                </a:solidFill>
                <a:effectLst>
                  <a:outerShdw blurRad="38100" dist="38100" dir="2700000" algn="tl">
                    <a:srgbClr val="000000"/>
                  </a:outerShdw>
                </a:effectLst>
                <a:latin typeface="Arial"/>
                <a:cs typeface="Arial"/>
              </a:rPr>
              <a:t>Amerika mulai sebagai bangsa Kristiani</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sp>
        <p:nvSpPr>
          <p:cNvPr id="5" name="Rectangle 2"/>
          <p:cNvSpPr txBox="1">
            <a:spLocks noChangeArrowheads="1"/>
          </p:cNvSpPr>
          <p:nvPr/>
        </p:nvSpPr>
        <p:spPr bwMode="auto">
          <a:xfrm>
            <a:off x="152971" y="789968"/>
            <a:ext cx="8985242" cy="577254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176213" indent="-176213" algn="l" defTabSz="914400">
              <a:buFont typeface="Arial"/>
              <a:buChar char="•"/>
              <a:defRPr/>
            </a:pPr>
            <a:r>
              <a:rPr lang="en-US" sz="2800" b="1">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 Declaration </a:t>
            </a:r>
            <a:r>
              <a:rPr lang="en-US" sz="28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of Independence</a:t>
            </a:r>
            <a:r>
              <a:rPr lang="en-US" sz="28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(1776</a:t>
            </a:r>
            <a:r>
              <a:rPr lang="en-US" sz="28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mencatat kata Tuhan sebanyak 4 kali</a:t>
            </a:r>
          </a:p>
          <a:p>
            <a:pPr marL="176213" indent="-176213" algn="l" defTabSz="914400">
              <a:buFont typeface="Arial"/>
              <a:buChar char="•"/>
              <a:defRPr/>
            </a:pPr>
            <a:r>
              <a:rPr lang="en-US" sz="2800" b="1">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Bapa Bangsa, presiden mula-mula, dan Mahkamah Agung</a:t>
            </a:r>
            <a:r>
              <a:rPr lang="en-US" sz="28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menyebut Amerika “bangsa Kristiani” sampai 1947 (lihat http</a:t>
            </a:r>
            <a:r>
              <a:rPr lang="en-US" sz="28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r>
              <a:rPr lang="en-US" sz="2800" b="1" dirty="0" err="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www.afn.org</a:t>
            </a:r>
            <a:r>
              <a:rPr lang="en-US" sz="28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/~govern/</a:t>
            </a:r>
            <a:r>
              <a:rPr lang="en-US" sz="2800" b="1" dirty="0" err="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Christian_Nation.html</a:t>
            </a:r>
            <a:r>
              <a:rPr lang="en-US" sz="28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p>
          <a:p>
            <a:pPr marL="176213" indent="-176213" algn="l" defTabSz="914400">
              <a:buFont typeface="Arial"/>
              <a:buChar char="•"/>
              <a:defRPr/>
            </a:pPr>
            <a:r>
              <a:rPr lang="en-US" sz="28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Amerika </a:t>
            </a:r>
            <a:r>
              <a:rPr lang="en-US" sz="2800" b="1">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mengutus sebagian besar misionari di tahun </a:t>
            </a:r>
            <a:r>
              <a:rPr lang="en-US" sz="28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1900an</a:t>
            </a:r>
            <a:endParaRPr lang="en-US" sz="28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endParaRPr>
          </a:p>
          <a:p>
            <a:pPr marL="176213" indent="-176213" algn="l" defTabSz="914400">
              <a:buFont typeface="Arial"/>
              <a:buChar char="•"/>
              <a:defRPr/>
            </a:pPr>
            <a:r>
              <a:rPr lang="en-US" sz="28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r>
              <a:rPr lang="en-US" sz="2800" b="1">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Dalam Tuhan Kami Percaya</a:t>
            </a:r>
            <a:r>
              <a:rPr lang="en-US" sz="28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adalah semboyan nasional</a:t>
            </a:r>
            <a:endParaRPr lang="en-US" sz="28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endParaRPr>
          </a:p>
          <a:p>
            <a:pPr marL="176213" indent="-176213" algn="l" defTabSz="914400">
              <a:buFont typeface="Arial"/>
              <a:buChar char="•"/>
              <a:defRPr/>
            </a:pPr>
            <a:r>
              <a:rPr lang="en-US" sz="2800" b="1">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Pembukaan dari setiap negara </a:t>
            </a:r>
            <a:r>
              <a:rPr lang="en-US" sz="2800" b="1">
                <a:solidFill>
                  <a:schemeClr val="bg1"/>
                </a:solidFill>
                <a:effectLst>
                  <a:glow rad="266700">
                    <a:srgbClr val="000000">
                      <a:alpha val="75000"/>
                    </a:srgbClr>
                  </a:glow>
                  <a:outerShdw blurRad="38100" dist="38100" dir="2700000" algn="tl">
                    <a:srgbClr val="000000"/>
                  </a:outerShdw>
                </a:effectLst>
                <a:latin typeface="Arial"/>
                <a:ea typeface="ＭＳ Ｐゴシック"/>
                <a:cs typeface="Arial"/>
              </a:rPr>
              <a:t>bagian mengacu kepada Tuhan untuk pertolongan</a:t>
            </a:r>
            <a:endParaRPr lang="en-US" sz="2800" b="1" dirty="0">
              <a:solidFill>
                <a:schemeClr val="bg1"/>
              </a:solidFill>
              <a:effectLst>
                <a:glow rad="266700">
                  <a:srgbClr val="000000">
                    <a:alpha val="75000"/>
                  </a:srgbClr>
                </a:glow>
                <a:outerShdw blurRad="38100" dist="38100" dir="2700000" algn="tl">
                  <a:srgbClr val="000000"/>
                </a:outerShdw>
              </a:effectLst>
              <a:latin typeface="Arial"/>
              <a:ea typeface="ＭＳ Ｐゴシック"/>
              <a:cs typeface="Arial"/>
            </a:endParaRPr>
          </a:p>
        </p:txBody>
      </p:sp>
    </p:spTree>
    <p:extLst>
      <p:ext uri="{BB962C8B-B14F-4D97-AF65-F5344CB8AC3E}">
        <p14:creationId xmlns:p14="http://schemas.microsoft.com/office/powerpoint/2010/main" val="1827489612"/>
      </p:ext>
    </p:extLst>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USA JesusFoundedAmeric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7" y="0"/>
            <a:ext cx="9231204" cy="6858000"/>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a:solidFill>
                  <a:schemeClr val="bg1"/>
                </a:solidFill>
                <a:effectLst>
                  <a:outerShdw blurRad="38100" dist="38100" dir="2700000" algn="tl">
                    <a:srgbClr val="000000"/>
                  </a:outerShdw>
                </a:effectLst>
                <a:latin typeface="Arial"/>
                <a:cs typeface="Arial"/>
              </a:rPr>
              <a:t>Amerika mulai sebagai bangsa Kristiani</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327492" y="44450"/>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408c</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3301074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en-US">
                <a:latin typeface="Arial Black" charset="0"/>
                <a:ea typeface="ＭＳ Ｐゴシック" charset="0"/>
                <a:cs typeface="ＭＳ Ｐゴシック" charset="0"/>
              </a:rPr>
              <a:t>Apakah engkau percaya Tuhan?</a:t>
            </a: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90047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3"/>
          <p:cNvSpPr>
            <a:spLocks noGrp="1" noChangeArrowheads="1"/>
          </p:cNvSpPr>
          <p:nvPr>
            <p:ph type="ctrTitle"/>
          </p:nvPr>
        </p:nvSpPr>
        <p:spPr>
          <a:xfrm>
            <a:off x="-1" y="0"/>
            <a:ext cx="9236597" cy="1143000"/>
          </a:xfrm>
        </p:spPr>
        <p:txBody>
          <a:bodyPr/>
          <a:lstStyle/>
          <a:p>
            <a:pPr eaLnBrk="1" hangingPunct="1"/>
            <a:r>
              <a:rPr lang="en-US">
                <a:latin typeface="Arial Black" charset="0"/>
                <a:ea typeface="ＭＳ Ｐゴシック" charset="0"/>
                <a:cs typeface="ＭＳ Ｐゴシック" charset="0"/>
              </a:rPr>
              <a:t>Apakah kita percaya Tuhan?</a:t>
            </a:r>
          </a:p>
        </p:txBody>
      </p:sp>
    </p:spTree>
    <p:extLst>
      <p:ext uri="{BB962C8B-B14F-4D97-AF65-F5344CB8AC3E}">
        <p14:creationId xmlns:p14="http://schemas.microsoft.com/office/powerpoint/2010/main" val="655344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02020"/>
            <a:ext cx="36766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en-US">
                <a:latin typeface="Arial Black" charset="0"/>
                <a:ea typeface="ＭＳ Ｐゴシック" charset="0"/>
                <a:cs typeface="ＭＳ Ｐゴシック" charset="0"/>
              </a:rPr>
              <a:t>Apakah engkau merasa malu karena engkau percaya Tuhan?</a:t>
            </a:r>
          </a:p>
        </p:txBody>
      </p:sp>
      <p:pic>
        <p:nvPicPr>
          <p:cNvPr id="41987"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498372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en-US" b="1" u="sng">
                <a:solidFill>
                  <a:srgbClr val="FFFFFF"/>
                </a:solidFill>
                <a:latin typeface="Arial" charset="0"/>
                <a:ea typeface="ＭＳ Ｐゴシック" charset="0"/>
                <a:cs typeface="ＭＳ Ｐゴシック" charset="0"/>
              </a:rPr>
              <a:t>Penyebab Rasa Malu?</a:t>
            </a:r>
            <a:endParaRPr lang="en-US" b="1">
              <a:solidFill>
                <a:srgbClr val="FFFFFF"/>
              </a:solidFill>
              <a:latin typeface="Arial" charset="0"/>
              <a:ea typeface="ＭＳ Ｐゴシック" charset="0"/>
              <a:cs typeface="ＭＳ Ｐゴシック" charset="0"/>
            </a:endParaRPr>
          </a:p>
        </p:txBody>
      </p:sp>
      <p:sp>
        <p:nvSpPr>
          <p:cNvPr id="61443" name="Text Box 3"/>
          <p:cNvSpPr txBox="1">
            <a:spLocks noChangeArrowheads="1"/>
          </p:cNvSpPr>
          <p:nvPr/>
        </p:nvSpPr>
        <p:spPr bwMode="auto">
          <a:xfrm>
            <a:off x="4152900" y="1896902"/>
            <a:ext cx="4267200" cy="3416320"/>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0"/>
              </a:spcBef>
              <a:spcAft>
                <a:spcPct val="0"/>
              </a:spcAft>
              <a:buFont typeface="Arial" charset="0"/>
              <a:buNone/>
              <a:defRPr/>
            </a:pPr>
            <a:r>
              <a:rPr lang="en-US" altLang="ja-JP" sz="3600" b="1">
                <a:solidFill>
                  <a:srgbClr val="FFFFFF"/>
                </a:solidFill>
                <a:effectLst>
                  <a:outerShdw blurRad="38100" dist="38100" dir="2700000" algn="tl">
                    <a:srgbClr val="000000"/>
                  </a:outerShdw>
                </a:effectLst>
                <a:latin typeface="Arial" charset="0"/>
              </a:rPr>
              <a:t>“Siapa, aku</a:t>
            </a:r>
            <a:r>
              <a:rPr lang="en-US" sz="3600" b="1">
                <a:solidFill>
                  <a:srgbClr val="FFFFFF"/>
                </a:solidFill>
                <a:effectLst>
                  <a:outerShdw blurRad="38100" dist="38100" dir="2700000" algn="tl">
                    <a:srgbClr val="000000"/>
                  </a:outerShdw>
                </a:effectLst>
                <a:latin typeface="Arial" charset="0"/>
              </a:rPr>
              <a:t>?  Aku </a:t>
            </a:r>
            <a:r>
              <a:rPr lang="en-US" sz="3600" b="1" i="1">
                <a:solidFill>
                  <a:srgbClr val="FFFFFF"/>
                </a:solidFill>
                <a:effectLst>
                  <a:outerShdw blurRad="38100" dist="38100" dir="2700000" algn="tl">
                    <a:srgbClr val="000000"/>
                  </a:outerShdw>
                </a:effectLst>
                <a:latin typeface="Arial" charset="0"/>
              </a:rPr>
              <a:t>tidak </a:t>
            </a:r>
            <a:r>
              <a:rPr lang="en-US" sz="3600" b="1">
                <a:solidFill>
                  <a:srgbClr val="FFFFFF"/>
                </a:solidFill>
                <a:effectLst>
                  <a:outerShdw blurRad="38100" dist="38100" dir="2700000" algn="tl">
                    <a:srgbClr val="000000"/>
                  </a:outerShdw>
                </a:effectLst>
                <a:latin typeface="Arial" charset="0"/>
              </a:rPr>
              <a:t>bilang bahwa aku Kristen… tapi aku </a:t>
            </a:r>
            <a:r>
              <a:rPr lang="en-US" sz="3600" b="1" i="1">
                <a:solidFill>
                  <a:srgbClr val="FFFFFF"/>
                </a:solidFill>
                <a:effectLst>
                  <a:outerShdw blurRad="38100" dist="38100" dir="2700000" algn="tl">
                    <a:srgbClr val="000000"/>
                  </a:outerShdw>
                </a:effectLst>
                <a:latin typeface="Arial" charset="0"/>
              </a:rPr>
              <a:t>tidak </a:t>
            </a:r>
            <a:r>
              <a:rPr lang="en-US" sz="3600" b="1">
                <a:solidFill>
                  <a:srgbClr val="FFFFFF"/>
                </a:solidFill>
                <a:effectLst>
                  <a:outerShdw blurRad="38100" dist="38100" dir="2700000" algn="tl">
                    <a:srgbClr val="000000"/>
                  </a:outerShdw>
                </a:effectLst>
                <a:latin typeface="Arial" charset="0"/>
              </a:rPr>
              <a:t>bilang aku </a:t>
            </a:r>
            <a:r>
              <a:rPr lang="en-US" sz="3600" b="1" i="1">
                <a:solidFill>
                  <a:srgbClr val="FFFFFF"/>
                </a:solidFill>
                <a:effectLst>
                  <a:outerShdw blurRad="38100" dist="38100" dir="2700000" algn="tl">
                    <a:srgbClr val="000000"/>
                  </a:outerShdw>
                </a:effectLst>
                <a:latin typeface="Arial" charset="0"/>
              </a:rPr>
              <a:t>bukan</a:t>
            </a:r>
            <a:r>
              <a:rPr lang="en-US" sz="3600" b="1">
                <a:solidFill>
                  <a:srgbClr val="FFFFFF"/>
                </a:solidFill>
                <a:effectLst>
                  <a:outerShdw blurRad="38100" dist="38100" dir="2700000" algn="tl">
                    <a:srgbClr val="000000"/>
                  </a:outerShdw>
                </a:effectLst>
                <a:latin typeface="Arial" charset="0"/>
              </a:rPr>
              <a:t> Kristen…</a:t>
            </a:r>
            <a:r>
              <a:rPr lang="en-US" altLang="ja-JP" sz="3600" b="1">
                <a:solidFill>
                  <a:srgbClr val="FFFFFF"/>
                </a:solidFill>
                <a:effectLst>
                  <a:outerShdw blurRad="38100" dist="38100" dir="2700000" algn="tl">
                    <a:srgbClr val="000000"/>
                  </a:outerShdw>
                </a:effectLst>
                <a:latin typeface="Arial" charset="0"/>
              </a:rPr>
              <a:t>"</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0458050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USA began as a Christian nation but has left its godly heritage.</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pic>
        <p:nvPicPr>
          <p:cNvPr id="3" name="Picture 2" descr="rev 17 USA ObamaChristianN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57979" y="2415709"/>
            <a:ext cx="5266926" cy="3495931"/>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2400" b="1">
                <a:solidFill>
                  <a:srgbClr val="FFFFFF"/>
                </a:solidFill>
                <a:effectLst>
                  <a:glow rad="241300">
                    <a:srgbClr val="000000">
                      <a:alpha val="86000"/>
                    </a:srgbClr>
                  </a:glow>
                </a:effectLst>
                <a:latin typeface="Arial"/>
                <a:ea typeface="ＭＳ Ｐゴシック"/>
                <a:cs typeface="Arial"/>
              </a:rPr>
              <a:t>“APAPUN LATAR BELAKANG KITA, KITA TIDAK LAGI BANGSA KRISTIANI SAJA; KITA JUGA BANGSA YAHUDI, BANGSA MUSLIM, BANGSA BUDHA, BANGSA HINDU DAN BANGSA ORANG YG BELUM PERCAYA …"</a:t>
            </a:r>
            <a:endParaRPr lang="en-US" sz="2400" b="1" dirty="0">
              <a:solidFill>
                <a:srgbClr val="FFFFFF"/>
              </a:solidFill>
              <a:effectLst>
                <a:glow rad="241300">
                  <a:srgbClr val="000000">
                    <a:alpha val="86000"/>
                  </a:srgbClr>
                </a:glow>
              </a:effectLst>
              <a:latin typeface="Arial"/>
              <a:ea typeface="ＭＳ Ｐゴシック"/>
              <a:cs typeface="Arial"/>
            </a:endParaRPr>
          </a:p>
        </p:txBody>
      </p:sp>
      <p:sp>
        <p:nvSpPr>
          <p:cNvPr id="6" name="Rectangle 2"/>
          <p:cNvSpPr txBox="1">
            <a:spLocks noChangeArrowheads="1"/>
          </p:cNvSpPr>
          <p:nvPr/>
        </p:nvSpPr>
        <p:spPr bwMode="auto">
          <a:xfrm>
            <a:off x="1157979" y="1120688"/>
            <a:ext cx="3972000" cy="1544062"/>
          </a:xfrm>
          <a:prstGeom prst="rect">
            <a:avLst/>
          </a:prstGeom>
          <a:solidFill>
            <a:srgbClr val="000000"/>
          </a:solidFill>
          <a:ln w="57150"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3200" b="1">
                <a:solidFill>
                  <a:srgbClr val="FFFFFF"/>
                </a:solidFill>
                <a:effectLst>
                  <a:glow rad="241300">
                    <a:srgbClr val="000000">
                      <a:alpha val="86000"/>
                    </a:srgbClr>
                  </a:glow>
                </a:effectLst>
                <a:latin typeface="Arial"/>
                <a:ea typeface="ＭＳ Ｐゴシック"/>
                <a:cs typeface="Arial"/>
              </a:rPr>
              <a:t>EMAIL OBAMA KEPADA CBN </a:t>
            </a:r>
            <a:r>
              <a:rPr lang="en-US" sz="3200" b="1" dirty="0">
                <a:solidFill>
                  <a:srgbClr val="FFFFFF"/>
                </a:solidFill>
                <a:effectLst>
                  <a:glow rad="241300">
                    <a:srgbClr val="000000">
                      <a:alpha val="86000"/>
                    </a:srgbClr>
                  </a:glow>
                </a:effectLst>
                <a:latin typeface="Arial"/>
                <a:ea typeface="ＭＳ Ｐゴシック"/>
                <a:cs typeface="Arial"/>
              </a:rPr>
              <a:t>NEWS </a:t>
            </a:r>
          </a:p>
        </p:txBody>
      </p:sp>
    </p:spTree>
    <p:extLst>
      <p:ext uri="{BB962C8B-B14F-4D97-AF65-F5344CB8AC3E}">
        <p14:creationId xmlns:p14="http://schemas.microsoft.com/office/powerpoint/2010/main" val="12958036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MN09-Rog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00706" name="Rectangle 2"/>
          <p:cNvSpPr>
            <a:spLocks noGrp="1" noChangeArrowheads="1"/>
          </p:cNvSpPr>
          <p:nvPr>
            <p:ph type="title"/>
          </p:nvPr>
        </p:nvSpPr>
        <p:spPr>
          <a:xfrm>
            <a:off x="381000" y="3860800"/>
            <a:ext cx="4191000" cy="2844800"/>
          </a:xfrm>
          <a:noFill/>
          <a:effectLst/>
        </p:spPr>
        <p:txBody>
          <a:bodyPr/>
          <a:lstStyle/>
          <a:p>
            <a:pPr>
              <a:defRPr/>
            </a:pPr>
            <a:r>
              <a:rPr lang="en-US" sz="3600" b="1">
                <a:solidFill>
                  <a:schemeClr val="bg1"/>
                </a:solidFill>
                <a:effectLst>
                  <a:glow rad="241300">
                    <a:schemeClr val="tx1">
                      <a:alpha val="86000"/>
                    </a:schemeClr>
                  </a:glow>
                </a:effectLst>
                <a:latin typeface="Arial"/>
                <a:cs typeface="Arial"/>
              </a:rPr>
              <a:t>Amerika mulai sebagai bangsa Kristiani, namun telah meninggal-kan warisan ilahi. </a:t>
            </a:r>
            <a:endParaRPr lang="en-US" sz="3600" b="1" dirty="0">
              <a:solidFill>
                <a:schemeClr val="bg1"/>
              </a:solidFill>
              <a:effectLst>
                <a:glow rad="241300">
                  <a:schemeClr val="tx1">
                    <a:alpha val="86000"/>
                  </a:schemeClr>
                </a:glow>
              </a:effectLst>
              <a:latin typeface="Arial"/>
              <a:cs typeface="Arial"/>
            </a:endParaRPr>
          </a:p>
        </p:txBody>
      </p:sp>
      <p:sp>
        <p:nvSpPr>
          <p:cNvPr id="1073155" name="Text Box 37"/>
          <p:cNvSpPr txBox="1">
            <a:spLocks noChangeArrowheads="1"/>
          </p:cNvSpPr>
          <p:nvPr/>
        </p:nvSpPr>
        <p:spPr bwMode="auto">
          <a:xfrm>
            <a:off x="8147050" y="44450"/>
            <a:ext cx="961998"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408c</a:t>
            </a:r>
            <a:endParaRPr lang="en-US" b="1" dirty="0">
              <a:solidFill>
                <a:srgbClr val="FFFFFF"/>
              </a:solidFill>
              <a:latin typeface="Arial" charset="0"/>
              <a:cs typeface="Arial" charset="0"/>
            </a:endParaRPr>
          </a:p>
        </p:txBody>
      </p:sp>
      <p:pic>
        <p:nvPicPr>
          <p:cNvPr id="3" name="Picture 2" descr="rev 17 USA 090414Flag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5004" y="2766255"/>
            <a:ext cx="2815692" cy="3735485"/>
          </a:xfrm>
          <a:prstGeom prst="rect">
            <a:avLst/>
          </a:prstGeom>
        </p:spPr>
      </p:pic>
      <p:sp>
        <p:nvSpPr>
          <p:cNvPr id="6" name="Rectangle 2"/>
          <p:cNvSpPr txBox="1">
            <a:spLocks noChangeArrowheads="1"/>
          </p:cNvSpPr>
          <p:nvPr/>
        </p:nvSpPr>
        <p:spPr bwMode="auto">
          <a:xfrm>
            <a:off x="144400" y="262139"/>
            <a:ext cx="5608151" cy="224073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b="1">
                <a:solidFill>
                  <a:srgbClr val="FFFF00"/>
                </a:solidFill>
                <a:effectLst>
                  <a:glow rad="241300">
                    <a:srgbClr val="000000">
                      <a:alpha val="86000"/>
                    </a:srgbClr>
                  </a:glow>
                </a:effectLst>
                <a:latin typeface="Arial"/>
                <a:ea typeface="ＭＳ Ｐゴシック"/>
                <a:cs typeface="Arial"/>
              </a:rPr>
              <a:t>“Kita bukan lagi bangsa Kristiani"</a:t>
            </a:r>
            <a:endParaRPr lang="en-US" sz="3600" b="1" dirty="0">
              <a:solidFill>
                <a:srgbClr val="FFFF00"/>
              </a:solidFill>
              <a:effectLst>
                <a:glow rad="241300">
                  <a:srgbClr val="000000">
                    <a:alpha val="86000"/>
                  </a:srgbClr>
                </a:glow>
              </a:effectLst>
              <a:latin typeface="Arial"/>
              <a:ea typeface="ＭＳ Ｐゴシック"/>
              <a:cs typeface="Arial"/>
            </a:endParaRPr>
          </a:p>
          <a:p>
            <a:pPr algn="r" defTabSz="914400">
              <a:defRPr/>
            </a:pPr>
            <a:r>
              <a:rPr lang="en-US" sz="3200" b="1" i="1" dirty="0">
                <a:solidFill>
                  <a:srgbClr val="FFFFFF"/>
                </a:solidFill>
                <a:effectLst>
                  <a:glow rad="241300">
                    <a:srgbClr val="000000">
                      <a:alpha val="86000"/>
                    </a:srgbClr>
                  </a:glow>
                </a:effectLst>
                <a:latin typeface="Arial"/>
                <a:ea typeface="ＭＳ Ｐゴシック"/>
                <a:cs typeface="Arial"/>
              </a:rPr>
              <a:t>Barack Obama</a:t>
            </a:r>
            <a:endParaRPr lang="en-US" sz="3600" b="1" i="1" dirty="0">
              <a:solidFill>
                <a:srgbClr val="FFFFFF"/>
              </a:solidFill>
              <a:effectLst>
                <a:glow rad="241300">
                  <a:srgbClr val="000000">
                    <a:alpha val="86000"/>
                  </a:srgbClr>
                </a:glow>
              </a:effectLst>
              <a:latin typeface="Arial"/>
              <a:ea typeface="ＭＳ Ｐゴシック"/>
              <a:cs typeface="Arial"/>
            </a:endParaRPr>
          </a:p>
        </p:txBody>
      </p:sp>
    </p:spTree>
    <p:extLst>
      <p:ext uri="{BB962C8B-B14F-4D97-AF65-F5344CB8AC3E}">
        <p14:creationId xmlns:p14="http://schemas.microsoft.com/office/powerpoint/2010/main" val="3415409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pic>
        <p:nvPicPr>
          <p:cNvPr id="3" name="Picture 2" descr="rev 13 mark on believers ashw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9998" y="0"/>
            <a:ext cx="4064000" cy="6235700"/>
          </a:xfrm>
          <a:prstGeom prst="rect">
            <a:avLst/>
          </a:prstGeom>
        </p:spPr>
      </p:pic>
      <p:sp>
        <p:nvSpPr>
          <p:cNvPr id="957445" name="Rectangle 6"/>
          <p:cNvSpPr>
            <a:spLocks noGrp="1" noChangeArrowheads="1"/>
          </p:cNvSpPr>
          <p:nvPr>
            <p:ph type="title" idx="4294967295"/>
          </p:nvPr>
        </p:nvSpPr>
        <p:spPr>
          <a:xfrm>
            <a:off x="30608" y="0"/>
            <a:ext cx="5084672" cy="6858000"/>
          </a:xfrm>
        </p:spPr>
        <p:txBody>
          <a:bodyPr/>
          <a:lstStyle/>
          <a:p>
            <a:r>
              <a:rPr lang="en-US" sz="2800" b="1">
                <a:solidFill>
                  <a:schemeClr val="bg1"/>
                </a:solidFill>
                <a:ea typeface="ＭＳ Ｐゴシック" charset="0"/>
              </a:rPr>
              <a:t>“Barangsiapa bertelinga hendaklah ia mendengar. </a:t>
            </a:r>
            <a:r>
              <a:rPr lang="en-US" sz="2800" b="1" baseline="30000">
                <a:solidFill>
                  <a:schemeClr val="bg1"/>
                </a:solidFill>
                <a:ea typeface="ＭＳ Ｐゴシック" charset="0"/>
              </a:rPr>
              <a:t>10</a:t>
            </a:r>
            <a:r>
              <a:rPr lang="en-US" sz="2800" b="1">
                <a:solidFill>
                  <a:schemeClr val="bg1"/>
                </a:solidFill>
                <a:ea typeface="ＭＳ Ｐゴシック" charset="0"/>
              </a:rPr>
              <a:t>Barangsiapa ditentukan untuk ditawan, ia akan ditawan; barangsiapa ditentukan untuk dibunuh dengan pedang, ia harus dibunuh dengan pedang</a:t>
            </a:r>
            <a:br>
              <a:rPr lang="en-US" sz="2800" b="1">
                <a:solidFill>
                  <a:schemeClr val="bg1"/>
                </a:solidFill>
                <a:ea typeface="ＭＳ Ｐゴシック" charset="0"/>
              </a:rPr>
            </a:br>
            <a:br>
              <a:rPr lang="en-US" sz="2800" b="1">
                <a:solidFill>
                  <a:schemeClr val="bg1"/>
                </a:solidFill>
                <a:ea typeface="ＭＳ Ｐゴシック" charset="0"/>
              </a:rPr>
            </a:br>
            <a:r>
              <a:rPr lang="en-US" sz="2800" b="1">
                <a:solidFill>
                  <a:schemeClr val="bg1"/>
                </a:solidFill>
                <a:ea typeface="ＭＳ Ｐゴシック" charset="0"/>
              </a:rPr>
              <a:t>Yang penting di sini ialah ketabahan dan iman orang- orang kudus" </a:t>
            </a:r>
            <a:br>
              <a:rPr lang="en-US" sz="2800" b="1" dirty="0">
                <a:solidFill>
                  <a:schemeClr val="bg1"/>
                </a:solidFill>
                <a:ea typeface="ＭＳ Ｐゴシック" charset="0"/>
              </a:rPr>
            </a:br>
            <a:r>
              <a:rPr lang="en-US" sz="2800" b="1" dirty="0">
                <a:solidFill>
                  <a:schemeClr val="bg1"/>
                </a:solidFill>
                <a:ea typeface="ＭＳ Ｐゴシック" charset="0"/>
              </a:rPr>
              <a:t>(</a:t>
            </a:r>
            <a:r>
              <a:rPr lang="en-US" sz="2800" b="1">
                <a:solidFill>
                  <a:schemeClr val="bg1"/>
                </a:solidFill>
                <a:ea typeface="ＭＳ Ｐゴシック" charset="0"/>
              </a:rPr>
              <a:t>13:9-10 </a:t>
            </a:r>
            <a:r>
              <a:rPr lang="en-US" sz="2400" b="1">
                <a:solidFill>
                  <a:schemeClr val="bg1"/>
                </a:solidFill>
                <a:ea typeface="ＭＳ Ｐゴシック" charset="0"/>
              </a:rPr>
              <a:t>TB</a:t>
            </a:r>
            <a:r>
              <a:rPr lang="en-US" sz="2800" b="1">
                <a:solidFill>
                  <a:schemeClr val="bg1"/>
                </a:solidFill>
                <a:ea typeface="ＭＳ Ｐゴシック" charset="0"/>
              </a:rPr>
              <a:t>). </a:t>
            </a:r>
            <a:endParaRPr lang="en-US" sz="3200" b="1" dirty="0">
              <a:solidFill>
                <a:schemeClr val="bg1"/>
              </a:solidFill>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70152069"/>
      </p:ext>
    </p:extLst>
  </p:cSld>
  <p:clrMapOvr>
    <a:masterClrMapping/>
  </p:clrMapOvr>
  <p:transition spd="slow">
    <p:random/>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america-is-a-christian-nation-250x25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269" y="2848343"/>
            <a:ext cx="3463474" cy="3463474"/>
          </a:xfrm>
          <a:prstGeom prst="rect">
            <a:avLst/>
          </a:prstGeom>
        </p:spPr>
      </p:pic>
      <p:sp>
        <p:nvSpPr>
          <p:cNvPr id="200706" name="Rectangle 2"/>
          <p:cNvSpPr>
            <a:spLocks noGrp="1" noChangeArrowheads="1"/>
          </p:cNvSpPr>
          <p:nvPr>
            <p:ph type="title"/>
          </p:nvPr>
        </p:nvSpPr>
        <p:spPr>
          <a:xfrm>
            <a:off x="24776" y="5382228"/>
            <a:ext cx="3903663" cy="1385331"/>
          </a:xfrm>
          <a:noFill/>
          <a:effectLst>
            <a:outerShdw blurRad="63500" dist="38099" dir="2700000" algn="ctr" rotWithShape="0">
              <a:schemeClr val="tx1">
                <a:alpha val="74998"/>
              </a:schemeClr>
            </a:outerShdw>
          </a:effectLst>
        </p:spPr>
        <p:txBody>
          <a:bodyPr/>
          <a:lstStyle/>
          <a:p>
            <a:pPr>
              <a:defRPr/>
            </a:pPr>
            <a:r>
              <a:rPr lang="en-US" sz="2800" b="1">
                <a:solidFill>
                  <a:schemeClr val="bg1"/>
                </a:solidFill>
                <a:effectLst>
                  <a:outerShdw blurRad="38100" dist="38100" dir="2700000" algn="tl">
                    <a:srgbClr val="000000"/>
                  </a:outerShdw>
                </a:effectLst>
                <a:latin typeface="Arial"/>
                <a:cs typeface="Arial"/>
              </a:rPr>
              <a:t>Warisan Kristiani sekarang menjadi perdebatan panas!</a:t>
            </a:r>
            <a:endParaRPr lang="en-US" sz="2800" b="1" dirty="0">
              <a:solidFill>
                <a:schemeClr val="bg1"/>
              </a:solidFill>
              <a:latin typeface="Arial"/>
              <a:cs typeface="Arial"/>
            </a:endParaRPr>
          </a:p>
        </p:txBody>
      </p:sp>
      <p:sp>
        <p:nvSpPr>
          <p:cNvPr id="1073155" name="Text Box 37"/>
          <p:cNvSpPr txBox="1">
            <a:spLocks noChangeArrowheads="1"/>
          </p:cNvSpPr>
          <p:nvPr/>
        </p:nvSpPr>
        <p:spPr bwMode="auto">
          <a:xfrm>
            <a:off x="8327492" y="44450"/>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408c</a:t>
            </a:r>
            <a:endParaRPr lang="en-US" b="1" dirty="0">
              <a:solidFill>
                <a:srgbClr val="FFFFFF"/>
              </a:solidFill>
              <a:latin typeface="Arial" charset="0"/>
              <a:cs typeface="Arial" charset="0"/>
            </a:endParaRPr>
          </a:p>
        </p:txBody>
      </p:sp>
      <p:pic>
        <p:nvPicPr>
          <p:cNvPr id="3" name="Picture 2" descr="rev 17 usa_christian_nation_sticker-p217527085553785670qjcl_4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85879"/>
            <a:ext cx="3671024" cy="3671024"/>
          </a:xfrm>
          <a:prstGeom prst="rect">
            <a:avLst/>
          </a:prstGeom>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2378" y="0"/>
            <a:ext cx="2735653" cy="6858000"/>
          </a:xfrm>
          <a:prstGeom prst="rect">
            <a:avLst/>
          </a:prstGeom>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932152">
            <a:off x="3799252" y="3904933"/>
            <a:ext cx="2444421" cy="3559420"/>
          </a:xfrm>
          <a:prstGeom prst="rect">
            <a:avLst/>
          </a:prstGeom>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2027" y="805460"/>
            <a:ext cx="4481974" cy="6036329"/>
          </a:xfrm>
          <a:prstGeom prst="rect">
            <a:avLst/>
          </a:prstGeom>
        </p:spPr>
      </p:pic>
    </p:spTree>
    <p:extLst>
      <p:ext uri="{BB962C8B-B14F-4D97-AF65-F5344CB8AC3E}">
        <p14:creationId xmlns:p14="http://schemas.microsoft.com/office/powerpoint/2010/main" val="28083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Perdagangan AMERIKA</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7974957" y="35332"/>
            <a:ext cx="1138068"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408d</a:t>
            </a:r>
            <a:endParaRPr lang="en-US" b="1" dirty="0">
              <a:solidFill>
                <a:srgbClr val="FFFFFF"/>
              </a:solidFill>
              <a:latin typeface="Arial" charset="0"/>
              <a:cs typeface="Arial" charset="0"/>
            </a:endParaRPr>
          </a:p>
        </p:txBody>
      </p:sp>
      <p:pic>
        <p:nvPicPr>
          <p:cNvPr id="4" name="Picture 3" descr="rev 17 USA trade negoti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350" y="2687114"/>
            <a:ext cx="5080000" cy="4000500"/>
          </a:xfrm>
          <a:prstGeom prst="rect">
            <a:avLst/>
          </a:prstGeom>
        </p:spPr>
      </p:pic>
      <p:pic>
        <p:nvPicPr>
          <p:cNvPr id="2" name="Picture 1" descr="rev 17 usa trade ship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7778" y="1239164"/>
            <a:ext cx="4716222" cy="3159869"/>
          </a:xfrm>
          <a:prstGeom prst="rect">
            <a:avLst/>
          </a:prstGeom>
        </p:spPr>
      </p:pic>
      <p:sp>
        <p:nvSpPr>
          <p:cNvPr id="8" name="Rectangle 1026"/>
          <p:cNvSpPr txBox="1">
            <a:spLocks noChangeArrowheads="1"/>
          </p:cNvSpPr>
          <p:nvPr/>
        </p:nvSpPr>
        <p:spPr bwMode="auto">
          <a:xfrm>
            <a:off x="0" y="1488392"/>
            <a:ext cx="4435235" cy="742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Wall Street</a:t>
            </a:r>
            <a:endParaRPr lang="en-US"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4708765" y="5469208"/>
            <a:ext cx="4435235" cy="742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WTO</a:t>
            </a:r>
            <a:endParaRPr lang="en-US"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1686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ivoryplaqu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209800"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9" name="Text Box 9"/>
          <p:cNvSpPr txBox="1">
            <a:spLocks noChangeArrowheads="1"/>
          </p:cNvSpPr>
          <p:nvPr/>
        </p:nvSpPr>
        <p:spPr bwMode="auto">
          <a:xfrm>
            <a:off x="2046288" y="4624388"/>
            <a:ext cx="709771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2800" b="1">
                <a:solidFill>
                  <a:srgbClr val="FFFF00"/>
                </a:solidFill>
                <a:latin typeface="Tempus Sans ITC" charset="0"/>
              </a:rPr>
              <a:t>Gading </a:t>
            </a:r>
            <a:r>
              <a:rPr lang="en-US" sz="2800" b="1">
                <a:solidFill>
                  <a:srgbClr val="FFFFFF"/>
                </a:solidFill>
                <a:latin typeface="Tempus Sans ITC" charset="0"/>
              </a:rPr>
              <a:t>– diimpor dari Siria dan produk jadi diekspor ke Barat</a:t>
            </a:r>
          </a:p>
        </p:txBody>
      </p:sp>
      <p:pic>
        <p:nvPicPr>
          <p:cNvPr id="64515" name="Picture 6" descr="women at windo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192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Text Box 2"/>
          <p:cNvSpPr txBox="1">
            <a:spLocks noChangeArrowheads="1"/>
          </p:cNvSpPr>
          <p:nvPr/>
        </p:nvSpPr>
        <p:spPr bwMode="auto">
          <a:xfrm>
            <a:off x="0" y="2351088"/>
            <a:ext cx="9144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FFFFFF"/>
                </a:solidFill>
                <a:latin typeface="Tempus Sans ITC" charset="0"/>
              </a:rPr>
              <a:t>Bahan mentah diimpor dari negeri jauh dan diekspor sebagai produk jadi:</a:t>
            </a:r>
          </a:p>
        </p:txBody>
      </p:sp>
      <p:pic>
        <p:nvPicPr>
          <p:cNvPr id="64517" name="Picture 5" descr="bowl_ph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29000"/>
            <a:ext cx="19939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8" name="Text Box 8"/>
          <p:cNvSpPr txBox="1">
            <a:spLocks noChangeArrowheads="1"/>
          </p:cNvSpPr>
          <p:nvPr/>
        </p:nvSpPr>
        <p:spPr bwMode="auto">
          <a:xfrm>
            <a:off x="2051050" y="3549650"/>
            <a:ext cx="69405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2800" b="1">
                <a:solidFill>
                  <a:srgbClr val="FFFF00"/>
                </a:solidFill>
                <a:latin typeface="Tempus Sans ITC" charset="0"/>
              </a:rPr>
              <a:t>Perunggu</a:t>
            </a:r>
            <a:r>
              <a:rPr lang="en-US" sz="2800" b="1">
                <a:solidFill>
                  <a:srgbClr val="FFFFFF"/>
                </a:solidFill>
                <a:latin typeface="Tempus Sans ITC" charset="0"/>
              </a:rPr>
              <a:t>– diekspor ke Asyur, Siprus, Yunani, dan Italia.</a:t>
            </a:r>
          </a:p>
        </p:txBody>
      </p:sp>
      <p:sp>
        <p:nvSpPr>
          <p:cNvPr id="35850" name="Text Box 10"/>
          <p:cNvSpPr txBox="1">
            <a:spLocks noChangeArrowheads="1"/>
          </p:cNvSpPr>
          <p:nvPr/>
        </p:nvSpPr>
        <p:spPr bwMode="auto">
          <a:xfrm>
            <a:off x="2063750" y="5683250"/>
            <a:ext cx="658495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2800" b="1">
                <a:solidFill>
                  <a:srgbClr val="FFFF00"/>
                </a:solidFill>
                <a:latin typeface="Tempus Sans ITC" charset="0"/>
              </a:rPr>
              <a:t>Hasil karya gelas, bahan wol </a:t>
            </a:r>
            <a:r>
              <a:rPr lang="en-US" sz="2800" b="1">
                <a:solidFill>
                  <a:srgbClr val="FFFFFF"/>
                </a:solidFill>
                <a:latin typeface="Tempus Sans ITC" charset="0"/>
              </a:rPr>
              <a:t>dicelup warna ungu, dll. </a:t>
            </a:r>
          </a:p>
        </p:txBody>
      </p:sp>
      <p:sp>
        <p:nvSpPr>
          <p:cNvPr id="2" name="Title 1"/>
          <p:cNvSpPr>
            <a:spLocks noGrp="1"/>
          </p:cNvSpPr>
          <p:nvPr>
            <p:ph type="title" idx="4294967295"/>
          </p:nvPr>
        </p:nvSpPr>
        <p:spPr>
          <a:xfrm>
            <a:off x="2413000" y="0"/>
            <a:ext cx="4263571" cy="2485571"/>
          </a:xfrm>
          <a:noFill/>
          <a:ln>
            <a:noFill/>
          </a:ln>
        </p:spPr>
        <p:txBody>
          <a:bodyPr vert="horz" wrap="none" lIns="91440" tIns="45720" rIns="91440" bIns="45720" numCol="1" fromWordArt="1" anchor="ctr" anchorCtr="0" compatLnSpc="1">
            <a:prstTxWarp prst="textNoShape">
              <a:avLst/>
            </a:prstTxWarp>
          </a:bodyPr>
          <a:lstStyle/>
          <a:p>
            <a:r>
              <a:rPr lang="en-US" sz="4000" b="1" kern="10">
                <a:ln w="9525">
                  <a:solidFill>
                    <a:srgbClr val="FFFFFF"/>
                  </a:solidFill>
                  <a:round/>
                  <a:headEnd/>
                  <a:tailEnd/>
                </a:ln>
                <a:solidFill>
                  <a:srgbClr val="FFFFFF"/>
                </a:solidFill>
                <a:latin typeface="KidTYPEPaint"/>
                <a:ea typeface="KidTYPEPaint"/>
                <a:cs typeface="KidTYPEPaint"/>
              </a:rPr>
              <a:t>Perdagangan Ban</a:t>
            </a:r>
            <a:br>
              <a:rPr lang="en-US" sz="4000" b="1" kern="10">
                <a:ln w="9525">
                  <a:solidFill>
                    <a:srgbClr val="FFFFFF"/>
                  </a:solidFill>
                  <a:round/>
                  <a:headEnd/>
                  <a:tailEnd/>
                </a:ln>
                <a:solidFill>
                  <a:srgbClr val="FFFFFF"/>
                </a:solidFill>
                <a:latin typeface="KidTYPEPaint"/>
                <a:ea typeface="KidTYPEPaint"/>
                <a:cs typeface="KidTYPEPaint"/>
              </a:rPr>
            </a:br>
            <a:r>
              <a:rPr lang="en-US" sz="4000" b="1" kern="10">
                <a:ln w="9525">
                  <a:solidFill>
                    <a:srgbClr val="FFFFFF"/>
                  </a:solidFill>
                  <a:round/>
                  <a:headEnd/>
                  <a:tailEnd/>
                </a:ln>
                <a:solidFill>
                  <a:srgbClr val="FFFFFF"/>
                </a:solidFill>
                <a:latin typeface="KidTYPEPaint"/>
                <a:ea typeface="KidTYPEPaint"/>
                <a:cs typeface="KidTYPEPaint"/>
              </a:rPr>
              <a:t>(Yesaya </a:t>
            </a:r>
            <a:r>
              <a:rPr lang="en-US" sz="4000" b="1" kern="10" dirty="0">
                <a:ln w="9525">
                  <a:solidFill>
                    <a:srgbClr val="FFFFFF"/>
                  </a:solidFill>
                  <a:round/>
                  <a:headEnd/>
                  <a:tailEnd/>
                </a:ln>
                <a:solidFill>
                  <a:srgbClr val="FFFFFF"/>
                </a:solidFill>
                <a:latin typeface="KidTYPEPaint"/>
                <a:ea typeface="KidTYPEPaint"/>
                <a:cs typeface="KidTYPEPaint"/>
              </a:rPr>
              <a:t>23)</a:t>
            </a:r>
          </a:p>
        </p:txBody>
      </p:sp>
    </p:spTree>
    <p:extLst>
      <p:ext uri="{BB962C8B-B14F-4D97-AF65-F5344CB8AC3E}">
        <p14:creationId xmlns:p14="http://schemas.microsoft.com/office/powerpoint/2010/main" val="1690966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ssolve">
                                      <p:cBhvr>
                                        <p:cTn id="7" dur="5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dissolve">
                                      <p:cBhvr>
                                        <p:cTn id="12" dur="500"/>
                                        <p:tgtEl>
                                          <p:spTgt spid="35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9"/>
                                        </p:tgtEl>
                                        <p:attrNameLst>
                                          <p:attrName>style.visibility</p:attrName>
                                        </p:attrNameLst>
                                      </p:cBhvr>
                                      <p:to>
                                        <p:strVal val="visible"/>
                                      </p:to>
                                    </p:set>
                                    <p:animEffect transition="in" filter="dissolve">
                                      <p:cBhvr>
                                        <p:cTn id="17" dur="500"/>
                                        <p:tgtEl>
                                          <p:spTgt spid="358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50"/>
                                        </p:tgtEl>
                                        <p:attrNameLst>
                                          <p:attrName>style.visibility</p:attrName>
                                        </p:attrNameLst>
                                      </p:cBhvr>
                                      <p:to>
                                        <p:strVal val="visible"/>
                                      </p:to>
                                    </p:set>
                                    <p:animEffect transition="in" filter="dissolve">
                                      <p:cBhvr>
                                        <p:cTn id="22"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utoUpdateAnimBg="0"/>
      <p:bldP spid="35842" grpId="0" autoUpdateAnimBg="0"/>
      <p:bldP spid="35848" grpId="0" autoUpdateAnimBg="0"/>
      <p:bldP spid="35850"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2" name="Rectangle 3"/>
          <p:cNvSpPr>
            <a:spLocks noGrp="1" noChangeArrowheads="1"/>
          </p:cNvSpPr>
          <p:nvPr>
            <p:ph type="title" idx="4294967295"/>
          </p:nvPr>
        </p:nvSpPr>
        <p:spPr>
          <a:xfrm>
            <a:off x="762000" y="76200"/>
            <a:ext cx="7772400" cy="838200"/>
          </a:xfrm>
        </p:spPr>
        <p:txBody>
          <a:bodyPr/>
          <a:lstStyle/>
          <a:p>
            <a:pPr eaLnBrk="1" hangingPunct="1"/>
            <a:r>
              <a:rPr lang="en-US" sz="4800">
                <a:latin typeface="Arial"/>
                <a:ea typeface="ＭＳ Ｐゴシック" charset="0"/>
                <a:cs typeface="Arial"/>
              </a:rPr>
              <a:t>Koloni Phoenicia</a:t>
            </a:r>
            <a:endParaRPr lang="en-US" sz="4800" dirty="0">
              <a:latin typeface="Arial"/>
              <a:ea typeface="ＭＳ Ｐゴシック" charset="0"/>
              <a:cs typeface="Arial"/>
            </a:endParaRPr>
          </a:p>
        </p:txBody>
      </p:sp>
      <p:pic>
        <p:nvPicPr>
          <p:cNvPr id="6656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2625" y="990600"/>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6564"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Arial" charset="0"/>
                <a:cs typeface="Arial" charset="0"/>
              </a:rPr>
              <a:t>Tanah Phoenicia</a:t>
            </a:r>
          </a:p>
          <a:p>
            <a:pPr defTabSz="914400" eaLnBrk="1" fontAlgn="base" hangingPunct="1">
              <a:spcBef>
                <a:spcPct val="0"/>
              </a:spcBef>
              <a:spcAft>
                <a:spcPct val="0"/>
              </a:spcAft>
            </a:pPr>
            <a:r>
              <a:rPr lang="en-US" sz="1800">
                <a:solidFill>
                  <a:srgbClr val="000000"/>
                </a:solidFill>
                <a:latin typeface="Arial" charset="0"/>
                <a:cs typeface="Arial" charset="0"/>
              </a:rPr>
              <a:t>Rute Perdagangan</a:t>
            </a:r>
          </a:p>
        </p:txBody>
      </p:sp>
      <p:sp>
        <p:nvSpPr>
          <p:cNvPr id="66565"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Arial" charset="0"/>
                <a:cs typeface="Arial" charset="0"/>
              </a:rPr>
              <a:t>Rute Pelayaran Phoenicia</a:t>
            </a:r>
          </a:p>
        </p:txBody>
      </p:sp>
      <p:sp>
        <p:nvSpPr>
          <p:cNvPr id="66566"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a:solidFill>
                  <a:srgbClr val="000000"/>
                </a:solidFill>
                <a:latin typeface="Arial" charset="0"/>
                <a:cs typeface="Arial" charset="0"/>
              </a:rPr>
              <a:t>AFRICA</a:t>
            </a:r>
          </a:p>
        </p:txBody>
      </p:sp>
      <p:sp>
        <p:nvSpPr>
          <p:cNvPr id="66567"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a:solidFill>
                  <a:srgbClr val="000000"/>
                </a:solidFill>
                <a:latin typeface="Arial" charset="0"/>
                <a:cs typeface="Arial" charset="0"/>
              </a:rPr>
              <a:t>ASIA MINOR</a:t>
            </a:r>
          </a:p>
        </p:txBody>
      </p:sp>
      <p:sp>
        <p:nvSpPr>
          <p:cNvPr id="66568"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a:solidFill>
                  <a:srgbClr val="000000"/>
                </a:solidFill>
                <a:latin typeface="Arial" charset="0"/>
                <a:cs typeface="Arial" charset="0"/>
              </a:rPr>
              <a:t>EUROPE</a:t>
            </a:r>
          </a:p>
        </p:txBody>
      </p:sp>
      <p:sp>
        <p:nvSpPr>
          <p:cNvPr id="66570"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a:solidFill>
                  <a:srgbClr val="000000"/>
                </a:solidFill>
                <a:latin typeface="Arial" charset="0"/>
                <a:cs typeface="Arial" charset="0"/>
              </a:rPr>
              <a:t>(Tarshish)</a:t>
            </a:r>
          </a:p>
        </p:txBody>
      </p:sp>
    </p:spTree>
    <p:extLst>
      <p:ext uri="{BB962C8B-B14F-4D97-AF65-F5344CB8AC3E}">
        <p14:creationId xmlns:p14="http://schemas.microsoft.com/office/powerpoint/2010/main" val="17023014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76200" y="4043363"/>
            <a:ext cx="89154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8788" indent="-4587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3000" b="1">
                <a:solidFill>
                  <a:srgbClr val="FFFFFF"/>
                </a:solidFill>
                <a:latin typeface="Tempus Sans ITC" charset="0"/>
              </a:rPr>
              <a:t>Perdagangan dengan Daud (2 Sam 5:11</a:t>
            </a:r>
            <a:r>
              <a:rPr lang="en-US" sz="3000" b="1" dirty="0">
                <a:solidFill>
                  <a:srgbClr val="FFFFFF"/>
                </a:solidFill>
                <a:latin typeface="Tempus Sans ITC" charset="0"/>
              </a:rPr>
              <a:t>; </a:t>
            </a:r>
            <a:r>
              <a:rPr lang="en-US" sz="3000" b="1">
                <a:solidFill>
                  <a:srgbClr val="FFFFFF"/>
                </a:solidFill>
                <a:latin typeface="Tempus Sans ITC" charset="0"/>
              </a:rPr>
              <a:t>1 Raja-raja </a:t>
            </a:r>
            <a:r>
              <a:rPr lang="en-US" sz="3000" b="1" dirty="0">
                <a:solidFill>
                  <a:srgbClr val="FFFFFF"/>
                </a:solidFill>
                <a:latin typeface="Tempus Sans ITC" charset="0"/>
              </a:rPr>
              <a:t>5:1)</a:t>
            </a:r>
          </a:p>
          <a:p>
            <a:pPr defTabSz="914400" eaLnBrk="1" fontAlgn="base" hangingPunct="1">
              <a:spcBef>
                <a:spcPct val="0"/>
              </a:spcBef>
              <a:spcAft>
                <a:spcPct val="0"/>
              </a:spcAft>
              <a:buFontTx/>
              <a:buChar char="•"/>
            </a:pPr>
            <a:r>
              <a:rPr lang="en-US" sz="3000" b="1">
                <a:solidFill>
                  <a:srgbClr val="FFFFFF"/>
                </a:solidFill>
                <a:latin typeface="Tempus Sans ITC" charset="0"/>
              </a:rPr>
              <a:t>Raja Hiram membantu Solomo membangun dan usaha-usaha di luar negeri</a:t>
            </a:r>
            <a:endParaRPr lang="en-US" sz="3000" b="1" dirty="0">
              <a:solidFill>
                <a:srgbClr val="FFFFFF"/>
              </a:solidFill>
              <a:latin typeface="Tempus Sans ITC" charset="0"/>
            </a:endParaRPr>
          </a:p>
          <a:p>
            <a:pPr defTabSz="914400" eaLnBrk="1" fontAlgn="base" hangingPunct="1">
              <a:spcBef>
                <a:spcPct val="0"/>
              </a:spcBef>
              <a:spcAft>
                <a:spcPct val="0"/>
              </a:spcAft>
              <a:buFontTx/>
              <a:buChar char="•"/>
            </a:pPr>
            <a:r>
              <a:rPr lang="en-US" sz="3000" b="1">
                <a:solidFill>
                  <a:srgbClr val="FFFFFF"/>
                </a:solidFill>
                <a:latin typeface="Tempus Sans ITC" charset="0"/>
              </a:rPr>
              <a:t>Ekspor minyak, anggur, dan kayu</a:t>
            </a:r>
            <a:endParaRPr lang="en-US" sz="3000" b="1" dirty="0">
              <a:solidFill>
                <a:srgbClr val="FFFFFF"/>
              </a:solidFill>
              <a:latin typeface="Tempus Sans ITC" charset="0"/>
            </a:endParaRPr>
          </a:p>
          <a:p>
            <a:pPr defTabSz="914400" eaLnBrk="1" fontAlgn="base" hangingPunct="1">
              <a:spcBef>
                <a:spcPct val="0"/>
              </a:spcBef>
              <a:spcAft>
                <a:spcPct val="0"/>
              </a:spcAft>
              <a:buFontTx/>
              <a:buChar char="•"/>
            </a:pPr>
            <a:r>
              <a:rPr lang="en-US" sz="3000" b="1">
                <a:solidFill>
                  <a:srgbClr val="FFFFFF"/>
                </a:solidFill>
                <a:latin typeface="Tempus Sans ITC" charset="0"/>
              </a:rPr>
              <a:t>Menjadi sundal (Yesaya 23:16-17</a:t>
            </a:r>
            <a:r>
              <a:rPr lang="en-US" sz="3000" b="1" dirty="0">
                <a:solidFill>
                  <a:srgbClr val="FFFFFF"/>
                </a:solidFill>
                <a:latin typeface="Tempus Sans ITC" charset="0"/>
              </a:rPr>
              <a:t>)</a:t>
            </a:r>
          </a:p>
        </p:txBody>
      </p:sp>
      <p:pic>
        <p:nvPicPr>
          <p:cNvPr id="68610" name="Picture 8" descr="Shi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263" y="-26988"/>
            <a:ext cx="4032250" cy="4032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1" name="Rectangle 9"/>
          <p:cNvSpPr>
            <a:spLocks noChangeArrowheads="1"/>
          </p:cNvSpPr>
          <p:nvPr/>
        </p:nvSpPr>
        <p:spPr bwMode="auto">
          <a:xfrm>
            <a:off x="250825" y="1600200"/>
            <a:ext cx="4843463"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3600" b="1">
                <a:solidFill>
                  <a:srgbClr val="FFFFFF"/>
                </a:solidFill>
                <a:latin typeface="Tempus Sans ITC" charset="0"/>
                <a:ea typeface="ＭＳ Ｐゴシック" charset="0"/>
                <a:cs typeface="ＭＳ Ｐゴシック" charset="0"/>
              </a:rPr>
              <a:t>Cakap berdagang: menggunakan perjanjian dagang dan aliansi politik:</a:t>
            </a:r>
            <a:endParaRPr lang="en-US" sz="3600" b="1" dirty="0">
              <a:solidFill>
                <a:srgbClr val="FFFFFF"/>
              </a:solidFill>
              <a:latin typeface="Tempus Sans ITC" charset="0"/>
              <a:ea typeface="ＭＳ Ｐゴシック" charset="0"/>
              <a:cs typeface="ＭＳ Ｐゴシック" charset="0"/>
            </a:endParaRPr>
          </a:p>
        </p:txBody>
      </p:sp>
      <p:sp>
        <p:nvSpPr>
          <p:cNvPr id="2" name="Title 1"/>
          <p:cNvSpPr>
            <a:spLocks noGrp="1"/>
          </p:cNvSpPr>
          <p:nvPr>
            <p:ph type="title" idx="4294967295"/>
          </p:nvPr>
        </p:nvSpPr>
        <p:spPr>
          <a:xfrm>
            <a:off x="286658" y="68550"/>
            <a:ext cx="4720771" cy="1446550"/>
          </a:xfrm>
          <a:solidFill>
            <a:schemeClr val="tx1"/>
          </a:solidFill>
          <a:ln>
            <a:noFill/>
          </a:ln>
        </p:spPr>
        <p:txBody>
          <a:bodyPr wrap="square">
            <a:spAutoFit/>
          </a:bodyPr>
          <a:lstStyle/>
          <a:p>
            <a:pPr eaLnBrk="1" hangingPunct="1"/>
            <a:r>
              <a:rPr lang="en-US" b="1" kern="1200">
                <a:solidFill>
                  <a:srgbClr val="FFFFFF"/>
                </a:solidFill>
                <a:latin typeface="Tempus Sans ITC" charset="0"/>
                <a:ea typeface="ＭＳ Ｐゴシック" charset="0"/>
                <a:cs typeface="ＭＳ Ｐゴシック" charset="0"/>
              </a:rPr>
              <a:t>Perdagangan Phoenicia</a:t>
            </a:r>
            <a:endParaRPr lang="en-US" b="1" kern="1200" dirty="0">
              <a:solidFill>
                <a:srgbClr val="FFFFFF"/>
              </a:solidFill>
              <a:latin typeface="Tempus Sans ITC" charset="0"/>
              <a:ea typeface="ＭＳ Ｐゴシック" charset="0"/>
              <a:cs typeface="ＭＳ Ｐゴシック" charset="0"/>
            </a:endParaRPr>
          </a:p>
        </p:txBody>
      </p:sp>
    </p:spTree>
    <p:extLst>
      <p:ext uri="{BB962C8B-B14F-4D97-AF65-F5344CB8AC3E}">
        <p14:creationId xmlns:p14="http://schemas.microsoft.com/office/powerpoint/2010/main" val="2808891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dissolve">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dissolve">
                                      <p:cBhvr>
                                        <p:cTn id="12" dur="500"/>
                                        <p:tgtEl>
                                          <p:spTgt spid="3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dissolve">
                                      <p:cBhvr>
                                        <p:cTn id="17" dur="500"/>
                                        <p:tgtEl>
                                          <p:spTgt spid="36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dissolve">
                                      <p:cBhvr>
                                        <p:cTn id="22"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Kemakmuran Amerika</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331469" y="35332"/>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409e</a:t>
            </a:r>
            <a:endParaRPr lang="en-US" b="1" dirty="0">
              <a:solidFill>
                <a:srgbClr val="FFFFFF"/>
              </a:solidFill>
              <a:latin typeface="Arial" charset="0"/>
              <a:cs typeface="Arial" charset="0"/>
            </a:endParaRPr>
          </a:p>
        </p:txBody>
      </p:sp>
      <p:pic>
        <p:nvPicPr>
          <p:cNvPr id="3" name="Picture 2" descr="rev 17 USA wealth 1945 -200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31" y="1494831"/>
            <a:ext cx="9267908" cy="5316699"/>
          </a:xfrm>
          <a:prstGeom prst="rect">
            <a:avLst/>
          </a:prstGeom>
        </p:spPr>
      </p:pic>
      <p:sp>
        <p:nvSpPr>
          <p:cNvPr id="2" name="TextBox 1"/>
          <p:cNvSpPr txBox="1"/>
          <p:nvPr/>
        </p:nvSpPr>
        <p:spPr>
          <a:xfrm>
            <a:off x="419100" y="6081180"/>
            <a:ext cx="668644" cy="369332"/>
          </a:xfrm>
          <a:prstGeom prst="rect">
            <a:avLst/>
          </a:prstGeom>
          <a:solidFill>
            <a:schemeClr val="bg1"/>
          </a:solidFill>
        </p:spPr>
        <p:txBody>
          <a:bodyPr wrap="square" rtlCol="0">
            <a:spAutoFit/>
          </a:bodyPr>
          <a:lstStyle/>
          <a:p>
            <a:pPr algn="r"/>
            <a:r>
              <a:rPr lang="en-US" b="1" dirty="0">
                <a:latin typeface="Arial"/>
                <a:cs typeface="Arial"/>
              </a:rPr>
              <a:t>0</a:t>
            </a:r>
          </a:p>
        </p:txBody>
      </p:sp>
      <p:sp>
        <p:nvSpPr>
          <p:cNvPr id="8" name="TextBox 7"/>
          <p:cNvSpPr txBox="1"/>
          <p:nvPr/>
        </p:nvSpPr>
        <p:spPr>
          <a:xfrm>
            <a:off x="419100" y="5781461"/>
            <a:ext cx="668644" cy="369332"/>
          </a:xfrm>
          <a:prstGeom prst="rect">
            <a:avLst/>
          </a:prstGeom>
          <a:solidFill>
            <a:schemeClr val="bg1"/>
          </a:solidFill>
        </p:spPr>
        <p:txBody>
          <a:bodyPr wrap="square" rtlCol="0">
            <a:spAutoFit/>
          </a:bodyPr>
          <a:lstStyle/>
          <a:p>
            <a:pPr algn="r"/>
            <a:r>
              <a:rPr lang="en-US" b="1" dirty="0">
                <a:latin typeface="Arial"/>
                <a:cs typeface="Arial"/>
              </a:rPr>
              <a:t>5</a:t>
            </a:r>
          </a:p>
        </p:txBody>
      </p:sp>
      <p:sp>
        <p:nvSpPr>
          <p:cNvPr id="9" name="TextBox 8"/>
          <p:cNvSpPr txBox="1"/>
          <p:nvPr/>
        </p:nvSpPr>
        <p:spPr>
          <a:xfrm>
            <a:off x="419100" y="5481742"/>
            <a:ext cx="668644" cy="369332"/>
          </a:xfrm>
          <a:prstGeom prst="rect">
            <a:avLst/>
          </a:prstGeom>
          <a:solidFill>
            <a:schemeClr val="bg1"/>
          </a:solidFill>
        </p:spPr>
        <p:txBody>
          <a:bodyPr wrap="square" rtlCol="0">
            <a:spAutoFit/>
          </a:bodyPr>
          <a:lstStyle/>
          <a:p>
            <a:pPr algn="r"/>
            <a:r>
              <a:rPr lang="en-US" b="1" dirty="0">
                <a:latin typeface="Arial"/>
                <a:cs typeface="Arial"/>
              </a:rPr>
              <a:t>10</a:t>
            </a:r>
          </a:p>
        </p:txBody>
      </p:sp>
      <p:sp>
        <p:nvSpPr>
          <p:cNvPr id="10" name="TextBox 9"/>
          <p:cNvSpPr txBox="1"/>
          <p:nvPr/>
        </p:nvSpPr>
        <p:spPr>
          <a:xfrm>
            <a:off x="419100" y="5182023"/>
            <a:ext cx="668644" cy="369332"/>
          </a:xfrm>
          <a:prstGeom prst="rect">
            <a:avLst/>
          </a:prstGeom>
          <a:solidFill>
            <a:schemeClr val="bg1"/>
          </a:solidFill>
        </p:spPr>
        <p:txBody>
          <a:bodyPr wrap="square" rtlCol="0">
            <a:spAutoFit/>
          </a:bodyPr>
          <a:lstStyle/>
          <a:p>
            <a:pPr algn="r"/>
            <a:r>
              <a:rPr lang="en-US" b="1" dirty="0">
                <a:latin typeface="Arial"/>
                <a:cs typeface="Arial"/>
              </a:rPr>
              <a:t>15</a:t>
            </a:r>
          </a:p>
        </p:txBody>
      </p:sp>
      <p:sp>
        <p:nvSpPr>
          <p:cNvPr id="11" name="TextBox 10"/>
          <p:cNvSpPr txBox="1"/>
          <p:nvPr/>
        </p:nvSpPr>
        <p:spPr>
          <a:xfrm>
            <a:off x="419100" y="4882304"/>
            <a:ext cx="668644" cy="369332"/>
          </a:xfrm>
          <a:prstGeom prst="rect">
            <a:avLst/>
          </a:prstGeom>
          <a:solidFill>
            <a:schemeClr val="bg1"/>
          </a:solidFill>
        </p:spPr>
        <p:txBody>
          <a:bodyPr wrap="square" rtlCol="0">
            <a:spAutoFit/>
          </a:bodyPr>
          <a:lstStyle/>
          <a:p>
            <a:pPr algn="r"/>
            <a:r>
              <a:rPr lang="en-US" b="1" dirty="0">
                <a:latin typeface="Arial"/>
                <a:cs typeface="Arial"/>
              </a:rPr>
              <a:t>20</a:t>
            </a:r>
          </a:p>
        </p:txBody>
      </p:sp>
      <p:sp>
        <p:nvSpPr>
          <p:cNvPr id="12" name="TextBox 11"/>
          <p:cNvSpPr txBox="1"/>
          <p:nvPr/>
        </p:nvSpPr>
        <p:spPr>
          <a:xfrm>
            <a:off x="419100" y="4582585"/>
            <a:ext cx="668644" cy="369332"/>
          </a:xfrm>
          <a:prstGeom prst="rect">
            <a:avLst/>
          </a:prstGeom>
          <a:solidFill>
            <a:schemeClr val="bg1"/>
          </a:solidFill>
        </p:spPr>
        <p:txBody>
          <a:bodyPr wrap="square" rtlCol="0">
            <a:spAutoFit/>
          </a:bodyPr>
          <a:lstStyle/>
          <a:p>
            <a:pPr algn="r"/>
            <a:r>
              <a:rPr lang="en-US" b="1" dirty="0">
                <a:latin typeface="Arial"/>
                <a:cs typeface="Arial"/>
              </a:rPr>
              <a:t>25</a:t>
            </a:r>
          </a:p>
        </p:txBody>
      </p:sp>
      <p:sp>
        <p:nvSpPr>
          <p:cNvPr id="13" name="TextBox 12"/>
          <p:cNvSpPr txBox="1"/>
          <p:nvPr/>
        </p:nvSpPr>
        <p:spPr>
          <a:xfrm>
            <a:off x="419100" y="4282257"/>
            <a:ext cx="668644" cy="369332"/>
          </a:xfrm>
          <a:prstGeom prst="rect">
            <a:avLst/>
          </a:prstGeom>
          <a:solidFill>
            <a:schemeClr val="bg1"/>
          </a:solidFill>
        </p:spPr>
        <p:txBody>
          <a:bodyPr wrap="square" rtlCol="0">
            <a:spAutoFit/>
          </a:bodyPr>
          <a:lstStyle/>
          <a:p>
            <a:pPr algn="r"/>
            <a:r>
              <a:rPr lang="en-US" b="1" dirty="0">
                <a:latin typeface="Arial"/>
                <a:cs typeface="Arial"/>
              </a:rPr>
              <a:t>30</a:t>
            </a:r>
          </a:p>
        </p:txBody>
      </p:sp>
      <p:sp>
        <p:nvSpPr>
          <p:cNvPr id="14" name="TextBox 13"/>
          <p:cNvSpPr txBox="1"/>
          <p:nvPr/>
        </p:nvSpPr>
        <p:spPr>
          <a:xfrm>
            <a:off x="419100" y="3982538"/>
            <a:ext cx="668644" cy="369332"/>
          </a:xfrm>
          <a:prstGeom prst="rect">
            <a:avLst/>
          </a:prstGeom>
          <a:solidFill>
            <a:schemeClr val="bg1"/>
          </a:solidFill>
        </p:spPr>
        <p:txBody>
          <a:bodyPr wrap="square" rtlCol="0">
            <a:spAutoFit/>
          </a:bodyPr>
          <a:lstStyle/>
          <a:p>
            <a:pPr algn="r"/>
            <a:r>
              <a:rPr lang="en-US" b="1" dirty="0">
                <a:latin typeface="Arial"/>
                <a:cs typeface="Arial"/>
              </a:rPr>
              <a:t>35</a:t>
            </a:r>
          </a:p>
        </p:txBody>
      </p:sp>
      <p:sp>
        <p:nvSpPr>
          <p:cNvPr id="15" name="TextBox 14"/>
          <p:cNvSpPr txBox="1"/>
          <p:nvPr/>
        </p:nvSpPr>
        <p:spPr>
          <a:xfrm>
            <a:off x="419100" y="3682819"/>
            <a:ext cx="668644" cy="369332"/>
          </a:xfrm>
          <a:prstGeom prst="rect">
            <a:avLst/>
          </a:prstGeom>
          <a:solidFill>
            <a:schemeClr val="bg1"/>
          </a:solidFill>
        </p:spPr>
        <p:txBody>
          <a:bodyPr wrap="square" rtlCol="0">
            <a:spAutoFit/>
          </a:bodyPr>
          <a:lstStyle/>
          <a:p>
            <a:pPr algn="r"/>
            <a:r>
              <a:rPr lang="en-US" b="1" dirty="0">
                <a:latin typeface="Arial"/>
                <a:cs typeface="Arial"/>
              </a:rPr>
              <a:t>40</a:t>
            </a:r>
          </a:p>
        </p:txBody>
      </p:sp>
      <p:sp>
        <p:nvSpPr>
          <p:cNvPr id="16" name="TextBox 15"/>
          <p:cNvSpPr txBox="1"/>
          <p:nvPr/>
        </p:nvSpPr>
        <p:spPr>
          <a:xfrm>
            <a:off x="419100" y="3383100"/>
            <a:ext cx="668644" cy="369332"/>
          </a:xfrm>
          <a:prstGeom prst="rect">
            <a:avLst/>
          </a:prstGeom>
          <a:solidFill>
            <a:schemeClr val="bg1"/>
          </a:solidFill>
        </p:spPr>
        <p:txBody>
          <a:bodyPr wrap="square" rtlCol="0">
            <a:spAutoFit/>
          </a:bodyPr>
          <a:lstStyle/>
          <a:p>
            <a:pPr algn="r"/>
            <a:r>
              <a:rPr lang="en-US" b="1" dirty="0">
                <a:latin typeface="Arial"/>
                <a:cs typeface="Arial"/>
              </a:rPr>
              <a:t>45</a:t>
            </a:r>
          </a:p>
        </p:txBody>
      </p:sp>
      <p:sp>
        <p:nvSpPr>
          <p:cNvPr id="17" name="TextBox 16"/>
          <p:cNvSpPr txBox="1"/>
          <p:nvPr/>
        </p:nvSpPr>
        <p:spPr>
          <a:xfrm>
            <a:off x="419100" y="3096081"/>
            <a:ext cx="668644" cy="369332"/>
          </a:xfrm>
          <a:prstGeom prst="rect">
            <a:avLst/>
          </a:prstGeom>
          <a:solidFill>
            <a:schemeClr val="bg1"/>
          </a:solidFill>
        </p:spPr>
        <p:txBody>
          <a:bodyPr wrap="square" rtlCol="0">
            <a:spAutoFit/>
          </a:bodyPr>
          <a:lstStyle/>
          <a:p>
            <a:pPr algn="r"/>
            <a:r>
              <a:rPr lang="en-US" b="1" dirty="0">
                <a:latin typeface="Arial"/>
                <a:cs typeface="Arial"/>
              </a:rPr>
              <a:t>50</a:t>
            </a:r>
          </a:p>
        </p:txBody>
      </p:sp>
      <p:sp>
        <p:nvSpPr>
          <p:cNvPr id="18" name="TextBox 17"/>
          <p:cNvSpPr txBox="1"/>
          <p:nvPr/>
        </p:nvSpPr>
        <p:spPr>
          <a:xfrm>
            <a:off x="419100" y="2809062"/>
            <a:ext cx="668644" cy="369332"/>
          </a:xfrm>
          <a:prstGeom prst="rect">
            <a:avLst/>
          </a:prstGeom>
          <a:solidFill>
            <a:schemeClr val="bg1"/>
          </a:solidFill>
        </p:spPr>
        <p:txBody>
          <a:bodyPr wrap="square" rtlCol="0">
            <a:spAutoFit/>
          </a:bodyPr>
          <a:lstStyle/>
          <a:p>
            <a:pPr algn="r"/>
            <a:r>
              <a:rPr lang="en-US" b="1" dirty="0">
                <a:latin typeface="Arial"/>
                <a:cs typeface="Arial"/>
              </a:rPr>
              <a:t>55</a:t>
            </a:r>
          </a:p>
        </p:txBody>
      </p:sp>
      <p:sp>
        <p:nvSpPr>
          <p:cNvPr id="19" name="TextBox 18"/>
          <p:cNvSpPr txBox="1"/>
          <p:nvPr/>
        </p:nvSpPr>
        <p:spPr>
          <a:xfrm>
            <a:off x="419100" y="2534562"/>
            <a:ext cx="668644" cy="369332"/>
          </a:xfrm>
          <a:prstGeom prst="rect">
            <a:avLst/>
          </a:prstGeom>
          <a:solidFill>
            <a:schemeClr val="bg1"/>
          </a:solidFill>
        </p:spPr>
        <p:txBody>
          <a:bodyPr wrap="square" rtlCol="0">
            <a:spAutoFit/>
          </a:bodyPr>
          <a:lstStyle/>
          <a:p>
            <a:pPr algn="r"/>
            <a:r>
              <a:rPr lang="en-US" b="1" dirty="0">
                <a:latin typeface="Arial"/>
                <a:cs typeface="Arial"/>
              </a:rPr>
              <a:t>60</a:t>
            </a:r>
          </a:p>
        </p:txBody>
      </p:sp>
      <p:sp>
        <p:nvSpPr>
          <p:cNvPr id="20" name="TextBox 19"/>
          <p:cNvSpPr txBox="1"/>
          <p:nvPr/>
        </p:nvSpPr>
        <p:spPr>
          <a:xfrm>
            <a:off x="419100" y="2247543"/>
            <a:ext cx="668644" cy="369332"/>
          </a:xfrm>
          <a:prstGeom prst="rect">
            <a:avLst/>
          </a:prstGeom>
          <a:solidFill>
            <a:schemeClr val="bg1"/>
          </a:solidFill>
        </p:spPr>
        <p:txBody>
          <a:bodyPr wrap="square" rtlCol="0">
            <a:spAutoFit/>
          </a:bodyPr>
          <a:lstStyle/>
          <a:p>
            <a:pPr algn="r"/>
            <a:r>
              <a:rPr lang="en-US" b="1" dirty="0">
                <a:latin typeface="Arial"/>
                <a:cs typeface="Arial"/>
              </a:rPr>
              <a:t>65</a:t>
            </a:r>
          </a:p>
        </p:txBody>
      </p:sp>
      <p:sp>
        <p:nvSpPr>
          <p:cNvPr id="21" name="TextBox 20"/>
          <p:cNvSpPr txBox="1"/>
          <p:nvPr/>
        </p:nvSpPr>
        <p:spPr>
          <a:xfrm>
            <a:off x="419100" y="1947824"/>
            <a:ext cx="668644" cy="369332"/>
          </a:xfrm>
          <a:prstGeom prst="rect">
            <a:avLst/>
          </a:prstGeom>
          <a:solidFill>
            <a:schemeClr val="bg1"/>
          </a:solidFill>
        </p:spPr>
        <p:txBody>
          <a:bodyPr wrap="square" rtlCol="0">
            <a:spAutoFit/>
          </a:bodyPr>
          <a:lstStyle/>
          <a:p>
            <a:pPr algn="r"/>
            <a:r>
              <a:rPr lang="en-US" b="1" dirty="0">
                <a:latin typeface="Arial"/>
                <a:cs typeface="Arial"/>
              </a:rPr>
              <a:t>70</a:t>
            </a:r>
          </a:p>
        </p:txBody>
      </p:sp>
      <p:sp>
        <p:nvSpPr>
          <p:cNvPr id="22" name="TextBox 21"/>
          <p:cNvSpPr txBox="1"/>
          <p:nvPr/>
        </p:nvSpPr>
        <p:spPr>
          <a:xfrm>
            <a:off x="-127000" y="1651955"/>
            <a:ext cx="9283700" cy="646331"/>
          </a:xfrm>
          <a:prstGeom prst="rect">
            <a:avLst/>
          </a:prstGeom>
          <a:solidFill>
            <a:schemeClr val="bg1"/>
          </a:solidFill>
        </p:spPr>
        <p:txBody>
          <a:bodyPr wrap="square" rtlCol="0">
            <a:spAutoFit/>
          </a:bodyPr>
          <a:lstStyle/>
          <a:p>
            <a:pPr algn="ctr"/>
            <a:r>
              <a:rPr lang="en-US" b="1">
                <a:latin typeface="Arial"/>
                <a:cs typeface="Arial"/>
              </a:rPr>
              <a:t>Total Kekayaan Bersih dari Rumah tangga Amerika dan Lembaga Swadaya Masyarakat 1945-2009</a:t>
            </a:r>
            <a:endParaRPr lang="en-US" b="1" dirty="0">
              <a:latin typeface="Arial"/>
              <a:cs typeface="Arial"/>
            </a:endParaRPr>
          </a:p>
        </p:txBody>
      </p:sp>
      <p:sp>
        <p:nvSpPr>
          <p:cNvPr id="23" name="TextBox 22"/>
          <p:cNvSpPr txBox="1"/>
          <p:nvPr/>
        </p:nvSpPr>
        <p:spPr>
          <a:xfrm rot="16200000">
            <a:off x="-1421368" y="4237296"/>
            <a:ext cx="3454400" cy="369332"/>
          </a:xfrm>
          <a:prstGeom prst="rect">
            <a:avLst/>
          </a:prstGeom>
          <a:solidFill>
            <a:schemeClr val="bg1"/>
          </a:solidFill>
        </p:spPr>
        <p:txBody>
          <a:bodyPr wrap="square" rtlCol="0">
            <a:spAutoFit/>
          </a:bodyPr>
          <a:lstStyle/>
          <a:p>
            <a:pPr algn="ctr"/>
            <a:r>
              <a:rPr lang="en-US" b="1">
                <a:latin typeface="Arial"/>
                <a:cs typeface="Arial"/>
              </a:rPr>
              <a:t>Miliaran Dollar</a:t>
            </a:r>
            <a:endParaRPr lang="en-US" b="1" dirty="0">
              <a:latin typeface="Arial"/>
              <a:cs typeface="Arial"/>
            </a:endParaRPr>
          </a:p>
        </p:txBody>
      </p:sp>
      <p:pic>
        <p:nvPicPr>
          <p:cNvPr id="6" name="Picture 5" descr="rev 17 send-money-to-usa.jp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858364">
            <a:off x="914997" y="1579395"/>
            <a:ext cx="7044788" cy="4410650"/>
          </a:xfrm>
          <a:prstGeom prst="rect">
            <a:avLst/>
          </a:prstGeom>
        </p:spPr>
      </p:pic>
    </p:spTree>
    <p:extLst>
      <p:ext uri="{BB962C8B-B14F-4D97-AF65-F5344CB8AC3E}">
        <p14:creationId xmlns:p14="http://schemas.microsoft.com/office/powerpoint/2010/main" val="175527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USA wealth Chinese-Yuan-vs-US-Dol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269293" cy="6858000"/>
          </a:xfrm>
          <a:prstGeom prst="rect">
            <a:avLst/>
          </a:prstGeom>
        </p:spPr>
      </p:pic>
      <p:sp>
        <p:nvSpPr>
          <p:cNvPr id="887810" name="Rectangle 1026"/>
          <p:cNvSpPr>
            <a:spLocks noGrp="1" noChangeArrowheads="1"/>
          </p:cNvSpPr>
          <p:nvPr>
            <p:ph type="ctrTitle"/>
          </p:nvPr>
        </p:nvSpPr>
        <p:spPr>
          <a:xfrm>
            <a:off x="0" y="-45074"/>
            <a:ext cx="8417755" cy="871460"/>
          </a:xfrm>
          <a:noFill/>
          <a:effectLst>
            <a:outerShdw blurRad="63500" dist="35921" dir="2700000" algn="ctr" rotWithShape="0">
              <a:schemeClr val="tx2">
                <a:alpha val="74998"/>
              </a:schemeClr>
            </a:outerShdw>
          </a:effectLst>
        </p:spPr>
        <p:txBody>
          <a:bodyPr/>
          <a:lstStyle/>
          <a:p>
            <a:pPr>
              <a:defRPr/>
            </a:pPr>
            <a:r>
              <a:rPr lang="en-US" sz="3500" b="1">
                <a:effectLst>
                  <a:outerShdw blurRad="38100" dist="38100" dir="2700000" algn="tl">
                    <a:srgbClr val="000000">
                      <a:alpha val="43137"/>
                    </a:srgbClr>
                  </a:outerShdw>
                </a:effectLst>
                <a:latin typeface="Arial" charset="0"/>
                <a:ea typeface="ＭＳ Ｐゴシック" charset="0"/>
                <a:cs typeface="ＭＳ Ｐゴシック" charset="0"/>
              </a:rPr>
              <a:t>Kendali Amerika terhadap bangsa lain</a:t>
            </a:r>
            <a:endParaRPr lang="en-US" sz="35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365933" y="35332"/>
            <a:ext cx="79891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409f</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5110623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1" y="278186"/>
            <a:ext cx="8461094"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Amerika dapat dihancurkan  oleh nuklir Rusia</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323453" y="35332"/>
            <a:ext cx="88387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409g</a:t>
            </a:r>
            <a:endParaRPr lang="en-US" b="1" dirty="0">
              <a:solidFill>
                <a:srgbClr val="FFFFFF"/>
              </a:solidFill>
              <a:latin typeface="Arial" charset="0"/>
              <a:cs typeface="Arial" charset="0"/>
            </a:endParaRPr>
          </a:p>
        </p:txBody>
      </p:sp>
      <p:pic>
        <p:nvPicPr>
          <p:cNvPr id="2" name="Picture 1" descr="rev 17 USA controls Russia.gif_lar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80" y="1386398"/>
            <a:ext cx="5411281" cy="5411281"/>
          </a:xfrm>
          <a:prstGeom prst="rect">
            <a:avLst/>
          </a:prstGeom>
        </p:spPr>
      </p:pic>
    </p:spTree>
    <p:extLst>
      <p:ext uri="{BB962C8B-B14F-4D97-AF65-F5344CB8AC3E}">
        <p14:creationId xmlns:p14="http://schemas.microsoft.com/office/powerpoint/2010/main" val="35450499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3206187" y="198145"/>
            <a:ext cx="5974326"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Hedonisme Amerika</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323453" y="35332"/>
            <a:ext cx="88387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409h</a:t>
            </a:r>
            <a:endParaRPr lang="en-US" b="1" dirty="0">
              <a:solidFill>
                <a:srgbClr val="FFFFFF"/>
              </a:solidFill>
              <a:latin typeface="Arial" charset="0"/>
              <a:cs typeface="Arial" charset="0"/>
            </a:endParaRPr>
          </a:p>
        </p:txBody>
      </p:sp>
      <p:sp>
        <p:nvSpPr>
          <p:cNvPr id="6" name="Rectangle 1026"/>
          <p:cNvSpPr txBox="1">
            <a:spLocks noChangeArrowheads="1"/>
          </p:cNvSpPr>
          <p:nvPr/>
        </p:nvSpPr>
        <p:spPr bwMode="auto">
          <a:xfrm>
            <a:off x="0" y="5516397"/>
            <a:ext cx="9180513" cy="11547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a:solidFill>
                  <a:srgbClr val="FFFFFF"/>
                </a:solidFill>
                <a:effectLst>
                  <a:outerShdw blurRad="38100" dist="38100" dir="2700000" algn="tl">
                    <a:srgbClr val="000000">
                      <a:alpha val="43137"/>
                    </a:srgbClr>
                  </a:outerShdw>
                </a:effectLst>
                <a:latin typeface="Capitals"/>
                <a:ea typeface="ＭＳ Ｐゴシック" charset="0"/>
                <a:cs typeface="Capitals"/>
              </a:rPr>
              <a:t>Hedonisme</a:t>
            </a:r>
            <a:endParaRPr lang="en-US" b="1" dirty="0">
              <a:solidFill>
                <a:srgbClr val="FFFFFF"/>
              </a:solidFill>
              <a:effectLst>
                <a:outerShdw blurRad="38100" dist="38100" dir="2700000" algn="tl">
                  <a:srgbClr val="000000">
                    <a:alpha val="43137"/>
                  </a:srgbClr>
                </a:outerShdw>
              </a:effectLst>
              <a:latin typeface="Capitals"/>
              <a:ea typeface="ＭＳ Ｐゴシック" charset="0"/>
              <a:cs typeface="Capitals"/>
            </a:endParaRPr>
          </a:p>
          <a:p>
            <a:pPr defTabSz="914400">
              <a:defRPr/>
            </a:pPr>
            <a:r>
              <a:rPr lang="en-US" sz="36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Tak ada yang perlu dimaafkan</a:t>
            </a:r>
            <a:endParaRPr lang="en-US"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descr="rev 17 hedonism fat guy in boa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6363" y="931762"/>
            <a:ext cx="7620000" cy="4598511"/>
          </a:xfrm>
          <a:prstGeom prst="rect">
            <a:avLst/>
          </a:prstGeom>
        </p:spPr>
      </p:pic>
      <p:pic>
        <p:nvPicPr>
          <p:cNvPr id="4" name="Picture 3" descr="rev 17 hedonism Obesit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3440545" cy="2607169"/>
          </a:xfrm>
          <a:prstGeom prst="rect">
            <a:avLst/>
          </a:prstGeom>
        </p:spPr>
      </p:pic>
    </p:spTree>
    <p:extLst>
      <p:ext uri="{BB962C8B-B14F-4D97-AF65-F5344CB8AC3E}">
        <p14:creationId xmlns:p14="http://schemas.microsoft.com/office/powerpoint/2010/main" val="23630205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Amerika dimuliakan</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374750" y="35332"/>
            <a:ext cx="78128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410i</a:t>
            </a:r>
            <a:endParaRPr lang="en-US" b="1" dirty="0">
              <a:solidFill>
                <a:srgbClr val="FFFFFF"/>
              </a:solidFill>
              <a:latin typeface="Arial" charset="0"/>
              <a:cs typeface="Arial" charset="0"/>
            </a:endParaRPr>
          </a:p>
        </p:txBody>
      </p:sp>
      <p:pic>
        <p:nvPicPr>
          <p:cNvPr id="3" name="Picture 2" descr="rev 17 USA glorified un-building.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70687"/>
            <a:ext cx="9144000" cy="6102803"/>
          </a:xfrm>
          <a:prstGeom prst="rect">
            <a:avLst/>
          </a:prstGeom>
        </p:spPr>
      </p:pic>
    </p:spTree>
    <p:extLst>
      <p:ext uri="{BB962C8B-B14F-4D97-AF65-F5344CB8AC3E}">
        <p14:creationId xmlns:p14="http://schemas.microsoft.com/office/powerpoint/2010/main" val="545268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ChangeArrowheads="1"/>
          </p:cNvSpPr>
          <p:nvPr/>
        </p:nvSpPr>
        <p:spPr bwMode="auto">
          <a:xfrm>
            <a:off x="93216" y="116510"/>
            <a:ext cx="8382000" cy="289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defRPr/>
            </a:pPr>
            <a:r>
              <a:rPr lang="en-US" sz="2600" b="1" i="1">
                <a:solidFill>
                  <a:srgbClr val="FFFFFF"/>
                </a:solidFill>
                <a:effectLst>
                  <a:glow rad="292100">
                    <a:srgbClr val="000000">
                      <a:alpha val="75000"/>
                    </a:srgbClr>
                  </a:glow>
                </a:effectLst>
                <a:latin typeface="Arial"/>
                <a:ea typeface="ＭＳ Ｐゴシック" charset="0"/>
                <a:cs typeface="Arial"/>
              </a:rPr>
              <a:t>“Dan ia menyebabkan, sehingga kepada semua orang, kecil atau besar, kaya atau miskin, merdeka atau hamba, diberi tanda pada tangan  kanannya atau ada dahinya, dan tidak seorang pun yang dapat membeli atau menjual selain dari pada mereka yang memakai tanda itu, yaitu nama binatang itu atau bilangan namannya"</a:t>
            </a:r>
            <a:endParaRPr lang="pt-BR" sz="2600" b="1" i="1" dirty="0">
              <a:solidFill>
                <a:srgbClr val="FFFFFF"/>
              </a:solidFill>
              <a:effectLst>
                <a:glow rad="292100">
                  <a:srgbClr val="000000">
                    <a:alpha val="75000"/>
                  </a:srgbClr>
                </a:glow>
              </a:effectLst>
              <a:latin typeface="Arial"/>
              <a:ea typeface="ＭＳ Ｐゴシック" charset="0"/>
              <a:cs typeface="Arial"/>
            </a:endParaRPr>
          </a:p>
        </p:txBody>
      </p:sp>
      <p:sp>
        <p:nvSpPr>
          <p:cNvPr id="660483" name="Text Box 5"/>
          <p:cNvSpPr txBox="1">
            <a:spLocks noChangeArrowheads="1"/>
          </p:cNvSpPr>
          <p:nvPr/>
        </p:nvSpPr>
        <p:spPr bwMode="auto">
          <a:xfrm>
            <a:off x="4940868" y="2903197"/>
            <a:ext cx="28916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sz="2800" b="1">
                <a:solidFill>
                  <a:srgbClr val="FFFFFF"/>
                </a:solidFill>
                <a:effectLst>
                  <a:glow rad="292100">
                    <a:srgbClr val="000000">
                      <a:alpha val="75000"/>
                    </a:srgbClr>
                  </a:glow>
                </a:effectLst>
                <a:latin typeface="Arial"/>
                <a:cs typeface="Arial"/>
              </a:rPr>
              <a:t>Wahyu 13:16-17</a:t>
            </a:r>
            <a:endParaRPr lang="en-US" sz="2800" b="1" dirty="0">
              <a:solidFill>
                <a:srgbClr val="FFFFFF"/>
              </a:solidFill>
              <a:effectLst>
                <a:glow rad="292100">
                  <a:srgbClr val="000000">
                    <a:alpha val="75000"/>
                  </a:srgbClr>
                </a:glow>
              </a:effectLst>
              <a:latin typeface="Arial"/>
              <a:cs typeface="Arial"/>
            </a:endParaRPr>
          </a:p>
        </p:txBody>
      </p:sp>
      <p:sp>
        <p:nvSpPr>
          <p:cNvPr id="660484" name="Rectangle 6"/>
          <p:cNvSpPr>
            <a:spLocks noGrp="1" noChangeArrowheads="1"/>
          </p:cNvSpPr>
          <p:nvPr>
            <p:ph type="title" idx="4294967295"/>
          </p:nvPr>
        </p:nvSpPr>
        <p:spPr>
          <a:xfrm>
            <a:off x="5156522" y="4267200"/>
            <a:ext cx="3987478" cy="1905000"/>
          </a:xfrm>
          <a:extLst/>
        </p:spPr>
        <p:txBody>
          <a:bodyPr/>
          <a:lstStyle/>
          <a:p>
            <a:pPr>
              <a:defRPr/>
            </a:pPr>
            <a:r>
              <a:rPr lang="en-US" sz="4000">
                <a:solidFill>
                  <a:schemeClr val="bg1"/>
                </a:solidFill>
                <a:effectLst>
                  <a:glow rad="292100">
                    <a:schemeClr val="tx2">
                      <a:alpha val="75000"/>
                    </a:schemeClr>
                  </a:glow>
                </a:effectLst>
                <a:latin typeface="Verdana" charset="0"/>
                <a:ea typeface="ＭＳ Ｐゴシック" charset="0"/>
                <a:cs typeface="ＭＳ Ｐゴシック" charset="0"/>
              </a:rPr>
              <a:t>Tanda di Tangan Kanan</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04102317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7 USA occult peace symbo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2270" y="1447499"/>
            <a:ext cx="4917538" cy="4539266"/>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Okultisme Amerika</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374750" y="35332"/>
            <a:ext cx="78128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410j</a:t>
            </a:r>
            <a:endParaRPr lang="en-US" b="1" dirty="0">
              <a:solidFill>
                <a:srgbClr val="FFFFFF"/>
              </a:solidFill>
              <a:latin typeface="Arial" charset="0"/>
              <a:cs typeface="Arial" charset="0"/>
            </a:endParaRPr>
          </a:p>
        </p:txBody>
      </p:sp>
      <p:pic>
        <p:nvPicPr>
          <p:cNvPr id="2" name="Picture 1" descr="rev 17 USA Occult dollar bill-550wi.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867415"/>
            <a:ext cx="9152283" cy="5990585"/>
          </a:xfrm>
          <a:prstGeom prst="rect">
            <a:avLst/>
          </a:prstGeom>
        </p:spPr>
      </p:pic>
    </p:spTree>
    <p:extLst>
      <p:ext uri="{BB962C8B-B14F-4D97-AF65-F5344CB8AC3E}">
        <p14:creationId xmlns:p14="http://schemas.microsoft.com/office/powerpoint/2010/main" val="22206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7 USA immorality red sheet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rev 17 USA Flee-Sexual-Immorality.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969260"/>
            <a:ext cx="4903848" cy="2888740"/>
          </a:xfrm>
          <a:prstGeom prst="rect">
            <a:avLst/>
          </a:prstGeom>
        </p:spPr>
      </p:pic>
      <p:pic>
        <p:nvPicPr>
          <p:cNvPr id="10" name="Picture 9" descr="rev 17 USA Immorality adrianne-palicki-wonder-woman-nbc.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093995"/>
            <a:ext cx="4762775" cy="2655293"/>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Imoralitas Amerika</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331470" y="-17591"/>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410k</a:t>
            </a:r>
            <a:endParaRPr lang="en-US" b="1" dirty="0">
              <a:solidFill>
                <a:srgbClr val="FFFFFF"/>
              </a:solidFill>
              <a:latin typeface="Arial" charset="0"/>
              <a:cs typeface="Arial" charset="0"/>
            </a:endParaRPr>
          </a:p>
        </p:txBody>
      </p:sp>
      <p:pic>
        <p:nvPicPr>
          <p:cNvPr id="6" name="Picture 5" descr="rev 17 USA Homosexuality.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68568" y="4021125"/>
            <a:ext cx="4275432" cy="2836875"/>
          </a:xfrm>
          <a:prstGeom prst="rect">
            <a:avLst/>
          </a:prstGeom>
        </p:spPr>
      </p:pic>
      <p:pic>
        <p:nvPicPr>
          <p:cNvPr id="2" name="Picture 1" descr="rev 17 USA immorality WatchOut.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84366" y="723286"/>
            <a:ext cx="4059634" cy="3387104"/>
          </a:xfrm>
          <a:prstGeom prst="rect">
            <a:avLst/>
          </a:prstGeom>
        </p:spPr>
      </p:pic>
      <p:grpSp>
        <p:nvGrpSpPr>
          <p:cNvPr id="9" name="Group 8"/>
          <p:cNvGrpSpPr/>
          <p:nvPr/>
        </p:nvGrpSpPr>
        <p:grpSpPr>
          <a:xfrm>
            <a:off x="-81583" y="723286"/>
            <a:ext cx="9243223" cy="6134714"/>
            <a:chOff x="-81583" y="723286"/>
            <a:chExt cx="9243223" cy="6134714"/>
          </a:xfrm>
        </p:grpSpPr>
        <p:sp>
          <p:nvSpPr>
            <p:cNvPr id="12" name="Rectangle 11"/>
            <p:cNvSpPr/>
            <p:nvPr/>
          </p:nvSpPr>
          <p:spPr bwMode="auto">
            <a:xfrm rot="16200000" flipH="1">
              <a:off x="1717609" y="3506364"/>
              <a:ext cx="6103473"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1" name="Rectangle 10"/>
            <p:cNvSpPr/>
            <p:nvPr/>
          </p:nvSpPr>
          <p:spPr bwMode="auto">
            <a:xfrm flipH="1">
              <a:off x="0" y="723286"/>
              <a:ext cx="9144000"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ectangle 7"/>
            <p:cNvSpPr/>
            <p:nvPr/>
          </p:nvSpPr>
          <p:spPr bwMode="auto">
            <a:xfrm>
              <a:off x="-81583" y="3722280"/>
              <a:ext cx="9243223"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Tree>
    <p:extLst>
      <p:ext uri="{BB962C8B-B14F-4D97-AF65-F5344CB8AC3E}">
        <p14:creationId xmlns:p14="http://schemas.microsoft.com/office/powerpoint/2010/main" val="251026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USA Deceives via_drug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1600"/>
            <a:ext cx="9144000" cy="5486400"/>
          </a:xfrm>
          <a:prstGeom prst="rect">
            <a:avLst/>
          </a:prstGeom>
        </p:spPr>
      </p:pic>
      <p:sp>
        <p:nvSpPr>
          <p:cNvPr id="887810" name="Rectangle 1026"/>
          <p:cNvSpPr>
            <a:spLocks noGrp="1" noChangeArrowheads="1"/>
          </p:cNvSpPr>
          <p:nvPr>
            <p:ph type="ctrTitle"/>
          </p:nvPr>
        </p:nvSpPr>
        <p:spPr>
          <a:xfrm>
            <a:off x="1" y="-45074"/>
            <a:ext cx="8273038" cy="1509290"/>
          </a:xfrm>
          <a:noFill/>
          <a:effectLst>
            <a:outerShdw blurRad="63500" dist="35921" dir="2700000" algn="ctr" rotWithShape="0">
              <a:schemeClr val="tx2">
                <a:alpha val="74998"/>
              </a:schemeClr>
            </a:outerShdw>
          </a:effectLst>
        </p:spPr>
        <p:txBody>
          <a:bodyPr/>
          <a:lstStyle/>
          <a:p>
            <a:pPr>
              <a:defRPr/>
            </a:pPr>
            <a:r>
              <a:rPr lang="en-US" sz="4000" b="1">
                <a:effectLst>
                  <a:outerShdw blurRad="38100" dist="38100" dir="2700000" algn="tl">
                    <a:srgbClr val="000000">
                      <a:alpha val="43137"/>
                    </a:srgbClr>
                  </a:outerShdw>
                </a:effectLst>
                <a:latin typeface="Arial" charset="0"/>
                <a:ea typeface="ＭＳ Ｐゴシック" charset="0"/>
                <a:cs typeface="ＭＳ Ｐゴシック" charset="0"/>
              </a:rPr>
              <a:t>Amerika Menyihir Semua Bangsa</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383246" y="35332"/>
            <a:ext cx="76429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411l</a:t>
            </a:r>
            <a:endParaRPr lang="en-US" b="1" dirty="0">
              <a:solidFill>
                <a:srgbClr val="FFFFFF"/>
              </a:solidFill>
              <a:latin typeface="Arial" charset="0"/>
              <a:cs typeface="Arial" charset="0"/>
            </a:endParaRPr>
          </a:p>
        </p:txBody>
      </p:sp>
      <p:sp>
        <p:nvSpPr>
          <p:cNvPr id="6" name="Rectangle 1026"/>
          <p:cNvSpPr txBox="1">
            <a:spLocks noChangeArrowheads="1"/>
          </p:cNvSpPr>
          <p:nvPr/>
        </p:nvSpPr>
        <p:spPr bwMode="auto">
          <a:xfrm>
            <a:off x="0" y="4304442"/>
            <a:ext cx="9180513" cy="255355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a:solidFill>
                  <a:srgbClr val="FFFFFF"/>
                </a:solidFill>
                <a:effectLst>
                  <a:glow rad="254000">
                    <a:srgbClr val="000000">
                      <a:alpha val="75000"/>
                    </a:srgbClr>
                  </a:glow>
                </a:effectLst>
              </a:rPr>
              <a:t>“Karena pedagang-pedagangmu adalah pembesar-pembesar di bumi, oleh ilmu sihirmu (</a:t>
            </a:r>
            <a:r>
              <a:rPr lang="en-US" sz="3600" b="1">
                <a:solidFill>
                  <a:srgbClr val="FFFFFF"/>
                </a:solidFill>
                <a:effectLst>
                  <a:glow rad="254000">
                    <a:srgbClr val="000000">
                      <a:alpha val="75000"/>
                    </a:srgbClr>
                  </a:glow>
                </a:effectLst>
                <a:latin typeface="Bwgrki"/>
                <a:cs typeface="Bwgrki"/>
              </a:rPr>
              <a:t>farmakei,a</a:t>
            </a:r>
            <a:r>
              <a:rPr lang="en-US" sz="3600" b="1">
                <a:solidFill>
                  <a:srgbClr val="FFFFFF"/>
                </a:solidFill>
                <a:effectLst>
                  <a:glow rad="254000">
                    <a:srgbClr val="000000">
                      <a:alpha val="75000"/>
                    </a:srgbClr>
                  </a:glow>
                </a:effectLst>
              </a:rPr>
              <a:t>) semua bangsa disesatkan" (</a:t>
            </a:r>
            <a:r>
              <a:rPr lang="en-US" sz="3600" b="1">
                <a:solidFill>
                  <a:srgbClr val="FFFFFF"/>
                </a:solidFill>
                <a:effectLst>
                  <a:glow rad="2540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18:23b </a:t>
            </a:r>
            <a:r>
              <a:rPr lang="en-US" sz="3200" b="1">
                <a:solidFill>
                  <a:srgbClr val="FFFFFF"/>
                </a:solidFill>
                <a:effectLst>
                  <a:glow rad="2540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TB</a:t>
            </a:r>
            <a:r>
              <a:rPr lang="en-US" sz="3600" b="1">
                <a:solidFill>
                  <a:srgbClr val="FFFFFF"/>
                </a:solidFill>
                <a:effectLst>
                  <a:glow rad="2540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a:t>
            </a:r>
            <a:endParaRPr lang="en-US" sz="3600" b="1" dirty="0">
              <a:solidFill>
                <a:srgbClr val="FFFFFF"/>
              </a:solidFill>
              <a:effectLst>
                <a:glow rad="254000">
                  <a:srgbClr val="000000">
                    <a:alpha val="75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095080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USA Deceives via_drug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1600"/>
            <a:ext cx="9144000" cy="5486400"/>
          </a:xfrm>
          <a:prstGeom prst="rect">
            <a:avLst/>
          </a:prstGeom>
        </p:spPr>
      </p:pic>
      <p:pic>
        <p:nvPicPr>
          <p:cNvPr id="4" name="Picture 3" descr="rev 17 USA deceived drugs_de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893150"/>
            <a:ext cx="4467437" cy="3964850"/>
          </a:xfrm>
          <a:prstGeom prst="rect">
            <a:avLst/>
          </a:prstGeom>
        </p:spPr>
      </p:pic>
      <p:pic>
        <p:nvPicPr>
          <p:cNvPr id="3" name="Picture 2" descr="rev 17 USA deceives Drug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351288"/>
            <a:ext cx="4498134" cy="3002103"/>
          </a:xfrm>
          <a:prstGeom prst="rect">
            <a:avLst/>
          </a:prstGeom>
        </p:spPr>
      </p:pic>
      <p:sp>
        <p:nvSpPr>
          <p:cNvPr id="1077253" name="Text Box 37"/>
          <p:cNvSpPr txBox="1">
            <a:spLocks noChangeArrowheads="1"/>
          </p:cNvSpPr>
          <p:nvPr/>
        </p:nvSpPr>
        <p:spPr bwMode="auto">
          <a:xfrm>
            <a:off x="8383246" y="35332"/>
            <a:ext cx="76429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411l</a:t>
            </a:r>
            <a:endParaRPr lang="en-US" b="1" dirty="0">
              <a:solidFill>
                <a:srgbClr val="FFFFFF"/>
              </a:solidFill>
              <a:latin typeface="Arial" charset="0"/>
              <a:cs typeface="Arial" charset="0"/>
            </a:endParaRPr>
          </a:p>
        </p:txBody>
      </p:sp>
      <p:sp>
        <p:nvSpPr>
          <p:cNvPr id="8" name="Rectangle 7"/>
          <p:cNvSpPr/>
          <p:nvPr/>
        </p:nvSpPr>
        <p:spPr bwMode="auto">
          <a:xfrm rot="16200000" flipH="1">
            <a:off x="1966609" y="3854127"/>
            <a:ext cx="5605475"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0" name="Rectangle 9"/>
          <p:cNvSpPr/>
          <p:nvPr/>
        </p:nvSpPr>
        <p:spPr bwMode="auto">
          <a:xfrm>
            <a:off x="-81583" y="3792844"/>
            <a:ext cx="4844313"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pic>
        <p:nvPicPr>
          <p:cNvPr id="5" name="Picture 4" descr="rev 17 USA deceives drugs-skull-and-a-gravestone.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85622" y="1351288"/>
            <a:ext cx="4158378" cy="5517272"/>
          </a:xfrm>
          <a:prstGeom prst="rect">
            <a:avLst/>
          </a:prstGeom>
        </p:spPr>
      </p:pic>
      <p:sp>
        <p:nvSpPr>
          <p:cNvPr id="887810" name="Rectangle 1026"/>
          <p:cNvSpPr>
            <a:spLocks noGrp="1" noChangeArrowheads="1"/>
          </p:cNvSpPr>
          <p:nvPr>
            <p:ph type="ctrTitle"/>
          </p:nvPr>
        </p:nvSpPr>
        <p:spPr>
          <a:xfrm>
            <a:off x="1" y="-45074"/>
            <a:ext cx="8273038" cy="1509290"/>
          </a:xfrm>
          <a:noFill/>
          <a:effectLst>
            <a:outerShdw blurRad="63500" dist="35921" dir="2700000" algn="ctr" rotWithShape="0">
              <a:schemeClr val="tx2">
                <a:alpha val="74998"/>
              </a:schemeClr>
            </a:outerShdw>
          </a:effectLst>
        </p:spPr>
        <p:txBody>
          <a:bodyPr/>
          <a:lstStyle/>
          <a:p>
            <a:pPr>
              <a:defRPr/>
            </a:pPr>
            <a:r>
              <a:rPr lang="en-US" sz="3800" b="1">
                <a:effectLst>
                  <a:outerShdw blurRad="38100" dist="38100" dir="2700000" algn="tl">
                    <a:srgbClr val="000000">
                      <a:alpha val="43137"/>
                    </a:srgbClr>
                  </a:outerShdw>
                </a:effectLst>
                <a:latin typeface="Arial" charset="0"/>
                <a:ea typeface="ＭＳ Ｐゴシック" charset="0"/>
                <a:cs typeface="ＭＳ Ｐゴシック" charset="0"/>
              </a:rPr>
              <a:t>Amerika Menyihir Semua Bangsa</a:t>
            </a:r>
            <a:endParaRPr lang="en-US" sz="3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353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Amerika sebagai Ratu</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88669" y="35332"/>
            <a:ext cx="95344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411m</a:t>
            </a:r>
            <a:endParaRPr lang="en-US" b="1" dirty="0">
              <a:solidFill>
                <a:srgbClr val="FFFFFF"/>
              </a:solidFill>
              <a:latin typeface="Arial" charset="0"/>
              <a:cs typeface="Arial" charset="0"/>
            </a:endParaRPr>
          </a:p>
        </p:txBody>
      </p:sp>
      <p:pic>
        <p:nvPicPr>
          <p:cNvPr id="2" name="Picture 1" descr="rev 17 USA queen1744429-lone-queen-sits-on-black-and-red-chess-bo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49855"/>
            <a:ext cx="9144000" cy="6103620"/>
          </a:xfrm>
          <a:prstGeom prst="rect">
            <a:avLst/>
          </a:prstGeom>
        </p:spPr>
      </p:pic>
      <p:sp>
        <p:nvSpPr>
          <p:cNvPr id="6" name="Rectangle 1026"/>
          <p:cNvSpPr txBox="1">
            <a:spLocks noChangeArrowheads="1"/>
          </p:cNvSpPr>
          <p:nvPr/>
        </p:nvSpPr>
        <p:spPr bwMode="auto">
          <a:xfrm>
            <a:off x="3565003" y="1148879"/>
            <a:ext cx="5615510" cy="57091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3200" b="1"/>
              <a:t>berikanlah kepadanya siksaan dan perkabungan, sebanyak kemuliaan dan kemewahan, yang telah ia nikmati. Sebab ia berkata  di dalam hatinya: Aku bertakhta seperti ratu, aku bukan janda, dan aku tidak akan pernah berkabung</a:t>
            </a:r>
            <a: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18:7 </a:t>
            </a:r>
            <a:r>
              <a:rPr lang="en-US" sz="28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TB</a:t>
            </a:r>
            <a: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6637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54150" y="178359"/>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Amerika Membunuh Nabi Allah</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331950" y="35332"/>
            <a:ext cx="86688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411n</a:t>
            </a:r>
            <a:endParaRPr lang="en-US" b="1" dirty="0">
              <a:solidFill>
                <a:srgbClr val="FFFFFF"/>
              </a:solidFill>
              <a:latin typeface="Arial" charset="0"/>
              <a:cs typeface="Arial" charset="0"/>
            </a:endParaRPr>
          </a:p>
        </p:txBody>
      </p:sp>
      <p:sp>
        <p:nvSpPr>
          <p:cNvPr id="6" name="Rectangle 1026"/>
          <p:cNvSpPr txBox="1">
            <a:spLocks noChangeArrowheads="1"/>
          </p:cNvSpPr>
          <p:nvPr/>
        </p:nvSpPr>
        <p:spPr bwMode="auto">
          <a:xfrm>
            <a:off x="17637" y="4241725"/>
            <a:ext cx="9180513"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en-US" sz="6600" b="1">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Nietzsche sudah mati”</a:t>
            </a:r>
            <a:b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Allah, </a:t>
            </a: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1900</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700" b="1">
                <a:solidFill>
                  <a:srgbClr val="000000"/>
                </a:solidFill>
                <a:latin typeface="Times New Roman"/>
                <a:ea typeface="ＭＳ Ｐゴシック" charset="0"/>
                <a:cs typeface="Times New Roman"/>
              </a:rPr>
              <a:t>“Allah sudah mati.”</a:t>
            </a:r>
            <a:br>
              <a:rPr lang="en-US" sz="6600" dirty="0">
                <a:solidFill>
                  <a:srgbClr val="000000"/>
                </a:solidFill>
                <a:latin typeface="Times New Roman"/>
                <a:ea typeface="ＭＳ Ｐゴシック" charset="0"/>
                <a:cs typeface="Times New Roman"/>
              </a:rPr>
            </a:br>
            <a:r>
              <a:rPr lang="en-US" sz="6600" dirty="0">
                <a:solidFill>
                  <a:srgbClr val="000000"/>
                </a:solidFill>
                <a:latin typeface="Times New Roman"/>
                <a:ea typeface="ＭＳ Ｐゴシック" charset="0"/>
                <a:cs typeface="Times New Roman"/>
              </a:rPr>
              <a:t>– Nietzsche, 1883</a:t>
            </a:r>
            <a:endParaRPr lang="en-US" sz="6600" b="1" dirty="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10977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196770" y="151746"/>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Amerika Membunuh Nabi Allah</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331950" y="35332"/>
            <a:ext cx="86688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411n</a:t>
            </a:r>
            <a:endParaRPr lang="en-US" b="1" dirty="0">
              <a:solidFill>
                <a:srgbClr val="FFFFFF"/>
              </a:solidFill>
              <a:latin typeface="Arial" charset="0"/>
              <a:cs typeface="Arial" charset="0"/>
            </a:endParaRPr>
          </a:p>
        </p:txBody>
      </p:sp>
      <p:sp>
        <p:nvSpPr>
          <p:cNvPr id="6" name="Rectangle 1026"/>
          <p:cNvSpPr txBox="1">
            <a:spLocks noChangeArrowheads="1"/>
          </p:cNvSpPr>
          <p:nvPr/>
        </p:nvSpPr>
        <p:spPr bwMode="auto">
          <a:xfrm>
            <a:off x="0" y="4012390"/>
            <a:ext cx="5715276"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Jawaban: </a:t>
            </a:r>
            <a:b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&gt; </a:t>
            </a:r>
            <a:r>
              <a:rPr lang="en-US" sz="7200" b="1">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55 juta</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pic>
        <p:nvPicPr>
          <p:cNvPr id="3" name="Picture 2" descr="rev 17 USA Abortio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2667" y="4127493"/>
            <a:ext cx="2811333" cy="2730506"/>
          </a:xfrm>
          <a:prstGeom prst="rect">
            <a:avLst/>
          </a:prstGeom>
        </p:spPr>
      </p:pic>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a:solidFill>
                  <a:srgbClr val="000000"/>
                </a:solidFill>
                <a:latin typeface="Times New Roman"/>
                <a:ea typeface="ＭＳ Ｐゴシック" charset="0"/>
                <a:cs typeface="Times New Roman"/>
              </a:rPr>
              <a:t>Berapa banyak suara kenabian yang dibunuh Amerika melalui aborsi?</a:t>
            </a:r>
            <a:endParaRPr lang="en-US" b="1" dirty="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181050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849438"/>
          </a:xfrm>
          <a:solidFill>
            <a:srgbClr val="000090"/>
          </a:solidFill>
          <a:effectLst>
            <a:outerShdw blurRad="63500" dist="35921" dir="2700000" algn="ctr" rotWithShape="0">
              <a:schemeClr val="tx2">
                <a:alpha val="74998"/>
              </a:schemeClr>
            </a:outerShdw>
          </a:effectLst>
        </p:spPr>
        <p:txBody>
          <a:bodyPr/>
          <a:lstStyle/>
          <a:p>
            <a:pPr>
              <a:defRPr/>
            </a:pPr>
            <a:r>
              <a:rPr lang="en-US" sz="4800" b="1">
                <a:effectLst>
                  <a:outerShdw blurRad="38100" dist="38100" dir="2700000" algn="tl">
                    <a:srgbClr val="000000">
                      <a:alpha val="43137"/>
                    </a:srgbClr>
                  </a:outerShdw>
                </a:effectLst>
                <a:latin typeface="Arial" charset="0"/>
                <a:ea typeface="ＭＳ Ｐゴシック" charset="0"/>
                <a:cs typeface="ＭＳ Ｐゴシック" charset="0"/>
              </a:rPr>
              <a:t>Masalah dengan Amerika sebagai Misteri Babel</a:t>
            </a:r>
            <a:endParaRPr lang="en-US" sz="4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468313" y="2133600"/>
            <a:ext cx="8583612" cy="44640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defTabSz="914400">
              <a:buFont typeface="+mj-lt"/>
              <a:buAutoNum type="alphaLcParenR"/>
              <a:defRPr/>
            </a:pPr>
            <a:r>
              <a:rPr lang="en-US" sz="3200" b="1">
                <a:solidFill>
                  <a:srgbClr val="FFFFFF"/>
                </a:solidFill>
                <a:latin typeface="Arial" charset="0"/>
                <a:ea typeface="ＭＳ Ｐゴシック" charset="0"/>
                <a:cs typeface="ＭＳ Ｐゴシック" charset="0"/>
              </a:rPr>
              <a:t>Simbol negara Amerika bukanlah wanita dengan burung elang merah.</a:t>
            </a:r>
            <a:endParaRPr lang="en-US" sz="3200" b="1" dirty="0">
              <a:solidFill>
                <a:srgbClr val="FFFFFF"/>
              </a:solidFill>
              <a:latin typeface="Arial" charset="0"/>
              <a:ea typeface="ＭＳ Ｐゴシック" charset="0"/>
              <a:cs typeface="ＭＳ Ｐゴシック" charset="0"/>
            </a:endParaRPr>
          </a:p>
          <a:p>
            <a:pPr marL="914400" indent="-914400" algn="l" defTabSz="914400">
              <a:buFont typeface="+mj-lt"/>
              <a:buAutoNum type="alphaLcParenR"/>
              <a:defRPr/>
            </a:pPr>
            <a:r>
              <a:rPr lang="en-US" sz="3200" b="1">
                <a:solidFill>
                  <a:srgbClr val="FFFFFF"/>
                </a:solidFill>
                <a:latin typeface="Arial" charset="0"/>
                <a:ea typeface="ＭＳ Ｐゴシック" charset="0"/>
                <a:cs typeface="ＭＳ Ｐゴシック" charset="0"/>
              </a:rPr>
              <a:t>Klaim bahwa Rusia adalah Binatang masih perlu pembuktian. </a:t>
            </a:r>
            <a:endParaRPr lang="en-US" sz="3200" b="1" dirty="0">
              <a:solidFill>
                <a:srgbClr val="FFFFFF"/>
              </a:solidFill>
              <a:latin typeface="Arial" charset="0"/>
              <a:ea typeface="ＭＳ Ｐゴシック" charset="0"/>
              <a:cs typeface="ＭＳ Ｐゴシック" charset="0"/>
            </a:endParaRPr>
          </a:p>
          <a:p>
            <a:pPr marL="914400" indent="-914400" algn="l" defTabSz="914400">
              <a:buFont typeface="+mj-lt"/>
              <a:buAutoNum type="alphaLcParenR"/>
              <a:defRPr/>
            </a:pPr>
            <a:r>
              <a:rPr lang="en-US" sz="3200" b="1">
                <a:solidFill>
                  <a:srgbClr val="FFFFFF"/>
                </a:solidFill>
                <a:latin typeface="Arial" charset="0"/>
                <a:ea typeface="ＭＳ Ｐゴシック" charset="0"/>
                <a:cs typeface="ＭＳ Ｐゴシック" charset="0"/>
              </a:rPr>
              <a:t>Kehancuran Amerika tahun 1993 tidak terjadi, demikian pula kekeliruan “nabiah” lainnya.</a:t>
            </a:r>
            <a:endParaRPr lang="en-US" sz="3200" b="1" dirty="0">
              <a:solidFill>
                <a:srgbClr val="FFFFFF"/>
              </a:solidFill>
              <a:latin typeface="Arial" charset="0"/>
              <a:ea typeface="ＭＳ Ｐゴシック" charset="0"/>
              <a:cs typeface="ＭＳ Ｐゴシック" charset="0"/>
            </a:endParaRPr>
          </a:p>
          <a:p>
            <a:pPr marL="914400" indent="-914400" algn="l" defTabSz="914400">
              <a:buFont typeface="+mj-lt"/>
              <a:buAutoNum type="alphaLcParenR"/>
              <a:defRPr/>
            </a:pPr>
            <a:r>
              <a:rPr lang="en-US" sz="3200" b="1">
                <a:solidFill>
                  <a:srgbClr val="FFFFFF"/>
                </a:solidFill>
                <a:latin typeface="Arial" charset="0"/>
                <a:ea typeface="ＭＳ Ｐゴシック" charset="0"/>
                <a:cs typeface="ＭＳ Ｐゴシック" charset="0"/>
              </a:rPr>
              <a:t>Terdapat banyak masalah teologis dalam buku Dr. Chan.</a:t>
            </a:r>
            <a:endParaRPr lang="en-US" sz="3200" dirty="0">
              <a:solidFill>
                <a:srgbClr val="FFFFFF"/>
              </a:solidFill>
              <a:latin typeface="Times New Roman" charset="0"/>
              <a:ea typeface="ＭＳ Ｐゴシック" charset="0"/>
              <a:cs typeface="ＭＳ Ｐゴシック" charset="0"/>
            </a:endParaRPr>
          </a:p>
        </p:txBody>
      </p:sp>
      <p:sp>
        <p:nvSpPr>
          <p:cNvPr id="1075205"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412</a:t>
            </a:r>
          </a:p>
        </p:txBody>
      </p:sp>
    </p:spTree>
    <p:extLst>
      <p:ext uri="{BB962C8B-B14F-4D97-AF65-F5344CB8AC3E}">
        <p14:creationId xmlns:p14="http://schemas.microsoft.com/office/powerpoint/2010/main" val="12605364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633538"/>
          </a:xfrm>
          <a:solidFill>
            <a:srgbClr val="800000"/>
          </a:solidFill>
          <a:effectLst>
            <a:outerShdw blurRad="63500" dist="35921" dir="2700000" algn="ctr" rotWithShape="0">
              <a:schemeClr val="tx2">
                <a:alpha val="74998"/>
              </a:schemeClr>
            </a:outerShdw>
          </a:effectLst>
        </p:spPr>
        <p:txBody>
          <a:bodyPr/>
          <a:lstStyle/>
          <a:p>
            <a:pPr>
              <a:defRPr/>
            </a:pPr>
            <a:r>
              <a:rPr lang="en-US" sz="4800" b="1">
                <a:effectLst>
                  <a:outerShdw blurRad="38100" dist="38100" dir="2700000" algn="tl">
                    <a:srgbClr val="000000">
                      <a:alpha val="43137"/>
                    </a:srgbClr>
                  </a:outerShdw>
                </a:effectLst>
                <a:latin typeface="Arial" charset="0"/>
                <a:ea typeface="ＭＳ Ｐゴシック" charset="0"/>
                <a:cs typeface="ＭＳ Ｐゴシック" charset="0"/>
              </a:rPr>
              <a:t>Apa atau Siapa kah Misteri Babel?</a:t>
            </a:r>
            <a:endParaRPr lang="en-US" sz="4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pic>
        <p:nvPicPr>
          <p:cNvPr id="1077251" name="Picture 5" descr="Rev 17.1 Harlot Poser-A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5963" y="4314825"/>
            <a:ext cx="3271837"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250825" y="1916113"/>
            <a:ext cx="8208963" cy="47554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defTabSz="914400">
              <a:buFont typeface="+mj-lt"/>
              <a:buAutoNum type="alphaLcParenR"/>
              <a:defRPr/>
            </a:pPr>
            <a:r>
              <a:rPr lang="en-US" sz="3200" b="1">
                <a:solidFill>
                  <a:srgbClr val="FFFFFF"/>
                </a:solidFill>
                <a:latin typeface="Arial" charset="0"/>
                <a:ea typeface="ＭＳ Ｐゴシック" charset="0"/>
                <a:cs typeface="ＭＳ Ｐゴシック" charset="0"/>
              </a:rPr>
              <a:t>Tak seorang pun dapat mengenali Babel di Wahyu 17–18 dengan pasti.</a:t>
            </a:r>
            <a:endParaRPr lang="en-US" sz="3200" b="1" dirty="0">
              <a:solidFill>
                <a:srgbClr val="FFFFFF"/>
              </a:solidFill>
              <a:latin typeface="Arial" charset="0"/>
              <a:ea typeface="ＭＳ Ｐゴシック" charset="0"/>
              <a:cs typeface="ＭＳ Ｐゴシック" charset="0"/>
            </a:endParaRPr>
          </a:p>
          <a:p>
            <a:pPr marL="914400" indent="-914400" algn="l" defTabSz="914400">
              <a:buFont typeface="+mj-lt"/>
              <a:buAutoNum type="alphaLcParenR"/>
              <a:defRPr/>
            </a:pPr>
            <a:r>
              <a:rPr lang="en-US" sz="3200" b="1">
                <a:solidFill>
                  <a:srgbClr val="FFFFFF"/>
                </a:solidFill>
                <a:latin typeface="Arial" charset="0"/>
                <a:ea typeface="ＭＳ Ｐゴシック" charset="0"/>
                <a:cs typeface="ＭＳ Ｐゴシック" charset="0"/>
              </a:rPr>
              <a:t>Kelihatannya tidak mungkin sebagai sistem dunia, sebuah kota, atau bangsa-bangsa.</a:t>
            </a:r>
            <a:endParaRPr lang="en-US" sz="3200" b="1" dirty="0">
              <a:solidFill>
                <a:srgbClr val="FFFFFF"/>
              </a:solidFill>
              <a:latin typeface="Arial" charset="0"/>
              <a:ea typeface="ＭＳ Ｐゴシック" charset="0"/>
              <a:cs typeface="ＭＳ Ｐゴシック" charset="0"/>
            </a:endParaRPr>
          </a:p>
          <a:p>
            <a:pPr marL="914400" indent="-914400" algn="l" defTabSz="914400">
              <a:buFont typeface="+mj-lt"/>
              <a:buAutoNum type="alphaLcParenR"/>
              <a:defRPr/>
            </a:pPr>
            <a:r>
              <a:rPr lang="en-US" sz="3200" b="1">
                <a:solidFill>
                  <a:srgbClr val="FFFFFF"/>
                </a:solidFill>
                <a:latin typeface="Arial" charset="0"/>
                <a:ea typeface="ＭＳ Ｐゴシック" charset="0"/>
                <a:cs typeface="ＭＳ Ｐゴシック" charset="0"/>
              </a:rPr>
              <a:t>Amerika bukanlah pilihan terbaik, namun tak seorang pun tahu.</a:t>
            </a:r>
            <a:endParaRPr lang="en-US" sz="3200" dirty="0">
              <a:solidFill>
                <a:srgbClr val="FFFFFF"/>
              </a:solidFill>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412</a:t>
            </a:r>
          </a:p>
        </p:txBody>
      </p:sp>
    </p:spTree>
    <p:extLst>
      <p:ext uri="{BB962C8B-B14F-4D97-AF65-F5344CB8AC3E}">
        <p14:creationId xmlns:p14="http://schemas.microsoft.com/office/powerpoint/2010/main" val="16022840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en-US" sz="4000" b="1">
                <a:effectLst>
                  <a:outerShdw blurRad="38100" dist="38100" dir="2700000" algn="tl">
                    <a:srgbClr val="000000">
                      <a:alpha val="43137"/>
                    </a:srgbClr>
                  </a:outerShdw>
                </a:effectLst>
                <a:latin typeface="Arial" charset="0"/>
                <a:ea typeface="ＭＳ Ｐゴシック" charset="0"/>
                <a:cs typeface="ＭＳ Ｐゴシック" charset="0"/>
              </a:rPr>
              <a:t>Babel Dihancurkan Api Dalam Satu Jam</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406</a:t>
            </a:r>
          </a:p>
          <a:p>
            <a:pPr algn="ctr" defTabSz="914400" eaLnBrk="0" fontAlgn="base" hangingPunct="0">
              <a:spcBef>
                <a:spcPct val="0"/>
              </a:spcBef>
              <a:spcAft>
                <a:spcPct val="0"/>
              </a:spcAft>
            </a:pP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a:t>"dalam satu jam saja kekayaan sebanyak   itu sudah binasa!</a:t>
            </a:r>
            <a: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(18:17a TB)</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2826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7444" name="Text Box 5"/>
          <p:cNvSpPr txBox="1">
            <a:spLocks noChangeArrowheads="1"/>
          </p:cNvSpPr>
          <p:nvPr/>
        </p:nvSpPr>
        <p:spPr bwMode="auto">
          <a:xfrm>
            <a:off x="5029200" y="2650070"/>
            <a:ext cx="28916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a:solidFill>
                  <a:srgbClr val="FFFFFF"/>
                </a:solidFill>
                <a:latin typeface="Arial"/>
                <a:cs typeface="Arial"/>
              </a:rPr>
              <a:t>Wahyu 13:16-17</a:t>
            </a:r>
            <a:endParaRPr lang="en-US" sz="2800" b="1" dirty="0">
              <a:solidFill>
                <a:srgbClr val="FFFFFF"/>
              </a:solidFill>
              <a:latin typeface="Arial"/>
              <a:cs typeface="Arial"/>
            </a:endParaRPr>
          </a:p>
        </p:txBody>
      </p:sp>
      <p:sp>
        <p:nvSpPr>
          <p:cNvPr id="957445" name="Rectangle 6"/>
          <p:cNvSpPr>
            <a:spLocks noGrp="1" noChangeArrowheads="1"/>
          </p:cNvSpPr>
          <p:nvPr>
            <p:ph type="title" idx="4294967295"/>
          </p:nvPr>
        </p:nvSpPr>
        <p:spPr>
          <a:xfrm>
            <a:off x="6019800" y="4267200"/>
            <a:ext cx="3124200" cy="1905000"/>
          </a:xfrm>
        </p:spPr>
        <p:txBody>
          <a:bodyPr/>
          <a:lstStyle/>
          <a:p>
            <a:r>
              <a:rPr lang="en-US" sz="4000">
                <a:solidFill>
                  <a:schemeClr val="bg1"/>
                </a:solidFill>
                <a:latin typeface="Verdana" charset="0"/>
                <a:ea typeface="ＭＳ Ｐゴシック" charset="0"/>
                <a:cs typeface="ＭＳ Ｐゴシック" charset="0"/>
              </a:rPr>
              <a:t>Tanda di Tangan Kanan</a:t>
            </a:r>
            <a:endParaRPr lang="en-US">
              <a:solidFill>
                <a:schemeClr val="bg1"/>
              </a:solidFill>
              <a:latin typeface="Verdana" charset="0"/>
              <a:ea typeface="ＭＳ Ｐゴシック" charset="0"/>
              <a:cs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51202" name="Rectangle 2"/>
          <p:cNvSpPr>
            <a:spLocks noChangeArrowheads="1"/>
          </p:cNvSpPr>
          <p:nvPr/>
        </p:nvSpPr>
        <p:spPr bwMode="auto">
          <a:xfrm>
            <a:off x="151195" y="101610"/>
            <a:ext cx="8382000" cy="2785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defRPr/>
            </a:pPr>
            <a:r>
              <a:rPr lang="en-US" sz="2500" b="1" i="1">
                <a:solidFill>
                  <a:srgbClr val="FFFFFF"/>
                </a:solidFill>
                <a:effectLst>
                  <a:glow rad="292100">
                    <a:srgbClr val="000000">
                      <a:alpha val="75000"/>
                    </a:srgbClr>
                  </a:glow>
                </a:effectLst>
                <a:latin typeface="Arial"/>
                <a:ea typeface="ＭＳ Ｐゴシック" charset="0"/>
                <a:cs typeface="Arial"/>
              </a:rPr>
              <a:t>“Dan ia menyebabkan, sehingga kepada semua orang, kecil atau besar, kaya atau miskin, merdeka atau hamba, diberi tanda pada tangan  kanannya atau ada dahinya, dan tidak seorang pun yang dapat membeli atau menjual selain dari pada mereka yang memakai tanda itu, yaitu nama binatang itu atau bilangan namannya"</a:t>
            </a:r>
            <a:endParaRPr lang="pt-BR" sz="2500" b="1" i="1" dirty="0">
              <a:solidFill>
                <a:srgbClr val="FFFFFF"/>
              </a:solidFill>
              <a:effectLst>
                <a:glow rad="2921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29253104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495"/>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8.21 Millsto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1900"/>
            <a:ext cx="7112000" cy="5626100"/>
          </a:xfrm>
          <a:prstGeom prst="rect">
            <a:avLst/>
          </a:prstGeom>
        </p:spPr>
      </p:pic>
      <p:sp>
        <p:nvSpPr>
          <p:cNvPr id="887810" name="Rectangle 1026"/>
          <p:cNvSpPr>
            <a:spLocks noGrp="1" noChangeArrowheads="1"/>
          </p:cNvSpPr>
          <p:nvPr>
            <p:ph type="ctrTitle"/>
          </p:nvPr>
        </p:nvSpPr>
        <p:spPr>
          <a:xfrm>
            <a:off x="1" y="102605"/>
            <a:ext cx="7928657" cy="1226543"/>
          </a:xfrm>
          <a:noFill/>
          <a:effectLst>
            <a:outerShdw blurRad="63500" dist="35921" dir="2700000" algn="ctr" rotWithShape="0">
              <a:schemeClr val="tx2">
                <a:alpha val="74998"/>
              </a:schemeClr>
            </a:outerShdw>
          </a:effectLst>
        </p:spPr>
        <p:txBody>
          <a:bodyPr/>
          <a:lstStyle/>
          <a:p>
            <a:pPr>
              <a:defRPr/>
            </a:pPr>
            <a:r>
              <a:rPr lang="en-US" sz="4000" b="1">
                <a:effectLst>
                  <a:outerShdw blurRad="38100" dist="38100" dir="2700000" algn="tl">
                    <a:srgbClr val="000000">
                      <a:alpha val="43137"/>
                    </a:srgbClr>
                  </a:outerShdw>
                </a:effectLst>
                <a:latin typeface="Arial" charset="0"/>
                <a:ea typeface="ＭＳ Ｐゴシック" charset="0"/>
                <a:cs typeface="ＭＳ Ｐゴシック" charset="0"/>
              </a:rPr>
              <a:t>Babel Hancur Dengan Cepat</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406</a:t>
            </a:r>
          </a:p>
          <a:p>
            <a:pPr algn="ctr" defTabSz="914400" eaLnBrk="0" fontAlgn="base" hangingPunct="0">
              <a:spcBef>
                <a:spcPct val="0"/>
              </a:spcBef>
              <a:spcAft>
                <a:spcPct val="0"/>
              </a:spcAft>
            </a:pP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4800600" y="1003300"/>
            <a:ext cx="4379913" cy="5854700"/>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a:solidFill>
                  <a:srgbClr val="FFFFFF"/>
                </a:solidFill>
                <a:effectLst>
                  <a:glow rad="228600">
                    <a:schemeClr val="tx1"/>
                  </a:glow>
                </a:effectLst>
                <a:latin typeface="Arial" charset="0"/>
                <a:ea typeface="ＭＳ Ｐゴシック" charset="0"/>
                <a:cs typeface="ＭＳ Ｐゴシック" charset="0"/>
              </a:rPr>
              <a:t>“Dan seorang malaikat yang kuat, mengangkat sebuat batu sebesar batu kilangan, lalu melemparkannya ke dalam laut, katanya, “Demikianlah Babel, kota besar itu, akan dilemparkan dengan keras ke bawah, dan ia tidak akan ditemukan lagi.“ (18:21 </a:t>
            </a:r>
            <a:r>
              <a:rPr lang="en-US" sz="2400" b="1">
                <a:solidFill>
                  <a:srgbClr val="FFFFFF"/>
                </a:solidFill>
                <a:effectLst>
                  <a:glow rad="228600">
                    <a:schemeClr val="tx1"/>
                  </a:glow>
                </a:effectLst>
                <a:latin typeface="Arial" charset="0"/>
                <a:ea typeface="ＭＳ Ｐゴシック" charset="0"/>
                <a:cs typeface="ＭＳ Ｐゴシック" charset="0"/>
              </a:rPr>
              <a:t>TB</a:t>
            </a:r>
            <a:r>
              <a:rPr lang="en-US" sz="2800" b="1">
                <a:solidFill>
                  <a:srgbClr val="FFFFFF"/>
                </a:solidFill>
                <a:effectLst>
                  <a:glow rad="228600">
                    <a:schemeClr val="tx1"/>
                  </a:glow>
                </a:effectLst>
                <a:latin typeface="Arial" charset="0"/>
                <a:ea typeface="ＭＳ Ｐゴシック" charset="0"/>
                <a:cs typeface="ＭＳ Ｐゴシック" charset="0"/>
              </a:rPr>
              <a:t>)</a:t>
            </a:r>
            <a:endParaRPr lang="en-US" sz="2800" b="1" dirty="0">
              <a:solidFill>
                <a:srgbClr val="FFFFFF"/>
              </a:solidFill>
              <a:effectLst>
                <a:glow rad="2286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57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Bumi Meratap (</a:t>
            </a: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18:9-24)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48730" y="4352"/>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414</a:t>
            </a:r>
          </a:p>
        </p:txBody>
      </p:sp>
      <p:pic>
        <p:nvPicPr>
          <p:cNvPr id="3" name="Picture 2" descr="rev 19 end-of-the-wor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55286"/>
            <a:ext cx="9144000" cy="6102714"/>
          </a:xfrm>
          <a:prstGeom prst="rect">
            <a:avLst/>
          </a:prstGeom>
        </p:spPr>
      </p:pic>
    </p:spTree>
    <p:extLst>
      <p:ext uri="{BB962C8B-B14F-4D97-AF65-F5344CB8AC3E}">
        <p14:creationId xmlns:p14="http://schemas.microsoft.com/office/powerpoint/2010/main" val="17607217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19</a:t>
            </a:r>
          </a:p>
        </p:txBody>
      </p:sp>
    </p:spTree>
    <p:extLst>
      <p:ext uri="{BB962C8B-B14F-4D97-AF65-F5344CB8AC3E}">
        <p14:creationId xmlns:p14="http://schemas.microsoft.com/office/powerpoint/2010/main" val="22943281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2"/>
            <a:ext cx="9180513" cy="111333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Surga Bersukacita (19:1-2 </a:t>
            </a:r>
            <a:r>
              <a:rPr lang="en-US" sz="3600" b="1">
                <a:effectLst>
                  <a:outerShdw blurRad="38100" dist="38100" dir="2700000" algn="tl">
                    <a:srgbClr val="000000">
                      <a:alpha val="43137"/>
                    </a:srgbClr>
                  </a:outerShdw>
                </a:effectLst>
                <a:latin typeface="Arial" charset="0"/>
                <a:ea typeface="ＭＳ Ｐゴシック" charset="0"/>
                <a:cs typeface="ＭＳ Ｐゴシック" charset="0"/>
              </a:rPr>
              <a:t>TB</a:t>
            </a:r>
            <a:r>
              <a:rPr lang="en-US" b="1">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414</a:t>
            </a:r>
          </a:p>
        </p:txBody>
      </p:sp>
      <p:pic>
        <p:nvPicPr>
          <p:cNvPr id="2" name="Picture 1" descr="rev 19 praising-h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06700"/>
            <a:ext cx="5397500" cy="4051300"/>
          </a:xfrm>
          <a:prstGeom prst="rect">
            <a:avLst/>
          </a:prstGeom>
        </p:spPr>
      </p:pic>
      <p:sp>
        <p:nvSpPr>
          <p:cNvPr id="8" name="Rectangle 1026"/>
          <p:cNvSpPr txBox="1">
            <a:spLocks noChangeArrowheads="1"/>
          </p:cNvSpPr>
          <p:nvPr/>
        </p:nvSpPr>
        <p:spPr bwMode="auto">
          <a:xfrm>
            <a:off x="0" y="1148879"/>
            <a:ext cx="9180513" cy="57091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3200" b="1"/>
              <a:t>Kemudian dari pada itu aku mendengar seperti suara yang nyaring dari himpunan            </a:t>
            </a:r>
          </a:p>
          <a:p>
            <a:pPr defTabSz="914400">
              <a:defRPr/>
            </a:pPr>
            <a:r>
              <a:rPr lang="en-US" sz="3200" b="1"/>
              <a:t>                 besar orang banyak di sorga,  </a:t>
            </a:r>
          </a:p>
          <a:p>
            <a:pPr defTabSz="914400">
              <a:defRPr/>
            </a:pPr>
            <a:r>
              <a:rPr lang="en-US" sz="3200" b="1"/>
              <a:t>                       katanya: "Haleluya! Keselamatan dan kemuliaan dan kekuasaan adalah pada Allah kita, </a:t>
            </a:r>
            <a:r>
              <a:rPr lang="en-US" sz="3200" b="1" baseline="3000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2</a:t>
            </a:r>
            <a:r>
              <a:rPr lang="en-US" sz="3200" b="1"/>
              <a:t>sebab benar dan adil segala penghakiman-Nya, karena Ialah yang telah menghakimi pelacur besar itu, yang merusakkan bumi dengan percabulannya; dan Ialah yang telah membalaskan darah hamba-hamba-Nya atas pelacur itu."</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descr="rev 19 halleluyah smal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049" y="2405802"/>
            <a:ext cx="2128167" cy="839277"/>
          </a:xfrm>
          <a:prstGeom prst="rect">
            <a:avLst/>
          </a:prstGeom>
        </p:spPr>
      </p:pic>
    </p:spTree>
    <p:extLst>
      <p:ext uri="{BB962C8B-B14F-4D97-AF65-F5344CB8AC3E}">
        <p14:creationId xmlns:p14="http://schemas.microsoft.com/office/powerpoint/2010/main" val="31670300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7"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9298" name="Rectangle 1027"/>
          <p:cNvSpPr>
            <a:spLocks noGrp="1" noChangeArrowheads="1"/>
          </p:cNvSpPr>
          <p:nvPr>
            <p:ph type="title" idx="4294967295"/>
          </p:nvPr>
        </p:nvSpPr>
        <p:spPr>
          <a:xfrm>
            <a:off x="2286000" y="0"/>
            <a:ext cx="4419600" cy="1600200"/>
          </a:xfrm>
        </p:spPr>
        <p:txBody>
          <a:bodyPr/>
          <a:lstStyle/>
          <a:p>
            <a:r>
              <a:rPr lang="en-US" sz="3600" b="1">
                <a:solidFill>
                  <a:schemeClr val="tx1"/>
                </a:solidFill>
                <a:latin typeface="Arial" charset="0"/>
                <a:ea typeface="ＭＳ Ｐゴシック" charset="0"/>
              </a:rPr>
              <a:t>Perkawinan &amp; Perjamuan Kawin Anak Domba</a:t>
            </a:r>
            <a:endParaRPr lang="en-US" b="1">
              <a:solidFill>
                <a:schemeClr val="tx1"/>
              </a:solidFill>
              <a:latin typeface="Arial" charset="0"/>
              <a:ea typeface="ＭＳ Ｐゴシック" charset="0"/>
            </a:endParaRPr>
          </a:p>
        </p:txBody>
      </p:sp>
      <p:sp>
        <p:nvSpPr>
          <p:cNvPr id="4"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415</a:t>
            </a:r>
          </a:p>
        </p:txBody>
      </p:sp>
    </p:spTree>
    <p:extLst>
      <p:ext uri="{BB962C8B-B14F-4D97-AF65-F5344CB8AC3E}">
        <p14:creationId xmlns:p14="http://schemas.microsoft.com/office/powerpoint/2010/main" val="9114565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1345" name="Picture 2" descr="Marriage Arnold 33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158"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idx="4294967295"/>
          </p:nvPr>
        </p:nvSpPr>
        <p:spPr>
          <a:xfrm>
            <a:off x="4572000" y="315612"/>
            <a:ext cx="4419600" cy="2084388"/>
          </a:xfrm>
        </p:spPr>
        <p:txBody>
          <a:bodyPr/>
          <a:lstStyle/>
          <a:p>
            <a:pPr algn="r" eaLnBrk="1" hangingPunct="1">
              <a:defRPr/>
            </a:pPr>
            <a:r>
              <a:rPr lang="en-US" sz="3600" b="1">
                <a:solidFill>
                  <a:srgbClr val="000000"/>
                </a:solidFill>
                <a:effectLst>
                  <a:outerShdw blurRad="38100" dist="38100" dir="2700000" algn="tl">
                    <a:srgbClr val="FFFFFF"/>
                  </a:outerShdw>
                </a:effectLst>
                <a:latin typeface="Arial" charset="0"/>
                <a:ea typeface="ＭＳ Ｐゴシック" charset="0"/>
                <a:cs typeface="ＭＳ Ｐゴシック" charset="0"/>
              </a:rPr>
              <a:t>Latar Belakang Perkawinan dalam Literatur Yahudi</a:t>
            </a:r>
          </a:p>
        </p:txBody>
      </p:sp>
      <p:sp>
        <p:nvSpPr>
          <p:cNvPr id="8196" name="Rectangle 4"/>
          <p:cNvSpPr>
            <a:spLocks noChangeArrowheads="1"/>
          </p:cNvSpPr>
          <p:nvPr/>
        </p:nvSpPr>
        <p:spPr bwMode="auto">
          <a:xfrm>
            <a:off x="4495800" y="2338087"/>
            <a:ext cx="4495800" cy="3921125"/>
          </a:xfrm>
          <a:prstGeom prst="rect">
            <a:avLst/>
          </a:prstGeom>
          <a:noFill/>
          <a:ln w="9525">
            <a:noFill/>
            <a:miter lim="800000"/>
            <a:headEnd/>
            <a:tailEnd/>
          </a:ln>
        </p:spPr>
        <p:txBody>
          <a:bodyPr/>
          <a:lstStyle/>
          <a:p>
            <a:pPr marL="342900" indent="-342900" algn="r" defTabSz="914400" fontAlgn="base">
              <a:lnSpc>
                <a:spcPct val="90000"/>
              </a:lnSpc>
              <a:spcBef>
                <a:spcPct val="20000"/>
              </a:spcBef>
              <a:spcAft>
                <a:spcPct val="0"/>
              </a:spcAft>
              <a:buClr>
                <a:srgbClr val="86D1EC"/>
              </a:buClr>
              <a:buSzPct val="90000"/>
              <a:buFont typeface="Wingdings" charset="0"/>
              <a:buBlip>
                <a:blip r:embed="rId4"/>
              </a:buBlip>
              <a:defRPr/>
            </a:pPr>
            <a:r>
              <a:rPr lang="en-US" sz="2800" b="1">
                <a:solidFill>
                  <a:srgbClr val="000000"/>
                </a:solidFill>
                <a:effectLst>
                  <a:outerShdw blurRad="38100" dist="38100" dir="2700000" algn="tl">
                    <a:srgbClr val="FFFFFF"/>
                  </a:outerShdw>
                </a:effectLst>
                <a:latin typeface="Arial" charset="0"/>
                <a:ea typeface="ＭＳ Ｐゴシック" charset="0"/>
                <a:cs typeface="ＭＳ Ｐゴシック" charset="0"/>
              </a:rPr>
              <a:t>Perkawinan menggambarkan kasih Kristus kepada gereja </a:t>
            </a:r>
            <a:r>
              <a:rPr lang="en-US" altLang="ja-JP" sz="2800" b="1">
                <a:solidFill>
                  <a:srgbClr val="000000"/>
                </a:solidFill>
                <a:effectLst>
                  <a:outerShdw blurRad="38100" dist="38100" dir="2700000" algn="tl">
                    <a:srgbClr val="FFFFFF"/>
                  </a:outerShdw>
                </a:effectLst>
                <a:latin typeface="Arial" charset="0"/>
                <a:ea typeface="ＭＳ Ｐゴシック" charset="0"/>
                <a:cs typeface="ＭＳ Ｐゴシック" charset="0"/>
              </a:rPr>
              <a:t>(Efesus </a:t>
            </a:r>
            <a:r>
              <a:rPr lang="en-US" altLang="ja-JP"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5)</a:t>
            </a:r>
          </a:p>
          <a:p>
            <a:pPr marL="342900" indent="-342900" algn="r" defTabSz="914400" fontAlgn="base">
              <a:lnSpc>
                <a:spcPct val="90000"/>
              </a:lnSpc>
              <a:spcBef>
                <a:spcPct val="20000"/>
              </a:spcBef>
              <a:spcAft>
                <a:spcPct val="0"/>
              </a:spcAft>
              <a:buClr>
                <a:srgbClr val="86D1EC"/>
              </a:buClr>
              <a:buSzPct val="90000"/>
              <a:buFont typeface="Wingdings" charset="0"/>
              <a:buBlip>
                <a:blip r:embed="rId4"/>
              </a:buBlip>
              <a:defRPr/>
            </a:pPr>
            <a:r>
              <a:rPr lang="en-US" sz="2800" b="1">
                <a:solidFill>
                  <a:srgbClr val="000000"/>
                </a:solidFill>
                <a:effectLst>
                  <a:outerShdw blurRad="38100" dist="38100" dir="2700000" algn="tl">
                    <a:srgbClr val="FFFFFF"/>
                  </a:outerShdw>
                </a:effectLst>
                <a:latin typeface="Arial" charset="0"/>
                <a:ea typeface="ＭＳ Ｐゴシック" charset="0"/>
                <a:cs typeface="ＭＳ Ｐゴシック" charset="0"/>
              </a:rPr>
              <a:t>Tatanan adat perkawinan parallel dengan eskatologi gereja</a:t>
            </a:r>
            <a:endPar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5"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10201"/>
                </a:solidFill>
                <a:latin typeface="Arial" charset="0"/>
                <a:cs typeface="Arial" charset="0"/>
              </a:rPr>
              <a:t>415</a:t>
            </a:r>
          </a:p>
        </p:txBody>
      </p:sp>
    </p:spTree>
    <p:extLst>
      <p:ext uri="{BB962C8B-B14F-4D97-AF65-F5344CB8AC3E}">
        <p14:creationId xmlns:p14="http://schemas.microsoft.com/office/powerpoint/2010/main" val="51115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p:cTn id="7" dur="500" fill="hold"/>
                                        <p:tgtEl>
                                          <p:spTgt spid="819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196">
                                            <p:txEl>
                                              <p:pRg st="1" end="1"/>
                                            </p:txEl>
                                          </p:spTgt>
                                        </p:tgtEl>
                                        <p:attrNameLst>
                                          <p:attrName>style.visibility</p:attrName>
                                        </p:attrNameLst>
                                      </p:cBhvr>
                                      <p:to>
                                        <p:strVal val="visible"/>
                                      </p:to>
                                    </p:set>
                                    <p:anim calcmode="lin" valueType="num">
                                      <p:cBhvr>
                                        <p:cTn id="14" dur="500" fill="hold"/>
                                        <p:tgtEl>
                                          <p:spTgt spid="819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19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1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512" y="0"/>
            <a:ext cx="9144000" cy="6858000"/>
          </a:xfrm>
          <a:prstGeom prst="rect">
            <a:avLst/>
          </a:prstGeom>
          <a:solidFill>
            <a:schemeClr val="bg2"/>
          </a:solidFill>
          <a:effectLst>
            <a:glow rad="101600">
              <a:schemeClr val="accent1">
                <a:lumMod val="75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FFFFFF"/>
              </a:solidFill>
              <a:latin typeface="Arial"/>
              <a:ea typeface="ＭＳ Ｐゴシック"/>
              <a:cs typeface="ＭＳ Ｐゴシック"/>
            </a:endParaRPr>
          </a:p>
        </p:txBody>
      </p:sp>
      <p:sp>
        <p:nvSpPr>
          <p:cNvPr id="10242" name="Rectangle 2"/>
          <p:cNvSpPr>
            <a:spLocks noGrp="1" noChangeArrowheads="1"/>
          </p:cNvSpPr>
          <p:nvPr>
            <p:ph type="title" idx="4294967295"/>
          </p:nvPr>
        </p:nvSpPr>
        <p:spPr>
          <a:xfrm>
            <a:off x="3657600" y="152400"/>
            <a:ext cx="4953000" cy="1371600"/>
          </a:xfrm>
        </p:spPr>
        <p:txBody>
          <a:bodyPr/>
          <a:lstStyle/>
          <a:p>
            <a:pPr eaLnBrk="1" hangingPunct="1">
              <a:defRPr/>
            </a:pPr>
            <a:r>
              <a:rPr lang="en-US" sz="4000">
                <a:effectLst>
                  <a:outerShdw blurRad="38100" dist="38100" dir="2700000" algn="tl">
                    <a:srgbClr val="000000"/>
                  </a:outerShdw>
                </a:effectLst>
                <a:latin typeface="Arial" charset="0"/>
                <a:ea typeface="ＭＳ Ｐゴシック" charset="0"/>
                <a:cs typeface="ＭＳ Ｐゴシック" charset="0"/>
              </a:rPr>
              <a:t>Prosesi Perkawinan di Abad Pertama</a:t>
            </a:r>
            <a:endParaRPr lang="en-US" sz="4000" dirty="0">
              <a:effectLst>
                <a:outerShdw blurRad="38100" dist="38100" dir="2700000" algn="tl">
                  <a:srgbClr val="000000"/>
                </a:outerShdw>
              </a:effectLst>
              <a:latin typeface="Arial" charset="0"/>
              <a:ea typeface="ＭＳ Ｐゴシック" charset="0"/>
              <a:cs typeface="ＭＳ Ｐゴシック" charset="0"/>
            </a:endParaRPr>
          </a:p>
        </p:txBody>
      </p:sp>
      <p:pic>
        <p:nvPicPr>
          <p:cNvPr id="1083397" name="Picture 4" descr="wedding proces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Text Box 5"/>
          <p:cNvSpPr txBox="1">
            <a:spLocks noChangeArrowheads="1"/>
          </p:cNvSpPr>
          <p:nvPr/>
        </p:nvSpPr>
        <p:spPr bwMode="auto">
          <a:xfrm>
            <a:off x="2755900" y="5181600"/>
            <a:ext cx="1922321"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a:solidFill>
                  <a:srgbClr val="FFFFFF"/>
                </a:solidFill>
                <a:latin typeface="Arial" charset="0"/>
              </a:rPr>
              <a:t>Rumah </a:t>
            </a:r>
          </a:p>
          <a:p>
            <a:pPr defTabSz="914400" eaLnBrk="0" fontAlgn="base" hangingPunct="0">
              <a:spcBef>
                <a:spcPct val="0"/>
              </a:spcBef>
              <a:spcAft>
                <a:spcPct val="0"/>
              </a:spcAft>
            </a:pPr>
            <a:r>
              <a:rPr lang="en-US" sz="2800" b="1">
                <a:solidFill>
                  <a:srgbClr val="FFFFFF"/>
                </a:solidFill>
                <a:latin typeface="Arial" charset="0"/>
              </a:rPr>
              <a:t>Mempelai </a:t>
            </a:r>
          </a:p>
          <a:p>
            <a:pPr defTabSz="914400" eaLnBrk="0" fontAlgn="base" hangingPunct="0">
              <a:spcBef>
                <a:spcPct val="0"/>
              </a:spcBef>
              <a:spcAft>
                <a:spcPct val="0"/>
              </a:spcAft>
            </a:pPr>
            <a:r>
              <a:rPr lang="en-US" sz="2800" b="1">
                <a:solidFill>
                  <a:srgbClr val="FFFFFF"/>
                </a:solidFill>
                <a:latin typeface="Arial" charset="0"/>
              </a:rPr>
              <a:t>Wanita</a:t>
            </a:r>
            <a:endParaRPr lang="en-US" sz="2800" b="1" dirty="0">
              <a:solidFill>
                <a:srgbClr val="FFFFFF"/>
              </a:solidFill>
              <a:latin typeface="Arial" charset="0"/>
            </a:endParaRPr>
          </a:p>
        </p:txBody>
      </p:sp>
      <p:sp>
        <p:nvSpPr>
          <p:cNvPr id="10246" name="Text Box 6"/>
          <p:cNvSpPr txBox="1">
            <a:spLocks noChangeArrowheads="1"/>
          </p:cNvSpPr>
          <p:nvPr/>
        </p:nvSpPr>
        <p:spPr bwMode="auto">
          <a:xfrm>
            <a:off x="2755900" y="1600200"/>
            <a:ext cx="391806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a:solidFill>
                  <a:srgbClr val="FFFFFF"/>
                </a:solidFill>
                <a:latin typeface="Arial" charset="0"/>
              </a:rPr>
              <a:t>Rumah Mempelai Pria</a:t>
            </a:r>
            <a:br>
              <a:rPr lang="en-US" altLang="ja-JP" sz="2800" b="1">
                <a:solidFill>
                  <a:srgbClr val="FFFFFF"/>
                </a:solidFill>
                <a:latin typeface="Arial" charset="0"/>
              </a:rPr>
            </a:br>
            <a:r>
              <a:rPr lang="en-US" altLang="ja-JP" sz="2800" b="1">
                <a:solidFill>
                  <a:srgbClr val="FFFFFF"/>
                </a:solidFill>
                <a:latin typeface="Arial" charset="0"/>
              </a:rPr>
              <a:t>(di rumah bapanya)</a:t>
            </a:r>
            <a:endParaRPr lang="en-US" sz="2800" b="1" dirty="0">
              <a:solidFill>
                <a:srgbClr val="FFFFFF"/>
              </a:solidFill>
              <a:latin typeface="Arial" charset="0"/>
            </a:endParaRPr>
          </a:p>
        </p:txBody>
      </p:sp>
      <p:sp>
        <p:nvSpPr>
          <p:cNvPr id="10247" name="AutoShape 7"/>
          <p:cNvSpPr>
            <a:spLocks noChangeArrowheads="1"/>
          </p:cNvSpPr>
          <p:nvPr/>
        </p:nvSpPr>
        <p:spPr bwMode="auto">
          <a:xfrm rot="-326154">
            <a:off x="685800" y="1844675"/>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48" name="AutoShape 8"/>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3"/>
          <p:cNvSpPr txBox="1">
            <a:spLocks noChangeArrowheads="1"/>
          </p:cNvSpPr>
          <p:nvPr/>
        </p:nvSpPr>
        <p:spPr bwMode="auto">
          <a:xfrm>
            <a:off x="5300975" y="2630507"/>
            <a:ext cx="3720788" cy="4227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Geneva"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9pPr>
          </a:lstStyle>
          <a:p>
            <a:pPr defTabSz="914400" eaLnBrk="1" hangingPunct="1">
              <a:lnSpc>
                <a:spcPct val="90000"/>
              </a:lnSpc>
              <a:buClr>
                <a:srgbClr val="86D1EC"/>
              </a:buClr>
              <a:defRPr/>
            </a:pPr>
            <a:r>
              <a:rPr lang="en-US" sz="2500" b="1">
                <a:solidFill>
                  <a:srgbClr val="FFFFFF"/>
                </a:solidFill>
                <a:effectLst>
                  <a:outerShdw blurRad="38100" dist="38100" dir="2700000" algn="tl">
                    <a:srgbClr val="000000"/>
                  </a:outerShdw>
                </a:effectLst>
                <a:latin typeface="Arial" charset="0"/>
                <a:ea typeface="ＭＳ Ｐゴシック" charset="0"/>
                <a:cs typeface="ＭＳ Ｐゴシック" charset="0"/>
              </a:rPr>
              <a:t>Prosesi mempelai pria parallel dengan kedatang-an Kristus kembali kepada Mempelai Wanita nya, yaitu Gereja. Pada saat Pengangkatan, Ia akan </a:t>
            </a:r>
            <a:r>
              <a:rPr lang="en-US" altLang="ja-JP" sz="2500" b="1">
                <a:solidFill>
                  <a:srgbClr val="FFFFFF"/>
                </a:solidFill>
                <a:effectLst>
                  <a:outerShdw blurRad="38100" dist="38100" dir="2700000" algn="tl">
                    <a:srgbClr val="000000"/>
                  </a:outerShdw>
                </a:effectLst>
                <a:latin typeface="Arial" charset="0"/>
                <a:ea typeface="ＭＳ Ｐゴシック" charset="0"/>
                <a:cs typeface="ＭＳ Ｐゴシック" charset="0"/>
              </a:rPr>
              <a:t>mengangkat orang-orang percaya kembali ke Rumah Bapa.</a:t>
            </a:r>
            <a:endParaRPr lang="en-US" sz="25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1"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415</a:t>
            </a:r>
          </a:p>
        </p:txBody>
      </p:sp>
    </p:spTree>
    <p:extLst>
      <p:ext uri="{BB962C8B-B14F-4D97-AF65-F5344CB8AC3E}">
        <p14:creationId xmlns:p14="http://schemas.microsoft.com/office/powerpoint/2010/main" val="309533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500" fill="hold"/>
                                        <p:tgtEl>
                                          <p:spTgt spid="10246"/>
                                        </p:tgtEl>
                                        <p:attrNameLst>
                                          <p:attrName>ppt_w</p:attrName>
                                        </p:attrNameLst>
                                      </p:cBhvr>
                                      <p:tavLst>
                                        <p:tav tm="0">
                                          <p:val>
                                            <p:fltVal val="0"/>
                                          </p:val>
                                        </p:tav>
                                        <p:tav tm="100000">
                                          <p:val>
                                            <p:strVal val="#ppt_w"/>
                                          </p:val>
                                        </p:tav>
                                      </p:tavLst>
                                    </p:anim>
                                    <p:anim calcmode="lin" valueType="num">
                                      <p:cBhvr>
                                        <p:cTn id="8" dur="500" fill="hold"/>
                                        <p:tgtEl>
                                          <p:spTgt spid="10246"/>
                                        </p:tgtEl>
                                        <p:attrNameLst>
                                          <p:attrName>ppt_h</p:attrName>
                                        </p:attrNameLst>
                                      </p:cBhvr>
                                      <p:tavLst>
                                        <p:tav tm="0">
                                          <p:val>
                                            <p:fltVal val="0"/>
                                          </p:val>
                                        </p:tav>
                                        <p:tav tm="100000">
                                          <p:val>
                                            <p:strVal val="#ppt_h"/>
                                          </p:val>
                                        </p:tav>
                                      </p:tavLst>
                                    </p:anim>
                                    <p:animEffect transition="in" filter="fade">
                                      <p:cBhvr>
                                        <p:cTn id="9" dur="500"/>
                                        <p:tgtEl>
                                          <p:spTgt spid="102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247"/>
                                        </p:tgtEl>
                                        <p:attrNameLst>
                                          <p:attrName>style.visibility</p:attrName>
                                        </p:attrNameLst>
                                      </p:cBhvr>
                                      <p:to>
                                        <p:strVal val="visible"/>
                                      </p:to>
                                    </p:set>
                                    <p:animEffect transition="in" filter="wipe(up)">
                                      <p:cBhvr>
                                        <p:cTn id="14" dur="500"/>
                                        <p:tgtEl>
                                          <p:spTgt spid="102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0245"/>
                                        </p:tgtEl>
                                        <p:attrNameLst>
                                          <p:attrName>style.visibility</p:attrName>
                                        </p:attrNameLst>
                                      </p:cBhvr>
                                      <p:to>
                                        <p:strVal val="visible"/>
                                      </p:to>
                                    </p:set>
                                    <p:anim calcmode="lin" valueType="num">
                                      <p:cBhvr>
                                        <p:cTn id="19" dur="500" fill="hold"/>
                                        <p:tgtEl>
                                          <p:spTgt spid="10245"/>
                                        </p:tgtEl>
                                        <p:attrNameLst>
                                          <p:attrName>ppt_w</p:attrName>
                                        </p:attrNameLst>
                                      </p:cBhvr>
                                      <p:tavLst>
                                        <p:tav tm="0">
                                          <p:val>
                                            <p:fltVal val="0"/>
                                          </p:val>
                                        </p:tav>
                                        <p:tav tm="100000">
                                          <p:val>
                                            <p:strVal val="#ppt_w"/>
                                          </p:val>
                                        </p:tav>
                                      </p:tavLst>
                                    </p:anim>
                                    <p:anim calcmode="lin" valueType="num">
                                      <p:cBhvr>
                                        <p:cTn id="20" dur="500" fill="hold"/>
                                        <p:tgtEl>
                                          <p:spTgt spid="10245"/>
                                        </p:tgtEl>
                                        <p:attrNameLst>
                                          <p:attrName>ppt_h</p:attrName>
                                        </p:attrNameLst>
                                      </p:cBhvr>
                                      <p:tavLst>
                                        <p:tav tm="0">
                                          <p:val>
                                            <p:fltVal val="0"/>
                                          </p:val>
                                        </p:tav>
                                        <p:tav tm="100000">
                                          <p:val>
                                            <p:strVal val="#ppt_h"/>
                                          </p:val>
                                        </p:tav>
                                      </p:tavLst>
                                    </p:anim>
                                    <p:animEffect transition="in" filter="fade">
                                      <p:cBhvr>
                                        <p:cTn id="21" dur="500"/>
                                        <p:tgtEl>
                                          <p:spTgt spid="1024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248"/>
                                        </p:tgtEl>
                                        <p:attrNameLst>
                                          <p:attrName>style.visibility</p:attrName>
                                        </p:attrNameLst>
                                      </p:cBhvr>
                                      <p:to>
                                        <p:strVal val="visible"/>
                                      </p:to>
                                    </p:set>
                                    <p:animEffect transition="in" filter="wipe(down)">
                                      <p:cBhvr>
                                        <p:cTn id="26" dur="500"/>
                                        <p:tgtEl>
                                          <p:spTgt spid="102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p:bldP spid="10247" grpId="0" animBg="1"/>
      <p:bldP spid="10248" grpId="0" animBg="1"/>
      <p:bldP spid="10"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41"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4027990" cy="2586942"/>
          </a:xfrm>
          <a:solidFill>
            <a:schemeClr val="bg2"/>
          </a:solidFill>
        </p:spPr>
        <p:txBody>
          <a:bodyPr/>
          <a:lstStyle/>
          <a:p>
            <a:pPr>
              <a:defRPr/>
            </a:pPr>
            <a:r>
              <a:rPr lang="en-US" altLang="ja-JP" sz="4000">
                <a:latin typeface="Arial" charset="0"/>
                <a:ea typeface="ＭＳ Ｐゴシック" charset="0"/>
                <a:cs typeface="ＭＳ Ｐゴシック" charset="0"/>
              </a:rPr>
              <a:t>“Kita akan bangkit bertemu dengan Dia"</a:t>
            </a:r>
            <a:r>
              <a:rPr lang="en-US" sz="4000">
                <a:latin typeface="Arial" charset="0"/>
                <a:ea typeface="ＭＳ Ｐゴシック" charset="0"/>
                <a:cs typeface="ＭＳ Ｐゴシック" charset="0"/>
              </a:rPr>
              <a:t> </a:t>
            </a:r>
            <a:br>
              <a:rPr lang="en-US" sz="4000" dirty="0">
                <a:latin typeface="Arial" charset="0"/>
                <a:ea typeface="ＭＳ Ｐゴシック" charset="0"/>
                <a:cs typeface="ＭＳ Ｐゴシック" charset="0"/>
              </a:rPr>
            </a:br>
            <a:r>
              <a:rPr lang="en-US" sz="4000" dirty="0">
                <a:latin typeface="Arial" charset="0"/>
                <a:ea typeface="ＭＳ Ｐゴシック" charset="0"/>
                <a:cs typeface="ＭＳ Ｐゴシック" charset="0"/>
              </a:rPr>
              <a:t>(1 Thess. 4:16)</a:t>
            </a:r>
          </a:p>
        </p:txBody>
      </p:sp>
      <p:sp>
        <p:nvSpPr>
          <p:cNvPr id="4"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10201"/>
                </a:solidFill>
                <a:latin typeface="Arial" charset="0"/>
                <a:cs typeface="Arial" charset="0"/>
              </a:rPr>
              <a:t>415</a:t>
            </a:r>
          </a:p>
        </p:txBody>
      </p:sp>
    </p:spTree>
    <p:extLst>
      <p:ext uri="{BB962C8B-B14F-4D97-AF65-F5344CB8AC3E}">
        <p14:creationId xmlns:p14="http://schemas.microsoft.com/office/powerpoint/2010/main" val="21827146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1029"/>
          <p:cNvSpPr>
            <a:spLocks noGrp="1" noChangeArrowheads="1"/>
          </p:cNvSpPr>
          <p:nvPr>
            <p:ph type="title"/>
          </p:nvPr>
        </p:nvSpPr>
        <p:spPr>
          <a:xfrm>
            <a:off x="381000" y="2819400"/>
            <a:ext cx="4876800" cy="457200"/>
          </a:xfrm>
        </p:spPr>
        <p:txBody>
          <a:bodyPr/>
          <a:lstStyle/>
          <a:p>
            <a:pPr eaLnBrk="1" hangingPunct="1">
              <a:defRPr/>
            </a:pPr>
            <a:r>
              <a:rPr lang="en-US" sz="2400">
                <a:latin typeface="Arial" charset="0"/>
                <a:ea typeface="ＭＳ Ｐゴシック" charset="0"/>
                <a:cs typeface="ＭＳ Ｐゴシック" charset="0"/>
              </a:rPr>
              <a:t>Marriage &amp; the Church Timeline</a:t>
            </a:r>
          </a:p>
        </p:txBody>
      </p:sp>
      <p:graphicFrame>
        <p:nvGraphicFramePr>
          <p:cNvPr id="62632" name="Group 1192"/>
          <p:cNvGraphicFramePr>
            <a:graphicFrameLocks noGrp="1"/>
          </p:cNvGraphicFramePr>
          <p:nvPr>
            <p:extLst>
              <p:ext uri="{D42A27DB-BD31-4B8C-83A1-F6EECF244321}">
                <p14:modId xmlns:p14="http://schemas.microsoft.com/office/powerpoint/2010/main" val="1813956295"/>
              </p:ext>
            </p:extLst>
          </p:nvPr>
        </p:nvGraphicFramePr>
        <p:xfrm>
          <a:off x="-76200" y="533400"/>
          <a:ext cx="9144000" cy="1981200"/>
        </p:xfrm>
        <a:graphic>
          <a:graphicData uri="http://schemas.openxmlformats.org/drawingml/2006/table">
            <a:tbl>
              <a:tblPr/>
              <a:tblGrid>
                <a:gridCol w="9302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162050">
                  <a:extLst>
                    <a:ext uri="{9D8B030D-6E8A-4147-A177-3AD203B41FA5}">
                      <a16:colId xmlns:a16="http://schemas.microsoft.com/office/drawing/2014/main" val="20005"/>
                    </a:ext>
                  </a:extLst>
                </a:gridCol>
                <a:gridCol w="968375">
                  <a:extLst>
                    <a:ext uri="{9D8B030D-6E8A-4147-A177-3AD203B41FA5}">
                      <a16:colId xmlns:a16="http://schemas.microsoft.com/office/drawing/2014/main" val="20006"/>
                    </a:ext>
                  </a:extLst>
                </a:gridCol>
                <a:gridCol w="1181100">
                  <a:extLst>
                    <a:ext uri="{9D8B030D-6E8A-4147-A177-3AD203B41FA5}">
                      <a16:colId xmlns:a16="http://schemas.microsoft.com/office/drawing/2014/main" val="20007"/>
                    </a:ext>
                  </a:extLst>
                </a:gridCol>
                <a:gridCol w="1182687">
                  <a:extLst>
                    <a:ext uri="{9D8B030D-6E8A-4147-A177-3AD203B41FA5}">
                      <a16:colId xmlns:a16="http://schemas.microsoft.com/office/drawing/2014/main" val="20008"/>
                    </a:ext>
                  </a:extLst>
                </a:gridCol>
              </a:tblGrid>
              <a:tr h="1981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50" b="1" i="1" u="none" strike="noStrike" cap="none" normalizeH="0" baseline="0">
                          <a:ln>
                            <a:noFill/>
                          </a:ln>
                          <a:solidFill>
                            <a:schemeClr val="tx1"/>
                          </a:solidFill>
                          <a:effectLst/>
                          <a:latin typeface="Arial" charset="0"/>
                          <a:ea typeface="ＭＳ Ｐゴシック" charset="0"/>
                          <a:cs typeface="Times New Roman" charset="0"/>
                        </a:rPr>
                        <a:t>Pemilihan</a:t>
                      </a:r>
                      <a:endParaRPr kumimoji="0" lang="en-US" sz="115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Allah Bapa memilih mereka untuk diselamatkan</a:t>
                      </a:r>
                      <a:endParaRPr kumimoji="0" lang="en-US" sz="115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50" b="1" i="0" u="none" strike="noStrike" cap="none" normalizeH="0" baseline="0" dirty="0">
                          <a:ln>
                            <a:noFill/>
                          </a:ln>
                          <a:solidFill>
                            <a:schemeClr val="tx1"/>
                          </a:solidFill>
                          <a:effectLst/>
                          <a:latin typeface="Arial" charset="0"/>
                          <a:ea typeface="ＭＳ Ｐゴシック" charset="0"/>
                          <a:cs typeface="Arial" charset="0"/>
                        </a:rPr>
                        <a:t>(Eph. 1:5, 11)</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Arial" charset="0"/>
                          <a:ea typeface="ＭＳ Ｐゴシック" charset="0"/>
                          <a:cs typeface="Times New Roman" charset="0"/>
                        </a:rPr>
                        <a:t>Penebus-an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ＭＳ Ｐゴシック" charset="0"/>
                          <a:cs typeface="Times New Roman" charset="0"/>
                        </a:rPr>
                        <a:t>Kristus menebus gereja dengan darahNya kepada Bapa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00" b="1" i="0" u="none" strike="noStrike" cap="none" normalizeH="0" baseline="0">
                          <a:ln>
                            <a:noFill/>
                          </a:ln>
                          <a:solidFill>
                            <a:schemeClr val="tx1"/>
                          </a:solidFill>
                          <a:effectLst/>
                          <a:latin typeface="Arial" charset="0"/>
                          <a:ea typeface="ＭＳ Ｐゴシック" charset="0"/>
                          <a:cs typeface="Arial" charset="0"/>
                        </a:rPr>
                        <a:t>(1 Pet 1:18)</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50" b="1" i="1" u="none" strike="noStrike" cap="none" normalizeH="0" baseline="0">
                          <a:ln>
                            <a:noFill/>
                          </a:ln>
                          <a:solidFill>
                            <a:schemeClr val="tx1"/>
                          </a:solidFill>
                          <a:effectLst/>
                          <a:latin typeface="Arial" charset="0"/>
                          <a:ea typeface="ＭＳ Ｐゴシック" charset="0"/>
                          <a:cs typeface="Times New Roman" charset="0"/>
                        </a:rPr>
                        <a:t>Perjanjian</a:t>
                      </a:r>
                      <a:endParaRPr kumimoji="0" lang="en-US" sz="115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Perjanjian Baru dimulai dengan cawan</a:t>
                      </a:r>
                      <a:r>
                        <a:rPr kumimoji="0" lang="en-US" altLang="ja-JP" sz="1150" b="1" i="0" u="none" strike="noStrike" cap="none" normalizeH="0" baseline="0">
                          <a:ln>
                            <a:noFill/>
                          </a:ln>
                          <a:solidFill>
                            <a:schemeClr val="tx1"/>
                          </a:solidFill>
                          <a:effectLst/>
                          <a:latin typeface="Arial" charset="0"/>
                          <a:ea typeface="ＭＳ Ｐゴシック" charset="0"/>
                          <a:cs typeface="Arial" charset="0"/>
                        </a:rPr>
                        <a:t> (Lukas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50" b="1" i="0" u="none" strike="noStrike" cap="none" normalizeH="0" baseline="0">
                          <a:ln>
                            <a:noFill/>
                          </a:ln>
                          <a:solidFill>
                            <a:schemeClr val="tx1"/>
                          </a:solidFill>
                          <a:effectLst/>
                          <a:latin typeface="Arial" charset="0"/>
                          <a:ea typeface="ＭＳ Ｐゴシック" charset="0"/>
                          <a:cs typeface="Arial" charset="0"/>
                        </a:rPr>
                        <a:t>22:20)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50" b="1" i="1" u="none" strike="noStrike" cap="none" normalizeH="0" baseline="0">
                          <a:ln>
                            <a:noFill/>
                          </a:ln>
                          <a:solidFill>
                            <a:schemeClr val="tx1"/>
                          </a:solidFill>
                          <a:effectLst/>
                          <a:latin typeface="Arial" charset="0"/>
                          <a:ea typeface="ＭＳ Ｐゴシック" charset="0"/>
                          <a:cs typeface="Times New Roman" charset="0"/>
                        </a:rPr>
                        <a:t>Tugas Kita</a:t>
                      </a:r>
                      <a:endParaRPr kumimoji="0" lang="en-US" sz="115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Kekudus-an bagi Kristus selama zaman gereja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2 Kor 11:2)</a:t>
                      </a:r>
                      <a:endParaRPr kumimoji="0" lang="en-US" altLang="ja-JP" sz="115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50" b="1" i="1" u="none" strike="noStrike" cap="none" normalizeH="0" baseline="0">
                          <a:ln>
                            <a:noFill/>
                          </a:ln>
                          <a:solidFill>
                            <a:schemeClr val="tx1"/>
                          </a:solidFill>
                          <a:effectLst/>
                          <a:latin typeface="Arial" charset="0"/>
                          <a:ea typeface="ＭＳ Ｐゴシック" charset="0"/>
                          <a:cs typeface="Times New Roman" charset="0"/>
                        </a:rPr>
                        <a:t>Tugas Kristus</a:t>
                      </a:r>
                      <a:endParaRPr kumimoji="0" lang="en-US" sz="115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charset="0"/>
                          <a:ea typeface="ＭＳ Ｐゴシック" charset="0"/>
                          <a:cs typeface="Times New Roman" charset="0"/>
                        </a:rPr>
                        <a:t>Memper-siapkan surga bagi gereja sampai kedatang-anNya kem-bali (Yoh </a:t>
                      </a:r>
                      <a:r>
                        <a:rPr kumimoji="0" lang="en-US" sz="1150" b="1" i="0" u="none" strike="noStrike" cap="none" normalizeH="0" baseline="0" dirty="0">
                          <a:ln>
                            <a:noFill/>
                          </a:ln>
                          <a:solidFill>
                            <a:schemeClr val="tx1"/>
                          </a:solidFill>
                          <a:effectLst/>
                          <a:latin typeface="Arial" charset="0"/>
                          <a:ea typeface="ＭＳ Ｐゴシック" charset="0"/>
                          <a:cs typeface="Times New Roman" charset="0"/>
                        </a:rPr>
                        <a:t>14:1-3)</a:t>
                      </a:r>
                      <a:endParaRPr kumimoji="0" lang="en-US" sz="115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50" b="1" i="1" u="none" strike="noStrike" cap="none" normalizeH="0" baseline="0">
                          <a:ln>
                            <a:noFill/>
                          </a:ln>
                          <a:solidFill>
                            <a:schemeClr val="tx1"/>
                          </a:solidFill>
                          <a:effectLst/>
                          <a:latin typeface="Arial" charset="0"/>
                          <a:ea typeface="ＭＳ Ｐゴシック" charset="0"/>
                          <a:cs typeface="Times New Roman" charset="0"/>
                        </a:rPr>
                        <a:t>Pengangkat-an</a:t>
                      </a:r>
                      <a:endParaRPr kumimoji="0" lang="en-US" sz="115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Kristus mem-bawa gereja ke surga pada saat tak terduga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(1 Tes 4:14-18)</a:t>
                      </a:r>
                      <a:endParaRPr kumimoji="0" lang="en-US" altLang="ja-JP" sz="115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50" b="1" i="1" u="none" strike="noStrike" cap="none" normalizeH="0" baseline="0">
                          <a:ln>
                            <a:noFill/>
                          </a:ln>
                          <a:solidFill>
                            <a:schemeClr val="tx1"/>
                          </a:solidFill>
                          <a:effectLst/>
                          <a:latin typeface="Arial" charset="0"/>
                          <a:ea typeface="ＭＳ Ｐゴシック" charset="0"/>
                          <a:cs typeface="Times New Roman" charset="0"/>
                        </a:rPr>
                        <a:t>Perkawin-an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Gereja dimurni-kan &amp; tak bercela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di surga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(Ef 5:26)</a:t>
                      </a:r>
                      <a:endParaRPr kumimoji="0" lang="en-US" sz="115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50" b="1" i="1" u="none" strike="noStrike" cap="none" normalizeH="0" baseline="0">
                          <a:ln>
                            <a:noFill/>
                          </a:ln>
                          <a:solidFill>
                            <a:schemeClr val="tx1"/>
                          </a:solidFill>
                          <a:effectLst/>
                          <a:latin typeface="Arial" charset="0"/>
                          <a:ea typeface="ＭＳ Ｐゴシック" charset="0"/>
                          <a:cs typeface="Times New Roman" charset="0"/>
                        </a:rPr>
                        <a:t>Perjamuan</a:t>
                      </a:r>
                      <a:endParaRPr kumimoji="0" lang="en-US" sz="115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Gereja ber-satu bagi Kristus &amp; me-muliakan Dia atas kesucianNya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(Wah 19:7-9)</a:t>
                      </a:r>
                      <a:endParaRPr kumimoji="0" lang="en-US" altLang="ja-JP" sz="115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50" b="1" i="1" u="none" strike="noStrike" cap="none" normalizeH="0" baseline="0">
                          <a:ln>
                            <a:noFill/>
                          </a:ln>
                          <a:solidFill>
                            <a:schemeClr val="tx1"/>
                          </a:solidFill>
                          <a:effectLst/>
                          <a:latin typeface="Arial" charset="0"/>
                          <a:ea typeface="ＭＳ Ｐゴシック" charset="0"/>
                          <a:cs typeface="Times New Roman" charset="0"/>
                        </a:rPr>
                        <a:t>Kedatangan Kedua &amp;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50" b="1" i="1" u="none" strike="noStrike" cap="none" normalizeH="0" baseline="0">
                          <a:ln>
                            <a:noFill/>
                          </a:ln>
                          <a:solidFill>
                            <a:schemeClr val="tx1"/>
                          </a:solidFill>
                          <a:effectLst/>
                          <a:latin typeface="Arial" charset="0"/>
                          <a:ea typeface="ＭＳ Ｐゴシック" charset="0"/>
                          <a:cs typeface="Times New Roman" charset="0"/>
                        </a:rPr>
                        <a:t>Perjamuan</a:t>
                      </a:r>
                      <a:endParaRPr kumimoji="0" lang="en-US" sz="115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Orang2 suci dan Kristus kembali ke bumi &amp; bertahta (Wah 19:11-20:6)</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2631" name="Group 1191"/>
          <p:cNvGraphicFramePr>
            <a:graphicFrameLocks noGrp="1"/>
          </p:cNvGraphicFramePr>
          <p:nvPr>
            <p:extLst>
              <p:ext uri="{D42A27DB-BD31-4B8C-83A1-F6EECF244321}">
                <p14:modId xmlns:p14="http://schemas.microsoft.com/office/powerpoint/2010/main" val="780841853"/>
              </p:ext>
            </p:extLst>
          </p:nvPr>
        </p:nvGraphicFramePr>
        <p:xfrm>
          <a:off x="-76200" y="3766952"/>
          <a:ext cx="9296400" cy="3147060"/>
        </p:xfrm>
        <a:graphic>
          <a:graphicData uri="http://schemas.openxmlformats.org/drawingml/2006/table">
            <a:tbl>
              <a:tblPr/>
              <a:tblGrid>
                <a:gridCol w="10064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11225">
                  <a:extLst>
                    <a:ext uri="{9D8B030D-6E8A-4147-A177-3AD203B41FA5}">
                      <a16:colId xmlns:a16="http://schemas.microsoft.com/office/drawing/2014/main" val="20004"/>
                    </a:ext>
                  </a:extLst>
                </a:gridCol>
                <a:gridCol w="1084262">
                  <a:extLst>
                    <a:ext uri="{9D8B030D-6E8A-4147-A177-3AD203B41FA5}">
                      <a16:colId xmlns:a16="http://schemas.microsoft.com/office/drawing/2014/main" val="20005"/>
                    </a:ext>
                  </a:extLst>
                </a:gridCol>
                <a:gridCol w="1171575">
                  <a:extLst>
                    <a:ext uri="{9D8B030D-6E8A-4147-A177-3AD203B41FA5}">
                      <a16:colId xmlns:a16="http://schemas.microsoft.com/office/drawing/2014/main" val="20006"/>
                    </a:ext>
                  </a:extLst>
                </a:gridCol>
                <a:gridCol w="1289050">
                  <a:extLst>
                    <a:ext uri="{9D8B030D-6E8A-4147-A177-3AD203B41FA5}">
                      <a16:colId xmlns:a16="http://schemas.microsoft.com/office/drawing/2014/main" val="20007"/>
                    </a:ext>
                  </a:extLst>
                </a:gridCol>
                <a:gridCol w="1044575">
                  <a:extLst>
                    <a:ext uri="{9D8B030D-6E8A-4147-A177-3AD203B41FA5}">
                      <a16:colId xmlns:a16="http://schemas.microsoft.com/office/drawing/2014/main" val="20008"/>
                    </a:ext>
                  </a:extLst>
                </a:gridCol>
              </a:tblGrid>
              <a:tr h="3048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a:ln>
                            <a:noFill/>
                          </a:ln>
                          <a:solidFill>
                            <a:schemeClr val="tx1"/>
                          </a:solidFill>
                          <a:effectLst/>
                          <a:latin typeface="Arial" charset="0"/>
                          <a:ea typeface="ＭＳ Ｐゴシック" charset="0"/>
                          <a:cs typeface="Times New Roman" charset="0"/>
                        </a:rPr>
                        <a:t>Pemilihan</a:t>
                      </a:r>
                      <a:endParaRPr kumimoji="0" lang="en-US" sz="13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000" b="1" i="1" u="none" strike="noStrike" cap="none" normalizeH="0" baseline="0" dirty="0" err="1">
                          <a:ln>
                            <a:noFill/>
                          </a:ln>
                          <a:solidFill>
                            <a:schemeClr val="tx1"/>
                          </a:solidFill>
                          <a:effectLst/>
                          <a:latin typeface="Arial" charset="0"/>
                          <a:ea typeface="ＭＳ Ｐゴシック" charset="0"/>
                          <a:cs typeface="Times New Roman" charset="0"/>
                        </a:rPr>
                        <a:t>Shiddukhin</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Bapa me-milih mem- pelai bagi putranya </a:t>
                      </a: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Tobit</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4.12-13; 7.9-13; Ecclesiast. 7.23;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Sirach</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7.25;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Mishna</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ja-JP" sz="1200" b="1" i="1" u="none" strike="noStrike" cap="none" normalizeH="0" baseline="0" dirty="0" err="1">
                          <a:ln>
                            <a:noFill/>
                          </a:ln>
                          <a:solidFill>
                            <a:schemeClr val="tx1"/>
                          </a:solidFill>
                          <a:effectLst/>
                          <a:latin typeface="Arial" charset="0"/>
                          <a:ea typeface="ＭＳ Ｐゴシック" charset="0"/>
                          <a:cs typeface="Arial" charset="0"/>
                        </a:rPr>
                        <a:t>Kiddushin</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2.1)</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Arial" charset="0"/>
                          <a:ea typeface="ＭＳ Ｐゴシック" charset="0"/>
                          <a:cs typeface="Times New Roman" charset="0"/>
                        </a:rPr>
                        <a:t>Penebus-an</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Mohar</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Mempelai pria mem-bayar  mas &amp; pe-rak sbg mas ka-win kpd ayah mempelai wanita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Tobit</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8.21;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Jub</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28.2)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Tanda</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a:ln>
                            <a:noFill/>
                          </a:ln>
                          <a:solidFill>
                            <a:schemeClr val="tx1"/>
                          </a:solidFill>
                          <a:effectLst/>
                          <a:latin typeface="Arial" charset="0"/>
                          <a:ea typeface="ＭＳ Ｐゴシック" charset="0"/>
                          <a:cs typeface="Times New Roman" charset="0"/>
                        </a:rPr>
                        <a:t>Ketubah</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Perjanjiankawin di-mulai saat kontrak dan ca-wan per-tunangan (Tobit 7.14-15; </a:t>
                      </a:r>
                      <a:r>
                        <a:rPr kumimoji="0" lang="en-US" sz="1200" b="1" i="1" u="none" strike="noStrike" cap="none" normalizeH="0" baseline="0">
                          <a:ln>
                            <a:noFill/>
                          </a:ln>
                          <a:solidFill>
                            <a:schemeClr val="tx1"/>
                          </a:solidFill>
                          <a:effectLst/>
                          <a:latin typeface="Arial" charset="0"/>
                          <a:ea typeface="ＭＳ Ｐゴシック" charset="0"/>
                          <a:cs typeface="Times New Roman" charset="0"/>
                        </a:rPr>
                        <a:t>Kidd.</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 2.2; </a:t>
                      </a:r>
                      <a:r>
                        <a:rPr kumimoji="0" lang="en-US" sz="1100" b="1" i="1" u="none" strike="noStrike" cap="none" normalizeH="0" baseline="0">
                          <a:ln>
                            <a:noFill/>
                          </a:ln>
                          <a:solidFill>
                            <a:schemeClr val="tx1"/>
                          </a:solidFill>
                          <a:effectLst/>
                          <a:latin typeface="Arial" charset="0"/>
                          <a:ea typeface="ＭＳ Ｐゴシック" charset="0"/>
                          <a:cs typeface="Times New Roman" charset="0"/>
                        </a:rPr>
                        <a:t>Ketuboth </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Arial" charset="0"/>
                          <a:ea typeface="ＭＳ Ｐゴシック" charset="0"/>
                          <a:cs typeface="Times New Roman" charset="0"/>
                        </a:rPr>
                        <a:t>Tugas Mempelai Wanita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Kedeshet</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50" b="1" i="0" u="none" strike="noStrike" cap="none" normalizeH="0" baseline="0">
                          <a:ln>
                            <a:noFill/>
                          </a:ln>
                          <a:solidFill>
                            <a:schemeClr val="tx1"/>
                          </a:solidFill>
                          <a:effectLst/>
                          <a:latin typeface="Arial" charset="0"/>
                          <a:ea typeface="ＭＳ Ｐゴシック" charset="0"/>
                          <a:cs typeface="Arial" charset="0"/>
                        </a:rPr>
                        <a:t>Memper-tahankan kesucian (dipisah-kan dari mempelaipria se-tahun)  </a:t>
                      </a:r>
                      <a:r>
                        <a:rPr kumimoji="0" lang="en-US" altLang="ja-JP" sz="115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150" b="1" i="0" u="none" strike="noStrike" cap="none" normalizeH="0" baseline="0" dirty="0" err="1">
                          <a:ln>
                            <a:noFill/>
                          </a:ln>
                          <a:solidFill>
                            <a:schemeClr val="tx1"/>
                          </a:solidFill>
                          <a:effectLst/>
                          <a:latin typeface="Arial" charset="0"/>
                          <a:ea typeface="ＭＳ Ｐゴシック" charset="0"/>
                          <a:cs typeface="Arial" charset="0"/>
                        </a:rPr>
                        <a:t>Mishna</a:t>
                      </a:r>
                      <a:r>
                        <a:rPr kumimoji="0" lang="en-US" altLang="ja-JP" sz="115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ja-JP" sz="1150" b="1" i="1" u="none" strike="noStrike" cap="none" normalizeH="0" baseline="0" dirty="0" err="1">
                          <a:ln>
                            <a:noFill/>
                          </a:ln>
                          <a:solidFill>
                            <a:schemeClr val="tx1"/>
                          </a:solidFill>
                          <a:effectLst/>
                          <a:latin typeface="Arial" charset="0"/>
                          <a:ea typeface="ＭＳ Ｐゴシック" charset="0"/>
                          <a:cs typeface="Arial" charset="0"/>
                        </a:rPr>
                        <a:t>Sotah</a:t>
                      </a:r>
                      <a:r>
                        <a:rPr kumimoji="0" lang="en-US" altLang="ja-JP" sz="1150" b="1" i="0" u="none" strike="noStrike" cap="none" normalizeH="0" baseline="0" dirty="0">
                          <a:ln>
                            <a:noFill/>
                          </a:ln>
                          <a:solidFill>
                            <a:schemeClr val="tx1"/>
                          </a:solidFill>
                          <a:effectLst/>
                          <a:latin typeface="Arial" charset="0"/>
                          <a:ea typeface="ＭＳ Ｐゴシック" charset="0"/>
                          <a:cs typeface="Arial" charset="0"/>
                        </a:rPr>
                        <a:t> 1.1, 5; 5.1; </a:t>
                      </a:r>
                      <a:r>
                        <a:rPr kumimoji="0" lang="en-US" altLang="ja-JP" sz="1150" b="1" i="0" u="none" strike="noStrike" cap="none" normalizeH="0" baseline="0" dirty="0" err="1">
                          <a:ln>
                            <a:noFill/>
                          </a:ln>
                          <a:solidFill>
                            <a:schemeClr val="tx1"/>
                          </a:solidFill>
                          <a:effectLst/>
                          <a:latin typeface="Arial" charset="0"/>
                          <a:ea typeface="ＭＳ Ｐゴシック" charset="0"/>
                          <a:cs typeface="Arial" charset="0"/>
                        </a:rPr>
                        <a:t>Sirach</a:t>
                      </a:r>
                      <a:r>
                        <a:rPr kumimoji="0" lang="en-US" altLang="ja-JP" sz="1150" b="1" i="0" u="none" strike="noStrike" cap="none" normalizeH="0" baseline="0" dirty="0">
                          <a:ln>
                            <a:noFill/>
                          </a:ln>
                          <a:solidFill>
                            <a:schemeClr val="tx1"/>
                          </a:solidFill>
                          <a:effectLst/>
                          <a:latin typeface="Arial" charset="0"/>
                          <a:ea typeface="ＭＳ Ｐゴシック" charset="0"/>
                          <a:cs typeface="Arial" charset="0"/>
                        </a:rPr>
                        <a:t> 42.10)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Arial" charset="0"/>
                          <a:ea typeface="ＭＳ Ｐゴシック" charset="0"/>
                          <a:cs typeface="Times New Roman" charset="0"/>
                        </a:rPr>
                        <a:t>Tugas Mempelai Pria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Huppah</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50" b="1" i="0" u="none" strike="noStrike" cap="none" normalizeH="0" baseline="0">
                          <a:ln>
                            <a:noFill/>
                          </a:ln>
                          <a:solidFill>
                            <a:schemeClr val="tx1"/>
                          </a:solidFill>
                          <a:effectLst/>
                          <a:latin typeface="Arial" charset="0"/>
                          <a:ea typeface="ＭＳ Ｐゴシック" charset="0"/>
                          <a:cs typeface="Arial" charset="0"/>
                        </a:rPr>
                        <a:t>Memper-siapkan kamar pengantin dan tempat di rumah bapanya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50" b="1" i="0" u="none" strike="noStrike" cap="none" normalizeH="0" baseline="0">
                          <a:ln>
                            <a:noFill/>
                          </a:ln>
                          <a:solidFill>
                            <a:schemeClr val="tx1"/>
                          </a:solidFill>
                          <a:effectLst/>
                          <a:latin typeface="Arial" charset="0"/>
                          <a:ea typeface="ＭＳ Ｐゴシック" charset="0"/>
                          <a:cs typeface="Arial" charset="0"/>
                        </a:rPr>
                        <a:t>(</a:t>
                      </a:r>
                      <a:r>
                        <a:rPr kumimoji="0" lang="en-US" altLang="ja-JP" sz="1150" b="1" i="0" u="none" strike="noStrike" cap="none" normalizeH="0" baseline="0" dirty="0">
                          <a:ln>
                            <a:noFill/>
                          </a:ln>
                          <a:solidFill>
                            <a:schemeClr val="tx1"/>
                          </a:solidFill>
                          <a:effectLst/>
                          <a:latin typeface="Arial" charset="0"/>
                          <a:ea typeface="ＭＳ Ｐゴシック" charset="0"/>
                          <a:cs typeface="Arial" charset="0"/>
                        </a:rPr>
                        <a:t>1 Macc. 3.56; 2 Enoch 61.2)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Arial" charset="0"/>
                          <a:ea typeface="ＭＳ Ｐゴシック" charset="0"/>
                          <a:cs typeface="Times New Roman" charset="0"/>
                        </a:rPr>
                        <a:t>Prosesi</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Nissuim</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Kejutan ke-datangan mempelai pria, me-manggil mempelai wanita &amp; mengawal-nya ke rumah bapanya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Adam &amp; Eve 22.3; 4 Ezra 6.23)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Perkawinan</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a:ln>
                            <a:noFill/>
                          </a:ln>
                          <a:solidFill>
                            <a:schemeClr val="tx1"/>
                          </a:solidFill>
                          <a:effectLst/>
                          <a:latin typeface="Arial" charset="0"/>
                          <a:ea typeface="ＭＳ Ｐゴシック" charset="0"/>
                          <a:cs typeface="Times New Roman" charset="0"/>
                        </a:rPr>
                        <a:t>Sheva Brachot </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 7 pemberkatanpernikahan)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Mempelai wanita dihiasi dan di sampaikan sebagai perawan yg cantik</a:t>
                      </a: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 (Tobit 7.13) &amp; dinyatakan sudah menikah</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Perjamuan Kawin</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 b="1" i="0" u="none" strike="noStrike" cap="none" normalizeH="0" baseline="0">
                          <a:ln>
                            <a:noFill/>
                          </a:ln>
                          <a:solidFill>
                            <a:schemeClr val="tx1"/>
                          </a:solidFill>
                          <a:effectLst/>
                          <a:latin typeface="Arial" charset="0"/>
                          <a:ea typeface="ＭＳ Ｐゴシック" charset="0"/>
                          <a:cs typeface="Times New Roman" charset="0"/>
                        </a:rPr>
                        <a:t>Hubungan</a:t>
                      </a:r>
                      <a:endParaRPr kumimoji="0" lang="en-US" altLang="ja-JP" sz="115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50" b="1" i="0" u="none" strike="noStrike" cap="none" normalizeH="0" baseline="0">
                          <a:ln>
                            <a:noFill/>
                          </a:ln>
                          <a:solidFill>
                            <a:schemeClr val="tx1"/>
                          </a:solidFill>
                          <a:effectLst/>
                          <a:latin typeface="Arial" charset="0"/>
                          <a:ea typeface="ＭＳ Ｐゴシック" charset="0"/>
                          <a:cs typeface="Arial" charset="0"/>
                        </a:rPr>
                        <a:t>(Mishna </a:t>
                      </a:r>
                      <a:r>
                        <a:rPr kumimoji="0" lang="en-US" altLang="ja-JP" sz="1150" b="1" i="1" u="none" strike="noStrike" cap="none" normalizeH="0" baseline="0">
                          <a:ln>
                            <a:noFill/>
                          </a:ln>
                          <a:solidFill>
                            <a:schemeClr val="tx1"/>
                          </a:solidFill>
                          <a:effectLst/>
                          <a:latin typeface="Arial" charset="0"/>
                          <a:ea typeface="ＭＳ Ｐゴシック" charset="0"/>
                          <a:cs typeface="Arial" charset="0"/>
                        </a:rPr>
                        <a:t>Ketuboth </a:t>
                      </a:r>
                      <a:r>
                        <a:rPr kumimoji="0" lang="en-US" altLang="ja-JP" sz="1150" b="1" i="0" u="none" strike="noStrike" cap="none" normalizeH="0" baseline="0">
                          <a:ln>
                            <a:noFill/>
                          </a:ln>
                          <a:solidFill>
                            <a:schemeClr val="tx1"/>
                          </a:solidFill>
                          <a:effectLst/>
                          <a:latin typeface="Arial" charset="0"/>
                          <a:ea typeface="ＭＳ Ｐゴシック" charset="0"/>
                          <a:cs typeface="Arial" charset="0"/>
                        </a:rPr>
                        <a:t>1.1; </a:t>
                      </a:r>
                      <a:br>
                        <a:rPr kumimoji="0" lang="en-US" altLang="ja-JP" sz="1150" b="1" i="0" u="none" strike="noStrike" cap="none" normalizeH="0" baseline="0">
                          <a:ln>
                            <a:noFill/>
                          </a:ln>
                          <a:solidFill>
                            <a:schemeClr val="tx1"/>
                          </a:solidFill>
                          <a:effectLst/>
                          <a:latin typeface="Arial" charset="0"/>
                          <a:ea typeface="ＭＳ Ｐゴシック" charset="0"/>
                          <a:cs typeface="Arial" charset="0"/>
                        </a:rPr>
                      </a:br>
                      <a:r>
                        <a:rPr kumimoji="0" lang="en-US" altLang="ja-JP" sz="1150" b="1" i="0" u="none" strike="noStrike" cap="none" normalizeH="0" baseline="0">
                          <a:ln>
                            <a:noFill/>
                          </a:ln>
                          <a:solidFill>
                            <a:schemeClr val="tx1"/>
                          </a:solidFill>
                          <a:effectLst/>
                          <a:latin typeface="Arial" charset="0"/>
                          <a:ea typeface="ＭＳ Ｐゴシック" charset="0"/>
                          <a:cs typeface="Arial" charset="0"/>
                        </a:rPr>
                        <a:t>3 Macc. 1.19; 4.6) memulai  perjamuan 7-14 hari (Tobit 8.19-20; 9.6); tetamu diberikan kain linen putih &amp; mempelai pria memuji kecan-tikan  mem-pelai wanita</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Arial" charset="0"/>
                          <a:ea typeface="ＭＳ Ｐゴシック" charset="0"/>
                          <a:cs typeface="Times New Roman" charset="0"/>
                        </a:rPr>
                        <a:t>Kehidupan Pernikahan</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Kedua mempelai hidup di masyarakat &amp; melayani Allah bersama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(Gen. 2:24; Mat 19:4-6)</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87510" name="Rectangle 1130"/>
          <p:cNvSpPr>
            <a:spLocks noChangeArrowheads="1"/>
          </p:cNvSpPr>
          <p:nvPr/>
        </p:nvSpPr>
        <p:spPr bwMode="auto">
          <a:xfrm>
            <a:off x="-581025" y="8186738"/>
            <a:ext cx="1841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br>
              <a:rPr lang="en-US" sz="1100">
                <a:solidFill>
                  <a:srgbClr val="FFFFFF"/>
                </a:solidFill>
                <a:latin typeface="Arial" charset="0"/>
              </a:rPr>
            </a:br>
            <a:endParaRPr lang="en-US" sz="1800">
              <a:solidFill>
                <a:srgbClr val="FFFFFF"/>
              </a:solidFill>
              <a:latin typeface="Arial" charset="0"/>
            </a:endParaRPr>
          </a:p>
        </p:txBody>
      </p:sp>
      <p:grpSp>
        <p:nvGrpSpPr>
          <p:cNvPr id="1087511" name="Group 1170"/>
          <p:cNvGrpSpPr>
            <a:grpSpLocks/>
          </p:cNvGrpSpPr>
          <p:nvPr/>
        </p:nvGrpSpPr>
        <p:grpSpPr bwMode="auto">
          <a:xfrm>
            <a:off x="-1143000" y="2446338"/>
            <a:ext cx="10896600" cy="1295400"/>
            <a:chOff x="-720" y="1632"/>
            <a:chExt cx="6864" cy="921"/>
          </a:xfrm>
        </p:grpSpPr>
        <p:sp>
          <p:nvSpPr>
            <p:cNvPr id="1087523" name="Rectangle 1086"/>
            <p:cNvSpPr>
              <a:spLocks noChangeArrowheads="1"/>
            </p:cNvSpPr>
            <p:nvPr/>
          </p:nvSpPr>
          <p:spPr bwMode="auto">
            <a:xfrm>
              <a:off x="-288" y="2322"/>
              <a:ext cx="1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1" hangingPunct="1"/>
              <a:endParaRPr lang="en-US" sz="1800">
                <a:solidFill>
                  <a:srgbClr val="FFFFFF"/>
                </a:solidFill>
                <a:latin typeface="Arial" charset="0"/>
              </a:endParaRPr>
            </a:p>
          </p:txBody>
        </p:sp>
        <p:grpSp>
          <p:nvGrpSpPr>
            <p:cNvPr id="1087524" name="Group 1144"/>
            <p:cNvGrpSpPr>
              <a:grpSpLocks/>
            </p:cNvGrpSpPr>
            <p:nvPr/>
          </p:nvGrpSpPr>
          <p:grpSpPr bwMode="auto">
            <a:xfrm>
              <a:off x="-720" y="1632"/>
              <a:ext cx="6864" cy="912"/>
              <a:chOff x="-672" y="1536"/>
              <a:chExt cx="6768" cy="1152"/>
            </a:xfrm>
          </p:grpSpPr>
          <p:sp>
            <p:nvSpPr>
              <p:cNvPr id="1087532" name="Rectangle 1142"/>
              <p:cNvSpPr>
                <a:spLocks noChangeArrowheads="1"/>
              </p:cNvSpPr>
              <p:nvPr/>
            </p:nvSpPr>
            <p:spPr bwMode="auto">
              <a:xfrm>
                <a:off x="-672" y="1536"/>
                <a:ext cx="6768" cy="115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1087533" name="Oval 1052"/>
              <p:cNvSpPr>
                <a:spLocks noChangeArrowheads="1"/>
              </p:cNvSpPr>
              <p:nvPr/>
            </p:nvSpPr>
            <p:spPr bwMode="auto">
              <a:xfrm>
                <a:off x="-173" y="1857"/>
                <a:ext cx="461" cy="461"/>
              </a:xfrm>
              <a:prstGeom prst="ellipse">
                <a:avLst/>
              </a:prstGeom>
              <a:noFill/>
              <a:ln w="508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Arial" charset="0"/>
                </a:endParaRPr>
              </a:p>
            </p:txBody>
          </p:sp>
          <p:sp>
            <p:nvSpPr>
              <p:cNvPr id="1087534" name="Rectangle 1051"/>
              <p:cNvSpPr>
                <a:spLocks noChangeArrowheads="1"/>
              </p:cNvSpPr>
              <p:nvPr/>
            </p:nvSpPr>
            <p:spPr bwMode="auto">
              <a:xfrm>
                <a:off x="-230" y="1819"/>
                <a:ext cx="288" cy="576"/>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1087535" name="Line 1055"/>
              <p:cNvSpPr>
                <a:spLocks noChangeShapeType="1"/>
              </p:cNvSpPr>
              <p:nvPr/>
            </p:nvSpPr>
            <p:spPr bwMode="auto">
              <a:xfrm>
                <a:off x="4262" y="1759"/>
                <a:ext cx="1" cy="288"/>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nvGrpSpPr>
              <p:cNvPr id="1087536" name="Group 1036"/>
              <p:cNvGrpSpPr>
                <a:grpSpLocks/>
              </p:cNvGrpSpPr>
              <p:nvPr/>
            </p:nvGrpSpPr>
            <p:grpSpPr bwMode="auto">
              <a:xfrm>
                <a:off x="2976" y="1785"/>
                <a:ext cx="231" cy="231"/>
                <a:chOff x="-1" y="0"/>
                <a:chExt cx="20002" cy="20000"/>
              </a:xfrm>
            </p:grpSpPr>
            <p:grpSp>
              <p:nvGrpSpPr>
                <p:cNvPr id="1087546" name="Group 1038"/>
                <p:cNvGrpSpPr>
                  <a:grpSpLocks/>
                </p:cNvGrpSpPr>
                <p:nvPr/>
              </p:nvGrpSpPr>
              <p:grpSpPr bwMode="auto">
                <a:xfrm>
                  <a:off x="-1" y="0"/>
                  <a:ext cx="20002" cy="20000"/>
                  <a:chOff x="-1" y="0"/>
                  <a:chExt cx="20002" cy="20000"/>
                </a:xfrm>
              </p:grpSpPr>
              <p:grpSp>
                <p:nvGrpSpPr>
                  <p:cNvPr id="1087548" name="Group 1040"/>
                  <p:cNvGrpSpPr>
                    <a:grpSpLocks/>
                  </p:cNvGrpSpPr>
                  <p:nvPr/>
                </p:nvGrpSpPr>
                <p:grpSpPr bwMode="auto">
                  <a:xfrm>
                    <a:off x="-1" y="7993"/>
                    <a:ext cx="20002" cy="12007"/>
                    <a:chOff x="-1" y="0"/>
                    <a:chExt cx="20002" cy="20000"/>
                  </a:xfrm>
                </p:grpSpPr>
                <p:grpSp>
                  <p:nvGrpSpPr>
                    <p:cNvPr id="1087550" name="Group 1042"/>
                    <p:cNvGrpSpPr>
                      <a:grpSpLocks/>
                    </p:cNvGrpSpPr>
                    <p:nvPr/>
                  </p:nvGrpSpPr>
                  <p:grpSpPr bwMode="auto">
                    <a:xfrm>
                      <a:off x="-1" y="0"/>
                      <a:ext cx="20002" cy="20000"/>
                      <a:chOff x="-1" y="0"/>
                      <a:chExt cx="20002" cy="20000"/>
                    </a:xfrm>
                  </p:grpSpPr>
                  <p:sp>
                    <p:nvSpPr>
                      <p:cNvPr id="1087552" name="Oval 1044"/>
                      <p:cNvSpPr>
                        <a:spLocks noChangeArrowheads="1"/>
                      </p:cNvSpPr>
                      <p:nvPr/>
                    </p:nvSpPr>
                    <p:spPr bwMode="auto">
                      <a:xfrm>
                        <a:off x="4991" y="6686"/>
                        <a:ext cx="10018" cy="13314"/>
                      </a:xfrm>
                      <a:prstGeom prst="ellipse">
                        <a:avLst/>
                      </a:prstGeom>
                      <a:solidFill>
                        <a:srgbClr val="FFFFFF"/>
                      </a:solidFill>
                      <a:ln w="12700">
                        <a:solidFill>
                          <a:srgbClr val="000000"/>
                        </a:solidFill>
                        <a:round/>
                        <a:headEnd/>
                        <a:tailEnd/>
                      </a:ln>
                    </p:spPr>
                    <p:txBody>
                      <a:bodyPr/>
                      <a:lstStyle/>
                      <a:p>
                        <a:endParaRPr lang="en-US" sz="1800">
                          <a:solidFill>
                            <a:srgbClr val="FFFFFF"/>
                          </a:solidFill>
                          <a:latin typeface="Arial" charset="0"/>
                        </a:endParaRPr>
                      </a:p>
                    </p:txBody>
                  </p:sp>
                  <p:sp>
                    <p:nvSpPr>
                      <p:cNvPr id="1087553" name="Rectangle 1043"/>
                      <p:cNvSpPr>
                        <a:spLocks noChangeArrowheads="1"/>
                      </p:cNvSpPr>
                      <p:nvPr/>
                    </p:nvSpPr>
                    <p:spPr bwMode="auto">
                      <a:xfrm>
                        <a:off x="-1" y="0"/>
                        <a:ext cx="20002" cy="1331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Arial" charset="0"/>
                        </a:endParaRPr>
                      </a:p>
                    </p:txBody>
                  </p:sp>
                </p:grpSp>
                <p:sp>
                  <p:nvSpPr>
                    <p:cNvPr id="1087551" name="Line 1041"/>
                    <p:cNvSpPr>
                      <a:spLocks noChangeShapeType="1"/>
                    </p:cNvSpPr>
                    <p:nvPr/>
                  </p:nvSpPr>
                  <p:spPr bwMode="auto">
                    <a:xfrm flipV="1">
                      <a:off x="14975" y="6628"/>
                      <a:ext cx="34" cy="6686"/>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sp>
                <p:nvSpPr>
                  <p:cNvPr id="1087549" name="Line 1039"/>
                  <p:cNvSpPr>
                    <a:spLocks noChangeShapeType="1"/>
                  </p:cNvSpPr>
                  <p:nvPr/>
                </p:nvSpPr>
                <p:spPr bwMode="auto">
                  <a:xfrm>
                    <a:off x="4991" y="0"/>
                    <a:ext cx="34" cy="1598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sp>
              <p:nvSpPr>
                <p:cNvPr id="1087547" name="Line 1037"/>
                <p:cNvSpPr>
                  <a:spLocks noChangeShapeType="1"/>
                </p:cNvSpPr>
                <p:nvPr/>
              </p:nvSpPr>
              <p:spPr bwMode="auto">
                <a:xfrm flipV="1">
                  <a:off x="14975" y="0"/>
                  <a:ext cx="34" cy="7993"/>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grpSp>
            <p:nvGrpSpPr>
              <p:cNvPr id="1087537" name="Group 1056"/>
              <p:cNvGrpSpPr>
                <a:grpSpLocks/>
              </p:cNvGrpSpPr>
              <p:nvPr/>
            </p:nvGrpSpPr>
            <p:grpSpPr bwMode="auto">
              <a:xfrm>
                <a:off x="518" y="1874"/>
                <a:ext cx="128" cy="240"/>
                <a:chOff x="1" y="0"/>
                <a:chExt cx="19998" cy="20000"/>
              </a:xfrm>
            </p:grpSpPr>
            <p:sp>
              <p:nvSpPr>
                <p:cNvPr id="1087544" name="Rectangle 1058"/>
                <p:cNvSpPr>
                  <a:spLocks noChangeArrowheads="1"/>
                </p:cNvSpPr>
                <p:nvPr/>
              </p:nvSpPr>
              <p:spPr bwMode="auto">
                <a:xfrm>
                  <a:off x="7477" y="0"/>
                  <a:ext cx="5046" cy="20000"/>
                </a:xfrm>
                <a:prstGeom prst="rect">
                  <a:avLst/>
                </a:prstGeom>
                <a:solidFill>
                  <a:srgbClr val="000000"/>
                </a:solidFill>
                <a:ln w="25400">
                  <a:solidFill>
                    <a:srgbClr val="000000"/>
                  </a:solidFill>
                  <a:miter lim="800000"/>
                  <a:headEnd/>
                  <a:tailEnd/>
                </a:ln>
              </p:spPr>
              <p:txBody>
                <a:bodyPr/>
                <a:lstStyle/>
                <a:p>
                  <a:endParaRPr lang="en-US" sz="1800">
                    <a:solidFill>
                      <a:srgbClr val="FFFFFF"/>
                    </a:solidFill>
                    <a:latin typeface="Arial" charset="0"/>
                  </a:endParaRPr>
                </a:p>
              </p:txBody>
            </p:sp>
            <p:sp>
              <p:nvSpPr>
                <p:cNvPr id="1087545" name="Rectangle 1057"/>
                <p:cNvSpPr>
                  <a:spLocks noChangeArrowheads="1"/>
                </p:cNvSpPr>
                <p:nvPr/>
              </p:nvSpPr>
              <p:spPr bwMode="auto">
                <a:xfrm>
                  <a:off x="1" y="5291"/>
                  <a:ext cx="19998" cy="3361"/>
                </a:xfrm>
                <a:prstGeom prst="rect">
                  <a:avLst/>
                </a:prstGeom>
                <a:solidFill>
                  <a:srgbClr val="000000"/>
                </a:solidFill>
                <a:ln w="25400">
                  <a:solidFill>
                    <a:srgbClr val="000000"/>
                  </a:solidFill>
                  <a:miter lim="800000"/>
                  <a:headEnd/>
                  <a:tailEnd/>
                </a:ln>
              </p:spPr>
              <p:txBody>
                <a:bodyPr/>
                <a:lstStyle/>
                <a:p>
                  <a:endParaRPr lang="en-US" sz="1800">
                    <a:solidFill>
                      <a:srgbClr val="FFFFFF"/>
                    </a:solidFill>
                    <a:latin typeface="Arial" charset="0"/>
                  </a:endParaRPr>
                </a:p>
              </p:txBody>
            </p:sp>
          </p:grpSp>
          <p:sp>
            <p:nvSpPr>
              <p:cNvPr id="1087538" name="Line 1054"/>
              <p:cNvSpPr>
                <a:spLocks noChangeShapeType="1"/>
              </p:cNvSpPr>
              <p:nvPr/>
            </p:nvSpPr>
            <p:spPr bwMode="auto">
              <a:xfrm>
                <a:off x="3168" y="1759"/>
                <a:ext cx="1032" cy="0"/>
              </a:xfrm>
              <a:prstGeom prst="line">
                <a:avLst/>
              </a:prstGeom>
              <a:noFill/>
              <a:ln w="9525">
                <a:solidFill>
                  <a:srgbClr val="0000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grpSp>
            <p:nvGrpSpPr>
              <p:cNvPr id="1087539" name="Group 1046"/>
              <p:cNvGrpSpPr>
                <a:grpSpLocks/>
              </p:cNvGrpSpPr>
              <p:nvPr/>
            </p:nvGrpSpPr>
            <p:grpSpPr bwMode="auto">
              <a:xfrm>
                <a:off x="288" y="1819"/>
                <a:ext cx="5760" cy="576"/>
                <a:chOff x="0" y="-87"/>
                <a:chExt cx="20000" cy="20174"/>
              </a:xfrm>
            </p:grpSpPr>
            <p:sp>
              <p:nvSpPr>
                <p:cNvPr id="1087540" name="Line 1050"/>
                <p:cNvSpPr>
                  <a:spLocks noChangeShapeType="1"/>
                </p:cNvSpPr>
                <p:nvPr/>
              </p:nvSpPr>
              <p:spPr bwMode="auto">
                <a:xfrm>
                  <a:off x="0" y="9993"/>
                  <a:ext cx="18000" cy="14"/>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nvGrpSpPr>
                <p:cNvPr id="1087541" name="Group 1047"/>
                <p:cNvGrpSpPr>
                  <a:grpSpLocks/>
                </p:cNvGrpSpPr>
                <p:nvPr/>
              </p:nvGrpSpPr>
              <p:grpSpPr bwMode="auto">
                <a:xfrm>
                  <a:off x="17999" y="-87"/>
                  <a:ext cx="2001" cy="20174"/>
                  <a:chOff x="0" y="0"/>
                  <a:chExt cx="20000" cy="20000"/>
                </a:xfrm>
              </p:grpSpPr>
              <p:sp>
                <p:nvSpPr>
                  <p:cNvPr id="1087542" name="Oval 1049"/>
                  <p:cNvSpPr>
                    <a:spLocks noChangeArrowheads="1"/>
                  </p:cNvSpPr>
                  <p:nvPr/>
                </p:nvSpPr>
                <p:spPr bwMode="auto">
                  <a:xfrm>
                    <a:off x="0" y="1999"/>
                    <a:ext cx="18001" cy="16002"/>
                  </a:xfrm>
                  <a:prstGeom prst="ellipse">
                    <a:avLst/>
                  </a:prstGeom>
                  <a:solidFill>
                    <a:srgbClr val="FFFFFF"/>
                  </a:solidFill>
                  <a:ln w="50800">
                    <a:solidFill>
                      <a:srgbClr val="000000"/>
                    </a:solidFill>
                    <a:round/>
                    <a:headEnd/>
                    <a:tailEnd/>
                  </a:ln>
                </p:spPr>
                <p:txBody>
                  <a:bodyPr/>
                  <a:lstStyle/>
                  <a:p>
                    <a:endParaRPr lang="en-US" sz="1800">
                      <a:solidFill>
                        <a:srgbClr val="FFFFFF"/>
                      </a:solidFill>
                      <a:latin typeface="Arial" charset="0"/>
                    </a:endParaRPr>
                  </a:p>
                </p:txBody>
              </p:sp>
              <p:sp>
                <p:nvSpPr>
                  <p:cNvPr id="1087543" name="Rectangle 1048"/>
                  <p:cNvSpPr>
                    <a:spLocks noChangeArrowheads="1"/>
                  </p:cNvSpPr>
                  <p:nvPr/>
                </p:nvSpPr>
                <p:spPr bwMode="auto">
                  <a:xfrm>
                    <a:off x="7996" y="0"/>
                    <a:ext cx="12004" cy="20000"/>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endParaRPr lang="en-US" sz="1800">
                      <a:solidFill>
                        <a:srgbClr val="FFFFFF"/>
                      </a:solidFill>
                      <a:latin typeface="Arial" charset="0"/>
                    </a:endParaRPr>
                  </a:p>
                </p:txBody>
              </p:sp>
            </p:grpSp>
          </p:grpSp>
        </p:grpSp>
        <p:sp>
          <p:nvSpPr>
            <p:cNvPr id="1087525" name="Line 1034"/>
            <p:cNvSpPr>
              <a:spLocks noChangeShapeType="1"/>
            </p:cNvSpPr>
            <p:nvPr/>
          </p:nvSpPr>
          <p:spPr bwMode="auto">
            <a:xfrm flipV="1">
              <a:off x="3120" y="1989"/>
              <a:ext cx="1" cy="79"/>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1087526" name="Rectangle 1035"/>
            <p:cNvSpPr>
              <a:spLocks noChangeArrowheads="1"/>
            </p:cNvSpPr>
            <p:nvPr/>
          </p:nvSpPr>
          <p:spPr bwMode="auto">
            <a:xfrm>
              <a:off x="1407" y="1939"/>
              <a:ext cx="156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(Gereja &amp; Kristus) Dipisahkan</a:t>
              </a:r>
              <a:endParaRPr lang="en-US" sz="1800" b="1">
                <a:solidFill>
                  <a:srgbClr val="000000"/>
                </a:solidFill>
                <a:latin typeface="Arial" charset="0"/>
                <a:cs typeface="Times New Roman" charset="0"/>
              </a:endParaRPr>
            </a:p>
          </p:txBody>
        </p:sp>
        <p:sp>
          <p:nvSpPr>
            <p:cNvPr id="1087527" name="Rectangle 1031"/>
            <p:cNvSpPr>
              <a:spLocks noChangeArrowheads="1"/>
            </p:cNvSpPr>
            <p:nvPr/>
          </p:nvSpPr>
          <p:spPr bwMode="auto">
            <a:xfrm>
              <a:off x="4290" y="1824"/>
              <a:ext cx="967" cy="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algn="ctr" eaLnBrk="1" hangingPunct="1"/>
              <a:r>
                <a:rPr lang="en-US" sz="1600" b="1">
                  <a:solidFill>
                    <a:srgbClr val="000000"/>
                  </a:solidFill>
                  <a:latin typeface="Bauhaus 93" charset="0"/>
                  <a:cs typeface="Times New Roman" charset="0"/>
                </a:rPr>
                <a:t>Milenium</a:t>
              </a:r>
              <a:endParaRPr lang="en-US" sz="1800" b="1" dirty="0">
                <a:solidFill>
                  <a:srgbClr val="000000"/>
                </a:solidFill>
                <a:latin typeface="Arial" charset="0"/>
                <a:cs typeface="Times New Roman" charset="0"/>
              </a:endParaRPr>
            </a:p>
          </p:txBody>
        </p:sp>
        <p:sp>
          <p:nvSpPr>
            <p:cNvPr id="1087528" name="Rectangle 1045"/>
            <p:cNvSpPr>
              <a:spLocks noChangeArrowheads="1"/>
            </p:cNvSpPr>
            <p:nvPr/>
          </p:nvSpPr>
          <p:spPr bwMode="auto">
            <a:xfrm>
              <a:off x="1797" y="1789"/>
              <a:ext cx="867"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600" b="1">
                  <a:solidFill>
                    <a:srgbClr val="000000"/>
                  </a:solidFill>
                  <a:latin typeface="Script MT Bold" charset="0"/>
                  <a:cs typeface="Times New Roman" charset="0"/>
                </a:rPr>
                <a:t>Zaman Gereja</a:t>
              </a:r>
              <a:endParaRPr lang="en-US" sz="1800" b="1">
                <a:solidFill>
                  <a:srgbClr val="000000"/>
                </a:solidFill>
                <a:latin typeface="Arial" charset="0"/>
                <a:cs typeface="Times New Roman" charset="0"/>
              </a:endParaRPr>
            </a:p>
          </p:txBody>
        </p:sp>
        <p:sp>
          <p:nvSpPr>
            <p:cNvPr id="1087529" name="Rectangle 1053"/>
            <p:cNvSpPr>
              <a:spLocks noChangeArrowheads="1"/>
            </p:cNvSpPr>
            <p:nvPr/>
          </p:nvSpPr>
          <p:spPr bwMode="auto">
            <a:xfrm>
              <a:off x="3177" y="1824"/>
              <a:ext cx="1082"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eaLnBrk="1" hangingPunct="1"/>
              <a:r>
                <a:rPr lang="en-US" sz="1600" b="1">
                  <a:solidFill>
                    <a:srgbClr val="000000"/>
                  </a:solidFill>
                  <a:latin typeface="Bauhaus 93" charset="0"/>
                  <a:cs typeface="Times New Roman" charset="0"/>
                </a:rPr>
                <a:t>Kesusahan</a:t>
              </a:r>
              <a:endParaRPr lang="en-US" sz="1800" b="1" dirty="0">
                <a:solidFill>
                  <a:srgbClr val="000000"/>
                </a:solidFill>
                <a:latin typeface="Arial" charset="0"/>
                <a:cs typeface="Times New Roman" charset="0"/>
              </a:endParaRPr>
            </a:p>
          </p:txBody>
        </p:sp>
        <p:sp>
          <p:nvSpPr>
            <p:cNvPr id="1087530" name="Rectangle 1032"/>
            <p:cNvSpPr>
              <a:spLocks noChangeArrowheads="1"/>
            </p:cNvSpPr>
            <p:nvPr/>
          </p:nvSpPr>
          <p:spPr bwMode="auto">
            <a:xfrm>
              <a:off x="1456" y="2199"/>
              <a:ext cx="156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  (Kedua mempelai dipisahkan)</a:t>
              </a:r>
              <a:endParaRPr lang="en-US" sz="1800" b="1">
                <a:solidFill>
                  <a:srgbClr val="000000"/>
                </a:solidFill>
                <a:latin typeface="Arial" charset="0"/>
                <a:cs typeface="Times New Roman" charset="0"/>
              </a:endParaRPr>
            </a:p>
          </p:txBody>
        </p:sp>
        <p:sp>
          <p:nvSpPr>
            <p:cNvPr id="1087531" name="Rectangle 1033"/>
            <p:cNvSpPr>
              <a:spLocks noChangeArrowheads="1"/>
            </p:cNvSpPr>
            <p:nvPr/>
          </p:nvSpPr>
          <p:spPr bwMode="auto">
            <a:xfrm>
              <a:off x="1651" y="2060"/>
              <a:ext cx="1275"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algn="ctr" eaLnBrk="1" hangingPunct="1"/>
              <a:r>
                <a:rPr lang="en-US" sz="1400" b="1">
                  <a:solidFill>
                    <a:srgbClr val="000000"/>
                  </a:solidFill>
                  <a:latin typeface="Cursive-Elegant" charset="0"/>
                  <a:cs typeface="Times New Roman" charset="0"/>
                </a:rPr>
                <a:t>Periode Pertunangan</a:t>
              </a:r>
              <a:endParaRPr lang="en-US" sz="1800" b="1">
                <a:solidFill>
                  <a:srgbClr val="000000"/>
                </a:solidFill>
                <a:latin typeface="Arial" charset="0"/>
                <a:cs typeface="Times New Roman" charset="0"/>
              </a:endParaRPr>
            </a:p>
          </p:txBody>
        </p:sp>
      </p:grpSp>
      <p:sp>
        <p:nvSpPr>
          <p:cNvPr id="1087512" name="WordArt 1171"/>
          <p:cNvSpPr>
            <a:spLocks noChangeArrowheads="1" noChangeShapeType="1" noTextEdit="1"/>
          </p:cNvSpPr>
          <p:nvPr/>
        </p:nvSpPr>
        <p:spPr bwMode="auto">
          <a:xfrm>
            <a:off x="1600200" y="152400"/>
            <a:ext cx="5791200" cy="381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Perkawinan &amp; Jangka Waktu Gereja</a:t>
            </a:r>
          </a:p>
        </p:txBody>
      </p:sp>
      <p:pic>
        <p:nvPicPr>
          <p:cNvPr id="62613" name="Picture 1173" descr="j03465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2590800"/>
            <a:ext cx="538163"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7514" name="Picture 1174" descr="j021277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0"/>
            <a:ext cx="914400" cy="62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6" name="Picture 1176" descr="j028564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16150" y="3124200"/>
            <a:ext cx="679450"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7" name="Picture 1177" descr="j028565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6611" y="3048000"/>
            <a:ext cx="4905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8" name="Picture 1178" descr="j029393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96000" y="3200400"/>
            <a:ext cx="5746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9" name="Picture 1179" descr="j030465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39063" y="1981200"/>
            <a:ext cx="7191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0" name="Picture 1180" descr="j031024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53400" y="3124200"/>
            <a:ext cx="6921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5" name="Picture 1185"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2590800"/>
            <a:ext cx="1247775"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6" name="Picture 1186" descr="j028038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676400" y="2438400"/>
            <a:ext cx="952500" cy="119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7522" name="Rectangle 53"/>
          <p:cNvSpPr>
            <a:spLocks noChangeArrowheads="1"/>
          </p:cNvSpPr>
          <p:nvPr/>
        </p:nvSpPr>
        <p:spPr bwMode="auto">
          <a:xfrm>
            <a:off x="7696200" y="6611938"/>
            <a:ext cx="1447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800" b="1">
                <a:solidFill>
                  <a:srgbClr val="FFFFFF"/>
                </a:solidFill>
                <a:latin typeface="Arial" charset="0"/>
                <a:cs typeface="Times New Roman" charset="0"/>
              </a:rPr>
              <a:t>10</a:t>
            </a:r>
            <a:r>
              <a:rPr lang="en-US" sz="800" b="1" baseline="30000">
                <a:solidFill>
                  <a:srgbClr val="FFFFFF"/>
                </a:solidFill>
                <a:latin typeface="Arial" charset="0"/>
                <a:cs typeface="Times New Roman" charset="0"/>
              </a:rPr>
              <a:t>th</a:t>
            </a:r>
            <a:r>
              <a:rPr lang="en-US" sz="800" b="1">
                <a:solidFill>
                  <a:srgbClr val="FFFFFF"/>
                </a:solidFill>
                <a:latin typeface="Arial" charset="0"/>
                <a:cs typeface="Times New Roman" charset="0"/>
              </a:rPr>
              <a:t> ed.  14 Apr 2011</a:t>
            </a:r>
            <a:endParaRPr lang="en-US" sz="900" b="1">
              <a:solidFill>
                <a:srgbClr val="FFFFFF"/>
              </a:solidFill>
              <a:latin typeface="Arial" charset="0"/>
              <a:cs typeface="Times New Roman" charset="0"/>
            </a:endParaRPr>
          </a:p>
        </p:txBody>
      </p:sp>
      <p:sp>
        <p:nvSpPr>
          <p:cNvPr id="49"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415</a:t>
            </a:r>
          </a:p>
        </p:txBody>
      </p:sp>
    </p:spTree>
    <p:extLst>
      <p:ext uri="{BB962C8B-B14F-4D97-AF65-F5344CB8AC3E}">
        <p14:creationId xmlns:p14="http://schemas.microsoft.com/office/powerpoint/2010/main" val="360577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632"/>
                                        </p:tgtEl>
                                        <p:attrNameLst>
                                          <p:attrName>style.visibility</p:attrName>
                                        </p:attrNameLst>
                                      </p:cBhvr>
                                      <p:to>
                                        <p:strVal val="visible"/>
                                      </p:to>
                                    </p:set>
                                    <p:animEffect transition="in" filter="dissolve">
                                      <p:cBhvr>
                                        <p:cTn id="7" dur="500"/>
                                        <p:tgtEl>
                                          <p:spTgt spid="626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631"/>
                                        </p:tgtEl>
                                        <p:attrNameLst>
                                          <p:attrName>style.visibility</p:attrName>
                                        </p:attrNameLst>
                                      </p:cBhvr>
                                      <p:to>
                                        <p:strVal val="visible"/>
                                      </p:to>
                                    </p:set>
                                    <p:animEffect transition="in" filter="dissolve">
                                      <p:cBhvr>
                                        <p:cTn id="12" dur="500"/>
                                        <p:tgtEl>
                                          <p:spTgt spid="626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2625"/>
                                        </p:tgtEl>
                                        <p:attrNameLst>
                                          <p:attrName>style.visibility</p:attrName>
                                        </p:attrNameLst>
                                      </p:cBhvr>
                                      <p:to>
                                        <p:strVal val="visible"/>
                                      </p:to>
                                    </p:set>
                                    <p:animEffect transition="in" filter="dissolve">
                                      <p:cBhvr>
                                        <p:cTn id="17" dur="500"/>
                                        <p:tgtEl>
                                          <p:spTgt spid="626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2613"/>
                                        </p:tgtEl>
                                        <p:attrNameLst>
                                          <p:attrName>style.visibility</p:attrName>
                                        </p:attrNameLst>
                                      </p:cBhvr>
                                      <p:to>
                                        <p:strVal val="visible"/>
                                      </p:to>
                                    </p:set>
                                    <p:animEffect transition="in" filter="dissolve">
                                      <p:cBhvr>
                                        <p:cTn id="22" dur="500"/>
                                        <p:tgtEl>
                                          <p:spTgt spid="626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2626"/>
                                        </p:tgtEl>
                                        <p:attrNameLst>
                                          <p:attrName>style.visibility</p:attrName>
                                        </p:attrNameLst>
                                      </p:cBhvr>
                                      <p:to>
                                        <p:strVal val="visible"/>
                                      </p:to>
                                    </p:set>
                                    <p:animEffect transition="in" filter="dissolve">
                                      <p:cBhvr>
                                        <p:cTn id="27" dur="500"/>
                                        <p:tgtEl>
                                          <p:spTgt spid="626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2616"/>
                                        </p:tgtEl>
                                        <p:attrNameLst>
                                          <p:attrName>style.visibility</p:attrName>
                                        </p:attrNameLst>
                                      </p:cBhvr>
                                      <p:to>
                                        <p:strVal val="visible"/>
                                      </p:to>
                                    </p:set>
                                    <p:animEffect transition="in" filter="dissolve">
                                      <p:cBhvr>
                                        <p:cTn id="32" dur="500"/>
                                        <p:tgtEl>
                                          <p:spTgt spid="626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2617"/>
                                        </p:tgtEl>
                                        <p:attrNameLst>
                                          <p:attrName>style.visibility</p:attrName>
                                        </p:attrNameLst>
                                      </p:cBhvr>
                                      <p:to>
                                        <p:strVal val="visible"/>
                                      </p:to>
                                    </p:set>
                                    <p:animEffect transition="in" filter="dissolve">
                                      <p:cBhvr>
                                        <p:cTn id="37" dur="500"/>
                                        <p:tgtEl>
                                          <p:spTgt spid="626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62618"/>
                                        </p:tgtEl>
                                        <p:attrNameLst>
                                          <p:attrName>style.visibility</p:attrName>
                                        </p:attrNameLst>
                                      </p:cBhvr>
                                      <p:to>
                                        <p:strVal val="visible"/>
                                      </p:to>
                                    </p:set>
                                    <p:animEffect transition="in" filter="dissolve">
                                      <p:cBhvr>
                                        <p:cTn id="42" dur="500"/>
                                        <p:tgtEl>
                                          <p:spTgt spid="6261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62619"/>
                                        </p:tgtEl>
                                        <p:attrNameLst>
                                          <p:attrName>style.visibility</p:attrName>
                                        </p:attrNameLst>
                                      </p:cBhvr>
                                      <p:to>
                                        <p:strVal val="visible"/>
                                      </p:to>
                                    </p:set>
                                    <p:animEffect transition="in" filter="dissolve">
                                      <p:cBhvr>
                                        <p:cTn id="47" dur="500"/>
                                        <p:tgtEl>
                                          <p:spTgt spid="6261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62620"/>
                                        </p:tgtEl>
                                        <p:attrNameLst>
                                          <p:attrName>style.visibility</p:attrName>
                                        </p:attrNameLst>
                                      </p:cBhvr>
                                      <p:to>
                                        <p:strVal val="visible"/>
                                      </p:to>
                                    </p:set>
                                    <p:animEffect transition="in" filter="dissolve">
                                      <p:cBhvr>
                                        <p:cTn id="52" dur="500"/>
                                        <p:tgtEl>
                                          <p:spTgt spid="6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537" name="Picture 3" descr="marriagesupp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9538" name="Rectangle 3"/>
          <p:cNvSpPr>
            <a:spLocks noGrp="1" noChangeArrowheads="1"/>
          </p:cNvSpPr>
          <p:nvPr>
            <p:ph type="title" idx="4294967295"/>
          </p:nvPr>
        </p:nvSpPr>
        <p:spPr>
          <a:xfrm>
            <a:off x="889000" y="571500"/>
            <a:ext cx="3124200" cy="1524000"/>
          </a:xfrm>
          <a:solidFill>
            <a:srgbClr val="000000"/>
          </a:solidFill>
        </p:spPr>
        <p:txBody>
          <a:bodyPr/>
          <a:lstStyle/>
          <a:p>
            <a:r>
              <a:rPr lang="en-US" sz="2800" b="1" i="1">
                <a:latin typeface="Arial" charset="0"/>
                <a:ea typeface="ＭＳ Ｐゴシック" charset="0"/>
                <a:cs typeface="Stencil" charset="0"/>
              </a:rPr>
              <a:t>Undangan dalam Wahyu 19:7-9 (TB)</a:t>
            </a:r>
            <a:endParaRPr lang="en-US" sz="2000" b="1" dirty="0">
              <a:latin typeface="Stencil" charset="0"/>
              <a:ea typeface="ＭＳ Ｐゴシック" charset="0"/>
              <a:cs typeface="Stencil" charset="0"/>
            </a:endParaRPr>
          </a:p>
        </p:txBody>
      </p:sp>
      <p:sp>
        <p:nvSpPr>
          <p:cNvPr id="1089539" name="Text Box 1028"/>
          <p:cNvSpPr txBox="1">
            <a:spLocks noChangeArrowheads="1"/>
          </p:cNvSpPr>
          <p:nvPr/>
        </p:nvSpPr>
        <p:spPr bwMode="auto">
          <a:xfrm>
            <a:off x="4559300" y="-60467"/>
            <a:ext cx="4584700" cy="6935232"/>
          </a:xfrm>
          <a:prstGeom prst="rect">
            <a:avLst/>
          </a:prstGeom>
          <a:solidFill>
            <a:srgbClr val="000066"/>
          </a:solidFill>
          <a:ln>
            <a:noFill/>
          </a:ln>
          <a:extLst/>
        </p:spPr>
        <p:txBody>
          <a:bodyPr wrap="square">
            <a:spAutoFit/>
          </a:bodyPr>
          <a:lstStyle>
            <a:lvl1pPr marL="93663">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93663">
              <a:defRPr sz="2400">
                <a:solidFill>
                  <a:schemeClr val="tx1"/>
                </a:solidFill>
                <a:latin typeface="Comic Sans MS" charset="0"/>
                <a:ea typeface="ＭＳ Ｐゴシック" charset="0"/>
              </a:defRPr>
            </a:lvl3pPr>
            <a:lvl4pPr marL="93663">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2" algn="ctr" defTabSz="914400" eaLnBrk="0" fontAlgn="base" hangingPunct="0">
              <a:spcBef>
                <a:spcPct val="0"/>
              </a:spcBef>
              <a:spcAft>
                <a:spcPct val="0"/>
              </a:spcAft>
            </a:pPr>
            <a:endParaRPr lang="en-US" sz="2300" b="1" baseline="30000" dirty="0">
              <a:solidFill>
                <a:srgbClr val="FFFFFF"/>
              </a:solidFill>
              <a:latin typeface="Arial" panose="020B0604020202020204" pitchFamily="34" charset="0"/>
              <a:cs typeface="Arial" panose="020B0604020202020204" pitchFamily="34" charset="0"/>
            </a:endParaRPr>
          </a:p>
          <a:p>
            <a:pPr lvl="2" algn="ctr" defTabSz="914400" eaLnBrk="0" fontAlgn="base" hangingPunct="0">
              <a:spcBef>
                <a:spcPct val="0"/>
              </a:spcBef>
              <a:spcAft>
                <a:spcPct val="0"/>
              </a:spcAft>
            </a:pPr>
            <a:endParaRPr lang="en-US" sz="2300" b="1" baseline="30000" dirty="0">
              <a:solidFill>
                <a:srgbClr val="FFFFFF"/>
              </a:solidFill>
              <a:latin typeface="Arial" panose="020B0604020202020204" pitchFamily="34" charset="0"/>
              <a:cs typeface="Arial" panose="020B0604020202020204" pitchFamily="34" charset="0"/>
            </a:endParaRPr>
          </a:p>
          <a:p>
            <a:pPr lvl="2" algn="ctr" defTabSz="914400" eaLnBrk="0" fontAlgn="base" hangingPunct="0">
              <a:spcBef>
                <a:spcPct val="0"/>
              </a:spcBef>
              <a:spcAft>
                <a:spcPct val="0"/>
              </a:spcAft>
            </a:pPr>
            <a:r>
              <a:rPr lang="en-US" sz="2300" b="1" baseline="30000" dirty="0">
                <a:solidFill>
                  <a:srgbClr val="FFFFFF"/>
                </a:solidFill>
                <a:latin typeface="Arial" panose="020B0604020202020204" pitchFamily="34" charset="0"/>
                <a:cs typeface="Arial" panose="020B0604020202020204" pitchFamily="34" charset="0"/>
              </a:rPr>
              <a:t>7</a:t>
            </a:r>
            <a:r>
              <a:rPr lang="en-US" altLang="ja-JP" sz="2300" b="1">
                <a:solidFill>
                  <a:srgbClr val="FFFFFF"/>
                </a:solidFill>
                <a:latin typeface="Arial" panose="020B0604020202020204" pitchFamily="34" charset="0"/>
                <a:cs typeface="Arial" panose="020B0604020202020204" pitchFamily="34" charset="0"/>
              </a:rPr>
              <a:t>"</a:t>
            </a:r>
            <a:r>
              <a:rPr lang="en-US" sz="2300" b="1">
                <a:solidFill>
                  <a:schemeClr val="bg1"/>
                </a:solidFill>
                <a:latin typeface="Arial" panose="020B0604020202020204" pitchFamily="34" charset="0"/>
                <a:cs typeface="Arial" panose="020B0604020202020204" pitchFamily="34" charset="0"/>
              </a:rPr>
              <a:t>Marilah kita bersukacita dan bersorak-sorai, dan memuliakan Dia! Karena hari </a:t>
            </a:r>
            <a:r>
              <a:rPr lang="en-US" sz="2300" b="1">
                <a:solidFill>
                  <a:srgbClr val="FFFF00"/>
                </a:solidFill>
                <a:latin typeface="Arial" panose="020B0604020202020204" pitchFamily="34" charset="0"/>
                <a:cs typeface="Arial" panose="020B0604020202020204" pitchFamily="34" charset="0"/>
              </a:rPr>
              <a:t>perkawinan</a:t>
            </a:r>
            <a:r>
              <a:rPr lang="en-US" sz="2300" b="1">
                <a:solidFill>
                  <a:schemeClr val="bg1"/>
                </a:solidFill>
                <a:latin typeface="Arial" panose="020B0604020202020204" pitchFamily="34" charset="0"/>
                <a:cs typeface="Arial" panose="020B0604020202020204" pitchFamily="34" charset="0"/>
              </a:rPr>
              <a:t> Anak Domba telah tiba, dan pengantin-Nya telah siap sedia.</a:t>
            </a:r>
            <a:endParaRPr lang="en-US" sz="2300" b="1" dirty="0">
              <a:solidFill>
                <a:schemeClr val="bg1"/>
              </a:solidFill>
              <a:latin typeface="Arial" panose="020B0604020202020204" pitchFamily="34" charset="0"/>
              <a:cs typeface="Arial" panose="020B0604020202020204" pitchFamily="34" charset="0"/>
            </a:endParaRPr>
          </a:p>
          <a:p>
            <a:pPr lvl="2" algn="ctr" defTabSz="914400" eaLnBrk="0" fontAlgn="base" hangingPunct="0">
              <a:spcBef>
                <a:spcPct val="0"/>
              </a:spcBef>
              <a:spcAft>
                <a:spcPct val="0"/>
              </a:spcAft>
            </a:pPr>
            <a:r>
              <a:rPr lang="en-US" sz="2300" b="1" baseline="30000" dirty="0">
                <a:solidFill>
                  <a:srgbClr val="FFFFFF"/>
                </a:solidFill>
                <a:latin typeface="Arial" panose="020B0604020202020204" pitchFamily="34" charset="0"/>
                <a:cs typeface="Arial" panose="020B0604020202020204" pitchFamily="34" charset="0"/>
              </a:rPr>
              <a:t>8</a:t>
            </a:r>
            <a:r>
              <a:rPr lang="en-US" sz="2300" b="1">
                <a:solidFill>
                  <a:schemeClr val="bg1"/>
                </a:solidFill>
                <a:latin typeface="Arial" panose="020B0604020202020204" pitchFamily="34" charset="0"/>
                <a:cs typeface="Arial" panose="020B0604020202020204" pitchFamily="34" charset="0"/>
              </a:rPr>
              <a:t>Dan kepadanya dikaruniakan supaya memakai kain lenan halus yang berkilau-kilauan dan yang putih bersih!"  </a:t>
            </a:r>
          </a:p>
          <a:p>
            <a:pPr lvl="2" algn="ctr" defTabSz="914400" eaLnBrk="0" fontAlgn="base" hangingPunct="0">
              <a:spcBef>
                <a:spcPct val="0"/>
              </a:spcBef>
              <a:spcAft>
                <a:spcPct val="0"/>
              </a:spcAft>
            </a:pPr>
            <a:r>
              <a:rPr lang="en-US" sz="2300" b="1" baseline="30000">
                <a:solidFill>
                  <a:srgbClr val="FFFFFF"/>
                </a:solidFill>
                <a:latin typeface="Arial" panose="020B0604020202020204" pitchFamily="34" charset="0"/>
                <a:cs typeface="Arial" panose="020B0604020202020204" pitchFamily="34" charset="0"/>
              </a:rPr>
              <a:t>9</a:t>
            </a:r>
            <a:r>
              <a:rPr lang="en-US" sz="2300" b="1">
                <a:solidFill>
                  <a:schemeClr val="bg1"/>
                </a:solidFill>
                <a:latin typeface="Arial" panose="020B0604020202020204" pitchFamily="34" charset="0"/>
                <a:cs typeface="Arial" panose="020B0604020202020204" pitchFamily="34" charset="0"/>
              </a:rPr>
              <a:t>Lalu ia berkata kepadaku: "Tuliskanlah: Berbahagialah mereka yang diundang ke </a:t>
            </a:r>
            <a:r>
              <a:rPr lang="en-US" sz="2300" b="1">
                <a:solidFill>
                  <a:srgbClr val="FFFF00"/>
                </a:solidFill>
                <a:latin typeface="Arial" panose="020B0604020202020204" pitchFamily="34" charset="0"/>
                <a:cs typeface="Arial" panose="020B0604020202020204" pitchFamily="34" charset="0"/>
              </a:rPr>
              <a:t>perjamuan kawin </a:t>
            </a:r>
            <a:r>
              <a:rPr lang="en-US" sz="2300" b="1">
                <a:solidFill>
                  <a:schemeClr val="bg1"/>
                </a:solidFill>
                <a:latin typeface="Arial" panose="020B0604020202020204" pitchFamily="34" charset="0"/>
                <a:cs typeface="Arial" panose="020B0604020202020204" pitchFamily="34" charset="0"/>
              </a:rPr>
              <a:t>Anak Domba." Katanya lagi kepadaku: "Perkataan ini adalah benar, perkataan-perkataan dari Allah."</a:t>
            </a:r>
            <a:endParaRPr lang="en-US" sz="2300" b="1" dirty="0">
              <a:solidFill>
                <a:schemeClr val="bg1"/>
              </a:solidFill>
              <a:latin typeface="Arial" panose="020B0604020202020204" pitchFamily="34" charset="0"/>
              <a:cs typeface="Arial" panose="020B0604020202020204" pitchFamily="34" charset="0"/>
            </a:endParaRPr>
          </a:p>
        </p:txBody>
      </p:sp>
      <p:sp>
        <p:nvSpPr>
          <p:cNvPr id="5"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415</a:t>
            </a:r>
          </a:p>
        </p:txBody>
      </p:sp>
    </p:spTree>
    <p:extLst>
      <p:ext uri="{BB962C8B-B14F-4D97-AF65-F5344CB8AC3E}">
        <p14:creationId xmlns:p14="http://schemas.microsoft.com/office/powerpoint/2010/main" val="4061217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846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521"/>
          <a:stretch/>
        </p:blipFill>
        <p:spPr bwMode="auto">
          <a:xfrm>
            <a:off x="1417638" y="876300"/>
            <a:ext cx="6152816"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8467" name="Rectangle 2"/>
          <p:cNvSpPr>
            <a:spLocks noGrp="1" noChangeArrowheads="1"/>
          </p:cNvSpPr>
          <p:nvPr>
            <p:ph type="title" idx="4294967295"/>
          </p:nvPr>
        </p:nvSpPr>
        <p:spPr>
          <a:xfrm>
            <a:off x="685800" y="76200"/>
            <a:ext cx="7772400" cy="838200"/>
          </a:xfrm>
        </p:spPr>
        <p:txBody>
          <a:bodyPr/>
          <a:lstStyle/>
          <a:p>
            <a:r>
              <a:rPr lang="en-US">
                <a:solidFill>
                  <a:srgbClr val="FFFFFF"/>
                </a:solidFill>
                <a:latin typeface="Arial" charset="0"/>
                <a:ea typeface="ＭＳ Ｐゴシック" charset="0"/>
                <a:cs typeface="Arial" charset="0"/>
              </a:rPr>
              <a:t>Siapakah Antikris?</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80675405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091586" name="Picture 17" descr="blu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694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1587"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435"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91589" name="Text Box 4"/>
          <p:cNvSpPr txBox="1">
            <a:spLocks noChangeArrowheads="1"/>
          </p:cNvSpPr>
          <p:nvPr/>
        </p:nvSpPr>
        <p:spPr bwMode="auto">
          <a:xfrm rot="-5400000">
            <a:off x="-777082" y="3598753"/>
            <a:ext cx="332263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Jaman Gereja</a:t>
            </a:r>
          </a:p>
        </p:txBody>
      </p:sp>
      <p:sp>
        <p:nvSpPr>
          <p:cNvPr id="18437" name="Text Box 5"/>
          <p:cNvSpPr txBox="1">
            <a:spLocks noChangeArrowheads="1"/>
          </p:cNvSpPr>
          <p:nvPr/>
        </p:nvSpPr>
        <p:spPr bwMode="auto">
          <a:xfrm>
            <a:off x="3429000" y="1295400"/>
            <a:ext cx="241118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000" b="1">
                <a:solidFill>
                  <a:srgbClr val="00CCFF"/>
                </a:solidFill>
                <a:latin typeface="Arial" charset="0"/>
                <a:cs typeface="Arial" charset="0"/>
              </a:rPr>
              <a:t>Kedatangan Kedua</a:t>
            </a:r>
            <a:endParaRPr lang="en-US" sz="3000" b="1">
              <a:solidFill>
                <a:srgbClr val="000000"/>
              </a:solidFill>
              <a:latin typeface="Arial" charset="0"/>
              <a:cs typeface="Arial" charset="0"/>
            </a:endParaRPr>
          </a:p>
        </p:txBody>
      </p:sp>
      <p:sp>
        <p:nvSpPr>
          <p:cNvPr id="18438" name="Text Box 6"/>
          <p:cNvSpPr txBox="1">
            <a:spLocks noChangeArrowheads="1"/>
          </p:cNvSpPr>
          <p:nvPr/>
        </p:nvSpPr>
        <p:spPr bwMode="auto">
          <a:xfrm>
            <a:off x="1295400" y="1905000"/>
            <a:ext cx="2209800" cy="446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2300" b="1">
                <a:solidFill>
                  <a:srgbClr val="00CCFF"/>
                </a:solidFill>
                <a:latin typeface="Arial" charset="0"/>
                <a:cs typeface="Arial" charset="0"/>
              </a:rPr>
              <a:t>Pengangkatan</a:t>
            </a:r>
            <a:endParaRPr lang="en-US" sz="2300" b="1">
              <a:solidFill>
                <a:srgbClr val="FFFFFF"/>
              </a:solidFill>
              <a:latin typeface="Arial" charset="0"/>
              <a:cs typeface="Arial" charset="0"/>
            </a:endParaRPr>
          </a:p>
        </p:txBody>
      </p:sp>
      <p:sp>
        <p:nvSpPr>
          <p:cNvPr id="18439" name="Text Box 7"/>
          <p:cNvSpPr txBox="1">
            <a:spLocks noChangeArrowheads="1"/>
          </p:cNvSpPr>
          <p:nvPr/>
        </p:nvSpPr>
        <p:spPr bwMode="auto">
          <a:xfrm>
            <a:off x="1687513" y="3276600"/>
            <a:ext cx="26558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Kesusahan</a:t>
            </a:r>
            <a:endParaRPr lang="en-US" sz="3600" b="1">
              <a:solidFill>
                <a:srgbClr val="000000"/>
              </a:solidFill>
              <a:latin typeface="Arial" charset="0"/>
              <a:cs typeface="Arial" charset="0"/>
            </a:endParaRPr>
          </a:p>
        </p:txBody>
      </p:sp>
      <p:sp>
        <p:nvSpPr>
          <p:cNvPr id="18440" name="Text Box 8"/>
          <p:cNvSpPr txBox="1">
            <a:spLocks noChangeArrowheads="1"/>
          </p:cNvSpPr>
          <p:nvPr/>
        </p:nvSpPr>
        <p:spPr bwMode="auto">
          <a:xfrm>
            <a:off x="1905000" y="4267200"/>
            <a:ext cx="2362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66FF"/>
                </a:solidFill>
                <a:latin typeface="Arial" charset="0"/>
                <a:cs typeface="Arial" charset="0"/>
              </a:rPr>
              <a:t>7 tahun</a:t>
            </a:r>
            <a:endParaRPr lang="en-US" sz="3600" b="1">
              <a:solidFill>
                <a:srgbClr val="000000"/>
              </a:solidFill>
              <a:latin typeface="Arial" charset="0"/>
              <a:cs typeface="Arial" charset="0"/>
            </a:endParaRPr>
          </a:p>
        </p:txBody>
      </p:sp>
      <p:sp>
        <p:nvSpPr>
          <p:cNvPr id="18441" name="Text Box 9"/>
          <p:cNvSpPr txBox="1">
            <a:spLocks noChangeArrowheads="1"/>
          </p:cNvSpPr>
          <p:nvPr/>
        </p:nvSpPr>
        <p:spPr bwMode="auto">
          <a:xfrm>
            <a:off x="4724400" y="3276600"/>
            <a:ext cx="2971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Milenium</a:t>
            </a:r>
            <a:endParaRPr lang="en-US" sz="3600" b="1">
              <a:solidFill>
                <a:srgbClr val="000000"/>
              </a:solidFill>
              <a:latin typeface="Arial" charset="0"/>
              <a:cs typeface="Arial" charset="0"/>
            </a:endParaRPr>
          </a:p>
        </p:txBody>
      </p:sp>
      <p:sp>
        <p:nvSpPr>
          <p:cNvPr id="18442" name="Text Box 10"/>
          <p:cNvSpPr txBox="1">
            <a:spLocks noChangeArrowheads="1"/>
          </p:cNvSpPr>
          <p:nvPr/>
        </p:nvSpPr>
        <p:spPr bwMode="auto">
          <a:xfrm>
            <a:off x="4953000" y="4267200"/>
            <a:ext cx="2743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66FF"/>
                </a:solidFill>
                <a:latin typeface="Arial" charset="0"/>
                <a:cs typeface="Arial" charset="0"/>
              </a:rPr>
              <a:t>1000 tahun</a:t>
            </a:r>
            <a:endParaRPr lang="en-US" sz="3600" b="1">
              <a:solidFill>
                <a:srgbClr val="000000"/>
              </a:solidFill>
              <a:latin typeface="Arial" charset="0"/>
              <a:cs typeface="Arial" charset="0"/>
            </a:endParaRPr>
          </a:p>
        </p:txBody>
      </p:sp>
      <p:sp>
        <p:nvSpPr>
          <p:cNvPr id="18443" name="Text Box 11"/>
          <p:cNvSpPr txBox="1">
            <a:spLocks noChangeArrowheads="1"/>
          </p:cNvSpPr>
          <p:nvPr/>
        </p:nvSpPr>
        <p:spPr bwMode="auto">
          <a:xfrm rot="5400000" flipH="1">
            <a:off x="5925343" y="3971132"/>
            <a:ext cx="49514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charset="0"/>
                <a:cs typeface="Arial" charset="0"/>
              </a:rPr>
              <a:t>Kerajaan Kekal</a:t>
            </a:r>
          </a:p>
        </p:txBody>
      </p:sp>
      <p:sp>
        <p:nvSpPr>
          <p:cNvPr id="18444" name="Text Box 12"/>
          <p:cNvSpPr txBox="1">
            <a:spLocks noChangeArrowheads="1"/>
          </p:cNvSpPr>
          <p:nvPr/>
        </p:nvSpPr>
        <p:spPr bwMode="auto">
          <a:xfrm rot="5381629">
            <a:off x="6545794" y="5255070"/>
            <a:ext cx="2666750" cy="538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900" b="1">
                <a:solidFill>
                  <a:srgbClr val="FF0066"/>
                </a:solidFill>
                <a:latin typeface="Arial" charset="0"/>
                <a:cs typeface="Arial" charset="0"/>
              </a:rPr>
              <a:t>Penghakiman</a:t>
            </a:r>
            <a:endParaRPr lang="en-US" sz="2900" b="1">
              <a:solidFill>
                <a:srgbClr val="000000"/>
              </a:solidFill>
              <a:latin typeface="Arial" charset="0"/>
              <a:cs typeface="Arial" charset="0"/>
            </a:endParaRPr>
          </a:p>
        </p:txBody>
      </p:sp>
      <p:sp>
        <p:nvSpPr>
          <p:cNvPr id="18445"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446"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91600" name="Rectangle 15"/>
          <p:cNvSpPr>
            <a:spLocks noGrp="1" noChangeArrowheads="1"/>
          </p:cNvSpPr>
          <p:nvPr>
            <p:ph type="title" idx="4294967295"/>
          </p:nvPr>
        </p:nvSpPr>
        <p:spPr>
          <a:xfrm>
            <a:off x="-1" y="533400"/>
            <a:ext cx="9203871" cy="707886"/>
          </a:xfrm>
          <a:noFill/>
        </p:spPr>
        <p:txBody>
          <a:bodyPr wrap="square" anchor="t">
            <a:spAutoFit/>
          </a:bodyPr>
          <a:lstStyle/>
          <a:p>
            <a:pPr>
              <a:spcBef>
                <a:spcPct val="50000"/>
              </a:spcBef>
            </a:pPr>
            <a:r>
              <a:rPr lang="en-US" altLang="ja-JP" sz="4000" b="1">
                <a:solidFill>
                  <a:srgbClr val="FFFF99"/>
                </a:solidFill>
                <a:latin typeface="Arial" charset="0"/>
                <a:ea typeface="ＭＳ Ｐゴシック" charset="0"/>
              </a:rPr>
              <a:t>Pengangkatan “Pra-Kesusahan”</a:t>
            </a:r>
            <a:endParaRPr lang="en-US" sz="4000" b="1" dirty="0">
              <a:solidFill>
                <a:srgbClr val="FFFF99"/>
              </a:solidFill>
              <a:latin typeface="Arial" charset="0"/>
              <a:ea typeface="ＭＳ Ｐゴシック" charset="0"/>
            </a:endParaRPr>
          </a:p>
        </p:txBody>
      </p:sp>
      <p:sp>
        <p:nvSpPr>
          <p:cNvPr id="2" name="Text Box 7"/>
          <p:cNvSpPr txBox="1">
            <a:spLocks noChangeArrowheads="1"/>
          </p:cNvSpPr>
          <p:nvPr/>
        </p:nvSpPr>
        <p:spPr bwMode="auto">
          <a:xfrm>
            <a:off x="1589087" y="2514600"/>
            <a:ext cx="2933927"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000" b="1">
                <a:solidFill>
                  <a:srgbClr val="FFFFFF"/>
                </a:solidFill>
                <a:latin typeface="Arial" charset="0"/>
                <a:cs typeface="Arial" charset="0"/>
              </a:rPr>
              <a:t>(Perkawinan)</a:t>
            </a:r>
            <a:endParaRPr lang="en-US" sz="3000" b="1">
              <a:solidFill>
                <a:srgbClr val="000000"/>
              </a:solidFill>
              <a:latin typeface="Arial" charset="0"/>
              <a:cs typeface="Arial" charset="0"/>
            </a:endParaRPr>
          </a:p>
        </p:txBody>
      </p:sp>
      <p:sp>
        <p:nvSpPr>
          <p:cNvPr id="3" name="Text Box 9"/>
          <p:cNvSpPr txBox="1">
            <a:spLocks noChangeArrowheads="1"/>
          </p:cNvSpPr>
          <p:nvPr/>
        </p:nvSpPr>
        <p:spPr bwMode="auto">
          <a:xfrm>
            <a:off x="4724400" y="2514600"/>
            <a:ext cx="2971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(Perjamuan)</a:t>
            </a:r>
            <a:endParaRPr lang="en-US" sz="3600" b="1">
              <a:solidFill>
                <a:srgbClr val="000000"/>
              </a:solidFill>
              <a:latin typeface="Arial" charset="0"/>
              <a:cs typeface="Arial" charset="0"/>
            </a:endParaRPr>
          </a:p>
        </p:txBody>
      </p:sp>
      <p:sp>
        <p:nvSpPr>
          <p:cNvPr id="19" name="Text Box 37"/>
          <p:cNvSpPr txBox="1">
            <a:spLocks noChangeArrowheads="1"/>
          </p:cNvSpPr>
          <p:nvPr/>
        </p:nvSpPr>
        <p:spPr bwMode="auto">
          <a:xfrm>
            <a:off x="8454096"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416</a:t>
            </a:r>
          </a:p>
        </p:txBody>
      </p:sp>
    </p:spTree>
    <p:extLst>
      <p:ext uri="{BB962C8B-B14F-4D97-AF65-F5344CB8AC3E}">
        <p14:creationId xmlns:p14="http://schemas.microsoft.com/office/powerpoint/2010/main" val="39441463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18438"/>
                                        </p:tgtEl>
                                        <p:attrNameLst>
                                          <p:attrName>style.visibility</p:attrName>
                                        </p:attrNameLst>
                                      </p:cBhvr>
                                      <p:to>
                                        <p:strVal val="visible"/>
                                      </p:to>
                                    </p:set>
                                    <p:animEffect transition="in" filter="box(out)">
                                      <p:cBhvr>
                                        <p:cTn id="7" dur="500"/>
                                        <p:tgtEl>
                                          <p:spTgt spid="18438"/>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18445"/>
                                        </p:tgtEl>
                                        <p:attrNameLst>
                                          <p:attrName>style.visibility</p:attrName>
                                        </p:attrNameLst>
                                      </p:cBhvr>
                                      <p:to>
                                        <p:strVal val="visible"/>
                                      </p:to>
                                    </p:set>
                                    <p:anim calcmode="lin" valueType="num">
                                      <p:cBhvr additive="base">
                                        <p:cTn id="11" dur="500" fill="hold"/>
                                        <p:tgtEl>
                                          <p:spTgt spid="18445"/>
                                        </p:tgtEl>
                                        <p:attrNameLst>
                                          <p:attrName>ppt_x</p:attrName>
                                        </p:attrNameLst>
                                      </p:cBhvr>
                                      <p:tavLst>
                                        <p:tav tm="0">
                                          <p:val>
                                            <p:strVal val="#ppt_x"/>
                                          </p:val>
                                        </p:tav>
                                        <p:tav tm="100000">
                                          <p:val>
                                            <p:strVal val="#ppt_x"/>
                                          </p:val>
                                        </p:tav>
                                      </p:tavLst>
                                    </p:anim>
                                    <p:anim calcmode="lin" valueType="num">
                                      <p:cBhvr additive="base">
                                        <p:cTn id="12" dur="500" fill="hold"/>
                                        <p:tgtEl>
                                          <p:spTgt spid="18445"/>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18446"/>
                                        </p:tgtEl>
                                        <p:attrNameLst>
                                          <p:attrName>style.visibility</p:attrName>
                                        </p:attrNameLst>
                                      </p:cBhvr>
                                      <p:to>
                                        <p:strVal val="visible"/>
                                      </p:to>
                                    </p:set>
                                    <p:anim calcmode="lin" valueType="num">
                                      <p:cBhvr additive="base">
                                        <p:cTn id="16" dur="500" fill="hold"/>
                                        <p:tgtEl>
                                          <p:spTgt spid="18446"/>
                                        </p:tgtEl>
                                        <p:attrNameLst>
                                          <p:attrName>ppt_x</p:attrName>
                                        </p:attrNameLst>
                                      </p:cBhvr>
                                      <p:tavLst>
                                        <p:tav tm="0">
                                          <p:val>
                                            <p:strVal val="#ppt_x"/>
                                          </p:val>
                                        </p:tav>
                                        <p:tav tm="100000">
                                          <p:val>
                                            <p:strVal val="#ppt_x"/>
                                          </p:val>
                                        </p:tav>
                                      </p:tavLst>
                                    </p:anim>
                                    <p:anim calcmode="lin" valueType="num">
                                      <p:cBhvr additive="base">
                                        <p:cTn id="17" dur="500" fill="hold"/>
                                        <p:tgtEl>
                                          <p:spTgt spid="18446"/>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18439"/>
                                        </p:tgtEl>
                                        <p:attrNameLst>
                                          <p:attrName>style.visibility</p:attrName>
                                        </p:attrNameLst>
                                      </p:cBhvr>
                                      <p:to>
                                        <p:strVal val="visible"/>
                                      </p:to>
                                    </p:set>
                                    <p:anim calcmode="lin" valueType="num">
                                      <p:cBhvr>
                                        <p:cTn id="21" dur="500" fill="hold"/>
                                        <p:tgtEl>
                                          <p:spTgt spid="18439"/>
                                        </p:tgtEl>
                                        <p:attrNameLst>
                                          <p:attrName>ppt_w</p:attrName>
                                        </p:attrNameLst>
                                      </p:cBhvr>
                                      <p:tavLst>
                                        <p:tav tm="0">
                                          <p:val>
                                            <p:fltVal val="0"/>
                                          </p:val>
                                        </p:tav>
                                        <p:tav tm="100000">
                                          <p:val>
                                            <p:strVal val="#ppt_w"/>
                                          </p:val>
                                        </p:tav>
                                      </p:tavLst>
                                    </p:anim>
                                    <p:anim calcmode="lin" valueType="num">
                                      <p:cBhvr>
                                        <p:cTn id="22" dur="500" fill="hold"/>
                                        <p:tgtEl>
                                          <p:spTgt spid="18439"/>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18440"/>
                                        </p:tgtEl>
                                        <p:attrNameLst>
                                          <p:attrName>style.visibility</p:attrName>
                                        </p:attrNameLst>
                                      </p:cBhvr>
                                      <p:to>
                                        <p:strVal val="visible"/>
                                      </p:to>
                                    </p:set>
                                    <p:anim calcmode="lin" valueType="num">
                                      <p:cBhvr>
                                        <p:cTn id="26" dur="500" fill="hold"/>
                                        <p:tgtEl>
                                          <p:spTgt spid="18440"/>
                                        </p:tgtEl>
                                        <p:attrNameLst>
                                          <p:attrName>ppt_w</p:attrName>
                                        </p:attrNameLst>
                                      </p:cBhvr>
                                      <p:tavLst>
                                        <p:tav tm="0">
                                          <p:val>
                                            <p:fltVal val="0"/>
                                          </p:val>
                                        </p:tav>
                                        <p:tav tm="100000">
                                          <p:val>
                                            <p:strVal val="#ppt_w"/>
                                          </p:val>
                                        </p:tav>
                                      </p:tavLst>
                                    </p:anim>
                                    <p:anim calcmode="lin" valueType="num">
                                      <p:cBhvr>
                                        <p:cTn id="27" dur="500" fill="hold"/>
                                        <p:tgtEl>
                                          <p:spTgt spid="18440"/>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0"/>
                                  </p:stCondLst>
                                  <p:childTnLst>
                                    <p:set>
                                      <p:cBhvr>
                                        <p:cTn id="30" dur="1" fill="hold">
                                          <p:stCondLst>
                                            <p:cond delay="0"/>
                                          </p:stCondLst>
                                        </p:cTn>
                                        <p:tgtEl>
                                          <p:spTgt spid="18435"/>
                                        </p:tgtEl>
                                        <p:attrNameLst>
                                          <p:attrName>style.visibility</p:attrName>
                                        </p:attrNameLst>
                                      </p:cBhvr>
                                      <p:to>
                                        <p:strVal val="visible"/>
                                      </p:to>
                                    </p:set>
                                    <p:anim calcmode="lin" valueType="num">
                                      <p:cBhvr additive="base">
                                        <p:cTn id="31" dur="500" fill="hold"/>
                                        <p:tgtEl>
                                          <p:spTgt spid="18435"/>
                                        </p:tgtEl>
                                        <p:attrNameLst>
                                          <p:attrName>ppt_x</p:attrName>
                                        </p:attrNameLst>
                                      </p:cBhvr>
                                      <p:tavLst>
                                        <p:tav tm="0">
                                          <p:val>
                                            <p:strVal val="#ppt_x"/>
                                          </p:val>
                                        </p:tav>
                                        <p:tav tm="100000">
                                          <p:val>
                                            <p:strVal val="#ppt_x"/>
                                          </p:val>
                                        </p:tav>
                                      </p:tavLst>
                                    </p:anim>
                                    <p:anim calcmode="lin" valueType="num">
                                      <p:cBhvr additive="base">
                                        <p:cTn id="32" dur="500" fill="hold"/>
                                        <p:tgtEl>
                                          <p:spTgt spid="18435"/>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18437"/>
                                        </p:tgtEl>
                                        <p:attrNameLst>
                                          <p:attrName>style.visibility</p:attrName>
                                        </p:attrNameLst>
                                      </p:cBhvr>
                                      <p:to>
                                        <p:strVal val="visible"/>
                                      </p:to>
                                    </p:set>
                                    <p:anim calcmode="lin" valueType="num">
                                      <p:cBhvr additive="base">
                                        <p:cTn id="36" dur="500" fill="hold"/>
                                        <p:tgtEl>
                                          <p:spTgt spid="18437"/>
                                        </p:tgtEl>
                                        <p:attrNameLst>
                                          <p:attrName>ppt_x</p:attrName>
                                        </p:attrNameLst>
                                      </p:cBhvr>
                                      <p:tavLst>
                                        <p:tav tm="0">
                                          <p:val>
                                            <p:strVal val="#ppt_x"/>
                                          </p:val>
                                        </p:tav>
                                        <p:tav tm="100000">
                                          <p:val>
                                            <p:strVal val="#ppt_x"/>
                                          </p:val>
                                        </p:tav>
                                      </p:tavLst>
                                    </p:anim>
                                    <p:anim calcmode="lin" valueType="num">
                                      <p:cBhvr additive="base">
                                        <p:cTn id="37" dur="500" fill="hold"/>
                                        <p:tgtEl>
                                          <p:spTgt spid="1843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18441"/>
                                        </p:tgtEl>
                                        <p:attrNameLst>
                                          <p:attrName>style.visibility</p:attrName>
                                        </p:attrNameLst>
                                      </p:cBhvr>
                                      <p:to>
                                        <p:strVal val="visible"/>
                                      </p:to>
                                    </p:set>
                                    <p:anim calcmode="lin" valueType="num">
                                      <p:cBhvr>
                                        <p:cTn id="41" dur="500" fill="hold"/>
                                        <p:tgtEl>
                                          <p:spTgt spid="18441"/>
                                        </p:tgtEl>
                                        <p:attrNameLst>
                                          <p:attrName>ppt_w</p:attrName>
                                        </p:attrNameLst>
                                      </p:cBhvr>
                                      <p:tavLst>
                                        <p:tav tm="0">
                                          <p:val>
                                            <p:fltVal val="0"/>
                                          </p:val>
                                        </p:tav>
                                        <p:tav tm="100000">
                                          <p:val>
                                            <p:strVal val="#ppt_w"/>
                                          </p:val>
                                        </p:tav>
                                      </p:tavLst>
                                    </p:anim>
                                    <p:anim calcmode="lin" valueType="num">
                                      <p:cBhvr>
                                        <p:cTn id="42" dur="500" fill="hold"/>
                                        <p:tgtEl>
                                          <p:spTgt spid="18441"/>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18442"/>
                                        </p:tgtEl>
                                        <p:attrNameLst>
                                          <p:attrName>style.visibility</p:attrName>
                                        </p:attrNameLst>
                                      </p:cBhvr>
                                      <p:to>
                                        <p:strVal val="visible"/>
                                      </p:to>
                                    </p:set>
                                    <p:anim calcmode="lin" valueType="num">
                                      <p:cBhvr>
                                        <p:cTn id="46" dur="500" fill="hold"/>
                                        <p:tgtEl>
                                          <p:spTgt spid="18442"/>
                                        </p:tgtEl>
                                        <p:attrNameLst>
                                          <p:attrName>ppt_w</p:attrName>
                                        </p:attrNameLst>
                                      </p:cBhvr>
                                      <p:tavLst>
                                        <p:tav tm="0">
                                          <p:val>
                                            <p:fltVal val="0"/>
                                          </p:val>
                                        </p:tav>
                                        <p:tav tm="100000">
                                          <p:val>
                                            <p:strVal val="#ppt_w"/>
                                          </p:val>
                                        </p:tav>
                                      </p:tavLst>
                                    </p:anim>
                                    <p:anim calcmode="lin" valueType="num">
                                      <p:cBhvr>
                                        <p:cTn id="47" dur="500" fill="hold"/>
                                        <p:tgtEl>
                                          <p:spTgt spid="18442"/>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18444"/>
                                        </p:tgtEl>
                                        <p:attrNameLst>
                                          <p:attrName>style.visibility</p:attrName>
                                        </p:attrNameLst>
                                      </p:cBhvr>
                                      <p:to>
                                        <p:strVal val="visible"/>
                                      </p:to>
                                    </p:set>
                                    <p:anim calcmode="lin" valueType="num">
                                      <p:cBhvr additive="base">
                                        <p:cTn id="51" dur="500" fill="hold"/>
                                        <p:tgtEl>
                                          <p:spTgt spid="18444"/>
                                        </p:tgtEl>
                                        <p:attrNameLst>
                                          <p:attrName>ppt_x</p:attrName>
                                        </p:attrNameLst>
                                      </p:cBhvr>
                                      <p:tavLst>
                                        <p:tav tm="0">
                                          <p:val>
                                            <p:strVal val="#ppt_x"/>
                                          </p:val>
                                        </p:tav>
                                        <p:tav tm="100000">
                                          <p:val>
                                            <p:strVal val="#ppt_x"/>
                                          </p:val>
                                        </p:tav>
                                      </p:tavLst>
                                    </p:anim>
                                    <p:anim calcmode="lin" valueType="num">
                                      <p:cBhvr additive="base">
                                        <p:cTn id="52" dur="500" fill="hold"/>
                                        <p:tgtEl>
                                          <p:spTgt spid="18444"/>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18443"/>
                                        </p:tgtEl>
                                        <p:attrNameLst>
                                          <p:attrName>style.visibility</p:attrName>
                                        </p:attrNameLst>
                                      </p:cBhvr>
                                      <p:to>
                                        <p:strVal val="visible"/>
                                      </p:to>
                                    </p:set>
                                    <p:anim calcmode="lin" valueType="num">
                                      <p:cBhvr additive="base">
                                        <p:cTn id="56" dur="500" fill="hold"/>
                                        <p:tgtEl>
                                          <p:spTgt spid="18443"/>
                                        </p:tgtEl>
                                        <p:attrNameLst>
                                          <p:attrName>ppt_x</p:attrName>
                                        </p:attrNameLst>
                                      </p:cBhvr>
                                      <p:tavLst>
                                        <p:tav tm="0">
                                          <p:val>
                                            <p:strVal val="1+#ppt_w/2"/>
                                          </p:val>
                                        </p:tav>
                                        <p:tav tm="100000">
                                          <p:val>
                                            <p:strVal val="#ppt_x"/>
                                          </p:val>
                                        </p:tav>
                                      </p:tavLst>
                                    </p:anim>
                                    <p:anim calcmode="lin" valueType="num">
                                      <p:cBhvr additive="base">
                                        <p:cTn id="57" dur="500" fill="hold"/>
                                        <p:tgtEl>
                                          <p:spTgt spid="18443"/>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15500"/>
                            </p:stCondLst>
                            <p:childTnLst>
                              <p:par>
                                <p:cTn id="59" presetID="23" presetClass="entr" presetSubtype="16" fill="hold" grpId="0" nodeType="afterEffect">
                                  <p:stCondLst>
                                    <p:cond delay="100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childTnLst>
                                </p:cTn>
                              </p:par>
                            </p:childTnLst>
                          </p:cTn>
                        </p:par>
                        <p:par>
                          <p:cTn id="63" fill="hold" nodeType="afterGroup">
                            <p:stCondLst>
                              <p:cond delay="17000"/>
                            </p:stCondLst>
                            <p:childTnLst>
                              <p:par>
                                <p:cTn id="64" presetID="23" presetClass="entr" presetSubtype="16" fill="hold" grpId="0" nodeType="afterEffect">
                                  <p:stCondLst>
                                    <p:cond delay="100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7" grpId="0" autoUpdateAnimBg="0"/>
      <p:bldP spid="18438" grpId="0" autoUpdateAnimBg="0"/>
      <p:bldP spid="18439" grpId="0"/>
      <p:bldP spid="18440" grpId="0" autoUpdateAnimBg="0"/>
      <p:bldP spid="18441" grpId="0"/>
      <p:bldP spid="18442" grpId="0" autoUpdateAnimBg="0"/>
      <p:bldP spid="18443" grpId="0" autoUpdateAnimBg="0"/>
      <p:bldP spid="18444" grpId="0" autoUpdateAnimBg="0"/>
      <p:bldP spid="18445" grpId="0" animBg="1"/>
      <p:bldP spid="18446" grpId="0" animBg="1"/>
      <p:bldP spid="2" grpId="0"/>
      <p:bldP spid="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idx="4294967295"/>
          </p:nvPr>
        </p:nvSpPr>
        <p:spPr>
          <a:xfrm>
            <a:off x="0" y="44450"/>
            <a:ext cx="8325097" cy="811213"/>
          </a:xfrm>
          <a:effectLst>
            <a:outerShdw blurRad="38100" dist="25398" dir="2700000" algn="ctr" rotWithShape="0">
              <a:srgbClr val="000000">
                <a:alpha val="99962"/>
              </a:srgbClr>
            </a:outerShdw>
          </a:effectLst>
        </p:spPr>
        <p:txBody>
          <a:bodyPr/>
          <a:lstStyle/>
          <a:p>
            <a:pPr algn="l" eaLnBrk="1" hangingPunct="1">
              <a:defRPr/>
            </a:pPr>
            <a:r>
              <a:rPr lang="en-US" sz="3200" b="1">
                <a:latin typeface="Arial" charset="0"/>
                <a:ea typeface="ＭＳ Ｐゴシック" charset="0"/>
              </a:rPr>
              <a:t>Kontras Perkawinan &amp; Perjamuan (</a:t>
            </a:r>
            <a:r>
              <a:rPr lang="en-US" sz="3200" b="1" dirty="0">
                <a:latin typeface="Arial" charset="0"/>
                <a:ea typeface="ＭＳ Ｐゴシック" charset="0"/>
              </a:rPr>
              <a:t>19:7-9)</a:t>
            </a:r>
            <a:endParaRPr lang="en-US" sz="4000" b="1" dirty="0">
              <a:latin typeface="Arial"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225063991"/>
              </p:ext>
            </p:extLst>
          </p:nvPr>
        </p:nvGraphicFramePr>
        <p:xfrm>
          <a:off x="-36513" y="908050"/>
          <a:ext cx="9180512" cy="5949949"/>
        </p:xfrm>
        <a:graphic>
          <a:graphicData uri="http://schemas.openxmlformats.org/drawingml/2006/table">
            <a:tbl>
              <a:tblPr firstRow="1" bandRow="1">
                <a:tableStyleId>{5C22544A-7EE6-4342-B048-85BDC9FD1C3A}</a:tableStyleId>
              </a:tblPr>
              <a:tblGrid>
                <a:gridCol w="2493686">
                  <a:extLst>
                    <a:ext uri="{9D8B030D-6E8A-4147-A177-3AD203B41FA5}">
                      <a16:colId xmlns:a16="http://schemas.microsoft.com/office/drawing/2014/main" val="20000"/>
                    </a:ext>
                  </a:extLst>
                </a:gridCol>
                <a:gridCol w="2891821">
                  <a:extLst>
                    <a:ext uri="{9D8B030D-6E8A-4147-A177-3AD203B41FA5}">
                      <a16:colId xmlns:a16="http://schemas.microsoft.com/office/drawing/2014/main" val="20001"/>
                    </a:ext>
                  </a:extLst>
                </a:gridCol>
                <a:gridCol w="3795005">
                  <a:extLst>
                    <a:ext uri="{9D8B030D-6E8A-4147-A177-3AD203B41FA5}">
                      <a16:colId xmlns:a16="http://schemas.microsoft.com/office/drawing/2014/main" val="20002"/>
                    </a:ext>
                  </a:extLst>
                </a:gridCol>
              </a:tblGrid>
              <a:tr h="498599">
                <a:tc>
                  <a:txBody>
                    <a:bodyPr/>
                    <a:lstStyle/>
                    <a:p>
                      <a:r>
                        <a:rPr lang="en-US" sz="2400" b="1">
                          <a:latin typeface="Arial"/>
                          <a:cs typeface="Arial"/>
                        </a:rPr>
                        <a:t>Simbol</a:t>
                      </a:r>
                      <a:endParaRPr lang="en-US" sz="2400" b="1" dirty="0">
                        <a:latin typeface="Arial"/>
                        <a:cs typeface="Arial"/>
                      </a:endParaRPr>
                    </a:p>
                  </a:txBody>
                  <a:tcPr/>
                </a:tc>
                <a:tc>
                  <a:txBody>
                    <a:bodyPr/>
                    <a:lstStyle/>
                    <a:p>
                      <a:r>
                        <a:rPr lang="en-US" sz="2400" b="1">
                          <a:latin typeface="Arial"/>
                          <a:cs typeface="Arial"/>
                        </a:rPr>
                        <a:t>Perkawinan</a:t>
                      </a:r>
                      <a:endParaRPr lang="en-US" sz="2400" b="1" dirty="0">
                        <a:latin typeface="Arial"/>
                        <a:cs typeface="Arial"/>
                      </a:endParaRPr>
                    </a:p>
                  </a:txBody>
                  <a:tcPr/>
                </a:tc>
                <a:tc>
                  <a:txBody>
                    <a:bodyPr/>
                    <a:lstStyle/>
                    <a:p>
                      <a:r>
                        <a:rPr lang="en-US" sz="2400" b="1">
                          <a:latin typeface="Arial"/>
                          <a:cs typeface="Arial"/>
                        </a:rPr>
                        <a:t>Perjamuan</a:t>
                      </a:r>
                      <a:endParaRPr lang="en-US" sz="2400" b="1" dirty="0">
                        <a:latin typeface="Arial"/>
                        <a:cs typeface="Arial"/>
                      </a:endParaRPr>
                    </a:p>
                  </a:txBody>
                  <a:tcPr/>
                </a:tc>
                <a:extLst>
                  <a:ext uri="{0D108BD9-81ED-4DB2-BD59-A6C34878D82A}">
                    <a16:rowId xmlns:a16="http://schemas.microsoft.com/office/drawing/2014/main" val="10000"/>
                  </a:ext>
                </a:extLst>
              </a:tr>
              <a:tr h="432119">
                <a:tc>
                  <a:txBody>
                    <a:bodyPr/>
                    <a:lstStyle/>
                    <a:p>
                      <a:r>
                        <a:rPr lang="en-US" sz="2000" b="1">
                          <a:latin typeface="Arial"/>
                          <a:cs typeface="Arial"/>
                        </a:rPr>
                        <a:t>Ayat</a:t>
                      </a:r>
                      <a:endParaRPr lang="en-US" sz="2000" b="1" dirty="0">
                        <a:latin typeface="Arial"/>
                        <a:cs typeface="Arial"/>
                      </a:endParaRPr>
                    </a:p>
                  </a:txBody>
                  <a:tcPr/>
                </a:tc>
                <a:tc>
                  <a:txBody>
                    <a:bodyPr/>
                    <a:lstStyle/>
                    <a:p>
                      <a:r>
                        <a:rPr lang="en-US" sz="2000" b="1" dirty="0">
                          <a:latin typeface="Arial"/>
                          <a:cs typeface="Arial"/>
                        </a:rPr>
                        <a:t>7</a:t>
                      </a:r>
                    </a:p>
                  </a:txBody>
                  <a:tcPr/>
                </a:tc>
                <a:tc>
                  <a:txBody>
                    <a:bodyPr/>
                    <a:lstStyle/>
                    <a:p>
                      <a:r>
                        <a:rPr lang="en-US" sz="2000" b="1" dirty="0">
                          <a:latin typeface="Arial"/>
                          <a:cs typeface="Arial"/>
                        </a:rPr>
                        <a:t>9</a:t>
                      </a:r>
                    </a:p>
                  </a:txBody>
                  <a:tcPr/>
                </a:tc>
                <a:extLst>
                  <a:ext uri="{0D108BD9-81ED-4DB2-BD59-A6C34878D82A}">
                    <a16:rowId xmlns:a16="http://schemas.microsoft.com/office/drawing/2014/main" val="10001"/>
                  </a:ext>
                </a:extLst>
              </a:tr>
              <a:tr h="432119">
                <a:tc>
                  <a:txBody>
                    <a:bodyPr/>
                    <a:lstStyle/>
                    <a:p>
                      <a:r>
                        <a:rPr lang="en-US" sz="2000" b="1">
                          <a:latin typeface="Arial"/>
                          <a:cs typeface="Arial"/>
                        </a:rPr>
                        <a:t>Masa</a:t>
                      </a:r>
                      <a:endParaRPr lang="en-US" sz="2000" b="1" dirty="0">
                        <a:latin typeface="Arial"/>
                        <a:cs typeface="Arial"/>
                      </a:endParaRPr>
                    </a:p>
                  </a:txBody>
                  <a:tcPr/>
                </a:tc>
                <a:tc>
                  <a:txBody>
                    <a:bodyPr/>
                    <a:lstStyle/>
                    <a:p>
                      <a:r>
                        <a:rPr lang="en-US" sz="2000" b="1">
                          <a:latin typeface="Arial"/>
                          <a:cs typeface="Arial"/>
                        </a:rPr>
                        <a:t>Aorist (masa lalu)</a:t>
                      </a:r>
                      <a:endParaRPr lang="en-US" sz="2000" b="1" dirty="0">
                        <a:latin typeface="Arial"/>
                        <a:cs typeface="Arial"/>
                      </a:endParaRPr>
                    </a:p>
                  </a:txBody>
                  <a:tcPr/>
                </a:tc>
                <a:tc>
                  <a:txBody>
                    <a:bodyPr/>
                    <a:lstStyle/>
                    <a:p>
                      <a:r>
                        <a:rPr lang="en-US" sz="2000" b="1">
                          <a:latin typeface="Arial"/>
                          <a:cs typeface="Arial"/>
                        </a:rPr>
                        <a:t>Masa kini</a:t>
                      </a:r>
                      <a:endParaRPr lang="en-US" sz="2000" b="1" dirty="0">
                        <a:latin typeface="Arial"/>
                        <a:cs typeface="Arial"/>
                      </a:endParaRPr>
                    </a:p>
                  </a:txBody>
                  <a:tcPr/>
                </a:tc>
                <a:extLst>
                  <a:ext uri="{0D108BD9-81ED-4DB2-BD59-A6C34878D82A}">
                    <a16:rowId xmlns:a16="http://schemas.microsoft.com/office/drawing/2014/main" val="10002"/>
                  </a:ext>
                </a:extLst>
              </a:tr>
              <a:tr h="764519">
                <a:tc>
                  <a:txBody>
                    <a:bodyPr/>
                    <a:lstStyle/>
                    <a:p>
                      <a:r>
                        <a:rPr lang="en-US" sz="2000" b="1">
                          <a:latin typeface="Arial"/>
                          <a:cs typeface="Arial"/>
                        </a:rPr>
                        <a:t>Keterlibatan</a:t>
                      </a:r>
                      <a:endParaRPr lang="en-US" sz="2000" b="1" dirty="0">
                        <a:latin typeface="Arial"/>
                        <a:cs typeface="Arial"/>
                      </a:endParaRPr>
                    </a:p>
                  </a:txBody>
                  <a:tcPr/>
                </a:tc>
                <a:tc>
                  <a:txBody>
                    <a:bodyPr/>
                    <a:lstStyle/>
                    <a:p>
                      <a:r>
                        <a:rPr lang="en-US" sz="2000" b="1">
                          <a:latin typeface="Arial"/>
                          <a:cs typeface="Arial"/>
                        </a:rPr>
                        <a:t>Gereja sbg mempelai wanita</a:t>
                      </a:r>
                      <a:endParaRPr lang="en-US" sz="2000" b="1" dirty="0">
                        <a:latin typeface="Arial"/>
                        <a:cs typeface="Arial"/>
                      </a:endParaRPr>
                    </a:p>
                  </a:txBody>
                  <a:tcPr/>
                </a:tc>
                <a:tc>
                  <a:txBody>
                    <a:bodyPr/>
                    <a:lstStyle/>
                    <a:p>
                      <a:r>
                        <a:rPr lang="en-US" sz="2000" b="1">
                          <a:latin typeface="Arial"/>
                          <a:cs typeface="Arial"/>
                        </a:rPr>
                        <a:t>Israel sebagai para tamu</a:t>
                      </a:r>
                      <a:endParaRPr lang="en-US" sz="2000" b="1" dirty="0">
                        <a:latin typeface="Arial"/>
                        <a:cs typeface="Arial"/>
                      </a:endParaRPr>
                    </a:p>
                  </a:txBody>
                  <a:tcPr/>
                </a:tc>
                <a:extLst>
                  <a:ext uri="{0D108BD9-81ED-4DB2-BD59-A6C34878D82A}">
                    <a16:rowId xmlns:a16="http://schemas.microsoft.com/office/drawing/2014/main" val="10003"/>
                  </a:ext>
                </a:extLst>
              </a:tr>
              <a:tr h="432119">
                <a:tc>
                  <a:txBody>
                    <a:bodyPr/>
                    <a:lstStyle/>
                    <a:p>
                      <a:r>
                        <a:rPr lang="en-US" sz="2000" b="1">
                          <a:latin typeface="Arial"/>
                          <a:cs typeface="Arial"/>
                        </a:rPr>
                        <a:t>Periode</a:t>
                      </a:r>
                      <a:endParaRPr lang="en-US" sz="2000" b="1" dirty="0">
                        <a:latin typeface="Arial"/>
                        <a:cs typeface="Arial"/>
                      </a:endParaRPr>
                    </a:p>
                  </a:txBody>
                  <a:tcPr/>
                </a:tc>
                <a:tc>
                  <a:txBody>
                    <a:bodyPr/>
                    <a:lstStyle/>
                    <a:p>
                      <a:r>
                        <a:rPr lang="en-US" sz="2000" b="1">
                          <a:latin typeface="Arial"/>
                          <a:cs typeface="Arial"/>
                        </a:rPr>
                        <a:t>Kesusahan</a:t>
                      </a:r>
                      <a:endParaRPr lang="en-US" sz="2000" b="1" dirty="0">
                        <a:latin typeface="Arial"/>
                        <a:cs typeface="Arial"/>
                      </a:endParaRPr>
                    </a:p>
                  </a:txBody>
                  <a:tcPr/>
                </a:tc>
                <a:tc>
                  <a:txBody>
                    <a:bodyPr/>
                    <a:lstStyle/>
                    <a:p>
                      <a:r>
                        <a:rPr lang="en-US" sz="2000" b="1">
                          <a:latin typeface="Arial"/>
                          <a:cs typeface="Arial"/>
                        </a:rPr>
                        <a:t>Milenium</a:t>
                      </a:r>
                      <a:endParaRPr lang="en-US" sz="2000" b="1" dirty="0">
                        <a:latin typeface="Arial"/>
                        <a:cs typeface="Arial"/>
                      </a:endParaRPr>
                    </a:p>
                  </a:txBody>
                  <a:tcPr/>
                </a:tc>
                <a:extLst>
                  <a:ext uri="{0D108BD9-81ED-4DB2-BD59-A6C34878D82A}">
                    <a16:rowId xmlns:a16="http://schemas.microsoft.com/office/drawing/2014/main" val="10004"/>
                  </a:ext>
                </a:extLst>
              </a:tr>
              <a:tr h="432119">
                <a:tc>
                  <a:txBody>
                    <a:bodyPr/>
                    <a:lstStyle/>
                    <a:p>
                      <a:r>
                        <a:rPr lang="en-US" sz="2000" b="1">
                          <a:latin typeface="Arial"/>
                          <a:cs typeface="Arial"/>
                        </a:rPr>
                        <a:t>Tempat</a:t>
                      </a:r>
                      <a:endParaRPr lang="en-US" sz="2000" b="1" dirty="0">
                        <a:latin typeface="Arial"/>
                        <a:cs typeface="Arial"/>
                      </a:endParaRPr>
                    </a:p>
                  </a:txBody>
                  <a:tcPr/>
                </a:tc>
                <a:tc>
                  <a:txBody>
                    <a:bodyPr/>
                    <a:lstStyle/>
                    <a:p>
                      <a:r>
                        <a:rPr lang="en-US" sz="2000" b="1">
                          <a:latin typeface="Arial"/>
                          <a:cs typeface="Arial"/>
                        </a:rPr>
                        <a:t>Surga</a:t>
                      </a:r>
                      <a:endParaRPr lang="en-US" sz="2000" b="1" dirty="0">
                        <a:latin typeface="Arial"/>
                        <a:cs typeface="Arial"/>
                      </a:endParaRPr>
                    </a:p>
                  </a:txBody>
                  <a:tcPr/>
                </a:tc>
                <a:tc>
                  <a:txBody>
                    <a:bodyPr/>
                    <a:lstStyle/>
                    <a:p>
                      <a:r>
                        <a:rPr lang="en-US" sz="2000" b="1">
                          <a:latin typeface="Arial"/>
                          <a:cs typeface="Arial"/>
                        </a:rPr>
                        <a:t>Bumi</a:t>
                      </a:r>
                      <a:endParaRPr lang="en-US" sz="2000" b="1" dirty="0">
                        <a:latin typeface="Arial"/>
                        <a:cs typeface="Arial"/>
                      </a:endParaRPr>
                    </a:p>
                  </a:txBody>
                  <a:tcPr/>
                </a:tc>
                <a:extLst>
                  <a:ext uri="{0D108BD9-81ED-4DB2-BD59-A6C34878D82A}">
                    <a16:rowId xmlns:a16="http://schemas.microsoft.com/office/drawing/2014/main" val="10005"/>
                  </a:ext>
                </a:extLst>
              </a:tr>
              <a:tr h="764519">
                <a:tc>
                  <a:txBody>
                    <a:bodyPr/>
                    <a:lstStyle/>
                    <a:p>
                      <a:r>
                        <a:rPr lang="en-US" sz="2000" b="1">
                          <a:latin typeface="Arial"/>
                          <a:cs typeface="Arial"/>
                        </a:rPr>
                        <a:t>Karakteristik</a:t>
                      </a:r>
                      <a:endParaRPr lang="en-US" sz="2000" b="1" dirty="0">
                        <a:latin typeface="Arial"/>
                        <a:cs typeface="Arial"/>
                      </a:endParaRPr>
                    </a:p>
                  </a:txBody>
                  <a:tcPr/>
                </a:tc>
                <a:tc>
                  <a:txBody>
                    <a:bodyPr/>
                    <a:lstStyle/>
                    <a:p>
                      <a:r>
                        <a:rPr lang="en-US" sz="2000" b="1">
                          <a:latin typeface="Arial"/>
                          <a:cs typeface="Arial"/>
                        </a:rPr>
                        <a:t>Prosesi, Perkawinan</a:t>
                      </a:r>
                      <a:endParaRPr lang="en-US" sz="2000" b="1" dirty="0">
                        <a:latin typeface="Arial"/>
                        <a:cs typeface="Arial"/>
                      </a:endParaRPr>
                    </a:p>
                  </a:txBody>
                  <a:tcPr/>
                </a:tc>
                <a:tc>
                  <a:txBody>
                    <a:bodyPr/>
                    <a:lstStyle/>
                    <a:p>
                      <a:r>
                        <a:rPr lang="en-US" sz="2000" b="1">
                          <a:latin typeface="Arial"/>
                          <a:cs typeface="Arial"/>
                        </a:rPr>
                        <a:t>Teman2 diundang ke Perjamuan Kawin</a:t>
                      </a:r>
                      <a:endParaRPr lang="en-US" sz="2000" b="1" dirty="0">
                        <a:latin typeface="Arial"/>
                        <a:cs typeface="Arial"/>
                      </a:endParaRPr>
                    </a:p>
                  </a:txBody>
                  <a:tcPr/>
                </a:tc>
                <a:extLst>
                  <a:ext uri="{0D108BD9-81ED-4DB2-BD59-A6C34878D82A}">
                    <a16:rowId xmlns:a16="http://schemas.microsoft.com/office/drawing/2014/main" val="10006"/>
                  </a:ext>
                </a:extLst>
              </a:tr>
              <a:tr h="1096918">
                <a:tc>
                  <a:txBody>
                    <a:bodyPr/>
                    <a:lstStyle/>
                    <a:p>
                      <a:r>
                        <a:rPr lang="en-US" sz="2000" b="1">
                          <a:latin typeface="Arial"/>
                          <a:cs typeface="Arial"/>
                        </a:rPr>
                        <a:t>Penjelasan</a:t>
                      </a:r>
                      <a:endParaRPr lang="en-US" sz="2000" b="1" dirty="0">
                        <a:latin typeface="Arial"/>
                        <a:cs typeface="Arial"/>
                      </a:endParaRPr>
                    </a:p>
                  </a:txBody>
                  <a:tcPr/>
                </a:tc>
                <a:tc>
                  <a:txBody>
                    <a:bodyPr/>
                    <a:lstStyle/>
                    <a:p>
                      <a:r>
                        <a:rPr lang="en-US" sz="2000" b="1">
                          <a:latin typeface="Arial"/>
                          <a:cs typeface="Arial"/>
                        </a:rPr>
                        <a:t>Mempelai wanita/ gereja dibawa kerumah Bapa</a:t>
                      </a:r>
                      <a:endParaRPr lang="en-US" sz="2000" b="1" dirty="0">
                        <a:latin typeface="Arial"/>
                        <a:cs typeface="Arial"/>
                      </a:endParaRPr>
                    </a:p>
                  </a:txBody>
                  <a:tcPr/>
                </a:tc>
                <a:tc>
                  <a:txBody>
                    <a:bodyPr/>
                    <a:lstStyle/>
                    <a:p>
                      <a:r>
                        <a:rPr lang="en-US" sz="2000" b="1">
                          <a:latin typeface="Arial"/>
                          <a:cs typeface="Arial"/>
                        </a:rPr>
                        <a:t>Mempelai wanita/gereja diperkenalkan kepada teman2/</a:t>
                      </a:r>
                      <a:r>
                        <a:rPr lang="en-US" sz="2000" b="1" baseline="0">
                          <a:latin typeface="Arial"/>
                          <a:cs typeface="Arial"/>
                        </a:rPr>
                        <a:t>Israel</a:t>
                      </a:r>
                      <a:endParaRPr lang="en-US" sz="2000" b="1" dirty="0">
                        <a:latin typeface="Arial"/>
                        <a:cs typeface="Arial"/>
                      </a:endParaRPr>
                    </a:p>
                  </a:txBody>
                  <a:tcPr/>
                </a:tc>
                <a:extLst>
                  <a:ext uri="{0D108BD9-81ED-4DB2-BD59-A6C34878D82A}">
                    <a16:rowId xmlns:a16="http://schemas.microsoft.com/office/drawing/2014/main" val="10007"/>
                  </a:ext>
                </a:extLst>
              </a:tr>
              <a:tr h="1096918">
                <a:tc>
                  <a:txBody>
                    <a:bodyPr/>
                    <a:lstStyle/>
                    <a:p>
                      <a:r>
                        <a:rPr lang="en-US" sz="2000" b="1">
                          <a:latin typeface="Arial"/>
                          <a:cs typeface="Arial"/>
                        </a:rPr>
                        <a:t>Ayat Alkitab</a:t>
                      </a:r>
                      <a:endParaRPr lang="en-US" sz="2000" b="1" dirty="0">
                        <a:latin typeface="Arial"/>
                        <a:cs typeface="Arial"/>
                      </a:endParaRPr>
                    </a:p>
                  </a:txBody>
                  <a:tcPr/>
                </a:tc>
                <a:tc>
                  <a:txBody>
                    <a:bodyPr/>
                    <a:lstStyle/>
                    <a:p>
                      <a:r>
                        <a:rPr lang="en-US" sz="2000" b="1">
                          <a:latin typeface="Arial"/>
                          <a:cs typeface="Arial"/>
                        </a:rPr>
                        <a:t>Roma 7:1-4</a:t>
                      </a:r>
                      <a:r>
                        <a:rPr lang="en-US" sz="2000" b="1" dirty="0">
                          <a:latin typeface="Arial"/>
                          <a:cs typeface="Arial"/>
                        </a:rPr>
                        <a:t>; </a:t>
                      </a:r>
                      <a:r>
                        <a:rPr lang="en-US" sz="2000" b="1">
                          <a:latin typeface="Arial"/>
                          <a:cs typeface="Arial"/>
                        </a:rPr>
                        <a:t>1 Kor </a:t>
                      </a:r>
                      <a:r>
                        <a:rPr lang="en-US" sz="2000" b="1" dirty="0">
                          <a:latin typeface="Arial"/>
                          <a:cs typeface="Arial"/>
                        </a:rPr>
                        <a:t>6:17; </a:t>
                      </a:r>
                      <a:r>
                        <a:rPr lang="en-US" sz="2000" b="1">
                          <a:latin typeface="Arial"/>
                          <a:cs typeface="Arial"/>
                        </a:rPr>
                        <a:t>2 Kor </a:t>
                      </a:r>
                      <a:r>
                        <a:rPr lang="en-US" sz="2000" b="1" dirty="0">
                          <a:latin typeface="Arial"/>
                          <a:cs typeface="Arial"/>
                        </a:rPr>
                        <a:t>11:2</a:t>
                      </a:r>
                      <a:r>
                        <a:rPr lang="en-US" sz="2000" b="1">
                          <a:latin typeface="Arial"/>
                          <a:cs typeface="Arial"/>
                        </a:rPr>
                        <a:t>; Efesus 5:27</a:t>
                      </a:r>
                      <a:endParaRPr lang="en-US" sz="2000" b="1" dirty="0">
                        <a:latin typeface="Arial"/>
                        <a:cs typeface="Arial"/>
                      </a:endParaRPr>
                    </a:p>
                  </a:txBody>
                  <a:tcPr/>
                </a:tc>
                <a:tc>
                  <a:txBody>
                    <a:bodyPr/>
                    <a:lstStyle/>
                    <a:p>
                      <a:r>
                        <a:rPr lang="en-US" sz="2000" b="1">
                          <a:latin typeface="Arial"/>
                          <a:cs typeface="Arial"/>
                        </a:rPr>
                        <a:t>Yesaya 25:6-8; Mat </a:t>
                      </a:r>
                      <a:r>
                        <a:rPr lang="en-US" sz="2000" b="1" dirty="0">
                          <a:latin typeface="Arial"/>
                          <a:cs typeface="Arial"/>
                        </a:rPr>
                        <a:t>8:11; 26:29</a:t>
                      </a:r>
                      <a:r>
                        <a:rPr lang="en-US" sz="2000" b="1">
                          <a:latin typeface="Arial"/>
                          <a:cs typeface="Arial"/>
                        </a:rPr>
                        <a:t>; Lukas </a:t>
                      </a:r>
                      <a:r>
                        <a:rPr lang="en-US" sz="2000" b="1" dirty="0">
                          <a:latin typeface="Arial"/>
                          <a:cs typeface="Arial"/>
                        </a:rPr>
                        <a:t>12:35-37</a:t>
                      </a:r>
                    </a:p>
                  </a:txBody>
                  <a:tcPr/>
                </a:tc>
                <a:extLst>
                  <a:ext uri="{0D108BD9-81ED-4DB2-BD59-A6C34878D82A}">
                    <a16:rowId xmlns:a16="http://schemas.microsoft.com/office/drawing/2014/main" val="10008"/>
                  </a:ext>
                </a:extLst>
              </a:tr>
            </a:tbl>
          </a:graphicData>
        </a:graphic>
      </p:graphicFrame>
      <p:sp>
        <p:nvSpPr>
          <p:cNvPr id="4" name="Text Box 37"/>
          <p:cNvSpPr txBox="1">
            <a:spLocks noChangeArrowheads="1"/>
          </p:cNvSpPr>
          <p:nvPr/>
        </p:nvSpPr>
        <p:spPr bwMode="auto">
          <a:xfrm>
            <a:off x="8454096"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416</a:t>
            </a:r>
          </a:p>
        </p:txBody>
      </p:sp>
    </p:spTree>
    <p:extLst>
      <p:ext uri="{BB962C8B-B14F-4D97-AF65-F5344CB8AC3E}">
        <p14:creationId xmlns:p14="http://schemas.microsoft.com/office/powerpoint/2010/main" val="166811537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1" descr="Rev 19 Jesus-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algn="l">
              <a:defRPr/>
            </a:pPr>
            <a:r>
              <a:rPr lang="en-US" altLang="ja-JP" sz="3300" b="1">
                <a:latin typeface="Arial" charset="0"/>
                <a:ea typeface="ＭＳ Ｐゴシック" charset="0"/>
                <a:cs typeface="ＭＳ Ｐゴシック" charset="0"/>
              </a:rPr>
              <a:t>"… </a:t>
            </a:r>
            <a:r>
              <a:rPr lang="en-US" sz="3300" b="1"/>
              <a:t>ada seekor kuda putih; dan Ia yang menungganginya bernama: "Yang Setia dan Yang Benar"</a:t>
            </a:r>
            <a:r>
              <a:rPr lang="en-US" altLang="ja-JP" sz="3300" b="1">
                <a:latin typeface="Arial" charset="0"/>
                <a:ea typeface="ＭＳ Ｐゴシック" charset="0"/>
                <a:cs typeface="ＭＳ Ｐゴシック" charset="0"/>
              </a:rPr>
              <a:t>" </a:t>
            </a:r>
            <a:r>
              <a:rPr lang="en-US" altLang="ja-JP" sz="3300" b="1" dirty="0">
                <a:latin typeface="Arial" charset="0"/>
                <a:ea typeface="ＭＳ Ｐゴシック" charset="0"/>
                <a:cs typeface="ＭＳ Ｐゴシック" charset="0"/>
              </a:rPr>
              <a:t>(19:11)</a:t>
            </a:r>
            <a:endParaRPr lang="en-US" sz="3300" b="1" dirty="0">
              <a:latin typeface="Times New Roman" charset="0"/>
              <a:ea typeface="ＭＳ Ｐゴシック" charset="0"/>
              <a:cs typeface="ＭＳ Ｐゴシック" charset="0"/>
            </a:endParaRPr>
          </a:p>
        </p:txBody>
      </p:sp>
      <p:sp>
        <p:nvSpPr>
          <p:cNvPr id="4" name="Text Box 37"/>
          <p:cNvSpPr txBox="1">
            <a:spLocks noChangeArrowheads="1"/>
          </p:cNvSpPr>
          <p:nvPr/>
        </p:nvSpPr>
        <p:spPr bwMode="auto">
          <a:xfrm>
            <a:off x="8393622"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417</a:t>
            </a:r>
          </a:p>
        </p:txBody>
      </p:sp>
    </p:spTree>
    <p:extLst>
      <p:ext uri="{BB962C8B-B14F-4D97-AF65-F5344CB8AC3E}">
        <p14:creationId xmlns:p14="http://schemas.microsoft.com/office/powerpoint/2010/main" val="51756639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rgbClr val="010201"/>
              </a:gs>
              <a:gs pos="100000">
                <a:schemeClr val="accent2">
                  <a:lumMod val="50000"/>
                </a:schemeClr>
              </a:gs>
            </a:gsLst>
            <a:path path="shape">
              <a:fillToRect l="50000" t="50000" r="50000" b="50000"/>
            </a:path>
            <a:tileRect/>
          </a:gra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2" name="Title 1"/>
          <p:cNvSpPr>
            <a:spLocks noGrp="1"/>
          </p:cNvSpPr>
          <p:nvPr>
            <p:ph type="title"/>
          </p:nvPr>
        </p:nvSpPr>
        <p:spPr>
          <a:xfrm>
            <a:off x="277696" y="188913"/>
            <a:ext cx="8099425" cy="936625"/>
          </a:xfrm>
          <a:solidFill>
            <a:schemeClr val="accent1">
              <a:lumMod val="50000"/>
            </a:schemeClr>
          </a:solidFill>
          <a:ln>
            <a:solidFill>
              <a:schemeClr val="bg1"/>
            </a:solidFill>
          </a:ln>
        </p:spPr>
        <p:txBody>
          <a:bodyPr/>
          <a:lstStyle/>
          <a:p>
            <a:pPr>
              <a:defRPr/>
            </a:pPr>
            <a:r>
              <a:rPr lang="en-US" sz="3300" b="1">
                <a:effectLst>
                  <a:outerShdw blurRad="38100" dist="38100" dir="2700000" algn="tl">
                    <a:srgbClr val="000000">
                      <a:alpha val="43137"/>
                    </a:srgbClr>
                  </a:outerShdw>
                </a:effectLst>
              </a:rPr>
              <a:t>Pertanyaan paling penting dalam hidup</a:t>
            </a:r>
            <a:endParaRPr lang="en-US" sz="3300" b="1" dirty="0">
              <a:effectLst>
                <a:outerShdw blurRad="38100" dist="38100" dir="2700000" algn="tl">
                  <a:srgbClr val="000000">
                    <a:alpha val="43137"/>
                  </a:srgbClr>
                </a:outerShdw>
              </a:effectLst>
            </a:endParaRPr>
          </a:p>
        </p:txBody>
      </p:sp>
      <p:sp>
        <p:nvSpPr>
          <p:cNvPr id="3" name="Title 1"/>
          <p:cNvSpPr txBox="1">
            <a:spLocks/>
          </p:cNvSpPr>
          <p:nvPr/>
        </p:nvSpPr>
        <p:spPr bwMode="auto">
          <a:xfrm>
            <a:off x="0" y="1052513"/>
            <a:ext cx="9109049"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br>
              <a:rPr lang="en-US" sz="2400" b="1"/>
            </a:br>
            <a:r>
              <a:rPr lang="en-US" sz="2400" b="1"/>
              <a:t>Apa yang Akan </a:t>
            </a:r>
            <a:r>
              <a:rPr lang="en-US" sz="2400" b="1">
                <a:solidFill>
                  <a:srgbClr val="FFFF00"/>
                </a:solidFill>
              </a:rPr>
              <a:t>Engkau </a:t>
            </a:r>
            <a:r>
              <a:rPr lang="en-US" sz="2400" b="1"/>
              <a:t>Lakukan Dgn Yesus?</a:t>
            </a:r>
            <a:endParaRPr lang="en-US" sz="2400" b="1" i="1" dirty="0">
              <a:solidFill>
                <a:srgbClr val="FFFFFF"/>
              </a:solidFill>
              <a:effectLst>
                <a:outerShdw blurRad="38100" dist="38100" dir="2700000" algn="tl">
                  <a:srgbClr val="000000">
                    <a:alpha val="43137"/>
                  </a:srgbClr>
                </a:outerShdw>
              </a:effectLst>
            </a:endParaRPr>
          </a:p>
        </p:txBody>
      </p:sp>
      <p:sp>
        <p:nvSpPr>
          <p:cNvPr id="4" name="Title 1"/>
          <p:cNvSpPr txBox="1">
            <a:spLocks/>
          </p:cNvSpPr>
          <p:nvPr/>
        </p:nvSpPr>
        <p:spPr bwMode="auto">
          <a:xfrm>
            <a:off x="107950" y="2420938"/>
            <a:ext cx="8510587"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a:solidFill>
                  <a:srgbClr val="FFFFFF"/>
                </a:solidFill>
                <a:effectLst>
                  <a:outerShdw blurRad="38100" dist="38100" dir="2700000" algn="tl">
                    <a:srgbClr val="000000">
                      <a:alpha val="43137"/>
                    </a:srgbClr>
                  </a:outerShdw>
                </a:effectLst>
              </a:rPr>
              <a:t>Apakah Yesus </a:t>
            </a:r>
            <a:r>
              <a:rPr lang="en-US" sz="2400" b="1">
                <a:solidFill>
                  <a:srgbClr val="FFFF00"/>
                </a:solidFill>
                <a:effectLst>
                  <a:outerShdw blurRad="38100" dist="38100" dir="2700000" algn="tl">
                    <a:srgbClr val="000000">
                      <a:alpha val="43137"/>
                    </a:srgbClr>
                  </a:outerShdw>
                </a:effectLst>
              </a:rPr>
              <a:t>Allah </a:t>
            </a:r>
            <a:r>
              <a:rPr lang="en-US" sz="2400" b="1">
                <a:solidFill>
                  <a:srgbClr val="FFFFFF"/>
                </a:solidFill>
                <a:effectLst>
                  <a:outerShdw blurRad="38100" dist="38100" dir="2700000" algn="tl">
                    <a:srgbClr val="000000">
                      <a:alpha val="43137"/>
                    </a:srgbClr>
                  </a:outerShdw>
                </a:effectLst>
              </a:rPr>
              <a:t>yg menjadi manusia?</a:t>
            </a:r>
            <a:endParaRPr lang="en-US" sz="2400" b="1" dirty="0">
              <a:solidFill>
                <a:srgbClr val="FFFFFF"/>
              </a:solidFill>
              <a:effectLst>
                <a:outerShdw blurRad="38100" dist="38100" dir="2700000" algn="tl">
                  <a:srgbClr val="000000">
                    <a:alpha val="43137"/>
                  </a:srgbClr>
                </a:outerShdw>
              </a:effectLst>
            </a:endParaRPr>
          </a:p>
        </p:txBody>
      </p:sp>
      <p:sp>
        <p:nvSpPr>
          <p:cNvPr id="5" name="Title 1"/>
          <p:cNvSpPr txBox="1">
            <a:spLocks/>
          </p:cNvSpPr>
          <p:nvPr/>
        </p:nvSpPr>
        <p:spPr bwMode="auto">
          <a:xfrm>
            <a:off x="107950" y="3179763"/>
            <a:ext cx="8232658"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a:solidFill>
                  <a:srgbClr val="FFFFFF"/>
                </a:solidFill>
                <a:effectLst>
                  <a:outerShdw blurRad="38100" dist="38100" dir="2700000" algn="tl">
                    <a:srgbClr val="000000">
                      <a:alpha val="43137"/>
                    </a:srgbClr>
                  </a:outerShdw>
                </a:effectLst>
              </a:rPr>
              <a:t>Apakah Yesus </a:t>
            </a:r>
            <a:r>
              <a:rPr lang="en-US" sz="2400" b="1">
                <a:solidFill>
                  <a:srgbClr val="FFFF00"/>
                </a:solidFill>
                <a:effectLst>
                  <a:outerShdw blurRad="38100" dist="38100" dir="2700000" algn="tl">
                    <a:srgbClr val="000000">
                      <a:alpha val="43137"/>
                    </a:srgbClr>
                  </a:outerShdw>
                </a:effectLst>
              </a:rPr>
              <a:t>mati bagi dosa-dosamu</a:t>
            </a:r>
            <a:r>
              <a:rPr lang="en-US" sz="2400" b="1">
                <a:solidFill>
                  <a:srgbClr val="FFFFFF"/>
                </a:solidFill>
                <a:effectLst>
                  <a:outerShdw blurRad="38100" dist="38100" dir="2700000" algn="tl">
                    <a:srgbClr val="000000">
                      <a:alpha val="43137"/>
                    </a:srgbClr>
                  </a:outerShdw>
                </a:effectLst>
              </a:rPr>
              <a:t>?</a:t>
            </a:r>
            <a:endParaRPr lang="en-US" sz="2400" b="1" dirty="0">
              <a:solidFill>
                <a:srgbClr val="FFFFFF"/>
              </a:solidFill>
              <a:effectLst>
                <a:outerShdw blurRad="38100" dist="38100" dir="2700000" algn="tl">
                  <a:srgbClr val="000000">
                    <a:alpha val="43137"/>
                  </a:srgbClr>
                </a:outerShdw>
              </a:effectLst>
            </a:endParaRPr>
          </a:p>
        </p:txBody>
      </p:sp>
      <p:sp>
        <p:nvSpPr>
          <p:cNvPr id="6" name="Title 1"/>
          <p:cNvSpPr txBox="1">
            <a:spLocks/>
          </p:cNvSpPr>
          <p:nvPr/>
        </p:nvSpPr>
        <p:spPr bwMode="auto">
          <a:xfrm>
            <a:off x="107950" y="3938588"/>
            <a:ext cx="8453437"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a:solidFill>
                  <a:srgbClr val="FFFFFF"/>
                </a:solidFill>
                <a:effectLst>
                  <a:outerShdw blurRad="38100" dist="38100" dir="2700000" algn="tl">
                    <a:srgbClr val="000000">
                      <a:alpha val="43137"/>
                    </a:srgbClr>
                  </a:outerShdw>
                </a:effectLst>
              </a:rPr>
              <a:t>Apakah Yesus </a:t>
            </a:r>
            <a:r>
              <a:rPr lang="en-US" sz="2400" b="1">
                <a:solidFill>
                  <a:srgbClr val="FFFF00"/>
                </a:solidFill>
                <a:effectLst>
                  <a:outerShdw blurRad="38100" dist="38100" dir="2700000" algn="tl">
                    <a:srgbClr val="000000">
                      <a:alpha val="43137"/>
                    </a:srgbClr>
                  </a:outerShdw>
                </a:effectLst>
              </a:rPr>
              <a:t>bangkit </a:t>
            </a:r>
            <a:r>
              <a:rPr lang="en-US" sz="2400" b="1">
                <a:solidFill>
                  <a:srgbClr val="FFFFFF"/>
                </a:solidFill>
                <a:effectLst>
                  <a:outerShdw blurRad="38100" dist="38100" dir="2700000" algn="tl">
                    <a:srgbClr val="000000">
                      <a:alpha val="43137"/>
                    </a:srgbClr>
                  </a:outerShdw>
                </a:effectLst>
              </a:rPr>
              <a:t>dari kematian?</a:t>
            </a:r>
            <a:endParaRPr lang="en-US" sz="2400" b="1" dirty="0">
              <a:solidFill>
                <a:srgbClr val="FFFFFF"/>
              </a:solidFill>
              <a:effectLst>
                <a:outerShdw blurRad="38100" dist="38100" dir="2700000" algn="tl">
                  <a:srgbClr val="000000">
                    <a:alpha val="43137"/>
                  </a:srgbClr>
                </a:outerShdw>
              </a:effectLst>
            </a:endParaRPr>
          </a:p>
        </p:txBody>
      </p:sp>
      <p:sp>
        <p:nvSpPr>
          <p:cNvPr id="7" name="Title 1"/>
          <p:cNvSpPr txBox="1">
            <a:spLocks/>
          </p:cNvSpPr>
          <p:nvPr/>
        </p:nvSpPr>
        <p:spPr bwMode="auto">
          <a:xfrm>
            <a:off x="107950" y="5456238"/>
            <a:ext cx="9063037"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a:solidFill>
                  <a:srgbClr val="FFFFFF"/>
                </a:solidFill>
                <a:effectLst>
                  <a:outerShdw blurRad="38100" dist="38100" dir="2700000" algn="tl">
                    <a:srgbClr val="000000">
                      <a:alpha val="43137"/>
                    </a:srgbClr>
                  </a:outerShdw>
                </a:effectLst>
              </a:rPr>
              <a:t>Apakah Yesus memberimu </a:t>
            </a:r>
            <a:r>
              <a:rPr lang="en-US" sz="2400" b="1">
                <a:solidFill>
                  <a:srgbClr val="FFFF00"/>
                </a:solidFill>
                <a:effectLst>
                  <a:outerShdw blurRad="38100" dist="38100" dir="2700000" algn="tl">
                    <a:srgbClr val="000000">
                      <a:alpha val="43137"/>
                    </a:srgbClr>
                  </a:outerShdw>
                </a:effectLst>
              </a:rPr>
              <a:t>hidup yang kekal</a:t>
            </a:r>
            <a:r>
              <a:rPr lang="en-US" sz="2400" b="1">
                <a:solidFill>
                  <a:srgbClr val="FFFFFF"/>
                </a:solidFill>
                <a:effectLst>
                  <a:outerShdw blurRad="38100" dist="38100" dir="2700000" algn="tl">
                    <a:srgbClr val="000000">
                      <a:alpha val="43137"/>
                    </a:srgbClr>
                  </a:outerShdw>
                </a:effectLst>
              </a:rPr>
              <a:t>?</a:t>
            </a:r>
            <a:endParaRPr lang="en-US" sz="2400" b="1" dirty="0">
              <a:solidFill>
                <a:srgbClr val="FFFFFF"/>
              </a:solidFill>
              <a:effectLst>
                <a:outerShdw blurRad="38100" dist="38100" dir="2700000" algn="tl">
                  <a:srgbClr val="000000">
                    <a:alpha val="43137"/>
                  </a:srgbClr>
                </a:outerShdw>
              </a:effectLst>
            </a:endParaRPr>
          </a:p>
        </p:txBody>
      </p:sp>
      <p:sp>
        <p:nvSpPr>
          <p:cNvPr id="8" name="Title 1"/>
          <p:cNvSpPr txBox="1">
            <a:spLocks/>
          </p:cNvSpPr>
          <p:nvPr/>
        </p:nvSpPr>
        <p:spPr bwMode="auto">
          <a:xfrm>
            <a:off x="107950" y="4697413"/>
            <a:ext cx="8720137"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a:solidFill>
                  <a:srgbClr val="FFFFFF"/>
                </a:solidFill>
                <a:effectLst>
                  <a:outerShdw blurRad="38100" dist="38100" dir="2700000" algn="tl">
                    <a:srgbClr val="000000">
                      <a:alpha val="43137"/>
                    </a:srgbClr>
                  </a:outerShdw>
                </a:effectLst>
              </a:rPr>
              <a:t>Apakah Engkau </a:t>
            </a:r>
            <a:r>
              <a:rPr lang="en-US" sz="2400" b="1">
                <a:solidFill>
                  <a:srgbClr val="FFFF00"/>
                </a:solidFill>
                <a:effectLst>
                  <a:outerShdw blurRad="38100" dist="38100" dir="2700000" algn="tl">
                    <a:srgbClr val="000000">
                      <a:alpha val="43137"/>
                    </a:srgbClr>
                  </a:outerShdw>
                </a:effectLst>
              </a:rPr>
              <a:t>percaya pada Yesus</a:t>
            </a:r>
            <a:r>
              <a:rPr lang="en-US" sz="2400" b="1">
                <a:solidFill>
                  <a:srgbClr val="FFFFFF"/>
                </a:solidFill>
                <a:effectLst>
                  <a:outerShdw blurRad="38100" dist="38100" dir="2700000" algn="tl">
                    <a:srgbClr val="000000">
                      <a:alpha val="43137"/>
                    </a:srgbClr>
                  </a:outerShdw>
                </a:effectLst>
              </a:rPr>
              <a:t>?</a:t>
            </a:r>
            <a:endParaRPr lang="en-US" sz="2400" b="1" dirty="0">
              <a:solidFill>
                <a:srgbClr val="FFFFFF"/>
              </a:solidFill>
              <a:effectLst>
                <a:outerShdw blurRad="38100" dist="38100" dir="2700000" algn="tl">
                  <a:srgbClr val="000000">
                    <a:alpha val="43137"/>
                  </a:srgbClr>
                </a:outerShdw>
              </a:effectLst>
            </a:endParaRPr>
          </a:p>
        </p:txBody>
      </p:sp>
      <p:sp>
        <p:nvSpPr>
          <p:cNvPr id="9" name="Title 1"/>
          <p:cNvSpPr txBox="1">
            <a:spLocks/>
          </p:cNvSpPr>
          <p:nvPr/>
        </p:nvSpPr>
        <p:spPr bwMode="auto">
          <a:xfrm>
            <a:off x="6443663" y="1916113"/>
            <a:ext cx="1008062"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u="sng">
                <a:solidFill>
                  <a:srgbClr val="FFFFFF"/>
                </a:solidFill>
                <a:effectLst>
                  <a:outerShdw blurRad="38100" dist="38100" dir="2700000" algn="tl">
                    <a:srgbClr val="000000">
                      <a:alpha val="43137"/>
                    </a:srgbClr>
                  </a:outerShdw>
                </a:effectLst>
              </a:rPr>
              <a:t>Ya</a:t>
            </a:r>
            <a:endParaRPr lang="en-US" sz="2400" b="1" u="sng" dirty="0">
              <a:solidFill>
                <a:srgbClr val="FFFFFF"/>
              </a:solidFill>
              <a:effectLst>
                <a:outerShdw blurRad="38100" dist="38100" dir="2700000" algn="tl">
                  <a:srgbClr val="000000">
                    <a:alpha val="43137"/>
                  </a:srgbClr>
                </a:outerShdw>
              </a:effectLst>
            </a:endParaRPr>
          </a:p>
        </p:txBody>
      </p:sp>
      <p:sp>
        <p:nvSpPr>
          <p:cNvPr id="10" name="Title 1"/>
          <p:cNvSpPr txBox="1">
            <a:spLocks/>
          </p:cNvSpPr>
          <p:nvPr/>
        </p:nvSpPr>
        <p:spPr bwMode="auto">
          <a:xfrm>
            <a:off x="7164389" y="1916113"/>
            <a:ext cx="12954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u="sng">
                <a:solidFill>
                  <a:srgbClr val="FFFFFF"/>
                </a:solidFill>
                <a:effectLst>
                  <a:outerShdw blurRad="38100" dist="38100" dir="2700000" algn="tl">
                    <a:srgbClr val="000000">
                      <a:alpha val="43137"/>
                    </a:srgbClr>
                  </a:outerShdw>
                </a:effectLst>
              </a:rPr>
              <a:t>Tidak</a:t>
            </a:r>
            <a:endParaRPr lang="en-US" sz="2400" b="1" u="sng" dirty="0">
              <a:solidFill>
                <a:srgbClr val="FFFFFF"/>
              </a:solidFill>
              <a:effectLst>
                <a:outerShdw blurRad="38100" dist="38100" dir="2700000" algn="tl">
                  <a:srgbClr val="000000">
                    <a:alpha val="43137"/>
                  </a:srgbClr>
                </a:outerShdw>
              </a:effectLst>
            </a:endParaRPr>
          </a:p>
        </p:txBody>
      </p:sp>
      <p:sp>
        <p:nvSpPr>
          <p:cNvPr id="11" name="Title 1"/>
          <p:cNvSpPr txBox="1">
            <a:spLocks/>
          </p:cNvSpPr>
          <p:nvPr/>
        </p:nvSpPr>
        <p:spPr bwMode="auto">
          <a:xfrm>
            <a:off x="8459788" y="1916113"/>
            <a:ext cx="612775"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u="sng" dirty="0">
                <a:solidFill>
                  <a:srgbClr val="FFFFFF"/>
                </a:solidFill>
                <a:effectLst>
                  <a:outerShdw blurRad="38100" dist="38100" dir="2700000" algn="tl">
                    <a:srgbClr val="000000">
                      <a:alpha val="43137"/>
                    </a:srgbClr>
                  </a:outerShdw>
                </a:effectLst>
              </a:rPr>
              <a:t>?</a:t>
            </a:r>
          </a:p>
        </p:txBody>
      </p:sp>
      <p:sp>
        <p:nvSpPr>
          <p:cNvPr id="13" name="Title 1"/>
          <p:cNvSpPr txBox="1">
            <a:spLocks/>
          </p:cNvSpPr>
          <p:nvPr/>
        </p:nvSpPr>
        <p:spPr bwMode="auto">
          <a:xfrm>
            <a:off x="107950" y="6215063"/>
            <a:ext cx="90360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a:solidFill>
                  <a:srgbClr val="FFFFFF"/>
                </a:solidFill>
                <a:effectLst>
                  <a:outerShdw blurRad="38100" dist="38100" dir="2700000" algn="tl">
                    <a:srgbClr val="000000">
                      <a:alpha val="43137"/>
                    </a:srgbClr>
                  </a:outerShdw>
                </a:effectLst>
              </a:rPr>
              <a:t>Akankah Yesus </a:t>
            </a:r>
            <a:r>
              <a:rPr lang="en-US" sz="2400" b="1">
                <a:solidFill>
                  <a:srgbClr val="FFFF00"/>
                </a:solidFill>
                <a:effectLst>
                  <a:outerShdw blurRad="38100" dist="38100" dir="2700000" algn="tl">
                    <a:srgbClr val="000000">
                      <a:alpha val="43137"/>
                    </a:srgbClr>
                  </a:outerShdw>
                </a:effectLst>
              </a:rPr>
              <a:t>kembali </a:t>
            </a:r>
            <a:r>
              <a:rPr lang="en-US" sz="2400" b="1">
                <a:solidFill>
                  <a:srgbClr val="FFFFFF"/>
                </a:solidFill>
                <a:effectLst>
                  <a:outerShdw blurRad="38100" dist="38100" dir="2700000" algn="tl">
                    <a:srgbClr val="000000">
                      <a:alpha val="43137"/>
                    </a:srgbClr>
                  </a:outerShdw>
                </a:effectLst>
              </a:rPr>
              <a:t>ke bumi bagimu?</a:t>
            </a:r>
            <a:endParaRPr lang="en-US" sz="2400" b="1" dirty="0">
              <a:solidFill>
                <a:srgbClr val="FFFFFF"/>
              </a:solidFill>
              <a:effectLst>
                <a:outerShdw blurRad="38100" dist="38100" dir="2700000" algn="tl">
                  <a:srgbClr val="000000">
                    <a:alpha val="43137"/>
                  </a:srgbClr>
                </a:outerShdw>
              </a:effectLst>
            </a:endParaRPr>
          </a:p>
        </p:txBody>
      </p:sp>
      <p:sp>
        <p:nvSpPr>
          <p:cNvPr id="14" name="Text Box 37"/>
          <p:cNvSpPr txBox="1">
            <a:spLocks noChangeArrowheads="1"/>
          </p:cNvSpPr>
          <p:nvPr/>
        </p:nvSpPr>
        <p:spPr bwMode="auto">
          <a:xfrm>
            <a:off x="8413780"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417</a:t>
            </a:r>
          </a:p>
        </p:txBody>
      </p:sp>
    </p:spTree>
    <p:extLst>
      <p:ext uri="{BB962C8B-B14F-4D97-AF65-F5344CB8AC3E}">
        <p14:creationId xmlns:p14="http://schemas.microsoft.com/office/powerpoint/2010/main" val="567297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77" name="Picture 2" descr="Kings of kings on ho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7202" name="Rectangle 3"/>
          <p:cNvSpPr>
            <a:spLocks noGrp="1" noChangeArrowheads="1"/>
          </p:cNvSpPr>
          <p:nvPr>
            <p:ph type="title" idx="4294967295"/>
          </p:nvPr>
        </p:nvSpPr>
        <p:spPr>
          <a:xfrm>
            <a:off x="122506" y="72008"/>
            <a:ext cx="5601622" cy="3172842"/>
          </a:xfrm>
          <a:extLst/>
        </p:spPr>
        <p:txBody>
          <a:bodyPr/>
          <a:lstStyle/>
          <a:p>
            <a:pPr>
              <a:defRPr/>
            </a:pPr>
            <a:r>
              <a:rPr lang="en-US" altLang="ja-JP" sz="3200" b="1">
                <a:effectLst>
                  <a:glow rad="101600">
                    <a:schemeClr val="tx1">
                      <a:alpha val="75000"/>
                    </a:schemeClr>
                  </a:glow>
                </a:effectLst>
                <a:latin typeface="Arial" charset="0"/>
                <a:ea typeface="ＭＳ Ｐゴシック" charset="0"/>
              </a:rPr>
              <a:t>“Dari mulut-Nya keluarlah sebilah pedang tajam yang akan memukul segala bangsa. Dan Ia akan menggembalakan mereka dengan gada besi. </a:t>
            </a:r>
            <a:endParaRPr lang="en-US" sz="3200" b="1" dirty="0">
              <a:effectLst>
                <a:glow rad="101600">
                  <a:schemeClr val="tx1">
                    <a:alpha val="75000"/>
                  </a:schemeClr>
                </a:glow>
              </a:effectLst>
              <a:latin typeface="Arial" charset="0"/>
              <a:ea typeface="ＭＳ Ｐゴシック" charset="0"/>
            </a:endParaRPr>
          </a:p>
        </p:txBody>
      </p:sp>
      <p:sp>
        <p:nvSpPr>
          <p:cNvPr id="5" name="Rectangle 3"/>
          <p:cNvSpPr txBox="1">
            <a:spLocks noChangeArrowheads="1"/>
          </p:cNvSpPr>
          <p:nvPr/>
        </p:nvSpPr>
        <p:spPr bwMode="auto">
          <a:xfrm>
            <a:off x="179512" y="4578350"/>
            <a:ext cx="5601622" cy="2019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altLang="ja-JP" sz="3200" b="1">
                <a:solidFill>
                  <a:srgbClr val="FFFFFF"/>
                </a:solidFill>
                <a:effectLst>
                  <a:glow rad="101600">
                    <a:srgbClr val="000000">
                      <a:alpha val="75000"/>
                    </a:srgbClr>
                  </a:glow>
                </a:effectLst>
                <a:latin typeface="Arial" charset="0"/>
                <a:ea typeface="ＭＳ Ｐゴシック" charset="0"/>
              </a:rPr>
              <a:t>“Ia akan memeras anggur dalam kilangan anggur, yaitu kegeraman murka Allah, Yang Mahakuasa" </a:t>
            </a:r>
            <a:r>
              <a:rPr lang="en-US" altLang="ja-JP" sz="3200" b="1" dirty="0">
                <a:solidFill>
                  <a:srgbClr val="FFFFFF"/>
                </a:solidFill>
                <a:effectLst>
                  <a:glow rad="101600">
                    <a:srgbClr val="000000">
                      <a:alpha val="75000"/>
                    </a:srgbClr>
                  </a:glow>
                </a:effectLst>
                <a:latin typeface="Arial" charset="0"/>
                <a:ea typeface="ＭＳ Ｐゴシック" charset="0"/>
              </a:rPr>
              <a:t>(</a:t>
            </a:r>
            <a:r>
              <a:rPr lang="en-US" altLang="ja-JP" sz="3200" b="1">
                <a:solidFill>
                  <a:srgbClr val="FFFFFF"/>
                </a:solidFill>
                <a:effectLst>
                  <a:glow rad="101600">
                    <a:srgbClr val="000000">
                      <a:alpha val="75000"/>
                    </a:srgbClr>
                  </a:glow>
                </a:effectLst>
                <a:latin typeface="Arial" charset="0"/>
                <a:ea typeface="ＭＳ Ｐゴシック" charset="0"/>
              </a:rPr>
              <a:t>19:15 </a:t>
            </a:r>
            <a:r>
              <a:rPr lang="en-US" altLang="ja-JP" sz="2400" b="1">
                <a:solidFill>
                  <a:srgbClr val="FFFFFF"/>
                </a:solidFill>
                <a:effectLst>
                  <a:glow rad="101600">
                    <a:srgbClr val="000000">
                      <a:alpha val="75000"/>
                    </a:srgbClr>
                  </a:glow>
                </a:effectLst>
                <a:latin typeface="Arial" charset="0"/>
                <a:ea typeface="ＭＳ Ｐゴシック" charset="0"/>
              </a:rPr>
              <a:t>TB</a:t>
            </a:r>
            <a:r>
              <a:rPr lang="en-US" altLang="ja-JP" sz="3200" b="1">
                <a:solidFill>
                  <a:srgbClr val="FFFFFF"/>
                </a:solidFill>
                <a:effectLst>
                  <a:glow rad="101600">
                    <a:srgbClr val="000000">
                      <a:alpha val="75000"/>
                    </a:srgbClr>
                  </a:glow>
                </a:effectLst>
                <a:latin typeface="Arial" charset="0"/>
                <a:ea typeface="ＭＳ Ｐゴシック" charset="0"/>
              </a:rPr>
              <a:t>).</a:t>
            </a:r>
            <a:endParaRPr lang="en-US" sz="3200" b="1" dirty="0">
              <a:solidFill>
                <a:srgbClr val="FFFFFF"/>
              </a:solidFill>
              <a:effectLst>
                <a:glow rad="101600">
                  <a:srgbClr val="000000">
                    <a:alpha val="75000"/>
                  </a:srgbClr>
                </a:glow>
              </a:effectLst>
              <a:latin typeface="Arial" charset="0"/>
              <a:ea typeface="ＭＳ Ｐゴシック" charset="0"/>
            </a:endParaRPr>
          </a:p>
        </p:txBody>
      </p:sp>
      <p:sp>
        <p:nvSpPr>
          <p:cNvPr id="6" name="Text Box 37"/>
          <p:cNvSpPr txBox="1">
            <a:spLocks noChangeArrowheads="1"/>
          </p:cNvSpPr>
          <p:nvPr/>
        </p:nvSpPr>
        <p:spPr bwMode="auto">
          <a:xfrm>
            <a:off x="8413780"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417</a:t>
            </a:r>
          </a:p>
        </p:txBody>
      </p:sp>
    </p:spTree>
    <p:extLst>
      <p:ext uri="{BB962C8B-B14F-4D97-AF65-F5344CB8AC3E}">
        <p14:creationId xmlns:p14="http://schemas.microsoft.com/office/powerpoint/2010/main" val="174047084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182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101827" name="Picture 2" descr="Rev 19 antichrist thrown in Lak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64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6002" name="Rectangle 2"/>
          <p:cNvSpPr>
            <a:spLocks noGrp="1" noChangeArrowheads="1"/>
          </p:cNvSpPr>
          <p:nvPr>
            <p:ph type="ctrTitle"/>
          </p:nvPr>
        </p:nvSpPr>
        <p:spPr>
          <a:xfrm>
            <a:off x="5219700" y="3716338"/>
            <a:ext cx="3822700" cy="3117850"/>
          </a:xfrm>
          <a:effectLst>
            <a:outerShdw blurRad="63500" dist="35921" dir="2700000" algn="ctr" rotWithShape="0">
              <a:schemeClr val="tx2">
                <a:alpha val="74998"/>
              </a:schemeClr>
            </a:outerShdw>
          </a:effectLst>
        </p:spPr>
        <p:txBody>
          <a:bodyPr/>
          <a:lstStyle/>
          <a:p>
            <a:pPr>
              <a:defRPr/>
            </a:pPr>
            <a:r>
              <a:rPr lang="en-US" sz="3600" b="1">
                <a:latin typeface="Arial" charset="0"/>
                <a:ea typeface="ＭＳ Ｐゴシック" charset="0"/>
                <a:cs typeface="ＭＳ Ｐゴシック" charset="0"/>
              </a:rPr>
              <a:t>Binatang &amp; Nabi Palsu dibuang ke dalam lautan belerang</a:t>
            </a:r>
            <a:br>
              <a:rPr lang="en-US" sz="3600"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(19:20)</a:t>
            </a:r>
            <a:endParaRPr lang="en-US" sz="4000" dirty="0">
              <a:latin typeface="Times New Roman" charset="0"/>
              <a:ea typeface="ＭＳ Ｐゴシック" charset="0"/>
              <a:cs typeface="ＭＳ Ｐゴシック" charset="0"/>
            </a:endParaRPr>
          </a:p>
        </p:txBody>
      </p:sp>
      <p:pic>
        <p:nvPicPr>
          <p:cNvPr id="1101829" name="Picture 1" descr="Rev 19.19 Beast 7 heads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06888" y="-26988"/>
            <a:ext cx="4873625" cy="365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37"/>
          <p:cNvSpPr txBox="1">
            <a:spLocks noChangeArrowheads="1"/>
          </p:cNvSpPr>
          <p:nvPr/>
        </p:nvSpPr>
        <p:spPr bwMode="auto">
          <a:xfrm>
            <a:off x="8413780"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417</a:t>
            </a:r>
          </a:p>
        </p:txBody>
      </p:sp>
    </p:spTree>
    <p:extLst>
      <p:ext uri="{BB962C8B-B14F-4D97-AF65-F5344CB8AC3E}">
        <p14:creationId xmlns:p14="http://schemas.microsoft.com/office/powerpoint/2010/main" val="3911731385"/>
      </p:ext>
    </p:extLst>
  </p:cSld>
  <p:clrMapOvr>
    <a:overrideClrMapping bg1="lt1" tx1="dk1" bg2="lt2" tx2="dk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4786"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5496" y="0"/>
            <a:ext cx="9107860" cy="609600"/>
          </a:xfrm>
        </p:spPr>
        <p:txBody>
          <a:bodyPr/>
          <a:lstStyle/>
          <a:p>
            <a:pPr eaLnBrk="1" hangingPunct="1">
              <a:defRPr/>
            </a:pPr>
            <a:r>
              <a:rPr lang="en-US" sz="3200" b="1">
                <a:solidFill>
                  <a:srgbClr val="FFFFFF"/>
                </a:solidFill>
                <a:latin typeface="Arial"/>
                <a:cs typeface="Arial"/>
              </a:rPr>
              <a:t> Percakapan Olivet (Matius 24–25</a:t>
            </a:r>
            <a:r>
              <a:rPr lang="en-US" sz="3200" b="1" dirty="0">
                <a:solidFill>
                  <a:srgbClr val="FFFFFF"/>
                </a:solidFill>
                <a:latin typeface="Arial"/>
                <a:cs typeface="Arial"/>
              </a:rPr>
              <a:t>)</a:t>
            </a:r>
          </a:p>
        </p:txBody>
      </p:sp>
      <p:sp>
        <p:nvSpPr>
          <p:cNvPr id="301059" name="Text Box 3"/>
          <p:cNvSpPr txBox="1">
            <a:spLocks noChangeArrowheads="1"/>
          </p:cNvSpPr>
          <p:nvPr/>
        </p:nvSpPr>
        <p:spPr bwMode="auto">
          <a:xfrm>
            <a:off x="8345254" y="44450"/>
            <a:ext cx="71460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defTabSz="914400" fontAlgn="base">
              <a:spcBef>
                <a:spcPct val="0"/>
              </a:spcBef>
              <a:spcAft>
                <a:spcPct val="0"/>
              </a:spcAft>
              <a:defRPr/>
            </a:pPr>
            <a:r>
              <a:rPr lang="en-US" sz="2400" b="1" dirty="0">
                <a:solidFill>
                  <a:srgbClr val="FFFFFF"/>
                </a:solidFill>
                <a:latin typeface="Arial"/>
                <a:ea typeface="ＭＳ Ｐゴシック" charset="0"/>
                <a:cs typeface="Arial"/>
              </a:rPr>
              <a:t>78</a:t>
            </a:r>
            <a:br>
              <a:rPr lang="en-US" sz="2400" b="1" dirty="0">
                <a:solidFill>
                  <a:srgbClr val="FFFFFF"/>
                </a:solidFill>
                <a:latin typeface="Arial"/>
                <a:ea typeface="ＭＳ Ｐゴシック" charset="0"/>
                <a:cs typeface="Arial"/>
              </a:rPr>
            </a:br>
            <a:r>
              <a:rPr lang="en-US" sz="2400" b="1" dirty="0">
                <a:solidFill>
                  <a:srgbClr val="FFFFFF"/>
                </a:solidFill>
                <a:latin typeface="Arial"/>
                <a:ea typeface="ＭＳ Ｐゴシック" charset="0"/>
                <a:cs typeface="Arial"/>
              </a:rPr>
              <a:t>418</a:t>
            </a:r>
          </a:p>
        </p:txBody>
      </p:sp>
      <p:sp>
        <p:nvSpPr>
          <p:cNvPr id="301060" name="Text Box 4"/>
          <p:cNvSpPr txBox="1">
            <a:spLocks noChangeArrowheads="1"/>
          </p:cNvSpPr>
          <p:nvPr/>
        </p:nvSpPr>
        <p:spPr bwMode="auto">
          <a:xfrm>
            <a:off x="1925130" y="476672"/>
            <a:ext cx="5328592" cy="307777"/>
          </a:xfrm>
          <a:prstGeom prst="rect">
            <a:avLst/>
          </a:prstGeom>
          <a:noFill/>
          <a:ln>
            <a:noFill/>
          </a:ln>
          <a:effectLst/>
          <a:extLst/>
        </p:spPr>
        <p:txBody>
          <a:bodyPr>
            <a:spAutoFit/>
          </a:bodyPr>
          <a:lstStyle/>
          <a:p>
            <a:pPr algn="ctr" defTabSz="914400" fontAlgn="base">
              <a:spcBef>
                <a:spcPct val="50000"/>
              </a:spcBef>
              <a:spcAft>
                <a:spcPct val="0"/>
              </a:spcAft>
              <a:defRPr/>
            </a:pPr>
            <a:r>
              <a:rPr lang="en-US" sz="1400">
                <a:solidFill>
                  <a:srgbClr val="FFFFFF"/>
                </a:solidFill>
                <a:effectLst>
                  <a:glow rad="241300">
                    <a:srgbClr val="000000">
                      <a:alpha val="75000"/>
                    </a:srgbClr>
                  </a:glow>
                </a:effectLst>
                <a:latin typeface="Arial"/>
                <a:ea typeface="ＭＳ Ｐゴシック" charset="0"/>
                <a:cs typeface="Arial"/>
              </a:rPr>
              <a:t>Diadaptasi dari Mark </a:t>
            </a:r>
            <a:r>
              <a:rPr lang="en-US" sz="1400" dirty="0">
                <a:solidFill>
                  <a:srgbClr val="FFFFFF"/>
                </a:solidFill>
                <a:effectLst>
                  <a:glow rad="241300">
                    <a:srgbClr val="000000">
                      <a:alpha val="75000"/>
                    </a:srgbClr>
                  </a:glow>
                </a:effectLst>
                <a:latin typeface="Arial"/>
                <a:ea typeface="ＭＳ Ｐゴシック" charset="0"/>
                <a:cs typeface="Arial"/>
              </a:rPr>
              <a:t>L. Bailey</a:t>
            </a:r>
            <a:r>
              <a:rPr lang="en-US" sz="1400">
                <a:solidFill>
                  <a:srgbClr val="FFFFFF"/>
                </a:solidFill>
                <a:effectLst>
                  <a:glow rad="241300">
                    <a:srgbClr val="000000">
                      <a:alpha val="75000"/>
                    </a:srgbClr>
                  </a:glow>
                </a:effectLst>
                <a:latin typeface="Arial"/>
                <a:ea typeface="ＭＳ Ｐゴシック" charset="0"/>
                <a:cs typeface="Arial"/>
              </a:rPr>
              <a:t>, catatan kelas DTS, </a:t>
            </a:r>
            <a:r>
              <a:rPr lang="en-US" sz="1400" dirty="0">
                <a:solidFill>
                  <a:srgbClr val="FFFFFF"/>
                </a:solidFill>
                <a:effectLst>
                  <a:glow rad="241300">
                    <a:srgbClr val="000000">
                      <a:alpha val="75000"/>
                    </a:srgbClr>
                  </a:glow>
                </a:effectLst>
                <a:latin typeface="Arial"/>
                <a:ea typeface="ＭＳ Ｐゴシック" charset="0"/>
                <a:cs typeface="Arial"/>
              </a:rPr>
              <a:t>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a:extLst/>
        </p:spPr>
        <p:txBody>
          <a:bodyPr>
            <a:spAutoFit/>
          </a:bodyPr>
          <a:lstStyle/>
          <a:p>
            <a:pPr algn="ctr" defTabSz="914400" fontAlgn="base">
              <a:spcBef>
                <a:spcPct val="50000"/>
              </a:spcBef>
              <a:spcAft>
                <a:spcPct val="0"/>
              </a:spcAft>
              <a:defRPr/>
            </a:pPr>
            <a:r>
              <a:rPr lang="en-US" b="1">
                <a:solidFill>
                  <a:srgbClr val="FFFFFF"/>
                </a:solidFill>
                <a:effectLst>
                  <a:glow rad="241300">
                    <a:srgbClr val="000000">
                      <a:alpha val="75000"/>
                    </a:srgbClr>
                  </a:glow>
                </a:effectLst>
                <a:latin typeface="Arial"/>
                <a:ea typeface="ＭＳ Ｐゴシック" charset="0"/>
                <a:cs typeface="Arial"/>
              </a:rPr>
              <a:t>Permulaan sakit bersalin</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(4-8)</a:t>
            </a:r>
          </a:p>
        </p:txBody>
      </p:sp>
      <p:sp>
        <p:nvSpPr>
          <p:cNvPr id="12" name="Text Box 4"/>
          <p:cNvSpPr txBox="1">
            <a:spLocks noChangeArrowheads="1"/>
          </p:cNvSpPr>
          <p:nvPr/>
        </p:nvSpPr>
        <p:spPr bwMode="auto">
          <a:xfrm>
            <a:off x="3923928" y="4149080"/>
            <a:ext cx="2736304" cy="646331"/>
          </a:xfrm>
          <a:prstGeom prst="rect">
            <a:avLst/>
          </a:prstGeom>
          <a:noFill/>
          <a:ln>
            <a:noFill/>
          </a:ln>
          <a:effectLst/>
          <a:extLst/>
        </p:spPr>
        <p:txBody>
          <a:bodyPr>
            <a:spAutoFit/>
          </a:bodyPr>
          <a:lstStyle/>
          <a:p>
            <a:pPr algn="ctr" defTabSz="914400" fontAlgn="base">
              <a:spcBef>
                <a:spcPct val="50000"/>
              </a:spcBef>
              <a:spcAft>
                <a:spcPct val="0"/>
              </a:spcAft>
              <a:defRPr/>
            </a:pPr>
            <a:r>
              <a:rPr lang="en-US" b="1">
                <a:solidFill>
                  <a:srgbClr val="FFFFFF"/>
                </a:solidFill>
                <a:effectLst>
                  <a:glow rad="241300">
                    <a:srgbClr val="000000">
                      <a:alpha val="75000"/>
                    </a:srgbClr>
                  </a:glow>
                </a:effectLst>
                <a:latin typeface="Arial"/>
                <a:ea typeface="ＭＳ Ｐゴシック" charset="0"/>
                <a:cs typeface="Arial"/>
              </a:rPr>
              <a:t>Kesusahan besar</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(9-14, 21-22)</a:t>
            </a:r>
          </a:p>
        </p:txBody>
      </p:sp>
      <p:sp>
        <p:nvSpPr>
          <p:cNvPr id="13" name="Text Box 4"/>
          <p:cNvSpPr txBox="1">
            <a:spLocks noChangeArrowheads="1"/>
          </p:cNvSpPr>
          <p:nvPr/>
        </p:nvSpPr>
        <p:spPr bwMode="auto">
          <a:xfrm>
            <a:off x="2627784" y="2636912"/>
            <a:ext cx="2016224" cy="646331"/>
          </a:xfrm>
          <a:prstGeom prst="rect">
            <a:avLst/>
          </a:prstGeom>
          <a:noFill/>
          <a:ln>
            <a:noFill/>
          </a:ln>
          <a:effectLst/>
          <a:extLst/>
        </p:spPr>
        <p:txBody>
          <a:bodyPr>
            <a:spAutoFit/>
          </a:bodyPr>
          <a:lstStyle/>
          <a:p>
            <a:pPr algn="ctr" defTabSz="914400" fontAlgn="base">
              <a:spcBef>
                <a:spcPct val="50000"/>
              </a:spcBef>
              <a:spcAft>
                <a:spcPct val="0"/>
              </a:spcAft>
              <a:defRPr/>
            </a:pPr>
            <a:r>
              <a:rPr lang="en-US" b="1">
                <a:solidFill>
                  <a:srgbClr val="FFFFFF"/>
                </a:solidFill>
                <a:effectLst>
                  <a:glow rad="241300">
                    <a:srgbClr val="000000">
                      <a:alpha val="75000"/>
                    </a:srgbClr>
                  </a:glow>
                </a:effectLst>
                <a:latin typeface="Arial"/>
                <a:ea typeface="ＭＳ Ｐゴシック" charset="0"/>
                <a:cs typeface="Arial"/>
              </a:rPr>
              <a:t>Pembinasa keji</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(15-20)</a:t>
            </a:r>
          </a:p>
        </p:txBody>
      </p:sp>
      <p:sp>
        <p:nvSpPr>
          <p:cNvPr id="14" name="Text Box 4"/>
          <p:cNvSpPr txBox="1">
            <a:spLocks noChangeArrowheads="1"/>
          </p:cNvSpPr>
          <p:nvPr/>
        </p:nvSpPr>
        <p:spPr bwMode="auto">
          <a:xfrm>
            <a:off x="4572000" y="2636912"/>
            <a:ext cx="2016224" cy="646331"/>
          </a:xfrm>
          <a:prstGeom prst="rect">
            <a:avLst/>
          </a:prstGeom>
          <a:noFill/>
          <a:ln>
            <a:noFill/>
          </a:ln>
          <a:effectLst/>
          <a:extLst/>
        </p:spPr>
        <p:txBody>
          <a:bodyPr>
            <a:spAutoFit/>
          </a:bodyPr>
          <a:lstStyle/>
          <a:p>
            <a:pPr algn="ctr" defTabSz="914400" fontAlgn="base">
              <a:spcBef>
                <a:spcPct val="50000"/>
              </a:spcBef>
              <a:spcAft>
                <a:spcPct val="0"/>
              </a:spcAft>
              <a:defRPr/>
            </a:pPr>
            <a:r>
              <a:rPr lang="en-US" b="1">
                <a:solidFill>
                  <a:srgbClr val="FFFFFF"/>
                </a:solidFill>
                <a:effectLst>
                  <a:glow rad="241300">
                    <a:srgbClr val="000000">
                      <a:alpha val="75000"/>
                    </a:srgbClr>
                  </a:glow>
                </a:effectLst>
                <a:latin typeface="Arial"/>
                <a:ea typeface="ＭＳ Ｐゴシック" charset="0"/>
                <a:cs typeface="Arial"/>
              </a:rPr>
              <a:t>Mesias &amp; Nabi Palsu (</a:t>
            </a:r>
            <a:r>
              <a:rPr lang="en-US" b="1" dirty="0">
                <a:solidFill>
                  <a:srgbClr val="FFFFFF"/>
                </a:solidFill>
                <a:effectLst>
                  <a:glow rad="241300">
                    <a:srgbClr val="000000">
                      <a:alpha val="75000"/>
                    </a:srgbClr>
                  </a:glow>
                </a:effectLst>
                <a:latin typeface="Arial"/>
                <a:ea typeface="ＭＳ Ｐゴシック" charset="0"/>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a:extLst/>
        </p:spPr>
        <p:txBody>
          <a:bodyPr>
            <a:spAutoFit/>
          </a:bodyPr>
          <a:lstStyle/>
          <a:p>
            <a:pPr defTabSz="914400" fontAlgn="base">
              <a:spcBef>
                <a:spcPct val="50000"/>
              </a:spcBef>
              <a:spcAft>
                <a:spcPct val="0"/>
              </a:spcAft>
              <a:defRPr/>
            </a:pPr>
            <a:r>
              <a:rPr lang="en-US" b="1">
                <a:solidFill>
                  <a:srgbClr val="FFFFFF"/>
                </a:solidFill>
                <a:effectLst>
                  <a:glow rad="241300">
                    <a:srgbClr val="000000">
                      <a:alpha val="75000"/>
                    </a:srgbClr>
                  </a:glow>
                </a:effectLst>
                <a:latin typeface="Arial"/>
                <a:ea typeface="ＭＳ Ｐゴシック" charset="0"/>
                <a:cs typeface="Arial"/>
              </a:rPr>
              <a:t>Kedatangan Kedua (</a:t>
            </a:r>
            <a:r>
              <a:rPr lang="en-US" b="1" dirty="0">
                <a:solidFill>
                  <a:srgbClr val="FFFFFF"/>
                </a:solidFill>
                <a:effectLst>
                  <a:glow rad="241300">
                    <a:srgbClr val="000000">
                      <a:alpha val="75000"/>
                    </a:srgbClr>
                  </a:glow>
                </a:effectLst>
                <a:latin typeface="Arial"/>
                <a:ea typeface="ＭＳ Ｐゴシック" charset="0"/>
                <a:cs typeface="Arial"/>
              </a:rPr>
              <a:t>27-31):</a:t>
            </a:r>
          </a:p>
        </p:txBody>
      </p:sp>
      <p:sp>
        <p:nvSpPr>
          <p:cNvPr id="16" name="Text Box 4"/>
          <p:cNvSpPr txBox="1">
            <a:spLocks noChangeArrowheads="1"/>
          </p:cNvSpPr>
          <p:nvPr/>
        </p:nvSpPr>
        <p:spPr bwMode="auto">
          <a:xfrm>
            <a:off x="5076056" y="1096788"/>
            <a:ext cx="4140968" cy="369332"/>
          </a:xfrm>
          <a:prstGeom prst="rect">
            <a:avLst/>
          </a:prstGeom>
          <a:noFill/>
          <a:ln>
            <a:noFill/>
          </a:ln>
          <a:effectLst/>
          <a:ex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defTabSz="914400" fontAlgn="base">
              <a:spcAft>
                <a:spcPct val="0"/>
              </a:spcAft>
              <a:defRPr/>
            </a:pPr>
            <a:r>
              <a:rPr lang="en-US" sz="1800">
                <a:solidFill>
                  <a:srgbClr val="FFFFFF"/>
                </a:solidFill>
                <a:effectLst>
                  <a:glow rad="241300">
                    <a:srgbClr val="000000">
                      <a:alpha val="75000"/>
                    </a:srgbClr>
                  </a:glow>
                </a:effectLst>
                <a:ea typeface="ＭＳ Ｐゴシック" charset="0"/>
              </a:rPr>
              <a:t>Tanda-tanda di langit(</a:t>
            </a:r>
            <a:r>
              <a:rPr lang="en-US" sz="1800" dirty="0">
                <a:solidFill>
                  <a:srgbClr val="FFFFFF"/>
                </a:solidFill>
                <a:effectLst>
                  <a:glow rad="241300">
                    <a:srgbClr val="000000">
                      <a:alpha val="75000"/>
                    </a:srgbClr>
                  </a:glow>
                </a:effectLst>
                <a:ea typeface="ＭＳ Ｐゴシック" charset="0"/>
              </a:rPr>
              <a:t>29-30)</a:t>
            </a:r>
          </a:p>
        </p:txBody>
      </p:sp>
      <p:sp>
        <p:nvSpPr>
          <p:cNvPr id="17" name="Text Box 4"/>
          <p:cNvSpPr txBox="1">
            <a:spLocks noChangeArrowheads="1"/>
          </p:cNvSpPr>
          <p:nvPr/>
        </p:nvSpPr>
        <p:spPr bwMode="auto">
          <a:xfrm>
            <a:off x="5076056" y="1394139"/>
            <a:ext cx="4140968" cy="369332"/>
          </a:xfrm>
          <a:prstGeom prst="rect">
            <a:avLst/>
          </a:prstGeom>
          <a:noFill/>
          <a:ln>
            <a:noFill/>
          </a:ln>
          <a:effectLst/>
          <a:extLst/>
        </p:spPr>
        <p:txBody>
          <a:bodyPr>
            <a:spAutoFit/>
          </a:bodyPr>
          <a:lstStyle/>
          <a:p>
            <a:pPr marL="182563" indent="-182563" defTabSz="914400" fontAlgn="base">
              <a:spcBef>
                <a:spcPct val="50000"/>
              </a:spcBef>
              <a:spcAft>
                <a:spcPct val="0"/>
              </a:spcAft>
              <a:buFont typeface="Arial"/>
              <a:buChar char="•"/>
              <a:defRPr/>
            </a:pPr>
            <a:r>
              <a:rPr lang="en-US" b="1">
                <a:solidFill>
                  <a:srgbClr val="FFFFFF"/>
                </a:solidFill>
                <a:effectLst>
                  <a:glow rad="241300">
                    <a:srgbClr val="000000">
                      <a:alpha val="75000"/>
                    </a:srgbClr>
                  </a:glow>
                </a:effectLst>
                <a:latin typeface="Arial"/>
                <a:ea typeface="ＭＳ Ｐゴシック" charset="0"/>
                <a:cs typeface="Arial"/>
              </a:rPr>
              <a:t>Kedatangan Anak Manusia (</a:t>
            </a:r>
            <a:r>
              <a:rPr lang="en-US" b="1" dirty="0">
                <a:solidFill>
                  <a:srgbClr val="FFFFFF"/>
                </a:solidFill>
                <a:effectLst>
                  <a:glow rad="241300">
                    <a:srgbClr val="000000">
                      <a:alpha val="75000"/>
                    </a:srgbClr>
                  </a:glow>
                </a:effectLst>
                <a:latin typeface="Arial"/>
                <a:ea typeface="ＭＳ Ｐゴシック" charset="0"/>
                <a:cs typeface="Arial"/>
              </a:rPr>
              <a:t>27, 30)</a:t>
            </a:r>
          </a:p>
        </p:txBody>
      </p:sp>
      <p:sp>
        <p:nvSpPr>
          <p:cNvPr id="18" name="Text Box 4"/>
          <p:cNvSpPr txBox="1">
            <a:spLocks noChangeArrowheads="1"/>
          </p:cNvSpPr>
          <p:nvPr/>
        </p:nvSpPr>
        <p:spPr bwMode="auto">
          <a:xfrm>
            <a:off x="5076056" y="1691490"/>
            <a:ext cx="4140968" cy="369332"/>
          </a:xfrm>
          <a:prstGeom prst="rect">
            <a:avLst/>
          </a:prstGeom>
          <a:noFill/>
          <a:ln>
            <a:noFill/>
          </a:ln>
          <a:effectLst/>
          <a:ex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defTabSz="914400" fontAlgn="base">
              <a:spcAft>
                <a:spcPct val="0"/>
              </a:spcAft>
              <a:defRPr/>
            </a:pPr>
            <a:r>
              <a:rPr lang="en-US" sz="1800">
                <a:solidFill>
                  <a:srgbClr val="FFFFFF"/>
                </a:solidFill>
                <a:effectLst>
                  <a:glow rad="241300">
                    <a:srgbClr val="000000">
                      <a:alpha val="75000"/>
                    </a:srgbClr>
                  </a:glow>
                </a:effectLst>
                <a:ea typeface="ＭＳ Ｐゴシック" charset="0"/>
              </a:rPr>
              <a:t>Perjamuan burung (</a:t>
            </a:r>
            <a:r>
              <a:rPr lang="en-US" sz="1800" dirty="0">
                <a:solidFill>
                  <a:srgbClr val="FFFFFF"/>
                </a:solidFill>
                <a:effectLst>
                  <a:glow rad="241300">
                    <a:srgbClr val="000000">
                      <a:alpha val="75000"/>
                    </a:srgbClr>
                  </a:glow>
                </a:effectLst>
                <a:ea typeface="ＭＳ Ｐゴシック" charset="0"/>
              </a:rPr>
              <a:t>28)</a:t>
            </a:r>
          </a:p>
        </p:txBody>
      </p:sp>
      <p:sp>
        <p:nvSpPr>
          <p:cNvPr id="19" name="Text Box 4"/>
          <p:cNvSpPr txBox="1">
            <a:spLocks noChangeArrowheads="1"/>
          </p:cNvSpPr>
          <p:nvPr/>
        </p:nvSpPr>
        <p:spPr bwMode="auto">
          <a:xfrm>
            <a:off x="5076056" y="1988840"/>
            <a:ext cx="4140968" cy="369332"/>
          </a:xfrm>
          <a:prstGeom prst="rect">
            <a:avLst/>
          </a:prstGeom>
          <a:noFill/>
          <a:ln>
            <a:noFill/>
          </a:ln>
          <a:effectLst/>
          <a:extLst/>
        </p:spPr>
        <p:txBody>
          <a:bodyPr>
            <a:spAutoFit/>
          </a:bodyPr>
          <a:lstStyle/>
          <a:p>
            <a:pPr marL="182563" indent="-182563" defTabSz="914400" fontAlgn="base">
              <a:spcBef>
                <a:spcPct val="50000"/>
              </a:spcBef>
              <a:spcAft>
                <a:spcPct val="0"/>
              </a:spcAft>
              <a:buFont typeface="Arial"/>
              <a:buChar char="•"/>
              <a:defRPr/>
            </a:pPr>
            <a:r>
              <a:rPr lang="en-US" b="1">
                <a:solidFill>
                  <a:srgbClr val="FFFFFF"/>
                </a:solidFill>
                <a:effectLst>
                  <a:glow rad="241300">
                    <a:srgbClr val="000000">
                      <a:alpha val="75000"/>
                    </a:srgbClr>
                  </a:glow>
                </a:effectLst>
                <a:latin typeface="Arial"/>
                <a:ea typeface="ＭＳ Ｐゴシック" charset="0"/>
                <a:cs typeface="Arial"/>
              </a:rPr>
              <a:t>Keselamatan umat pilihan (</a:t>
            </a:r>
            <a:r>
              <a:rPr lang="en-US" b="1" dirty="0">
                <a:solidFill>
                  <a:srgbClr val="FFFFFF"/>
                </a:solidFill>
                <a:effectLst>
                  <a:glow rad="241300">
                    <a:srgbClr val="000000">
                      <a:alpha val="75000"/>
                    </a:srgbClr>
                  </a:glow>
                </a:effectLst>
                <a:latin typeface="Arial"/>
                <a:ea typeface="ＭＳ Ｐゴシック" charset="0"/>
                <a:cs typeface="Arial"/>
              </a:rPr>
              <a:t>31)</a:t>
            </a:r>
          </a:p>
        </p:txBody>
      </p:sp>
      <p:sp>
        <p:nvSpPr>
          <p:cNvPr id="20" name="Text Box 4"/>
          <p:cNvSpPr txBox="1">
            <a:spLocks noChangeArrowheads="1"/>
          </p:cNvSpPr>
          <p:nvPr/>
        </p:nvSpPr>
        <p:spPr bwMode="auto">
          <a:xfrm>
            <a:off x="6012160" y="6114782"/>
            <a:ext cx="2016224" cy="369332"/>
          </a:xfrm>
          <a:prstGeom prst="rect">
            <a:avLst/>
          </a:prstGeom>
          <a:noFill/>
          <a:ln>
            <a:noFill/>
          </a:ln>
          <a:effectLst/>
          <a:extLst/>
        </p:spPr>
        <p:txBody>
          <a:bodyPr>
            <a:spAutoFit/>
          </a:bodyPr>
          <a:lstStyle/>
          <a:p>
            <a:pPr algn="ctr" defTabSz="914400" fontAlgn="base">
              <a:spcBef>
                <a:spcPct val="50000"/>
              </a:spcBef>
              <a:spcAft>
                <a:spcPct val="0"/>
              </a:spcAft>
              <a:defRPr/>
            </a:pPr>
            <a:r>
              <a:rPr lang="en-US" b="1">
                <a:solidFill>
                  <a:srgbClr val="FFFFFF"/>
                </a:solidFill>
                <a:effectLst>
                  <a:glow rad="241300">
                    <a:srgbClr val="000000">
                      <a:alpha val="75000"/>
                    </a:srgbClr>
                  </a:glow>
                </a:effectLst>
                <a:latin typeface="Arial"/>
                <a:ea typeface="ＭＳ Ｐゴシック" charset="0"/>
                <a:cs typeface="Arial"/>
              </a:rPr>
              <a:t>(Mat </a:t>
            </a:r>
            <a:r>
              <a:rPr lang="en-US" b="1" dirty="0">
                <a:solidFill>
                  <a:srgbClr val="FFFFFF"/>
                </a:solidFill>
                <a:effectLst>
                  <a:glow rad="241300">
                    <a:srgbClr val="000000">
                      <a:alpha val="75000"/>
                    </a:srgbClr>
                  </a:glow>
                </a:effectLst>
                <a:latin typeface="Arial"/>
                <a:ea typeface="ＭＳ Ｐゴシック" charset="0"/>
                <a:cs typeface="Arial"/>
              </a:rPr>
              <a:t>25:31-46)</a:t>
            </a:r>
          </a:p>
        </p:txBody>
      </p:sp>
      <p:sp>
        <p:nvSpPr>
          <p:cNvPr id="21" name="Text Box 4"/>
          <p:cNvSpPr txBox="1">
            <a:spLocks noChangeArrowheads="1"/>
          </p:cNvSpPr>
          <p:nvPr/>
        </p:nvSpPr>
        <p:spPr bwMode="auto">
          <a:xfrm>
            <a:off x="6125672" y="5227190"/>
            <a:ext cx="1717067" cy="646331"/>
          </a:xfrm>
          <a:prstGeom prst="rect">
            <a:avLst/>
          </a:prstGeom>
          <a:noFill/>
          <a:ln>
            <a:noFill/>
          </a:ln>
          <a:effectLst/>
          <a:extLst/>
        </p:spPr>
        <p:txBody>
          <a:bodyPr wrap="square">
            <a:spAutoFit/>
          </a:bodyPr>
          <a:lstStyle/>
          <a:p>
            <a:pPr algn="ctr" defTabSz="914400" fontAlgn="base">
              <a:spcBef>
                <a:spcPct val="50000"/>
              </a:spcBef>
              <a:spcAft>
                <a:spcPct val="0"/>
              </a:spcAft>
              <a:defRPr/>
            </a:pPr>
            <a:r>
              <a:rPr lang="en-US" b="1">
                <a:solidFill>
                  <a:srgbClr val="FFFFFF"/>
                </a:solidFill>
                <a:effectLst>
                  <a:glow rad="241300">
                    <a:srgbClr val="000000">
                      <a:alpha val="75000"/>
                    </a:srgbClr>
                  </a:glow>
                </a:effectLst>
                <a:latin typeface="Arial"/>
                <a:ea typeface="ＭＳ Ｐゴシック" charset="0"/>
                <a:cs typeface="Arial"/>
              </a:rPr>
              <a:t>Penghakiman bangsa2</a:t>
            </a:r>
            <a:endParaRPr lang="en-US" b="1" dirty="0">
              <a:solidFill>
                <a:srgbClr val="FFFFFF"/>
              </a:solidFill>
              <a:effectLst>
                <a:glow rad="241300">
                  <a:srgbClr val="000000">
                    <a:alpha val="75000"/>
                  </a:srgbClr>
                </a:glow>
              </a:effectLst>
              <a:latin typeface="Arial"/>
              <a:ea typeface="ＭＳ Ｐゴシック" charset="0"/>
              <a:cs typeface="Arial"/>
            </a:endParaRPr>
          </a:p>
        </p:txBody>
      </p:sp>
      <p:sp>
        <p:nvSpPr>
          <p:cNvPr id="22" name="Text Box 4"/>
          <p:cNvSpPr txBox="1">
            <a:spLocks noChangeArrowheads="1"/>
          </p:cNvSpPr>
          <p:nvPr/>
        </p:nvSpPr>
        <p:spPr bwMode="auto">
          <a:xfrm>
            <a:off x="5220072" y="5589240"/>
            <a:ext cx="1152128" cy="369332"/>
          </a:xfrm>
          <a:prstGeom prst="rect">
            <a:avLst/>
          </a:prstGeom>
          <a:noFill/>
          <a:ln>
            <a:noFill/>
          </a:ln>
          <a:effectLst/>
          <a:extLst/>
        </p:spPr>
        <p:txBody>
          <a:bodyPr>
            <a:spAutoFit/>
          </a:bodyPr>
          <a:lstStyle/>
          <a:p>
            <a:pPr algn="ctr" defTabSz="914400" fontAlgn="base">
              <a:spcBef>
                <a:spcPct val="50000"/>
              </a:spcBef>
              <a:spcAft>
                <a:spcPct val="0"/>
              </a:spcAft>
              <a:defRPr/>
            </a:pPr>
            <a:r>
              <a:rPr lang="en-US" b="1">
                <a:solidFill>
                  <a:srgbClr val="FFFFFF"/>
                </a:solidFill>
                <a:effectLst>
                  <a:glow rad="241300">
                    <a:srgbClr val="000000">
                      <a:alpha val="75000"/>
                    </a:srgbClr>
                  </a:glow>
                </a:effectLst>
                <a:latin typeface="Arial"/>
                <a:ea typeface="ＭＳ Ｐゴシック" charset="0"/>
                <a:cs typeface="Arial"/>
              </a:rPr>
              <a:t>Domba</a:t>
            </a:r>
            <a:endParaRPr lang="en-US" b="1" dirty="0">
              <a:solidFill>
                <a:srgbClr val="FFFFFF"/>
              </a:solidFill>
              <a:effectLst>
                <a:glow rad="241300">
                  <a:srgbClr val="000000">
                    <a:alpha val="75000"/>
                  </a:srgbClr>
                </a:glow>
              </a:effectLst>
              <a:latin typeface="Arial"/>
              <a:ea typeface="ＭＳ Ｐゴシック" charset="0"/>
              <a:cs typeface="Arial"/>
            </a:endParaRPr>
          </a:p>
        </p:txBody>
      </p:sp>
      <p:sp>
        <p:nvSpPr>
          <p:cNvPr id="23" name="Text Box 4"/>
          <p:cNvSpPr txBox="1">
            <a:spLocks noChangeArrowheads="1"/>
          </p:cNvSpPr>
          <p:nvPr/>
        </p:nvSpPr>
        <p:spPr bwMode="auto">
          <a:xfrm>
            <a:off x="7740351" y="5589240"/>
            <a:ext cx="1319511" cy="369332"/>
          </a:xfrm>
          <a:prstGeom prst="rect">
            <a:avLst/>
          </a:prstGeom>
          <a:noFill/>
          <a:ln>
            <a:noFill/>
          </a:ln>
          <a:effectLst/>
          <a:extLst/>
        </p:spPr>
        <p:txBody>
          <a:bodyPr wrap="square">
            <a:spAutoFit/>
          </a:bodyPr>
          <a:lstStyle/>
          <a:p>
            <a:pPr algn="ctr" defTabSz="914400" fontAlgn="base">
              <a:spcBef>
                <a:spcPct val="50000"/>
              </a:spcBef>
              <a:spcAft>
                <a:spcPct val="0"/>
              </a:spcAft>
              <a:defRPr/>
            </a:pPr>
            <a:r>
              <a:rPr lang="en-US" b="1">
                <a:solidFill>
                  <a:srgbClr val="FFFFFF"/>
                </a:solidFill>
                <a:effectLst>
                  <a:glow rad="241300">
                    <a:srgbClr val="000000">
                      <a:alpha val="75000"/>
                    </a:srgbClr>
                  </a:glow>
                </a:effectLst>
                <a:latin typeface="Arial"/>
                <a:ea typeface="ＭＳ Ｐゴシック" charset="0"/>
                <a:cs typeface="Arial"/>
              </a:rPr>
              <a:t>Kambing</a:t>
            </a:r>
            <a:endParaRPr lang="en-US" b="1" dirty="0">
              <a:solidFill>
                <a:srgbClr val="FFFFFF"/>
              </a:solidFill>
              <a:effectLst>
                <a:glow rad="241300">
                  <a:srgbClr val="000000">
                    <a:alpha val="75000"/>
                  </a:srgbClr>
                </a:glow>
              </a:effectLst>
              <a:latin typeface="Arial"/>
              <a:ea typeface="ＭＳ Ｐゴシック" charset="0"/>
              <a:cs typeface="Arial"/>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a:extLst/>
        </p:spPr>
        <p:txBody>
          <a:bodyPr>
            <a:spAutoFit/>
          </a:bodyPr>
          <a:lstStyle/>
          <a:p>
            <a:pPr algn="ctr" defTabSz="914400"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a:extLst/>
        </p:spPr>
        <p:txBody>
          <a:bodyPr>
            <a:spAutoFit/>
          </a:bodyPr>
          <a:lstStyle/>
          <a:p>
            <a:pPr algn="ctr" defTabSz="914400"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12:7-12</a:t>
            </a:r>
            <a:br>
              <a:rPr lang="en-US" b="1" dirty="0">
                <a:solidFill>
                  <a:srgbClr val="FFFF00"/>
                </a:solidFill>
                <a:effectLst>
                  <a:glow rad="241300">
                    <a:srgbClr val="000000">
                      <a:alpha val="75000"/>
                    </a:srgbClr>
                  </a:glow>
                </a:effectLst>
                <a:latin typeface="Arial"/>
                <a:ea typeface="ＭＳ Ｐゴシック" charset="0"/>
                <a:cs typeface="Arial"/>
              </a:rPr>
            </a:br>
            <a:r>
              <a:rPr lang="en-US" b="1" dirty="0">
                <a:solidFill>
                  <a:srgbClr val="FFFF00"/>
                </a:solidFill>
                <a:effectLst>
                  <a:glow rad="241300">
                    <a:srgbClr val="000000">
                      <a:alpha val="75000"/>
                    </a:srgbClr>
                  </a:glow>
                </a:effectLst>
                <a:latin typeface="Arial"/>
                <a:ea typeface="ＭＳ Ｐゴシック" charset="0"/>
                <a:cs typeface="Arial"/>
              </a:rPr>
              <a:t>13:14</a:t>
            </a:r>
          </a:p>
        </p:txBody>
      </p:sp>
      <p:sp>
        <p:nvSpPr>
          <p:cNvPr id="29" name="Text Box 4"/>
          <p:cNvSpPr txBox="1">
            <a:spLocks noChangeArrowheads="1"/>
          </p:cNvSpPr>
          <p:nvPr/>
        </p:nvSpPr>
        <p:spPr bwMode="auto">
          <a:xfrm>
            <a:off x="0" y="5890046"/>
            <a:ext cx="1403648" cy="923330"/>
          </a:xfrm>
          <a:prstGeom prst="rect">
            <a:avLst/>
          </a:prstGeom>
          <a:noFill/>
          <a:ln>
            <a:noFill/>
          </a:ln>
          <a:effectLst/>
          <a:extLst/>
        </p:spPr>
        <p:txBody>
          <a:bodyPr>
            <a:spAutoFit/>
          </a:bodyPr>
          <a:lstStyle/>
          <a:p>
            <a:pPr algn="ctr" defTabSz="914400" fontAlgn="base">
              <a:spcBef>
                <a:spcPct val="50000"/>
              </a:spcBef>
              <a:spcAft>
                <a:spcPct val="0"/>
              </a:spcAft>
              <a:defRPr/>
            </a:pPr>
            <a:r>
              <a:rPr lang="en-US" b="1">
                <a:solidFill>
                  <a:srgbClr val="FFFF00"/>
                </a:solidFill>
                <a:effectLst>
                  <a:glow rad="241300">
                    <a:srgbClr val="000000">
                      <a:alpha val="75000"/>
                    </a:srgbClr>
                  </a:glow>
                </a:effectLst>
                <a:latin typeface="Arial"/>
                <a:ea typeface="ＭＳ Ｐゴシック" charset="0"/>
                <a:cs typeface="Arial"/>
              </a:rPr>
              <a:t>Hubungan dengan Wahy</a:t>
            </a:r>
            <a:r>
              <a:rPr lang="en-US" b="1" dirty="0">
                <a:solidFill>
                  <a:srgbClr val="FFFF00"/>
                </a:solidFill>
                <a:effectLst>
                  <a:glow rad="241300">
                    <a:srgbClr val="000000">
                      <a:alpha val="75000"/>
                    </a:srgbClr>
                  </a:glow>
                </a:effectLst>
                <a:latin typeface="Arial"/>
                <a:ea typeface="ＭＳ Ｐゴシック" charset="0"/>
                <a:cs typeface="Arial"/>
              </a:rPr>
              <a:t>u</a:t>
            </a:r>
            <a:endParaRPr lang="en-US" b="1">
              <a:solidFill>
                <a:srgbClr val="FFFF00"/>
              </a:solidFill>
              <a:effectLst>
                <a:glow rad="241300">
                  <a:srgbClr val="000000">
                    <a:alpha val="75000"/>
                  </a:srgbClr>
                </a:glow>
              </a:effectLst>
              <a:latin typeface="Arial"/>
              <a:ea typeface="ＭＳ Ｐゴシック" charset="0"/>
              <a:cs typeface="Arial"/>
            </a:endParaRPr>
          </a:p>
        </p:txBody>
      </p:sp>
      <p:sp>
        <p:nvSpPr>
          <p:cNvPr id="30" name="Text Box 4"/>
          <p:cNvSpPr txBox="1">
            <a:spLocks noChangeArrowheads="1"/>
          </p:cNvSpPr>
          <p:nvPr/>
        </p:nvSpPr>
        <p:spPr bwMode="auto">
          <a:xfrm>
            <a:off x="4499992" y="6167045"/>
            <a:ext cx="1224136" cy="646331"/>
          </a:xfrm>
          <a:prstGeom prst="rect">
            <a:avLst/>
          </a:prstGeom>
          <a:noFill/>
          <a:ln>
            <a:noFill/>
          </a:ln>
          <a:effectLst/>
          <a:extLst/>
        </p:spPr>
        <p:txBody>
          <a:bodyPr>
            <a:spAutoFit/>
          </a:bodyPr>
          <a:lstStyle/>
          <a:p>
            <a:pPr algn="ctr" defTabSz="914400"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12:8-17</a:t>
            </a:r>
            <a:br>
              <a:rPr lang="en-US" b="1" dirty="0">
                <a:solidFill>
                  <a:srgbClr val="FFFF00"/>
                </a:solidFill>
                <a:effectLst>
                  <a:glow rad="241300">
                    <a:srgbClr val="000000">
                      <a:alpha val="75000"/>
                    </a:srgbClr>
                  </a:glow>
                </a:effectLst>
                <a:latin typeface="Arial"/>
                <a:ea typeface="ＭＳ Ｐゴシック" charset="0"/>
                <a:cs typeface="Arial"/>
              </a:rPr>
            </a:br>
            <a:r>
              <a:rPr lang="en-US" b="1" dirty="0">
                <a:solidFill>
                  <a:srgbClr val="FFFF00"/>
                </a:solidFill>
                <a:effectLst>
                  <a:glow rad="241300">
                    <a:srgbClr val="000000">
                      <a:alpha val="75000"/>
                    </a:srgbClr>
                  </a:glow>
                </a:effectLst>
                <a:latin typeface="Arial"/>
                <a:ea typeface="ＭＳ Ｐゴシック" charset="0"/>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a:extLst/>
        </p:spPr>
        <p:txBody>
          <a:bodyPr>
            <a:spAutoFit/>
          </a:bodyPr>
          <a:lstStyle/>
          <a:p>
            <a:pPr algn="ctr" defTabSz="914400"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19:11-21</a:t>
            </a:r>
          </a:p>
        </p:txBody>
      </p:sp>
    </p:spTree>
    <p:extLst>
      <p:ext uri="{BB962C8B-B14F-4D97-AF65-F5344CB8AC3E}">
        <p14:creationId xmlns:p14="http://schemas.microsoft.com/office/powerpoint/2010/main" val="825676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with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with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with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Title 1"/>
          <p:cNvSpPr>
            <a:spLocks noGrp="1"/>
          </p:cNvSpPr>
          <p:nvPr>
            <p:ph type="title"/>
          </p:nvPr>
        </p:nvSpPr>
        <p:spPr>
          <a:xfrm>
            <a:off x="-14287" y="-1"/>
            <a:ext cx="8238596" cy="1152525"/>
          </a:xfrm>
          <a:solidFill>
            <a:srgbClr val="000000"/>
          </a:solidFill>
        </p:spPr>
        <p:txBody>
          <a:bodyPr/>
          <a:lstStyle/>
          <a:p>
            <a:pPr algn="l"/>
            <a:r>
              <a:rPr lang="en-US" sz="2800" b="1">
                <a:solidFill>
                  <a:schemeClr val="tx1"/>
                </a:solidFill>
                <a:latin typeface="Arial" charset="0"/>
                <a:ea typeface="ＭＳ Ｐゴシック" charset="0"/>
              </a:rPr>
              <a:t>Bukankah Kambing &amp; Domba adalah sama? </a:t>
            </a:r>
            <a:endParaRPr lang="en-US" sz="2800" b="1" dirty="0">
              <a:solidFill>
                <a:schemeClr val="tx1"/>
              </a:solidFill>
              <a:latin typeface="Arial" charset="0"/>
              <a:ea typeface="ＭＳ Ｐゴシック" charset="0"/>
            </a:endParaRPr>
          </a:p>
        </p:txBody>
      </p:sp>
      <p:pic>
        <p:nvPicPr>
          <p:cNvPr id="47001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418</a:t>
            </a:r>
          </a:p>
        </p:txBody>
      </p:sp>
    </p:spTree>
    <p:extLst>
      <p:ext uri="{BB962C8B-B14F-4D97-AF65-F5344CB8AC3E}">
        <p14:creationId xmlns:p14="http://schemas.microsoft.com/office/powerpoint/2010/main" val="1366120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3" descr="rev 19 sheep-and-goa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2" name="Title 1"/>
          <p:cNvSpPr>
            <a:spLocks noGrp="1"/>
          </p:cNvSpPr>
          <p:nvPr>
            <p:ph type="title"/>
          </p:nvPr>
        </p:nvSpPr>
        <p:spPr>
          <a:xfrm>
            <a:off x="-36513" y="-26988"/>
            <a:ext cx="9180513" cy="647701"/>
          </a:xfrm>
          <a:solidFill>
            <a:srgbClr val="000000"/>
          </a:solidFill>
        </p:spPr>
        <p:txBody>
          <a:bodyPr/>
          <a:lstStyle/>
          <a:p>
            <a:r>
              <a:rPr lang="en-US" sz="3600" b="1">
                <a:solidFill>
                  <a:srgbClr val="FFFFFF"/>
                </a:solidFill>
                <a:latin typeface="Arial" charset="0"/>
                <a:ea typeface="ＭＳ Ｐゴシック" charset="0"/>
              </a:rPr>
              <a:t>Penghakiman Bangsa-bangsa</a:t>
            </a:r>
          </a:p>
        </p:txBody>
      </p:sp>
      <p:sp>
        <p:nvSpPr>
          <p:cNvPr id="471043" name="Title 1"/>
          <p:cNvSpPr txBox="1">
            <a:spLocks/>
          </p:cNvSpPr>
          <p:nvPr/>
        </p:nvSpPr>
        <p:spPr bwMode="auto">
          <a:xfrm>
            <a:off x="1588" y="620714"/>
            <a:ext cx="9142412" cy="2140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en-US" b="1">
                <a:solidFill>
                  <a:schemeClr val="bg1"/>
                </a:solidFill>
                <a:cs typeface="Arial" charset="0"/>
              </a:rPr>
              <a:t>"</a:t>
            </a:r>
            <a:r>
              <a:rPr lang="en-US" b="1">
                <a:solidFill>
                  <a:schemeClr val="bg1"/>
                </a:solidFill>
              </a:rPr>
              <a:t>Lalu semua bangsa akan dikumpulkan di hadapan-Nya dan Ia akan memisahkan mereka seorang dari pada seorang, sama seperti gembala memisahkan domba dari kambing,</a:t>
            </a:r>
            <a:r>
              <a:rPr lang="en-US" b="1">
                <a:solidFill>
                  <a:schemeClr val="bg1"/>
                </a:solidFill>
                <a:cs typeface="Arial" charset="0"/>
              </a:rPr>
              <a:t> </a:t>
            </a:r>
            <a:r>
              <a:rPr lang="en-US" b="1" baseline="30000">
                <a:solidFill>
                  <a:schemeClr val="bg1"/>
                </a:solidFill>
                <a:cs typeface="Arial" charset="0"/>
              </a:rPr>
              <a:t>33</a:t>
            </a:r>
            <a:r>
              <a:rPr lang="en-US" b="1">
                <a:solidFill>
                  <a:schemeClr val="bg1"/>
                </a:solidFill>
              </a:rPr>
              <a:t>dan Ia akan menempatkan domba-domba di sebelah kanan-Nya dan kambing-kambing di sebelah kiri-Nya.</a:t>
            </a:r>
            <a:r>
              <a:rPr lang="en-US" b="1">
                <a:solidFill>
                  <a:schemeClr val="bg1"/>
                </a:solidFill>
                <a:cs typeface="Arial" charset="0"/>
              </a:rPr>
              <a:t>" </a:t>
            </a:r>
            <a:br>
              <a:rPr lang="en-US" b="1" dirty="0">
                <a:solidFill>
                  <a:schemeClr val="bg1"/>
                </a:solidFill>
                <a:cs typeface="Arial" charset="0"/>
              </a:rPr>
            </a:br>
            <a:r>
              <a:rPr lang="en-US" b="1">
                <a:solidFill>
                  <a:schemeClr val="bg1"/>
                </a:solidFill>
                <a:cs typeface="Arial" charset="0"/>
              </a:rPr>
              <a:t>(Matius 25:32-33).</a:t>
            </a:r>
            <a:endParaRPr lang="en-US" b="1" dirty="0">
              <a:solidFill>
                <a:schemeClr val="bg1"/>
              </a:solidFill>
              <a:cs typeface="Arial" charset="0"/>
            </a:endParaRPr>
          </a:p>
        </p:txBody>
      </p:sp>
      <p:sp>
        <p:nvSpPr>
          <p:cNvPr id="5"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418</a:t>
            </a:r>
          </a:p>
        </p:txBody>
      </p:sp>
    </p:spTree>
    <p:extLst>
      <p:ext uri="{BB962C8B-B14F-4D97-AF65-F5344CB8AC3E}">
        <p14:creationId xmlns:p14="http://schemas.microsoft.com/office/powerpoint/2010/main" val="19552299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6"/>
          <p:cNvSpPr>
            <a:spLocks noChangeArrowheads="1"/>
          </p:cNvSpPr>
          <p:nvPr/>
        </p:nvSpPr>
        <p:spPr bwMode="auto">
          <a:xfrm>
            <a:off x="0" y="0"/>
            <a:ext cx="9144000" cy="6858000"/>
          </a:xfrm>
          <a:prstGeom prst="rect">
            <a:avLst/>
          </a:prstGeom>
          <a:solidFill>
            <a:srgbClr val="0047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59" name="Rectangle 1032"/>
          <p:cNvSpPr>
            <a:spLocks noChangeArrowheads="1"/>
          </p:cNvSpPr>
          <p:nvPr/>
        </p:nvSpPr>
        <p:spPr bwMode="auto">
          <a:xfrm>
            <a:off x="395288" y="3698875"/>
            <a:ext cx="3168650"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60" name="Rectangle 1033"/>
          <p:cNvSpPr>
            <a:spLocks noChangeArrowheads="1"/>
          </p:cNvSpPr>
          <p:nvPr/>
        </p:nvSpPr>
        <p:spPr bwMode="auto">
          <a:xfrm>
            <a:off x="5292725" y="3698875"/>
            <a:ext cx="3382963"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7685" name="Rectangle 1029"/>
          <p:cNvSpPr>
            <a:spLocks noGrp="1" noChangeArrowheads="1"/>
          </p:cNvSpPr>
          <p:nvPr>
            <p:ph type="title"/>
          </p:nvPr>
        </p:nvSpPr>
        <p:spPr>
          <a:xfrm>
            <a:off x="842310" y="44401"/>
            <a:ext cx="7459391" cy="771623"/>
          </a:xfrm>
        </p:spPr>
        <p:txBody>
          <a:bodyPr wrap="none" lIns="90000" tIns="46800" rIns="90000" bIns="46800">
            <a:spAutoFit/>
          </a:bodyPr>
          <a:lstStyle/>
          <a:p>
            <a:pPr>
              <a:defRPr/>
            </a:pPr>
            <a:r>
              <a:rPr lang="en-US" b="1" kern="1200">
                <a:effectLst>
                  <a:outerShdw blurRad="38100" dist="38100" dir="2700000" algn="tl">
                    <a:srgbClr val="000000"/>
                  </a:outerShdw>
                </a:effectLst>
                <a:latin typeface="Arial" charset="0"/>
                <a:ea typeface="ＭＳ Ｐゴシック" charset="0"/>
                <a:cs typeface="Arial" charset="0"/>
              </a:rPr>
              <a:t>Fokus: Kembalinya Kristus</a:t>
            </a:r>
            <a:endParaRPr lang="en-US" b="1" kern="1200" dirty="0">
              <a:effectLst>
                <a:outerShdw blurRad="38100" dist="38100" dir="2700000" algn="tl">
                  <a:srgbClr val="000000"/>
                </a:outerShdw>
              </a:effectLst>
              <a:latin typeface="Arial" charset="0"/>
              <a:ea typeface="ＭＳ Ｐゴシック" charset="0"/>
              <a:cs typeface="Arial" charset="0"/>
            </a:endParaRPr>
          </a:p>
        </p:txBody>
      </p:sp>
      <p:grpSp>
        <p:nvGrpSpPr>
          <p:cNvPr id="685063" name="Group 4"/>
          <p:cNvGrpSpPr>
            <a:grpSpLocks/>
          </p:cNvGrpSpPr>
          <p:nvPr/>
        </p:nvGrpSpPr>
        <p:grpSpPr bwMode="auto">
          <a:xfrm>
            <a:off x="282575" y="1196975"/>
            <a:ext cx="8537575" cy="5530850"/>
            <a:chOff x="282575" y="1196975"/>
            <a:chExt cx="8537575" cy="5530850"/>
          </a:xfrm>
        </p:grpSpPr>
        <p:pic>
          <p:nvPicPr>
            <p:cNvPr id="685070" name="Picture 1028" descr="Pict10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575" y="1196975"/>
              <a:ext cx="8537575" cy="5530850"/>
            </a:xfrm>
            <a:prstGeom prst="rect">
              <a:avLst/>
            </a:prstGeom>
            <a:noFill/>
            <a:ln w="57150">
              <a:solidFill>
                <a:srgbClr val="003300"/>
              </a:solidFill>
              <a:miter lim="800000"/>
              <a:headEnd/>
              <a:tailEnd/>
            </a:ln>
            <a:extLst>
              <a:ext uri="{909E8E84-426E-40dd-AFC4-6F175D3DCCD1}">
                <a14:hiddenFill xmlns:a14="http://schemas.microsoft.com/office/drawing/2010/main" xmlns="">
                  <a:solidFill>
                    <a:srgbClr val="FFFFFF"/>
                  </a:solidFill>
                </a14:hiddenFill>
              </a:ext>
            </a:extLst>
          </p:spPr>
        </p:pic>
        <p:sp>
          <p:nvSpPr>
            <p:cNvPr id="685071" name="Oval 2"/>
            <p:cNvSpPr>
              <a:spLocks noChangeArrowheads="1"/>
            </p:cNvSpPr>
            <p:nvPr/>
          </p:nvSpPr>
          <p:spPr bwMode="auto">
            <a:xfrm>
              <a:off x="539552" y="1268760"/>
              <a:ext cx="2232248" cy="864096"/>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72" name="Oval 9"/>
            <p:cNvSpPr>
              <a:spLocks noChangeArrowheads="1"/>
            </p:cNvSpPr>
            <p:nvPr/>
          </p:nvSpPr>
          <p:spPr bwMode="auto">
            <a:xfrm>
              <a:off x="6516216" y="3573016"/>
              <a:ext cx="1512168" cy="1512168"/>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73" name="Oval 10"/>
            <p:cNvSpPr>
              <a:spLocks noChangeArrowheads="1"/>
            </p:cNvSpPr>
            <p:nvPr/>
          </p:nvSpPr>
          <p:spPr bwMode="auto">
            <a:xfrm>
              <a:off x="6516216" y="3933056"/>
              <a:ext cx="1800200" cy="1512168"/>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685064" name="TextBox 3"/>
          <p:cNvSpPr txBox="1">
            <a:spLocks noChangeArrowheads="1"/>
          </p:cNvSpPr>
          <p:nvPr/>
        </p:nvSpPr>
        <p:spPr bwMode="auto">
          <a:xfrm>
            <a:off x="395288" y="6165850"/>
            <a:ext cx="2994025"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cs typeface="Arial" charset="0"/>
              </a:rPr>
              <a:t>OLD TESTAMENT</a:t>
            </a:r>
          </a:p>
        </p:txBody>
      </p:sp>
      <p:sp>
        <p:nvSpPr>
          <p:cNvPr id="685065" name="TextBox 12"/>
          <p:cNvSpPr txBox="1">
            <a:spLocks noChangeArrowheads="1"/>
          </p:cNvSpPr>
          <p:nvPr/>
        </p:nvSpPr>
        <p:spPr bwMode="auto">
          <a:xfrm>
            <a:off x="5467350" y="6165850"/>
            <a:ext cx="3208338"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cs typeface="Arial" charset="0"/>
              </a:rPr>
              <a:t>NEW TESTAMENT</a:t>
            </a:r>
          </a:p>
        </p:txBody>
      </p:sp>
      <p:sp>
        <p:nvSpPr>
          <p:cNvPr id="685066" name="TextBox 14"/>
          <p:cNvSpPr txBox="1">
            <a:spLocks noChangeArrowheads="1"/>
          </p:cNvSpPr>
          <p:nvPr/>
        </p:nvSpPr>
        <p:spPr bwMode="auto">
          <a:xfrm>
            <a:off x="6659563" y="3884613"/>
            <a:ext cx="1728787"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HE IS COMING AGAIN !</a:t>
            </a:r>
          </a:p>
        </p:txBody>
      </p:sp>
      <p:sp>
        <p:nvSpPr>
          <p:cNvPr id="685067" name="TextBox 1"/>
          <p:cNvSpPr txBox="1">
            <a:spLocks noChangeArrowheads="1"/>
          </p:cNvSpPr>
          <p:nvPr/>
        </p:nvSpPr>
        <p:spPr bwMode="auto">
          <a:xfrm>
            <a:off x="900113" y="1341438"/>
            <a:ext cx="172720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HE IS COMING !</a:t>
            </a:r>
          </a:p>
        </p:txBody>
      </p:sp>
      <p:sp>
        <p:nvSpPr>
          <p:cNvPr id="16" name="Rectangle 6"/>
          <p:cNvSpPr>
            <a:spLocks noChangeArrowheads="1"/>
          </p:cNvSpPr>
          <p:nvPr/>
        </p:nvSpPr>
        <p:spPr bwMode="auto">
          <a:xfrm>
            <a:off x="9030406" y="1150689"/>
            <a:ext cx="3625577" cy="5707311"/>
          </a:xfrm>
          <a:prstGeom prst="rect">
            <a:avLst/>
          </a:prstGeom>
          <a:solidFill>
            <a:srgbClr val="0047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wrap="square"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Text Box 1034"/>
          <p:cNvSpPr txBox="1">
            <a:spLocks noChangeArrowheads="1"/>
          </p:cNvSpPr>
          <p:nvPr/>
        </p:nvSpPr>
        <p:spPr bwMode="auto">
          <a:xfrm>
            <a:off x="0" y="692150"/>
            <a:ext cx="9144000" cy="341313"/>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1600" b="1" dirty="0">
                <a:solidFill>
                  <a:srgbClr val="FFFFFF"/>
                </a:solidFill>
                <a:effectLst>
                  <a:outerShdw blurRad="38100" dist="38100" dir="2700000" algn="tl">
                    <a:srgbClr val="000000"/>
                  </a:outerShdw>
                </a:effectLst>
                <a:latin typeface="Arial" charset="0"/>
                <a:cs typeface="Arial" charset="0"/>
              </a:rPr>
              <a:t>Terry Hall, </a:t>
            </a:r>
            <a:r>
              <a:rPr lang="en-US" sz="1600" b="1" i="1" dirty="0">
                <a:solidFill>
                  <a:srgbClr val="FFFFFF"/>
                </a:solidFill>
                <a:effectLst>
                  <a:outerShdw blurRad="38100" dist="38100" dir="2700000" algn="tl">
                    <a:srgbClr val="000000"/>
                  </a:outerShdw>
                </a:effectLst>
                <a:latin typeface="Arial" charset="0"/>
                <a:cs typeface="Arial" charset="0"/>
              </a:rPr>
              <a:t>Bible Panorama</a:t>
            </a:r>
            <a:r>
              <a:rPr lang="en-US" sz="1600" b="1" dirty="0">
                <a:solidFill>
                  <a:srgbClr val="FFFFFF"/>
                </a:solidFill>
                <a:effectLst>
                  <a:outerShdw blurRad="38100" dist="38100" dir="2700000" algn="tl">
                    <a:srgbClr val="000000"/>
                  </a:outerShdw>
                </a:effectLst>
                <a:latin typeface="Arial" charset="0"/>
                <a:cs typeface="Arial" charset="0"/>
              </a:rPr>
              <a:t>, 140</a:t>
            </a:r>
            <a:endParaRPr lang="en-US" sz="1600" b="1" i="1" dirty="0">
              <a:solidFill>
                <a:srgbClr val="FFFFFF"/>
              </a:solidFill>
              <a:effectLst>
                <a:outerShdw blurRad="38100" dist="38100" dir="2700000" algn="tl">
                  <a:srgbClr val="000000"/>
                </a:outerShdw>
              </a:effectLst>
              <a:latin typeface="Arial" charset="0"/>
              <a:cs typeface="Arial" charset="0"/>
            </a:endParaRPr>
          </a:p>
        </p:txBody>
      </p:sp>
      <p:sp>
        <p:nvSpPr>
          <p:cNvPr id="146439" name="Text Box 1034"/>
          <p:cNvSpPr txBox="1">
            <a:spLocks noChangeArrowheads="1"/>
          </p:cNvSpPr>
          <p:nvPr/>
        </p:nvSpPr>
        <p:spPr bwMode="auto">
          <a:xfrm>
            <a:off x="8430447" y="7938"/>
            <a:ext cx="695270" cy="1202510"/>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Arial" charset="0"/>
                <a:cs typeface="Arial" charset="0"/>
              </a:rPr>
              <a:t>419</a:t>
            </a:r>
            <a:br>
              <a:rPr lang="en-US" b="1" dirty="0">
                <a:solidFill>
                  <a:srgbClr val="FFFFFF"/>
                </a:solidFill>
                <a:effectLst>
                  <a:outerShdw blurRad="38100" dist="38100" dir="2700000" algn="tl">
                    <a:srgbClr val="000000"/>
                  </a:outerShdw>
                </a:effectLst>
                <a:latin typeface="Arial" charset="0"/>
                <a:cs typeface="Arial" charset="0"/>
              </a:rPr>
            </a:br>
            <a:r>
              <a:rPr lang="en-US" b="1" dirty="0">
                <a:solidFill>
                  <a:srgbClr val="FFFFFF"/>
                </a:solidFill>
                <a:effectLst>
                  <a:outerShdw blurRad="38100" dist="38100" dir="2700000" algn="tl">
                    <a:srgbClr val="000000"/>
                  </a:outerShdw>
                </a:effectLst>
                <a:latin typeface="Arial" charset="0"/>
                <a:cs typeface="Arial" charset="0"/>
              </a:rPr>
              <a:t>322</a:t>
            </a:r>
            <a:br>
              <a:rPr lang="en-US" b="1" dirty="0">
                <a:solidFill>
                  <a:srgbClr val="FFFFFF"/>
                </a:solidFill>
                <a:effectLst>
                  <a:outerShdw blurRad="38100" dist="38100" dir="2700000" algn="tl">
                    <a:srgbClr val="000000"/>
                  </a:outerShdw>
                </a:effectLst>
                <a:latin typeface="Arial" charset="0"/>
                <a:cs typeface="Arial" charset="0"/>
              </a:rPr>
            </a:br>
            <a:r>
              <a:rPr lang="en-US" b="1" dirty="0">
                <a:solidFill>
                  <a:srgbClr val="FFFFFF"/>
                </a:solidFill>
                <a:effectLst>
                  <a:outerShdw blurRad="38100" dist="38100" dir="2700000" algn="tl">
                    <a:srgbClr val="000000"/>
                  </a:outerShdw>
                </a:effectLst>
                <a:latin typeface="Arial" charset="0"/>
                <a:cs typeface="Arial" charset="0"/>
              </a:rPr>
              <a:t>G</a:t>
            </a:r>
          </a:p>
        </p:txBody>
      </p:sp>
    </p:spTree>
    <p:extLst>
      <p:ext uri="{BB962C8B-B14F-4D97-AF65-F5344CB8AC3E}">
        <p14:creationId xmlns:p14="http://schemas.microsoft.com/office/powerpoint/2010/main" val="2745647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788483" name="AutoShape 3"/>
          <p:cNvSpPr>
            <a:spLocks noChangeArrowheads="1"/>
          </p:cNvSpPr>
          <p:nvPr/>
        </p:nvSpPr>
        <p:spPr bwMode="auto">
          <a:xfrm>
            <a:off x="555585" y="360744"/>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8484" name="Text Box 4"/>
          <p:cNvSpPr txBox="1">
            <a:spLocks noChangeArrowheads="1"/>
          </p:cNvSpPr>
          <p:nvPr/>
        </p:nvSpPr>
        <p:spPr bwMode="auto">
          <a:xfrm>
            <a:off x="939225" y="947514"/>
            <a:ext cx="203547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a:solidFill>
                  <a:srgbClr val="FFFFFF"/>
                </a:solidFill>
                <a:latin typeface="Arial"/>
                <a:cs typeface="Arial"/>
              </a:rPr>
              <a:t>Tiruan dan palsu</a:t>
            </a:r>
            <a:endParaRPr lang="en-US" sz="3600" b="1" dirty="0">
              <a:solidFill>
                <a:srgbClr val="000000"/>
              </a:solidFill>
              <a:latin typeface="Arial"/>
              <a:cs typeface="Arial"/>
            </a:endParaRPr>
          </a:p>
        </p:txBody>
      </p:sp>
      <p:sp>
        <p:nvSpPr>
          <p:cNvPr id="960517" name="Rectangle 5"/>
          <p:cNvSpPr>
            <a:spLocks noGrp="1" noChangeArrowheads="1"/>
          </p:cNvSpPr>
          <p:nvPr>
            <p:ph type="title" idx="4294967295"/>
          </p:nvPr>
        </p:nvSpPr>
        <p:spPr>
          <a:xfrm>
            <a:off x="17463" y="5257800"/>
            <a:ext cx="9163050" cy="1600200"/>
          </a:xfrm>
          <a:solidFill>
            <a:srgbClr val="FFFFFF"/>
          </a:solidFill>
        </p:spPr>
        <p:txBody>
          <a:bodyPr/>
          <a:lstStyle/>
          <a:p>
            <a:r>
              <a:rPr lang="en-US" sz="3700" b="1">
                <a:latin typeface="Arial" charset="0"/>
                <a:ea typeface="ＭＳ Ｐゴシック" charset="0"/>
                <a:cs typeface="Arial" charset="0"/>
              </a:rPr>
              <a:t>Gambar-gambar berikut ini menampilkan bagaimana </a:t>
            </a:r>
            <a:br>
              <a:rPr lang="en-US" sz="3700" b="1">
                <a:latin typeface="Arial" charset="0"/>
                <a:ea typeface="ＭＳ Ｐゴシック" charset="0"/>
                <a:cs typeface="Arial" charset="0"/>
              </a:rPr>
            </a:br>
            <a:r>
              <a:rPr lang="en-US" sz="3700" b="1">
                <a:latin typeface="Arial" charset="0"/>
                <a:ea typeface="ＭＳ Ｐゴシック" charset="0"/>
                <a:cs typeface="Arial" charset="0"/>
              </a:rPr>
              <a:t>“binatang” spiritual…</a:t>
            </a:r>
            <a:endParaRPr lang="en-US" sz="3700" b="1" dirty="0">
              <a:latin typeface="Arial" charset="0"/>
              <a:ea typeface="ＭＳ Ｐゴシック" charset="0"/>
              <a:cs typeface="Arial"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7" name="Text Box 2"/>
          <p:cNvSpPr txBox="1">
            <a:spLocks noChangeArrowheads="1"/>
          </p:cNvSpPr>
          <p:nvPr/>
        </p:nvSpPr>
        <p:spPr bwMode="auto">
          <a:xfrm rot="20396058">
            <a:off x="1656550" y="958708"/>
            <a:ext cx="7144132" cy="4616648"/>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9400" b="1" dirty="0">
                <a:solidFill>
                  <a:srgbClr val="FFFFFF"/>
                </a:solidFill>
                <a:effectLst>
                  <a:outerShdw blurRad="38100" dist="38100" dir="2700000" algn="tl">
                    <a:srgbClr val="000000">
                      <a:alpha val="43137"/>
                    </a:srgbClr>
                  </a:outerShdw>
                </a:effectLst>
                <a:latin typeface="Matisse ITC" charset="0"/>
              </a:rPr>
              <a:t>666</a:t>
            </a:r>
            <a:endParaRPr lang="en-US" sz="3600" b="1" dirty="0">
              <a:solidFill>
                <a:srgbClr val="FFFFFF"/>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309742548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en-US" sz="3200" b="1"/>
              <a:t>Dua Kedatangan Kristus</a:t>
            </a:r>
            <a:endParaRPr lang="en-US" sz="3200" b="1" dirty="0"/>
          </a:p>
        </p:txBody>
      </p:sp>
      <p:graphicFrame>
        <p:nvGraphicFramePr>
          <p:cNvPr id="4" name="Table 3"/>
          <p:cNvGraphicFramePr>
            <a:graphicFrameLocks noGrp="1"/>
          </p:cNvGraphicFramePr>
          <p:nvPr>
            <p:extLst>
              <p:ext uri="{D42A27DB-BD31-4B8C-83A1-F6EECF244321}">
                <p14:modId xmlns:p14="http://schemas.microsoft.com/office/powerpoint/2010/main" val="318592374"/>
              </p:ext>
            </p:extLst>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en-US" sz="2600" b="1">
                          <a:latin typeface="Arial"/>
                          <a:cs typeface="Arial"/>
                        </a:rPr>
                        <a:t>KEDATANGAN PERTAMA</a:t>
                      </a:r>
                      <a:endParaRPr lang="en-US" sz="2600" b="1" dirty="0">
                        <a:latin typeface="Arial"/>
                        <a:cs typeface="Arial"/>
                      </a:endParaRPr>
                    </a:p>
                  </a:txBody>
                  <a:tcPr>
                    <a:noFill/>
                  </a:tcPr>
                </a:tc>
                <a:tc rowSpan="8">
                  <a:txBody>
                    <a:bodyPr/>
                    <a:lstStyle/>
                    <a:p>
                      <a:pPr algn="ctr"/>
                      <a:r>
                        <a:rPr lang="en-US" sz="2800" b="1">
                          <a:latin typeface="Arial"/>
                          <a:cs typeface="Arial"/>
                        </a:rPr>
                        <a:t>(JAMAN GEREJA)</a:t>
                      </a:r>
                      <a:endParaRPr lang="en-US" sz="2800" b="1" dirty="0">
                        <a:latin typeface="Arial"/>
                        <a:cs typeface="Arial"/>
                      </a:endParaRPr>
                    </a:p>
                  </a:txBody>
                  <a:tcPr vert="vert270">
                    <a:noFill/>
                  </a:tcPr>
                </a:tc>
                <a:tc>
                  <a:txBody>
                    <a:bodyPr/>
                    <a:lstStyle/>
                    <a:p>
                      <a:pPr algn="ctr"/>
                      <a:r>
                        <a:rPr lang="en-US" sz="2800" b="1">
                          <a:latin typeface="Arial"/>
                          <a:cs typeface="Arial"/>
                        </a:rPr>
                        <a:t>KEDATANGAN KEDUA</a:t>
                      </a:r>
                      <a:endParaRPr lang="en-US" sz="2800" b="1" dirty="0">
                        <a:latin typeface="Arial"/>
                        <a:cs typeface="Arial"/>
                      </a:endParaRPr>
                    </a:p>
                  </a:txBody>
                  <a:tcPr>
                    <a:noFill/>
                  </a:tcPr>
                </a:tc>
                <a:extLst>
                  <a:ext uri="{0D108BD9-81ED-4DB2-BD59-A6C34878D82A}">
                    <a16:rowId xmlns:a16="http://schemas.microsoft.com/office/drawing/2014/main" val="10000"/>
                  </a:ext>
                </a:extLst>
              </a:tr>
              <a:tr h="551739">
                <a:tc>
                  <a:txBody>
                    <a:bodyPr/>
                    <a:lstStyle/>
                    <a:p>
                      <a:pPr marL="174625" indent="0"/>
                      <a:r>
                        <a:rPr lang="en-US" sz="2000" b="1" i="0" spc="-100">
                          <a:effectLst>
                            <a:outerShdw blurRad="38100" dist="38100" dir="2700000" algn="tl">
                              <a:srgbClr val="000000">
                                <a:alpha val="43137"/>
                              </a:srgbClr>
                            </a:outerShdw>
                          </a:effectLst>
                          <a:latin typeface="Arial"/>
                          <a:cs typeface="Arial"/>
                        </a:rPr>
                        <a:t>Dibaringkan di palungan</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a:effectLst>
                            <a:outerShdw blurRad="38100" dist="38100" dir="2700000" algn="tl">
                              <a:srgbClr val="000000">
                                <a:alpha val="43137"/>
                              </a:srgbClr>
                            </a:outerShdw>
                          </a:effectLst>
                          <a:latin typeface="Arial"/>
                          <a:cs typeface="Arial"/>
                        </a:rPr>
                        <a:t>Mendarat di atas gunung</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1"/>
                  </a:ext>
                </a:extLst>
              </a:tr>
              <a:tr h="551739">
                <a:tc>
                  <a:txBody>
                    <a:bodyPr/>
                    <a:lstStyle/>
                    <a:p>
                      <a:pPr marL="174625" indent="0"/>
                      <a:r>
                        <a:rPr lang="en-US" sz="2000" b="1" i="0" spc="-100">
                          <a:effectLst>
                            <a:outerShdw blurRad="38100" dist="38100" dir="2700000" algn="tl">
                              <a:srgbClr val="000000">
                                <a:alpha val="43137"/>
                              </a:srgbClr>
                            </a:outerShdw>
                          </a:effectLst>
                          <a:latin typeface="Arial"/>
                          <a:cs typeface="Arial"/>
                        </a:rPr>
                        <a:t>Datang sebagai domba</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a:effectLst>
                            <a:outerShdw blurRad="38100" dist="38100" dir="2700000" algn="tl">
                              <a:srgbClr val="000000">
                                <a:alpha val="43137"/>
                              </a:srgbClr>
                            </a:outerShdw>
                          </a:effectLst>
                          <a:latin typeface="Arial"/>
                          <a:cs typeface="Arial"/>
                        </a:rPr>
                        <a:t>Datang sebagai Tuhan</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2"/>
                  </a:ext>
                </a:extLst>
              </a:tr>
              <a:tr h="551739">
                <a:tc>
                  <a:txBody>
                    <a:bodyPr/>
                    <a:lstStyle/>
                    <a:p>
                      <a:pPr marL="174625" indent="0"/>
                      <a:r>
                        <a:rPr lang="en-US" sz="2000" b="1" i="0" kern="1200" spc="-100" baseline="0">
                          <a:solidFill>
                            <a:schemeClr val="lt1"/>
                          </a:solidFill>
                          <a:effectLst>
                            <a:outerShdw blurRad="38100" dist="38100" dir="2700000" algn="tl">
                              <a:srgbClr val="000000">
                                <a:alpha val="43137"/>
                              </a:srgbClr>
                            </a:outerShdw>
                          </a:effectLst>
                          <a:latin typeface="Arial"/>
                          <a:ea typeface="+mn-ea"/>
                          <a:cs typeface="Arial"/>
                        </a:rPr>
                        <a:t>Rendah dan miskin</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a:effectLst>
                            <a:outerShdw blurRad="38100" dist="38100" dir="2700000" algn="tl">
                              <a:srgbClr val="000000">
                                <a:alpha val="43137"/>
                              </a:srgbClr>
                            </a:outerShdw>
                          </a:effectLst>
                          <a:latin typeface="Arial"/>
                          <a:cs typeface="Arial"/>
                        </a:rPr>
                        <a:t>Megah dan berkuasa</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r>
                        <a:rPr lang="en-US" sz="2000" b="1" i="0" spc="-100">
                          <a:effectLst>
                            <a:outerShdw blurRad="38100" dist="38100" dir="2700000" algn="tl">
                              <a:srgbClr val="000000">
                                <a:alpha val="43137"/>
                              </a:srgbClr>
                            </a:outerShdw>
                          </a:effectLst>
                          <a:latin typeface="Arial"/>
                          <a:cs typeface="Arial"/>
                        </a:rPr>
                        <a:t>Mati untuk musuh-musuhNya</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a:effectLst>
                            <a:outerShdw blurRad="38100" dist="38100" dir="2700000" algn="tl">
                              <a:srgbClr val="000000">
                                <a:alpha val="43137"/>
                              </a:srgbClr>
                            </a:outerShdw>
                          </a:effectLst>
                          <a:latin typeface="Arial"/>
                          <a:cs typeface="Arial"/>
                        </a:rPr>
                        <a:t>Kematian bagi musuh-musuhNya</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4"/>
                  </a:ext>
                </a:extLst>
              </a:tr>
              <a:tr h="526297">
                <a:tc>
                  <a:txBody>
                    <a:bodyPr/>
                    <a:lstStyle/>
                    <a:p>
                      <a:pPr marL="174625" indent="0"/>
                      <a:r>
                        <a:rPr lang="en-US" sz="2000" b="1" i="0" spc="-100">
                          <a:effectLst>
                            <a:outerShdw blurRad="38100" dist="38100" dir="2700000" algn="tl">
                              <a:srgbClr val="000000">
                                <a:alpha val="43137"/>
                              </a:srgbClr>
                            </a:outerShdw>
                          </a:effectLst>
                          <a:latin typeface="Arial"/>
                          <a:cs typeface="Arial"/>
                        </a:rPr>
                        <a:t>Dicobai oleh Setan</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a:effectLst>
                            <a:outerShdw blurRad="38100" dist="38100" dir="2700000" algn="tl">
                              <a:srgbClr val="000000">
                                <a:alpha val="43137"/>
                              </a:srgbClr>
                            </a:outerShdw>
                          </a:effectLst>
                          <a:latin typeface="Arial"/>
                          <a:cs typeface="Arial"/>
                        </a:rPr>
                        <a:t>Setan diperangkap di jurang maut </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5"/>
                  </a:ext>
                </a:extLst>
              </a:tr>
              <a:tr h="482984">
                <a:tc>
                  <a:txBody>
                    <a:bodyPr/>
                    <a:lstStyle/>
                    <a:p>
                      <a:pPr marL="174625" indent="0"/>
                      <a:r>
                        <a:rPr lang="en-US" sz="2000" b="1" i="0" spc="-100">
                          <a:effectLst>
                            <a:outerShdw blurRad="38100" dist="38100" dir="2700000" algn="tl">
                              <a:srgbClr val="000000">
                                <a:alpha val="43137"/>
                              </a:srgbClr>
                            </a:outerShdw>
                          </a:effectLst>
                          <a:latin typeface="Arial"/>
                          <a:cs typeface="Arial"/>
                        </a:rPr>
                        <a:t>Hidup di dunia kelaliman</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a:effectLst>
                            <a:outerShdw blurRad="38100" dist="38100" dir="2700000" algn="tl">
                              <a:srgbClr val="000000">
                                <a:alpha val="43137"/>
                              </a:srgbClr>
                            </a:outerShdw>
                          </a:effectLst>
                          <a:latin typeface="Arial"/>
                          <a:cs typeface="Arial"/>
                        </a:rPr>
                        <a:t>Memimipin dunia dlm kebenaran</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r>
                        <a:rPr lang="en-US" sz="2000" b="1" i="0" spc="-100">
                          <a:effectLst>
                            <a:outerShdw blurRad="38100" dist="38100" dir="2700000" algn="tl">
                              <a:srgbClr val="000000">
                                <a:alpha val="43137"/>
                              </a:srgbClr>
                            </a:outerShdw>
                          </a:effectLst>
                          <a:latin typeface="Arial"/>
                          <a:cs typeface="Arial"/>
                        </a:rPr>
                        <a:t>Mati bagi dosa dan bangkit kembali</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a:effectLst>
                            <a:outerShdw blurRad="38100" dist="38100" dir="2700000" algn="tl">
                              <a:srgbClr val="000000">
                                <a:alpha val="43137"/>
                              </a:srgbClr>
                            </a:outerShdw>
                          </a:effectLst>
                          <a:latin typeface="Arial"/>
                          <a:cs typeface="Arial"/>
                        </a:rPr>
                        <a:t>Mengatur dan berkuasa</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a:extLst/>
        </p:spPr>
        <p:txBody>
          <a:bodyPr wrap="square">
            <a:spAutoFit/>
          </a:bodyPr>
          <a:lstStyle/>
          <a:p>
            <a:pPr algn="r" defTabSz="914400" fontAlgn="base">
              <a:spcBef>
                <a:spcPct val="50000"/>
              </a:spcBef>
              <a:spcAft>
                <a:spcPct val="0"/>
              </a:spcAft>
              <a:defRPr/>
            </a:pPr>
            <a:r>
              <a:rPr lang="en-US" sz="1400" b="1" dirty="0">
                <a:solidFill>
                  <a:srgbClr val="FFFFFF"/>
                </a:solidFill>
                <a:effectLst>
                  <a:glow rad="241300">
                    <a:srgbClr val="000000">
                      <a:alpha val="75000"/>
                    </a:srgbClr>
                  </a:glow>
                </a:effectLst>
                <a:latin typeface="Arial"/>
                <a:ea typeface="ＭＳ Ｐゴシック" charset="0"/>
                <a:cs typeface="Arial"/>
              </a:rPr>
              <a:t>Ruth &amp; Larry Moody</a:t>
            </a:r>
            <a:r>
              <a:rPr lang="en-US" sz="1400" b="1">
                <a:solidFill>
                  <a:srgbClr val="FFFFFF"/>
                </a:solidFill>
                <a:effectLst>
                  <a:glow rad="241300">
                    <a:srgbClr val="000000">
                      <a:alpha val="75000"/>
                    </a:srgbClr>
                  </a:glow>
                </a:effectLst>
                <a:latin typeface="Arial"/>
                <a:ea typeface="ＭＳ Ｐゴシック" charset="0"/>
                <a:cs typeface="Arial"/>
              </a:rPr>
              <a:t>; disadur oleh Terry </a:t>
            </a:r>
            <a:r>
              <a:rPr lang="en-US" sz="1400" b="1" dirty="0">
                <a:solidFill>
                  <a:srgbClr val="FFFFFF"/>
                </a:solidFill>
                <a:effectLst>
                  <a:glow rad="241300">
                    <a:srgbClr val="000000">
                      <a:alpha val="75000"/>
                    </a:srgbClr>
                  </a:glow>
                </a:effectLst>
                <a:latin typeface="Arial"/>
                <a:ea typeface="ＭＳ Ｐゴシック" charset="0"/>
                <a:cs typeface="Arial"/>
              </a:rPr>
              <a:t>Hall, </a:t>
            </a:r>
            <a:r>
              <a:rPr lang="en-US" sz="1400" b="1" i="1" dirty="0">
                <a:solidFill>
                  <a:srgbClr val="FFFFFF"/>
                </a:solidFill>
                <a:effectLst>
                  <a:glow rad="241300">
                    <a:srgbClr val="000000">
                      <a:alpha val="75000"/>
                    </a:srgbClr>
                  </a:glow>
                </a:effectLst>
                <a:latin typeface="Arial"/>
                <a:ea typeface="ＭＳ Ｐゴシック" charset="0"/>
                <a:cs typeface="Arial"/>
              </a:rPr>
              <a:t>Bible Panorama, </a:t>
            </a:r>
            <a:r>
              <a:rPr lang="en-US" sz="1400" b="1" dirty="0">
                <a:solidFill>
                  <a:srgbClr val="FFFFFF"/>
                </a:solidFill>
                <a:effectLst>
                  <a:glow rad="241300">
                    <a:srgbClr val="000000">
                      <a:alpha val="75000"/>
                    </a:srgbClr>
                  </a:glow>
                </a:effectLst>
                <a:latin typeface="Arial"/>
                <a:ea typeface="ＭＳ Ｐゴシック" charset="0"/>
                <a:cs typeface="Arial"/>
              </a:rPr>
              <a:t>117</a:t>
            </a:r>
          </a:p>
        </p:txBody>
      </p:sp>
      <p:sp>
        <p:nvSpPr>
          <p:cNvPr id="8"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420</a:t>
            </a:r>
          </a:p>
        </p:txBody>
      </p:sp>
    </p:spTree>
    <p:extLst>
      <p:ext uri="{BB962C8B-B14F-4D97-AF65-F5344CB8AC3E}">
        <p14:creationId xmlns:p14="http://schemas.microsoft.com/office/powerpoint/2010/main" val="29065765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en-US" sz="3600" b="1">
                <a:solidFill>
                  <a:srgbClr val="FFFFFF"/>
                </a:solidFill>
                <a:effectLst>
                  <a:outerShdw blurRad="38100" dist="38100" dir="2700000" algn="tl">
                    <a:srgbClr val="000000">
                      <a:alpha val="43137"/>
                    </a:srgbClr>
                  </a:outerShdw>
                </a:effectLst>
                <a:latin typeface="Arial" charset="0"/>
                <a:ea typeface="ＭＳ Ｐゴシック" charset="0"/>
                <a:cs typeface="Arial" charset="0"/>
              </a:rPr>
              <a:t>Kedatangan Kedua</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11619" name="Title 2"/>
          <p:cNvSpPr txBox="1">
            <a:spLocks/>
          </p:cNvSpPr>
          <p:nvPr/>
        </p:nvSpPr>
        <p:spPr bwMode="auto">
          <a:xfrm>
            <a:off x="0" y="4495800"/>
            <a:ext cx="9144000" cy="2362200"/>
          </a:xfrm>
          <a:prstGeom prst="rect">
            <a:avLst/>
          </a:prstGeom>
          <a:solidFill>
            <a:schemeClr val="tx1"/>
          </a:solidFill>
          <a:ln>
            <a:noFill/>
          </a:ln>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3200" b="1">
                <a:solidFill>
                  <a:schemeClr val="bg1"/>
                </a:solidFill>
                <a:latin typeface="Arial" charset="0"/>
                <a:cs typeface="Arial" charset="0"/>
              </a:rPr>
              <a:t>“Pada waktu itu kaki-Nya akan berjejak di bukit Zaitun yang terletak di depan Yerusalem" </a:t>
            </a:r>
            <a:br>
              <a:rPr lang="en-US" altLang="ja-JP" sz="3200" b="1">
                <a:solidFill>
                  <a:schemeClr val="bg1"/>
                </a:solidFill>
                <a:latin typeface="Arial" charset="0"/>
                <a:cs typeface="Arial" charset="0"/>
              </a:rPr>
            </a:br>
            <a:r>
              <a:rPr lang="en-US" altLang="ja-JP" sz="3200" b="1">
                <a:solidFill>
                  <a:schemeClr val="bg1"/>
                </a:solidFill>
                <a:latin typeface="Arial" charset="0"/>
                <a:cs typeface="Arial" charset="0"/>
              </a:rPr>
              <a:t>(Zakharia 14:4</a:t>
            </a:r>
            <a:r>
              <a:rPr lang="en-US" altLang="ja-JP" sz="3200" b="1" dirty="0">
                <a:solidFill>
                  <a:schemeClr val="bg1"/>
                </a:solidFill>
                <a:latin typeface="Arial" charset="0"/>
                <a:cs typeface="Arial" charset="0"/>
              </a:rPr>
              <a:t>).</a:t>
            </a:r>
            <a:endParaRPr lang="en-US" sz="3200" b="1" dirty="0">
              <a:solidFill>
                <a:schemeClr val="bg1"/>
              </a:solidFill>
              <a:latin typeface="Arial" charset="0"/>
              <a:cs typeface="Arial" charset="0"/>
            </a:endParaRPr>
          </a:p>
        </p:txBody>
      </p:sp>
    </p:spTree>
    <p:extLst>
      <p:ext uri="{BB962C8B-B14F-4D97-AF65-F5344CB8AC3E}">
        <p14:creationId xmlns:p14="http://schemas.microsoft.com/office/powerpoint/2010/main" val="92418624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6" name="Rectangle 3"/>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4307" name="Text Box 4"/>
          <p:cNvSpPr txBox="1">
            <a:spLocks noChangeArrowheads="1"/>
          </p:cNvSpPr>
          <p:nvPr/>
        </p:nvSpPr>
        <p:spPr bwMode="auto">
          <a:xfrm>
            <a:off x="86550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000000"/>
                </a:solidFill>
                <a:latin typeface="Times New Roman" charset="0"/>
              </a:rPr>
              <a:t>64</a:t>
            </a:r>
          </a:p>
        </p:txBody>
      </p:sp>
      <p:sp>
        <p:nvSpPr>
          <p:cNvPr id="80901" name="AutoShape 5"/>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902" name="AutoShape 6"/>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903" name="AutoShape 7"/>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0904"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0200" y="28956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5" name="AutoShape 9"/>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0906" name="Picture 10" descr="j017846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53000" y="22098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7" name="Picture 11" descr="j020209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2"/>
          <p:cNvGrpSpPr>
            <a:grpSpLocks/>
          </p:cNvGrpSpPr>
          <p:nvPr/>
        </p:nvGrpSpPr>
        <p:grpSpPr bwMode="auto">
          <a:xfrm>
            <a:off x="2057400" y="0"/>
            <a:ext cx="1835150" cy="4038600"/>
            <a:chOff x="2302" y="1440"/>
            <a:chExt cx="1156" cy="2544"/>
          </a:xfrm>
        </p:grpSpPr>
        <p:pic>
          <p:nvPicPr>
            <p:cNvPr id="354334" name="Picture 13" descr="j018255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4335" name="Picture 14" descr="j0285300"/>
            <p:cNvPicPr>
              <a:picLocks noChangeAspect="1" noChangeArrowheads="1" noCrop="1"/>
            </p:cNvPicPr>
            <p:nvPr/>
          </p:nvPicPr>
          <p:blipFill>
            <a:blip r:embed="rId8">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0911" name="AutoShape 15"/>
          <p:cNvSpPr>
            <a:spLocks noChangeArrowheads="1"/>
          </p:cNvSpPr>
          <p:nvPr/>
        </p:nvSpPr>
        <p:spPr bwMode="auto">
          <a:xfrm rot="-5400000">
            <a:off x="5943600" y="3276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912" name="AutoShape 16"/>
          <p:cNvSpPr>
            <a:spLocks noChangeArrowheads="1"/>
          </p:cNvSpPr>
          <p:nvPr/>
        </p:nvSpPr>
        <p:spPr bwMode="auto">
          <a:xfrm rot="5400000" flipV="1">
            <a:off x="59436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913" name="AutoShape 17"/>
          <p:cNvSpPr>
            <a:spLocks noChangeArrowheads="1"/>
          </p:cNvSpPr>
          <p:nvPr/>
        </p:nvSpPr>
        <p:spPr bwMode="auto">
          <a:xfrm rot="1101064">
            <a:off x="5334000" y="35052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3" name="Group 18"/>
          <p:cNvGrpSpPr>
            <a:grpSpLocks/>
          </p:cNvGrpSpPr>
          <p:nvPr/>
        </p:nvGrpSpPr>
        <p:grpSpPr bwMode="auto">
          <a:xfrm>
            <a:off x="76200" y="4038600"/>
            <a:ext cx="4805366" cy="838200"/>
            <a:chOff x="48" y="2544"/>
            <a:chExt cx="3027" cy="528"/>
          </a:xfrm>
        </p:grpSpPr>
        <p:sp>
          <p:nvSpPr>
            <p:cNvPr id="354332"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4333" name="Text Box 20"/>
            <p:cNvSpPr txBox="1">
              <a:spLocks noChangeArrowheads="1"/>
            </p:cNvSpPr>
            <p:nvPr/>
          </p:nvSpPr>
          <p:spPr bwMode="auto">
            <a:xfrm>
              <a:off x="576" y="2641"/>
              <a:ext cx="2499"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a:solidFill>
                    <a:srgbClr val="FFFFFF"/>
                  </a:solidFill>
                </a:rPr>
                <a:t>Yehezkiel  8:4; 9:3; 10:4; 10:18-19; </a:t>
              </a:r>
            </a:p>
            <a:p>
              <a:pPr defTabSz="914400" eaLnBrk="0" fontAlgn="base" hangingPunct="0">
                <a:spcBef>
                  <a:spcPct val="0"/>
                </a:spcBef>
                <a:spcAft>
                  <a:spcPct val="0"/>
                </a:spcAft>
              </a:pPr>
              <a:r>
                <a:rPr lang="en-US" sz="1800" b="1">
                  <a:solidFill>
                    <a:srgbClr val="FFFFFF"/>
                  </a:solidFill>
                </a:rPr>
                <a:t>11:23</a:t>
              </a:r>
            </a:p>
          </p:txBody>
        </p:sp>
      </p:grpSp>
      <p:grpSp>
        <p:nvGrpSpPr>
          <p:cNvPr id="4" name="Group 21"/>
          <p:cNvGrpSpPr>
            <a:grpSpLocks/>
          </p:cNvGrpSpPr>
          <p:nvPr/>
        </p:nvGrpSpPr>
        <p:grpSpPr bwMode="auto">
          <a:xfrm>
            <a:off x="76200" y="4953000"/>
            <a:ext cx="4229103" cy="838200"/>
            <a:chOff x="48" y="3120"/>
            <a:chExt cx="2664" cy="528"/>
          </a:xfrm>
        </p:grpSpPr>
        <p:sp>
          <p:nvSpPr>
            <p:cNvPr id="354330"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4331" name="Text Box 23"/>
            <p:cNvSpPr txBox="1">
              <a:spLocks noChangeArrowheads="1"/>
            </p:cNvSpPr>
            <p:nvPr/>
          </p:nvSpPr>
          <p:spPr bwMode="auto">
            <a:xfrm>
              <a:off x="576" y="3268"/>
              <a:ext cx="213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a:solidFill>
                    <a:srgbClr val="FFFFFF"/>
                  </a:solidFill>
                </a:rPr>
                <a:t>Lukas 19:37; 24:50; KPR 1:10</a:t>
              </a:r>
            </a:p>
          </p:txBody>
        </p:sp>
      </p:grpSp>
      <p:grpSp>
        <p:nvGrpSpPr>
          <p:cNvPr id="5" name="Group 24"/>
          <p:cNvGrpSpPr>
            <a:grpSpLocks/>
          </p:cNvGrpSpPr>
          <p:nvPr/>
        </p:nvGrpSpPr>
        <p:grpSpPr bwMode="auto">
          <a:xfrm>
            <a:off x="76200" y="5867400"/>
            <a:ext cx="3779840" cy="838200"/>
            <a:chOff x="48" y="3696"/>
            <a:chExt cx="2381" cy="528"/>
          </a:xfrm>
        </p:grpSpPr>
        <p:sp>
          <p:nvSpPr>
            <p:cNvPr id="354328"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4329" name="Text Box 26"/>
            <p:cNvSpPr txBox="1">
              <a:spLocks noChangeArrowheads="1"/>
            </p:cNvSpPr>
            <p:nvPr/>
          </p:nvSpPr>
          <p:spPr bwMode="auto">
            <a:xfrm>
              <a:off x="576" y="3760"/>
              <a:ext cx="1853"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a:solidFill>
                    <a:srgbClr val="FFFFFF"/>
                  </a:solidFill>
                </a:rPr>
                <a:t>KPR 1:11; Zakharia 14:4; </a:t>
              </a:r>
            </a:p>
            <a:p>
              <a:pPr defTabSz="914400" eaLnBrk="0" fontAlgn="base" hangingPunct="0">
                <a:spcBef>
                  <a:spcPct val="0"/>
                </a:spcBef>
                <a:spcAft>
                  <a:spcPct val="0"/>
                </a:spcAft>
              </a:pPr>
              <a:r>
                <a:rPr lang="en-US" sz="1800" b="1">
                  <a:solidFill>
                    <a:srgbClr val="FFFFFF"/>
                  </a:solidFill>
                </a:rPr>
                <a:t>Yehezkiel 43:1-5</a:t>
              </a:r>
            </a:p>
          </p:txBody>
        </p:sp>
      </p:grpSp>
      <p:sp>
        <p:nvSpPr>
          <p:cNvPr id="80923" name="AutoShape 27"/>
          <p:cNvSpPr>
            <a:spLocks noChangeArrowheads="1"/>
          </p:cNvSpPr>
          <p:nvPr/>
        </p:nvSpPr>
        <p:spPr bwMode="auto">
          <a:xfrm rot="-8655613">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0924" name="Picture 28" descr="j021278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25" name="Picture 29" descr="j019563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26"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0927" name="Picture 31" descr="Ascension"/>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105400" y="0"/>
            <a:ext cx="3951288"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28" name="Rectangle 32"/>
          <p:cNvSpPr>
            <a:spLocks noGrp="1" noChangeArrowheads="1"/>
          </p:cNvSpPr>
          <p:nvPr>
            <p:ph type="title" idx="4294967295"/>
          </p:nvPr>
        </p:nvSpPr>
        <p:spPr>
          <a:xfrm>
            <a:off x="5638800" y="5715000"/>
            <a:ext cx="3352800" cy="914400"/>
          </a:xfrm>
        </p:spPr>
        <p:txBody>
          <a:bodyPr/>
          <a:lstStyle/>
          <a:p>
            <a:pPr eaLnBrk="1" hangingPunct="1">
              <a:defRPr/>
            </a:pPr>
            <a:r>
              <a:rPr lang="en-US" sz="3200">
                <a:solidFill>
                  <a:schemeClr val="bg1"/>
                </a:solidFill>
                <a:effectLst/>
                <a:latin typeface="Arial" charset="0"/>
              </a:rPr>
              <a:t>Bukit Zaitun dalam Lukas</a:t>
            </a:r>
            <a:endParaRPr lang="en-US" sz="3200">
              <a:latin typeface="Arial" charset="0"/>
            </a:endParaRPr>
          </a:p>
        </p:txBody>
      </p:sp>
    </p:spTree>
    <p:extLst>
      <p:ext uri="{BB962C8B-B14F-4D97-AF65-F5344CB8AC3E}">
        <p14:creationId xmlns:p14="http://schemas.microsoft.com/office/powerpoint/2010/main" val="288076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80905"/>
                                        </p:tgtEl>
                                        <p:attrNameLst>
                                          <p:attrName>style.visibility</p:attrName>
                                        </p:attrNameLst>
                                      </p:cBhvr>
                                      <p:to>
                                        <p:strVal val="visible"/>
                                      </p:to>
                                    </p:set>
                                    <p:animEffect transition="in" filter="wipe(left)">
                                      <p:cBhvr>
                                        <p:cTn id="21" dur="500"/>
                                        <p:tgtEl>
                                          <p:spTgt spid="809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8" fill="hold" grpId="1" nodeType="clickEffect">
                                  <p:stCondLst>
                                    <p:cond delay="0"/>
                                  </p:stCondLst>
                                  <p:childTnLst>
                                    <p:animEffect transition="out" filter="wipe(left)">
                                      <p:cBhvr>
                                        <p:cTn id="25" dur="500"/>
                                        <p:tgtEl>
                                          <p:spTgt spid="80905"/>
                                        </p:tgtEl>
                                      </p:cBhvr>
                                    </p:animEffect>
                                    <p:set>
                                      <p:cBhvr>
                                        <p:cTn id="26" dur="1" fill="hold">
                                          <p:stCondLst>
                                            <p:cond delay="499"/>
                                          </p:stCondLst>
                                        </p:cTn>
                                        <p:tgtEl>
                                          <p:spTgt spid="80905"/>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80906"/>
                                        </p:tgtEl>
                                        <p:attrNameLst>
                                          <p:attrName>style.visibility</p:attrName>
                                        </p:attrNameLst>
                                      </p:cBhvr>
                                      <p:to>
                                        <p:strVal val="visible"/>
                                      </p:to>
                                    </p:set>
                                    <p:animEffect transition="in" filter="dissolve">
                                      <p:cBhvr>
                                        <p:cTn id="29" dur="500"/>
                                        <p:tgtEl>
                                          <p:spTgt spid="8090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xit" presetSubtype="0" fill="hold" nodeType="clickEffect">
                                  <p:stCondLst>
                                    <p:cond delay="0"/>
                                  </p:stCondLst>
                                  <p:childTnLst>
                                    <p:animEffect transition="out" filter="dissolve">
                                      <p:cBhvr>
                                        <p:cTn id="33" dur="500"/>
                                        <p:tgtEl>
                                          <p:spTgt spid="80906"/>
                                        </p:tgtEl>
                                      </p:cBhvr>
                                    </p:animEffect>
                                    <p:set>
                                      <p:cBhvr>
                                        <p:cTn id="34" dur="1" fill="hold">
                                          <p:stCondLst>
                                            <p:cond delay="499"/>
                                          </p:stCondLst>
                                        </p:cTn>
                                        <p:tgtEl>
                                          <p:spTgt spid="8090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 calcmode="lin" valueType="num">
                                      <p:cBhvr>
                                        <p:cTn id="41" dur="500" fill="hold"/>
                                        <p:tgtEl>
                                          <p:spTgt spid="4"/>
                                        </p:tgtEl>
                                        <p:attrNameLst>
                                          <p:attrName>style.rotation</p:attrName>
                                        </p:attrNameLst>
                                      </p:cBhvr>
                                      <p:tavLst>
                                        <p:tav tm="0">
                                          <p:val>
                                            <p:fltVal val="360"/>
                                          </p:val>
                                        </p:tav>
                                        <p:tav tm="100000">
                                          <p:val>
                                            <p:fltVal val="0"/>
                                          </p:val>
                                        </p:tav>
                                      </p:tavLst>
                                    </p:anim>
                                    <p:animEffect transition="in" filter="fade">
                                      <p:cBhvr>
                                        <p:cTn id="42" dur="500"/>
                                        <p:tgtEl>
                                          <p:spTgt spid="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0901"/>
                                        </p:tgtEl>
                                        <p:attrNameLst>
                                          <p:attrName>style.visibility</p:attrName>
                                        </p:attrNameLst>
                                      </p:cBhvr>
                                      <p:to>
                                        <p:strVal val="visible"/>
                                      </p:to>
                                    </p:set>
                                    <p:animEffect transition="in" filter="wipe(down)">
                                      <p:cBhvr>
                                        <p:cTn id="47" dur="500"/>
                                        <p:tgtEl>
                                          <p:spTgt spid="80901"/>
                                        </p:tgtEl>
                                      </p:cBhvr>
                                    </p:animEffect>
                                  </p:childTnLst>
                                </p:cTn>
                              </p:par>
                            </p:childTnLst>
                          </p:cTn>
                        </p:par>
                        <p:par>
                          <p:cTn id="48" fill="hold" nodeType="afterGroup">
                            <p:stCondLst>
                              <p:cond delay="500"/>
                            </p:stCondLst>
                            <p:childTnLst>
                              <p:par>
                                <p:cTn id="49" presetID="9" presetClass="exit" presetSubtype="0" fill="hold" grpId="1" nodeType="afterEffect">
                                  <p:stCondLst>
                                    <p:cond delay="0"/>
                                  </p:stCondLst>
                                  <p:childTnLst>
                                    <p:animEffect transition="out" filter="dissolve">
                                      <p:cBhvr>
                                        <p:cTn id="50" dur="500"/>
                                        <p:tgtEl>
                                          <p:spTgt spid="80901"/>
                                        </p:tgtEl>
                                      </p:cBhvr>
                                    </p:animEffect>
                                    <p:set>
                                      <p:cBhvr>
                                        <p:cTn id="51" dur="1" fill="hold">
                                          <p:stCondLst>
                                            <p:cond delay="499"/>
                                          </p:stCondLst>
                                        </p:cTn>
                                        <p:tgtEl>
                                          <p:spTgt spid="80901"/>
                                        </p:tgtEl>
                                        <p:attrNameLst>
                                          <p:attrName>style.visibility</p:attrName>
                                        </p:attrNameLst>
                                      </p:cBhvr>
                                      <p:to>
                                        <p:strVal val="hidden"/>
                                      </p:to>
                                    </p:set>
                                  </p:childTnLst>
                                </p:cTn>
                              </p:par>
                              <p:par>
                                <p:cTn id="52" presetID="22" presetClass="entr" presetSubtype="4" fill="hold" grpId="0" nodeType="withEffect">
                                  <p:stCondLst>
                                    <p:cond delay="0"/>
                                  </p:stCondLst>
                                  <p:childTnLst>
                                    <p:set>
                                      <p:cBhvr>
                                        <p:cTn id="53" dur="1" fill="hold">
                                          <p:stCondLst>
                                            <p:cond delay="0"/>
                                          </p:stCondLst>
                                        </p:cTn>
                                        <p:tgtEl>
                                          <p:spTgt spid="80902"/>
                                        </p:tgtEl>
                                        <p:attrNameLst>
                                          <p:attrName>style.visibility</p:attrName>
                                        </p:attrNameLst>
                                      </p:cBhvr>
                                      <p:to>
                                        <p:strVal val="visible"/>
                                      </p:to>
                                    </p:set>
                                    <p:animEffect transition="in" filter="wipe(down)">
                                      <p:cBhvr>
                                        <p:cTn id="54" dur="500"/>
                                        <p:tgtEl>
                                          <p:spTgt spid="8090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80902"/>
                                        </p:tgtEl>
                                      </p:cBhvr>
                                    </p:animEffect>
                                    <p:set>
                                      <p:cBhvr>
                                        <p:cTn id="59" dur="1" fill="hold">
                                          <p:stCondLst>
                                            <p:cond delay="499"/>
                                          </p:stCondLst>
                                        </p:cTn>
                                        <p:tgtEl>
                                          <p:spTgt spid="80902"/>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entr" presetSubtype="0" decel="100000" fill="hold" nodeType="clickEffect">
                                  <p:stCondLst>
                                    <p:cond delay="0"/>
                                  </p:stCondLst>
                                  <p:childTnLst>
                                    <p:set>
                                      <p:cBhvr>
                                        <p:cTn id="63" dur="1" fill="hold">
                                          <p:stCondLst>
                                            <p:cond delay="0"/>
                                          </p:stCondLst>
                                        </p:cTn>
                                        <p:tgtEl>
                                          <p:spTgt spid="80904"/>
                                        </p:tgtEl>
                                        <p:attrNameLst>
                                          <p:attrName>style.visibility</p:attrName>
                                        </p:attrNameLst>
                                      </p:cBhvr>
                                      <p:to>
                                        <p:strVal val="visible"/>
                                      </p:to>
                                    </p:set>
                                    <p:anim calcmode="lin" valueType="num">
                                      <p:cBhvr>
                                        <p:cTn id="64" dur="500" fill="hold"/>
                                        <p:tgtEl>
                                          <p:spTgt spid="80904"/>
                                        </p:tgtEl>
                                        <p:attrNameLst>
                                          <p:attrName>ppt_w</p:attrName>
                                        </p:attrNameLst>
                                      </p:cBhvr>
                                      <p:tavLst>
                                        <p:tav tm="0">
                                          <p:val>
                                            <p:fltVal val="0"/>
                                          </p:val>
                                        </p:tav>
                                        <p:tav tm="100000">
                                          <p:val>
                                            <p:strVal val="#ppt_w"/>
                                          </p:val>
                                        </p:tav>
                                      </p:tavLst>
                                    </p:anim>
                                    <p:anim calcmode="lin" valueType="num">
                                      <p:cBhvr>
                                        <p:cTn id="65" dur="500" fill="hold"/>
                                        <p:tgtEl>
                                          <p:spTgt spid="80904"/>
                                        </p:tgtEl>
                                        <p:attrNameLst>
                                          <p:attrName>ppt_h</p:attrName>
                                        </p:attrNameLst>
                                      </p:cBhvr>
                                      <p:tavLst>
                                        <p:tav tm="0">
                                          <p:val>
                                            <p:fltVal val="0"/>
                                          </p:val>
                                        </p:tav>
                                        <p:tav tm="100000">
                                          <p:val>
                                            <p:strVal val="#ppt_h"/>
                                          </p:val>
                                        </p:tav>
                                      </p:tavLst>
                                    </p:anim>
                                    <p:anim calcmode="lin" valueType="num">
                                      <p:cBhvr>
                                        <p:cTn id="66" dur="500" fill="hold"/>
                                        <p:tgtEl>
                                          <p:spTgt spid="80904"/>
                                        </p:tgtEl>
                                        <p:attrNameLst>
                                          <p:attrName>style.rotation</p:attrName>
                                        </p:attrNameLst>
                                      </p:cBhvr>
                                      <p:tavLst>
                                        <p:tav tm="0">
                                          <p:val>
                                            <p:fltVal val="360"/>
                                          </p:val>
                                        </p:tav>
                                        <p:tav tm="100000">
                                          <p:val>
                                            <p:fltVal val="0"/>
                                          </p:val>
                                        </p:tav>
                                      </p:tavLst>
                                    </p:anim>
                                    <p:animEffect transition="in" filter="fade">
                                      <p:cBhvr>
                                        <p:cTn id="67" dur="500"/>
                                        <p:tgtEl>
                                          <p:spTgt spid="80904"/>
                                        </p:tgtEl>
                                      </p:cBhvr>
                                    </p:animEffect>
                                  </p:childTnLst>
                                </p:cTn>
                              </p:par>
                              <p:par>
                                <p:cTn id="68" presetID="9" presetClass="entr" presetSubtype="0" fill="hold" nodeType="withEffect">
                                  <p:stCondLst>
                                    <p:cond delay="0"/>
                                  </p:stCondLst>
                                  <p:childTnLst>
                                    <p:set>
                                      <p:cBhvr>
                                        <p:cTn id="69" dur="1" fill="hold">
                                          <p:stCondLst>
                                            <p:cond delay="0"/>
                                          </p:stCondLst>
                                        </p:cTn>
                                        <p:tgtEl>
                                          <p:spTgt spid="80904"/>
                                        </p:tgtEl>
                                        <p:attrNameLst>
                                          <p:attrName>style.visibility</p:attrName>
                                        </p:attrNameLst>
                                      </p:cBhvr>
                                      <p:to>
                                        <p:strVal val="visible"/>
                                      </p:to>
                                    </p:set>
                                    <p:animEffect transition="in" filter="dissolve">
                                      <p:cBhvr>
                                        <p:cTn id="70" dur="500"/>
                                        <p:tgtEl>
                                          <p:spTgt spid="8090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xit" presetSubtype="10" fill="hold" nodeType="clickEffect">
                                  <p:stCondLst>
                                    <p:cond delay="0"/>
                                  </p:stCondLst>
                                  <p:childTnLst>
                                    <p:animEffect transition="out" filter="checkerboard(across)">
                                      <p:cBhvr>
                                        <p:cTn id="74" dur="500"/>
                                        <p:tgtEl>
                                          <p:spTgt spid="80904"/>
                                        </p:tgtEl>
                                      </p:cBhvr>
                                    </p:animEffect>
                                    <p:set>
                                      <p:cBhvr>
                                        <p:cTn id="75" dur="1" fill="hold">
                                          <p:stCondLst>
                                            <p:cond delay="499"/>
                                          </p:stCondLst>
                                        </p:cTn>
                                        <p:tgtEl>
                                          <p:spTgt spid="80904"/>
                                        </p:tgtEl>
                                        <p:attrNameLst>
                                          <p:attrName>style.visibility</p:attrName>
                                        </p:attrNameLst>
                                      </p:cBhvr>
                                      <p:to>
                                        <p:strVal val="hidden"/>
                                      </p:to>
                                    </p:set>
                                  </p:childTnLst>
                                </p:cTn>
                              </p:par>
                              <p:par>
                                <p:cTn id="76" presetID="22" presetClass="entr" presetSubtype="2" fill="hold" grpId="0" nodeType="withEffect">
                                  <p:stCondLst>
                                    <p:cond delay="0"/>
                                  </p:stCondLst>
                                  <p:childTnLst>
                                    <p:set>
                                      <p:cBhvr>
                                        <p:cTn id="77" dur="1" fill="hold">
                                          <p:stCondLst>
                                            <p:cond delay="0"/>
                                          </p:stCondLst>
                                        </p:cTn>
                                        <p:tgtEl>
                                          <p:spTgt spid="80903"/>
                                        </p:tgtEl>
                                        <p:attrNameLst>
                                          <p:attrName>style.visibility</p:attrName>
                                        </p:attrNameLst>
                                      </p:cBhvr>
                                      <p:to>
                                        <p:strVal val="visible"/>
                                      </p:to>
                                    </p:set>
                                    <p:animEffect transition="in" filter="wipe(right)">
                                      <p:cBhvr>
                                        <p:cTn id="78" dur="500"/>
                                        <p:tgtEl>
                                          <p:spTgt spid="8090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grpId="1" nodeType="clickEffect">
                                  <p:stCondLst>
                                    <p:cond delay="0"/>
                                  </p:stCondLst>
                                  <p:childTnLst>
                                    <p:animEffect transition="out" filter="wipe(right)">
                                      <p:cBhvr>
                                        <p:cTn id="82" dur="500"/>
                                        <p:tgtEl>
                                          <p:spTgt spid="80903"/>
                                        </p:tgtEl>
                                      </p:cBhvr>
                                    </p:animEffect>
                                    <p:set>
                                      <p:cBhvr>
                                        <p:cTn id="83" dur="1" fill="hold">
                                          <p:stCondLst>
                                            <p:cond delay="499"/>
                                          </p:stCondLst>
                                        </p:cTn>
                                        <p:tgtEl>
                                          <p:spTgt spid="80903"/>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80924"/>
                                        </p:tgtEl>
                                        <p:attrNameLst>
                                          <p:attrName>style.visibility</p:attrName>
                                        </p:attrNameLst>
                                      </p:cBhvr>
                                      <p:to>
                                        <p:strVal val="visible"/>
                                      </p:to>
                                    </p:set>
                                    <p:animEffect transition="in" filter="dissolve">
                                      <p:cBhvr>
                                        <p:cTn id="88" dur="500"/>
                                        <p:tgtEl>
                                          <p:spTgt spid="80924"/>
                                        </p:tgtEl>
                                      </p:cBhvr>
                                    </p:animEffect>
                                  </p:childTnLst>
                                </p:cTn>
                              </p:par>
                            </p:childTnLst>
                          </p:cTn>
                        </p:par>
                        <p:par>
                          <p:cTn id="89" fill="hold" nodeType="afterGroup">
                            <p:stCondLst>
                              <p:cond delay="500"/>
                            </p:stCondLst>
                            <p:childTnLst>
                              <p:par>
                                <p:cTn id="90" presetID="9" presetClass="entr" presetSubtype="0" fill="hold" nodeType="afterEffect">
                                  <p:stCondLst>
                                    <p:cond delay="0"/>
                                  </p:stCondLst>
                                  <p:childTnLst>
                                    <p:set>
                                      <p:cBhvr>
                                        <p:cTn id="91" dur="1" fill="hold">
                                          <p:stCondLst>
                                            <p:cond delay="0"/>
                                          </p:stCondLst>
                                        </p:cTn>
                                        <p:tgtEl>
                                          <p:spTgt spid="80925"/>
                                        </p:tgtEl>
                                        <p:attrNameLst>
                                          <p:attrName>style.visibility</p:attrName>
                                        </p:attrNameLst>
                                      </p:cBhvr>
                                      <p:to>
                                        <p:strVal val="visible"/>
                                      </p:to>
                                    </p:set>
                                    <p:animEffect transition="in" filter="dissolve">
                                      <p:cBhvr>
                                        <p:cTn id="92" dur="500"/>
                                        <p:tgtEl>
                                          <p:spTgt spid="809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0" presetClass="exit" presetSubtype="0" accel="100000" fill="hold" nodeType="clickEffect">
                                  <p:stCondLst>
                                    <p:cond delay="0"/>
                                  </p:stCondLst>
                                  <p:childTnLst>
                                    <p:anim calcmode="lin" valueType="num">
                                      <p:cBhvr>
                                        <p:cTn id="96" dur="1000"/>
                                        <p:tgtEl>
                                          <p:spTgt spid="80924"/>
                                        </p:tgtEl>
                                        <p:attrNameLst>
                                          <p:attrName>ppt_w</p:attrName>
                                        </p:attrNameLst>
                                      </p:cBhvr>
                                      <p:tavLst>
                                        <p:tav tm="0">
                                          <p:val>
                                            <p:strVal val="ppt_w"/>
                                          </p:val>
                                        </p:tav>
                                        <p:tav tm="100000">
                                          <p:val>
                                            <p:strVal val="ppt_w+.3"/>
                                          </p:val>
                                        </p:tav>
                                      </p:tavLst>
                                    </p:anim>
                                    <p:anim calcmode="lin" valueType="num">
                                      <p:cBhvr>
                                        <p:cTn id="97" dur="1000"/>
                                        <p:tgtEl>
                                          <p:spTgt spid="80924"/>
                                        </p:tgtEl>
                                        <p:attrNameLst>
                                          <p:attrName>ppt_h</p:attrName>
                                        </p:attrNameLst>
                                      </p:cBhvr>
                                      <p:tavLst>
                                        <p:tav tm="0">
                                          <p:val>
                                            <p:strVal val="ppt_h"/>
                                          </p:val>
                                        </p:tav>
                                        <p:tav tm="100000">
                                          <p:val>
                                            <p:strVal val="ppt_h"/>
                                          </p:val>
                                        </p:tav>
                                      </p:tavLst>
                                    </p:anim>
                                    <p:animEffect transition="out" filter="fade">
                                      <p:cBhvr>
                                        <p:cTn id="98" dur="1000"/>
                                        <p:tgtEl>
                                          <p:spTgt spid="80924"/>
                                        </p:tgtEl>
                                      </p:cBhvr>
                                    </p:animEffect>
                                    <p:set>
                                      <p:cBhvr>
                                        <p:cTn id="99" dur="1" fill="hold">
                                          <p:stCondLst>
                                            <p:cond delay="999"/>
                                          </p:stCondLst>
                                        </p:cTn>
                                        <p:tgtEl>
                                          <p:spTgt spid="80924"/>
                                        </p:tgtEl>
                                        <p:attrNameLst>
                                          <p:attrName>style.visibility</p:attrName>
                                        </p:attrNameLst>
                                      </p:cBhvr>
                                      <p:to>
                                        <p:strVal val="hidden"/>
                                      </p:to>
                                    </p:set>
                                  </p:childTnLst>
                                </p:cTn>
                              </p:par>
                              <p:par>
                                <p:cTn id="100" presetID="50" presetClass="exit" presetSubtype="0" accel="100000" fill="hold" nodeType="withEffect">
                                  <p:stCondLst>
                                    <p:cond delay="0"/>
                                  </p:stCondLst>
                                  <p:childTnLst>
                                    <p:anim calcmode="lin" valueType="num">
                                      <p:cBhvr>
                                        <p:cTn id="101" dur="1000"/>
                                        <p:tgtEl>
                                          <p:spTgt spid="80925"/>
                                        </p:tgtEl>
                                        <p:attrNameLst>
                                          <p:attrName>ppt_w</p:attrName>
                                        </p:attrNameLst>
                                      </p:cBhvr>
                                      <p:tavLst>
                                        <p:tav tm="0">
                                          <p:val>
                                            <p:strVal val="ppt_w"/>
                                          </p:val>
                                        </p:tav>
                                        <p:tav tm="100000">
                                          <p:val>
                                            <p:strVal val="ppt_w+.3"/>
                                          </p:val>
                                        </p:tav>
                                      </p:tavLst>
                                    </p:anim>
                                    <p:anim calcmode="lin" valueType="num">
                                      <p:cBhvr>
                                        <p:cTn id="102" dur="1000"/>
                                        <p:tgtEl>
                                          <p:spTgt spid="80925"/>
                                        </p:tgtEl>
                                        <p:attrNameLst>
                                          <p:attrName>ppt_h</p:attrName>
                                        </p:attrNameLst>
                                      </p:cBhvr>
                                      <p:tavLst>
                                        <p:tav tm="0">
                                          <p:val>
                                            <p:strVal val="ppt_h"/>
                                          </p:val>
                                        </p:tav>
                                        <p:tav tm="100000">
                                          <p:val>
                                            <p:strVal val="ppt_h"/>
                                          </p:val>
                                        </p:tav>
                                      </p:tavLst>
                                    </p:anim>
                                    <p:animEffect transition="out" filter="fade">
                                      <p:cBhvr>
                                        <p:cTn id="103" dur="1000"/>
                                        <p:tgtEl>
                                          <p:spTgt spid="80925"/>
                                        </p:tgtEl>
                                      </p:cBhvr>
                                    </p:animEffect>
                                    <p:set>
                                      <p:cBhvr>
                                        <p:cTn id="104" dur="1" fill="hold">
                                          <p:stCondLst>
                                            <p:cond delay="999"/>
                                          </p:stCondLst>
                                        </p:cTn>
                                        <p:tgtEl>
                                          <p:spTgt spid="80925"/>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80926"/>
                                        </p:tgtEl>
                                        <p:attrNameLst>
                                          <p:attrName>style.visibility</p:attrName>
                                        </p:attrNameLst>
                                      </p:cBhvr>
                                      <p:to>
                                        <p:strVal val="visible"/>
                                      </p:to>
                                    </p:set>
                                    <p:animEffect transition="in" filter="wipe(down)">
                                      <p:cBhvr>
                                        <p:cTn id="109" dur="500"/>
                                        <p:tgtEl>
                                          <p:spTgt spid="80926"/>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xit" presetSubtype="0" fill="hold" grpId="1" nodeType="clickEffect">
                                  <p:stCondLst>
                                    <p:cond delay="0"/>
                                  </p:stCondLst>
                                  <p:childTnLst>
                                    <p:animEffect transition="out" filter="dissolve">
                                      <p:cBhvr>
                                        <p:cTn id="113" dur="500"/>
                                        <p:tgtEl>
                                          <p:spTgt spid="80926"/>
                                        </p:tgtEl>
                                      </p:cBhvr>
                                    </p:animEffect>
                                    <p:set>
                                      <p:cBhvr>
                                        <p:cTn id="114" dur="1" fill="hold">
                                          <p:stCondLst>
                                            <p:cond delay="499"/>
                                          </p:stCondLst>
                                        </p:cTn>
                                        <p:tgtEl>
                                          <p:spTgt spid="80926"/>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80911"/>
                                        </p:tgtEl>
                                        <p:attrNameLst>
                                          <p:attrName>style.visibility</p:attrName>
                                        </p:attrNameLst>
                                      </p:cBhvr>
                                      <p:to>
                                        <p:strVal val="visible"/>
                                      </p:to>
                                    </p:set>
                                    <p:animEffect transition="in" filter="wipe(down)">
                                      <p:cBhvr>
                                        <p:cTn id="119" dur="500"/>
                                        <p:tgtEl>
                                          <p:spTgt spid="80911"/>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xit" presetSubtype="4" fill="hold" grpId="1" nodeType="clickEffect">
                                  <p:stCondLst>
                                    <p:cond delay="0"/>
                                  </p:stCondLst>
                                  <p:childTnLst>
                                    <p:animEffect transition="out" filter="wipe(down)">
                                      <p:cBhvr>
                                        <p:cTn id="123" dur="500"/>
                                        <p:tgtEl>
                                          <p:spTgt spid="80911"/>
                                        </p:tgtEl>
                                      </p:cBhvr>
                                    </p:animEffect>
                                    <p:set>
                                      <p:cBhvr>
                                        <p:cTn id="124" dur="1" fill="hold">
                                          <p:stCondLst>
                                            <p:cond delay="499"/>
                                          </p:stCondLst>
                                        </p:cTn>
                                        <p:tgtEl>
                                          <p:spTgt spid="80911"/>
                                        </p:tgtEl>
                                        <p:attrNameLst>
                                          <p:attrName>style.visibility</p:attrName>
                                        </p:attrNameLst>
                                      </p:cBhvr>
                                      <p:to>
                                        <p:strVal val="hidden"/>
                                      </p:to>
                                    </p:set>
                                  </p:childTnLst>
                                </p:cTn>
                              </p:par>
                              <p:par>
                                <p:cTn id="125" presetID="9" presetClass="entr" presetSubtype="0" fill="hold" nodeType="withEffect">
                                  <p:stCondLst>
                                    <p:cond delay="0"/>
                                  </p:stCondLst>
                                  <p:childTnLst>
                                    <p:set>
                                      <p:cBhvr>
                                        <p:cTn id="126" dur="1" fill="hold">
                                          <p:stCondLst>
                                            <p:cond delay="0"/>
                                          </p:stCondLst>
                                        </p:cTn>
                                        <p:tgtEl>
                                          <p:spTgt spid="80907"/>
                                        </p:tgtEl>
                                        <p:attrNameLst>
                                          <p:attrName>style.visibility</p:attrName>
                                        </p:attrNameLst>
                                      </p:cBhvr>
                                      <p:to>
                                        <p:strVal val="visible"/>
                                      </p:to>
                                    </p:set>
                                    <p:animEffect transition="in" filter="dissolve">
                                      <p:cBhvr>
                                        <p:cTn id="127" dur="500"/>
                                        <p:tgtEl>
                                          <p:spTgt spid="80907"/>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nodeType="clickEffect">
                                  <p:stCondLst>
                                    <p:cond delay="0"/>
                                  </p:stCondLst>
                                  <p:childTnLst>
                                    <p:set>
                                      <p:cBhvr>
                                        <p:cTn id="131" dur="1" fill="hold">
                                          <p:stCondLst>
                                            <p:cond delay="0"/>
                                          </p:stCondLst>
                                        </p:cTn>
                                        <p:tgtEl>
                                          <p:spTgt spid="80927"/>
                                        </p:tgtEl>
                                        <p:attrNameLst>
                                          <p:attrName>style.visibility</p:attrName>
                                        </p:attrNameLst>
                                      </p:cBhvr>
                                      <p:to>
                                        <p:strVal val="visible"/>
                                      </p:to>
                                    </p:set>
                                    <p:animEffect transition="in" filter="dissolve">
                                      <p:cBhvr>
                                        <p:cTn id="132" dur="500"/>
                                        <p:tgtEl>
                                          <p:spTgt spid="80927"/>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9" presetClass="exit" presetSubtype="0" fill="hold" nodeType="clickEffect">
                                  <p:stCondLst>
                                    <p:cond delay="0"/>
                                  </p:stCondLst>
                                  <p:childTnLst>
                                    <p:animEffect transition="out" filter="dissolve">
                                      <p:cBhvr>
                                        <p:cTn id="136" dur="500"/>
                                        <p:tgtEl>
                                          <p:spTgt spid="80927"/>
                                        </p:tgtEl>
                                      </p:cBhvr>
                                    </p:animEffect>
                                    <p:set>
                                      <p:cBhvr>
                                        <p:cTn id="137" dur="1" fill="hold">
                                          <p:stCondLst>
                                            <p:cond delay="499"/>
                                          </p:stCondLst>
                                        </p:cTn>
                                        <p:tgtEl>
                                          <p:spTgt spid="80927"/>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9" presetClass="entr" presetSubtype="0" decel="100000" fill="hold" nodeType="clickEffect">
                                  <p:stCondLst>
                                    <p:cond delay="0"/>
                                  </p:stCondLst>
                                  <p:childTnLst>
                                    <p:set>
                                      <p:cBhvr>
                                        <p:cTn id="141" dur="1" fill="hold">
                                          <p:stCondLst>
                                            <p:cond delay="0"/>
                                          </p:stCondLst>
                                        </p:cTn>
                                        <p:tgtEl>
                                          <p:spTgt spid="5"/>
                                        </p:tgtEl>
                                        <p:attrNameLst>
                                          <p:attrName>style.visibility</p:attrName>
                                        </p:attrNameLst>
                                      </p:cBhvr>
                                      <p:to>
                                        <p:strVal val="visible"/>
                                      </p:to>
                                    </p:set>
                                    <p:anim calcmode="lin" valueType="num">
                                      <p:cBhvr>
                                        <p:cTn id="142" dur="500" fill="hold"/>
                                        <p:tgtEl>
                                          <p:spTgt spid="5"/>
                                        </p:tgtEl>
                                        <p:attrNameLst>
                                          <p:attrName>ppt_w</p:attrName>
                                        </p:attrNameLst>
                                      </p:cBhvr>
                                      <p:tavLst>
                                        <p:tav tm="0">
                                          <p:val>
                                            <p:fltVal val="0"/>
                                          </p:val>
                                        </p:tav>
                                        <p:tav tm="100000">
                                          <p:val>
                                            <p:strVal val="#ppt_w"/>
                                          </p:val>
                                        </p:tav>
                                      </p:tavLst>
                                    </p:anim>
                                    <p:anim calcmode="lin" valueType="num">
                                      <p:cBhvr>
                                        <p:cTn id="143" dur="500" fill="hold"/>
                                        <p:tgtEl>
                                          <p:spTgt spid="5"/>
                                        </p:tgtEl>
                                        <p:attrNameLst>
                                          <p:attrName>ppt_h</p:attrName>
                                        </p:attrNameLst>
                                      </p:cBhvr>
                                      <p:tavLst>
                                        <p:tav tm="0">
                                          <p:val>
                                            <p:fltVal val="0"/>
                                          </p:val>
                                        </p:tav>
                                        <p:tav tm="100000">
                                          <p:val>
                                            <p:strVal val="#ppt_h"/>
                                          </p:val>
                                        </p:tav>
                                      </p:tavLst>
                                    </p:anim>
                                    <p:anim calcmode="lin" valueType="num">
                                      <p:cBhvr>
                                        <p:cTn id="144" dur="500" fill="hold"/>
                                        <p:tgtEl>
                                          <p:spTgt spid="5"/>
                                        </p:tgtEl>
                                        <p:attrNameLst>
                                          <p:attrName>style.rotation</p:attrName>
                                        </p:attrNameLst>
                                      </p:cBhvr>
                                      <p:tavLst>
                                        <p:tav tm="0">
                                          <p:val>
                                            <p:fltVal val="360"/>
                                          </p:val>
                                        </p:tav>
                                        <p:tav tm="100000">
                                          <p:val>
                                            <p:fltVal val="0"/>
                                          </p:val>
                                        </p:tav>
                                      </p:tavLst>
                                    </p:anim>
                                    <p:animEffect transition="in" filter="fade">
                                      <p:cBhvr>
                                        <p:cTn id="145" dur="500"/>
                                        <p:tgtEl>
                                          <p:spTgt spid="5"/>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9" presetClass="exit" presetSubtype="0" fill="hold" nodeType="clickEffect">
                                  <p:stCondLst>
                                    <p:cond delay="0"/>
                                  </p:stCondLst>
                                  <p:childTnLst>
                                    <p:animEffect transition="out" filter="dissolve">
                                      <p:cBhvr>
                                        <p:cTn id="149" dur="500"/>
                                        <p:tgtEl>
                                          <p:spTgt spid="80907"/>
                                        </p:tgtEl>
                                      </p:cBhvr>
                                    </p:animEffect>
                                    <p:set>
                                      <p:cBhvr>
                                        <p:cTn id="150" dur="1" fill="hold">
                                          <p:stCondLst>
                                            <p:cond delay="499"/>
                                          </p:stCondLst>
                                        </p:cTn>
                                        <p:tgtEl>
                                          <p:spTgt spid="80907"/>
                                        </p:tgtEl>
                                        <p:attrNameLst>
                                          <p:attrName>style.visibility</p:attrName>
                                        </p:attrNameLst>
                                      </p:cBhvr>
                                      <p:to>
                                        <p:strVal val="hidden"/>
                                      </p:to>
                                    </p:set>
                                  </p:childTnLst>
                                </p:cTn>
                              </p:par>
                              <p:par>
                                <p:cTn id="151" presetID="22" presetClass="entr" presetSubtype="1" fill="hold" grpId="0" nodeType="withEffect">
                                  <p:stCondLst>
                                    <p:cond delay="0"/>
                                  </p:stCondLst>
                                  <p:childTnLst>
                                    <p:set>
                                      <p:cBhvr>
                                        <p:cTn id="152" dur="1" fill="hold">
                                          <p:stCondLst>
                                            <p:cond delay="0"/>
                                          </p:stCondLst>
                                        </p:cTn>
                                        <p:tgtEl>
                                          <p:spTgt spid="80912"/>
                                        </p:tgtEl>
                                        <p:attrNameLst>
                                          <p:attrName>style.visibility</p:attrName>
                                        </p:attrNameLst>
                                      </p:cBhvr>
                                      <p:to>
                                        <p:strVal val="visible"/>
                                      </p:to>
                                    </p:set>
                                    <p:animEffect transition="in" filter="wipe(up)">
                                      <p:cBhvr>
                                        <p:cTn id="153" dur="500"/>
                                        <p:tgtEl>
                                          <p:spTgt spid="80912"/>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0" presetClass="exit" presetSubtype="0" fill="hold" grpId="1" nodeType="clickEffect">
                                  <p:stCondLst>
                                    <p:cond delay="0"/>
                                  </p:stCondLst>
                                  <p:childTnLst>
                                    <p:animEffect transition="out" filter="wedge">
                                      <p:cBhvr>
                                        <p:cTn id="157" dur="2000"/>
                                        <p:tgtEl>
                                          <p:spTgt spid="80912"/>
                                        </p:tgtEl>
                                      </p:cBhvr>
                                    </p:animEffect>
                                    <p:set>
                                      <p:cBhvr>
                                        <p:cTn id="158" dur="1" fill="hold">
                                          <p:stCondLst>
                                            <p:cond delay="1999"/>
                                          </p:stCondLst>
                                        </p:cTn>
                                        <p:tgtEl>
                                          <p:spTgt spid="80912"/>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0" presetClass="entr" presetSubtype="0" fill="hold" grpId="0" nodeType="clickEffect">
                                  <p:stCondLst>
                                    <p:cond delay="0"/>
                                  </p:stCondLst>
                                  <p:childTnLst>
                                    <p:set>
                                      <p:cBhvr>
                                        <p:cTn id="162" dur="1" fill="hold">
                                          <p:stCondLst>
                                            <p:cond delay="0"/>
                                          </p:stCondLst>
                                        </p:cTn>
                                        <p:tgtEl>
                                          <p:spTgt spid="80913"/>
                                        </p:tgtEl>
                                        <p:attrNameLst>
                                          <p:attrName>style.visibility</p:attrName>
                                        </p:attrNameLst>
                                      </p:cBhvr>
                                      <p:to>
                                        <p:strVal val="visible"/>
                                      </p:to>
                                    </p:set>
                                    <p:animEffect transition="in" filter="wedge">
                                      <p:cBhvr>
                                        <p:cTn id="163" dur="2000"/>
                                        <p:tgtEl>
                                          <p:spTgt spid="80913"/>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0" presetClass="exit" presetSubtype="0" accel="100000" fill="hold" grpId="1" nodeType="clickEffect">
                                  <p:stCondLst>
                                    <p:cond delay="0"/>
                                  </p:stCondLst>
                                  <p:childTnLst>
                                    <p:anim calcmode="lin" valueType="num">
                                      <p:cBhvr>
                                        <p:cTn id="167" dur="1000"/>
                                        <p:tgtEl>
                                          <p:spTgt spid="80913"/>
                                        </p:tgtEl>
                                        <p:attrNameLst>
                                          <p:attrName>ppt_w</p:attrName>
                                        </p:attrNameLst>
                                      </p:cBhvr>
                                      <p:tavLst>
                                        <p:tav tm="0">
                                          <p:val>
                                            <p:strVal val="ppt_w"/>
                                          </p:val>
                                        </p:tav>
                                        <p:tav tm="100000">
                                          <p:val>
                                            <p:strVal val="ppt_w+.3"/>
                                          </p:val>
                                        </p:tav>
                                      </p:tavLst>
                                    </p:anim>
                                    <p:anim calcmode="lin" valueType="num">
                                      <p:cBhvr>
                                        <p:cTn id="168" dur="1000"/>
                                        <p:tgtEl>
                                          <p:spTgt spid="80913"/>
                                        </p:tgtEl>
                                        <p:attrNameLst>
                                          <p:attrName>ppt_h</p:attrName>
                                        </p:attrNameLst>
                                      </p:cBhvr>
                                      <p:tavLst>
                                        <p:tav tm="0">
                                          <p:val>
                                            <p:strVal val="ppt_h"/>
                                          </p:val>
                                        </p:tav>
                                        <p:tav tm="100000">
                                          <p:val>
                                            <p:strVal val="ppt_h"/>
                                          </p:val>
                                        </p:tav>
                                      </p:tavLst>
                                    </p:anim>
                                    <p:animEffect transition="out" filter="fade">
                                      <p:cBhvr>
                                        <p:cTn id="169" dur="1000"/>
                                        <p:tgtEl>
                                          <p:spTgt spid="80913"/>
                                        </p:tgtEl>
                                      </p:cBhvr>
                                    </p:animEffect>
                                    <p:set>
                                      <p:cBhvr>
                                        <p:cTn id="170" dur="1" fill="hold">
                                          <p:stCondLst>
                                            <p:cond delay="999"/>
                                          </p:stCondLst>
                                        </p:cTn>
                                        <p:tgtEl>
                                          <p:spTgt spid="80913"/>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80923"/>
                                        </p:tgtEl>
                                        <p:attrNameLst>
                                          <p:attrName>style.visibility</p:attrName>
                                        </p:attrNameLst>
                                      </p:cBhvr>
                                      <p:to>
                                        <p:strVal val="visible"/>
                                      </p:to>
                                    </p:set>
                                    <p:animEffect transition="in" filter="wipe(down)">
                                      <p:cBhvr>
                                        <p:cTn id="175" dur="500"/>
                                        <p:tgtEl>
                                          <p:spTgt spid="80923"/>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0" presetClass="exit" presetSubtype="0" accel="100000" fill="hold" grpId="1" nodeType="clickEffect">
                                  <p:stCondLst>
                                    <p:cond delay="0"/>
                                  </p:stCondLst>
                                  <p:childTnLst>
                                    <p:anim calcmode="lin" valueType="num">
                                      <p:cBhvr>
                                        <p:cTn id="179" dur="1000"/>
                                        <p:tgtEl>
                                          <p:spTgt spid="80923"/>
                                        </p:tgtEl>
                                        <p:attrNameLst>
                                          <p:attrName>ppt_w</p:attrName>
                                        </p:attrNameLst>
                                      </p:cBhvr>
                                      <p:tavLst>
                                        <p:tav tm="0">
                                          <p:val>
                                            <p:strVal val="ppt_w"/>
                                          </p:val>
                                        </p:tav>
                                        <p:tav tm="100000">
                                          <p:val>
                                            <p:strVal val="ppt_w+.3"/>
                                          </p:val>
                                        </p:tav>
                                      </p:tavLst>
                                    </p:anim>
                                    <p:anim calcmode="lin" valueType="num">
                                      <p:cBhvr>
                                        <p:cTn id="180" dur="1000"/>
                                        <p:tgtEl>
                                          <p:spTgt spid="80923"/>
                                        </p:tgtEl>
                                        <p:attrNameLst>
                                          <p:attrName>ppt_h</p:attrName>
                                        </p:attrNameLst>
                                      </p:cBhvr>
                                      <p:tavLst>
                                        <p:tav tm="0">
                                          <p:val>
                                            <p:strVal val="ppt_h"/>
                                          </p:val>
                                        </p:tav>
                                        <p:tav tm="100000">
                                          <p:val>
                                            <p:strVal val="ppt_h"/>
                                          </p:val>
                                        </p:tav>
                                      </p:tavLst>
                                    </p:anim>
                                    <p:animEffect transition="out" filter="fade">
                                      <p:cBhvr>
                                        <p:cTn id="181" dur="1000"/>
                                        <p:tgtEl>
                                          <p:spTgt spid="80923"/>
                                        </p:tgtEl>
                                      </p:cBhvr>
                                    </p:animEffect>
                                    <p:set>
                                      <p:cBhvr>
                                        <p:cTn id="182" dur="1" fill="hold">
                                          <p:stCondLst>
                                            <p:cond delay="999"/>
                                          </p:stCondLst>
                                        </p:cTn>
                                        <p:tgtEl>
                                          <p:spTgt spid="809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p:bldP spid="80901" grpId="1" animBg="1"/>
      <p:bldP spid="80902" grpId="0" animBg="1"/>
      <p:bldP spid="80902" grpId="1" animBg="1"/>
      <p:bldP spid="80903" grpId="0" animBg="1"/>
      <p:bldP spid="80903" grpId="1" animBg="1"/>
      <p:bldP spid="80905" grpId="0" animBg="1"/>
      <p:bldP spid="80905" grpId="1" animBg="1"/>
      <p:bldP spid="80911" grpId="0" animBg="1"/>
      <p:bldP spid="80911" grpId="1" animBg="1"/>
      <p:bldP spid="80912" grpId="0" animBg="1"/>
      <p:bldP spid="80912" grpId="1" animBg="1"/>
      <p:bldP spid="80913" grpId="0" animBg="1"/>
      <p:bldP spid="80913" grpId="1" animBg="1"/>
      <p:bldP spid="80923" grpId="0" animBg="1"/>
      <p:bldP spid="80923" grpId="1" animBg="1"/>
      <p:bldP spid="80926" grpId="0" animBg="1"/>
      <p:bldP spid="80926" grpId="1"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a:solidFill>
                  <a:srgbClr val="FFFFFF"/>
                </a:solidFill>
                <a:effectLst/>
                <a:latin typeface="Arial" charset="0"/>
                <a:ea typeface="ＭＳ Ｐゴシック" charset="0"/>
              </a:rPr>
              <a:t>Survei PB di BibleStudyDownloads</a:t>
            </a:r>
            <a:r>
              <a:rPr lang="en-US" sz="3200" b="1" dirty="0" err="1">
                <a:solidFill>
                  <a:srgbClr val="FFFFFF"/>
                </a:solidFill>
                <a:effectLst/>
                <a:latin typeface="Arial" charset="0"/>
                <a:ea typeface="ＭＳ Ｐゴシック" charset="0"/>
              </a:rPr>
              <a:t>.org</a:t>
            </a:r>
            <a:endParaRPr lang="en-US" sz="1100" b="1" dirty="0">
              <a:solidFill>
                <a:srgbClr val="FFFFFF"/>
              </a:solidFill>
              <a:effectLst/>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Dapatkan bahan presentasi ini</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5019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1146868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13</a:t>
            </a:r>
          </a:p>
        </p:txBody>
      </p:sp>
    </p:spTree>
    <p:extLst>
      <p:ext uri="{BB962C8B-B14F-4D97-AF65-F5344CB8AC3E}">
        <p14:creationId xmlns:p14="http://schemas.microsoft.com/office/powerpoint/2010/main" val="3365926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962562" name="Rectangle 4"/>
          <p:cNvSpPr>
            <a:spLocks noGrp="1" noChangeArrowheads="1"/>
          </p:cNvSpPr>
          <p:nvPr>
            <p:ph type="title" idx="4294967295"/>
          </p:nvPr>
        </p:nvSpPr>
        <p:spPr>
          <a:xfrm>
            <a:off x="685800" y="533400"/>
            <a:ext cx="3505200" cy="923330"/>
          </a:xfrm>
          <a:noFill/>
        </p:spPr>
        <p:txBody>
          <a:bodyPr anchor="t">
            <a:spAutoFit/>
          </a:bodyPr>
          <a:lstStyle/>
          <a:p>
            <a:pPr algn="l">
              <a:spcBef>
                <a:spcPct val="50000"/>
              </a:spcBef>
            </a:pPr>
            <a:r>
              <a:rPr lang="en-US" sz="5400" b="1">
                <a:solidFill>
                  <a:srgbClr val="FF0000"/>
                </a:solidFill>
                <a:latin typeface="Serpentine" charset="0"/>
                <a:ea typeface="ＭＳ Ｐゴシック" charset="0"/>
                <a:cs typeface="ＭＳ Ｐゴシック" charset="0"/>
              </a:rPr>
              <a:t>Naga!</a:t>
            </a:r>
          </a:p>
        </p:txBody>
      </p:sp>
      <p:sp>
        <p:nvSpPr>
          <p:cNvPr id="4" name="Text Box 2"/>
          <p:cNvSpPr txBox="1">
            <a:spLocks noChangeArrowheads="1"/>
          </p:cNvSpPr>
          <p:nvPr/>
        </p:nvSpPr>
        <p:spPr bwMode="auto">
          <a:xfrm>
            <a:off x="179388" y="4076700"/>
            <a:ext cx="7543800" cy="2616101"/>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a:solidFill>
                  <a:srgbClr val="000000"/>
                </a:solidFill>
              </a:rPr>
              <a:t>Setan:</a:t>
            </a:r>
            <a:endParaRPr lang="en-US" sz="3600" b="1" dirty="0">
              <a:solidFill>
                <a:srgbClr val="000000"/>
              </a:solidFill>
            </a:endParaRPr>
          </a:p>
          <a:p>
            <a:pPr algn="ctr" defTabSz="914400" eaLnBrk="0" fontAlgn="base" hangingPunct="0">
              <a:spcBef>
                <a:spcPct val="0"/>
              </a:spcBef>
              <a:spcAft>
                <a:spcPct val="0"/>
              </a:spcAft>
            </a:pPr>
            <a:r>
              <a:rPr lang="en-US" sz="3200">
                <a:solidFill>
                  <a:srgbClr val="000000"/>
                </a:solidFill>
              </a:rPr>
              <a:t>Musuh utama Allah; yang membenci kebenaran, kebaikan, dan ciptaan Allah; yang menjadikan dirinya sendiri Allah, andaikata bisa!</a:t>
            </a:r>
            <a:endParaRPr lang="en-US" dirty="0">
              <a:solidFill>
                <a:srgbClr val="000000"/>
              </a:solidFill>
              <a:latin typeface="Times New Roman" charset="0"/>
            </a:endParaRPr>
          </a:p>
        </p:txBody>
      </p:sp>
      <p:graphicFrame>
        <p:nvGraphicFramePr>
          <p:cNvPr id="962564"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spid="_x0000_s2248" name="Clip" r:id="rId4" imgW="5600700" imgH="4991100" progId="">
                  <p:embed/>
                </p:oleObj>
              </mc:Choice>
              <mc:Fallback>
                <p:oleObj name="Clip" r:id="rId4" imgW="5600700" imgH="4991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228059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964610" name="Rectangle 1028"/>
          <p:cNvSpPr>
            <a:spLocks noGrp="1" noChangeArrowheads="1"/>
          </p:cNvSpPr>
          <p:nvPr>
            <p:ph type="title" idx="4294967295"/>
          </p:nvPr>
        </p:nvSpPr>
        <p:spPr>
          <a:xfrm>
            <a:off x="250825" y="3897313"/>
            <a:ext cx="4964113" cy="2123658"/>
          </a:xfrm>
          <a:noFill/>
        </p:spPr>
        <p:txBody>
          <a:bodyPr anchor="t">
            <a:spAutoFit/>
          </a:bodyPr>
          <a:lstStyle/>
          <a:p>
            <a:pPr>
              <a:spcBef>
                <a:spcPct val="50000"/>
              </a:spcBef>
            </a:pPr>
            <a:r>
              <a:rPr lang="en-US" sz="6600">
                <a:solidFill>
                  <a:srgbClr val="FF0000"/>
                </a:solidFill>
                <a:latin typeface="Xerox Serif Wide" charset="0"/>
                <a:ea typeface="ＭＳ Ｐゴシック" charset="0"/>
                <a:cs typeface="ＭＳ Ｐゴシック" charset="0"/>
              </a:rPr>
              <a:t>Binatang</a:t>
            </a:r>
            <a:br>
              <a:rPr lang="en-US" sz="6600">
                <a:solidFill>
                  <a:srgbClr val="FF0000"/>
                </a:solidFill>
                <a:latin typeface="Xerox Serif Wide" charset="0"/>
                <a:ea typeface="ＭＳ Ｐゴシック" charset="0"/>
                <a:cs typeface="ＭＳ Ｐゴシック" charset="0"/>
              </a:rPr>
            </a:br>
            <a:r>
              <a:rPr lang="en-US" sz="6600">
                <a:solidFill>
                  <a:srgbClr val="FF0000"/>
                </a:solidFill>
                <a:latin typeface="Xerox Serif Wide" charset="0"/>
                <a:ea typeface="ＭＳ Ｐゴシック" charset="0"/>
                <a:cs typeface="ＭＳ Ｐゴシック" charset="0"/>
              </a:rPr>
              <a:t>Spiritual</a:t>
            </a:r>
            <a:endParaRPr lang="en-US" sz="6600" dirty="0">
              <a:solidFill>
                <a:srgbClr val="FF0000"/>
              </a:solidFill>
              <a:latin typeface="Xerox Serif Wide" charset="0"/>
              <a:ea typeface="ＭＳ Ｐゴシック" charset="0"/>
              <a:cs typeface="ＭＳ Ｐゴシック" charset="0"/>
            </a:endParaRPr>
          </a:p>
        </p:txBody>
      </p:sp>
      <p:pic>
        <p:nvPicPr>
          <p:cNvPr id="964611"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
          <p:cNvSpPr txBox="1">
            <a:spLocks noChangeArrowheads="1"/>
          </p:cNvSpPr>
          <p:nvPr/>
        </p:nvSpPr>
        <p:spPr bwMode="auto">
          <a:xfrm>
            <a:off x="312516" y="188913"/>
            <a:ext cx="8019338" cy="3108543"/>
          </a:xfrm>
          <a:prstGeom prst="rect">
            <a:avLst/>
          </a:prstGeom>
          <a:solidFill>
            <a:schemeClr val="bg1"/>
          </a:solidFill>
          <a:ln w="57150" cmpd="thickThin">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a:solidFill>
                  <a:srgbClr val="000000"/>
                </a:solidFill>
              </a:rPr>
              <a:t>Binatang:</a:t>
            </a:r>
            <a:endParaRPr lang="en-US" sz="3600" b="1" dirty="0">
              <a:solidFill>
                <a:srgbClr val="000000"/>
              </a:solidFill>
            </a:endParaRPr>
          </a:p>
          <a:p>
            <a:pPr algn="ctr" defTabSz="914400" eaLnBrk="0" fontAlgn="base" hangingPunct="0">
              <a:spcBef>
                <a:spcPct val="0"/>
              </a:spcBef>
              <a:spcAft>
                <a:spcPct val="0"/>
              </a:spcAft>
            </a:pPr>
            <a:r>
              <a:rPr lang="en-US" sz="3200">
                <a:solidFill>
                  <a:srgbClr val="000000"/>
                </a:solidFill>
              </a:rPr>
              <a:t>Sistem politik Dunia. Sistem ini menuntut dan mendapatkan pemujaan dan ketaatan dari semua orang, kecuali dari anak Domba. Tujuannya adalah untuk menguasai dunia dengan kekuatan Setan. </a:t>
            </a:r>
            <a:endParaRPr lang="en-US" dirty="0">
              <a:solidFill>
                <a:srgbClr val="000000"/>
              </a:solidFill>
              <a:latin typeface="Times New Roman"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079401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966658" name="Rectangle 5"/>
          <p:cNvSpPr>
            <a:spLocks noGrp="1" noChangeArrowheads="1"/>
          </p:cNvSpPr>
          <p:nvPr>
            <p:ph type="title" idx="4294967295"/>
          </p:nvPr>
        </p:nvSpPr>
        <p:spPr>
          <a:xfrm>
            <a:off x="5364163" y="4225925"/>
            <a:ext cx="3455987" cy="1323439"/>
          </a:xfrm>
          <a:noFill/>
        </p:spPr>
        <p:txBody>
          <a:bodyPr anchor="t">
            <a:spAutoFit/>
          </a:bodyPr>
          <a:lstStyle/>
          <a:p>
            <a:pPr algn="l">
              <a:spcBef>
                <a:spcPct val="50000"/>
              </a:spcBef>
            </a:pPr>
            <a:r>
              <a:rPr lang="en-US" sz="4000" b="1">
                <a:solidFill>
                  <a:schemeClr val="tx1"/>
                </a:solidFill>
                <a:latin typeface="Windsor" charset="0"/>
                <a:ea typeface="ＭＳ Ｐゴシック" charset="0"/>
                <a:cs typeface="ＭＳ Ｐゴシック" charset="0"/>
              </a:rPr>
              <a:t>Nabi Palsu Spiritual</a:t>
            </a:r>
          </a:p>
        </p:txBody>
      </p:sp>
      <p:pic>
        <p:nvPicPr>
          <p:cNvPr id="966659"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6660"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66661" name="Text Box 2"/>
          <p:cNvSpPr txBox="1">
            <a:spLocks noChangeArrowheads="1"/>
          </p:cNvSpPr>
          <p:nvPr/>
        </p:nvSpPr>
        <p:spPr bwMode="auto">
          <a:xfrm>
            <a:off x="107950" y="981075"/>
            <a:ext cx="5040313" cy="5078313"/>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a:solidFill>
                  <a:srgbClr val="000000"/>
                </a:solidFill>
              </a:rPr>
              <a:t>Nabi Palsu:</a:t>
            </a:r>
            <a:endParaRPr lang="en-US" sz="3200" b="1" dirty="0">
              <a:solidFill>
                <a:srgbClr val="000000"/>
              </a:solidFill>
            </a:endParaRPr>
          </a:p>
          <a:p>
            <a:pPr algn="ctr" defTabSz="914400" eaLnBrk="0" fontAlgn="base" hangingPunct="0">
              <a:spcBef>
                <a:spcPct val="0"/>
              </a:spcBef>
              <a:spcAft>
                <a:spcPct val="0"/>
              </a:spcAft>
            </a:pPr>
            <a:r>
              <a:rPr lang="en-US" sz="3200">
                <a:solidFill>
                  <a:srgbClr val="000000"/>
                </a:solidFill>
              </a:rPr>
              <a:t>Setiap Ideologi, Agama, an/atau Teknologi yang menyesatkan manusia dengan prinsip, mujizat, dan hasil karya yang masuk akal (namun sesat). Tujuannya adalah agar manusia menyembah Binatang. </a:t>
            </a:r>
            <a:endParaRPr lang="en-US" sz="3200" dirty="0">
              <a:solidFill>
                <a:srgbClr val="000000"/>
              </a:solidFill>
            </a:endParaRP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33425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9687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70385" y="340026"/>
            <a:ext cx="8532812" cy="1873250"/>
          </a:xfrm>
        </p:spPr>
        <p:txBody>
          <a:bodyPr/>
          <a:lstStyle/>
          <a:p>
            <a:pPr>
              <a:defRPr/>
            </a:pPr>
            <a:r>
              <a:rPr lang="en-US" sz="3600" b="1">
                <a:solidFill>
                  <a:srgbClr val="FFFFFF"/>
                </a:solidFill>
                <a:effectLst>
                  <a:outerShdw blurRad="38100" dist="38100" dir="2700000" algn="tl">
                    <a:srgbClr val="000000">
                      <a:alpha val="43137"/>
                    </a:srgbClr>
                  </a:outerShdw>
                </a:effectLst>
                <a:latin typeface="Arial"/>
                <a:ea typeface="ＭＳ Ｐゴシック" charset="0"/>
                <a:cs typeface="Arial"/>
              </a:rPr>
              <a:t>Dia adalah seorang manusia dan bilangannya ialah 666</a:t>
            </a:r>
            <a:br>
              <a:rPr lang="en-US" sz="3600" b="1">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3600" b="1">
                <a:solidFill>
                  <a:srgbClr val="FFFFFF"/>
                </a:solidFill>
                <a:effectLst>
                  <a:outerShdw blurRad="38100" dist="38100" dir="2700000" algn="tl">
                    <a:srgbClr val="000000">
                      <a:alpha val="43137"/>
                    </a:srgbClr>
                  </a:outerShdw>
                </a:effectLst>
                <a:latin typeface="Arial"/>
                <a:ea typeface="ＭＳ Ｐゴシック" charset="0"/>
                <a:cs typeface="Arial"/>
              </a:rPr>
              <a:t>(Wahyu 13:18</a:t>
            </a: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855018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3"/>
          <p:cNvSpPr>
            <a:spLocks noGrp="1" noChangeArrowheads="1"/>
          </p:cNvSpPr>
          <p:nvPr>
            <p:ph type="title" idx="4294967295"/>
          </p:nvPr>
        </p:nvSpPr>
        <p:spPr>
          <a:xfrm>
            <a:off x="685800" y="228600"/>
            <a:ext cx="7772400" cy="838200"/>
          </a:xfrm>
        </p:spPr>
        <p:txBody>
          <a:bodyPr/>
          <a:lstStyle/>
          <a:p>
            <a:pPr eaLnBrk="1" hangingPunct="1"/>
            <a:r>
              <a:rPr kumimoji="0" lang="en-US" sz="4200">
                <a:latin typeface="Geneva" charset="0"/>
                <a:ea typeface="ＭＳ Ｐゴシック" charset="0"/>
                <a:cs typeface="ＭＳ Ｐゴシック" charset="0"/>
              </a:rPr>
              <a:t>Gematria dalam Bahasa Yunani</a:t>
            </a:r>
            <a:endParaRPr kumimoji="0" lang="en-US" sz="4200" dirty="0">
              <a:latin typeface="Geneva" charset="0"/>
              <a:ea typeface="ＭＳ Ｐゴシック" charset="0"/>
              <a:cs typeface="ＭＳ Ｐゴシック" charset="0"/>
            </a:endParaRPr>
          </a:p>
        </p:txBody>
      </p:sp>
      <p:sp>
        <p:nvSpPr>
          <p:cNvPr id="970755" name="Text Box 4"/>
          <p:cNvSpPr txBox="1">
            <a:spLocks noChangeArrowheads="1"/>
          </p:cNvSpPr>
          <p:nvPr/>
        </p:nvSpPr>
        <p:spPr bwMode="auto">
          <a:xfrm>
            <a:off x="900113" y="912813"/>
            <a:ext cx="814868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a:solidFill>
                  <a:srgbClr val="000000"/>
                </a:solidFill>
              </a:rPr>
              <a:t>Bahasa Ibrani, Yunani, dan Latin menggunakan huruf sebagai angka.</a:t>
            </a:r>
          </a:p>
        </p:txBody>
      </p:sp>
      <p:sp>
        <p:nvSpPr>
          <p:cNvPr id="970756"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latin typeface="Times New Roman" charset="0"/>
              </a:rPr>
              <a:t>http://religion-cults.com/antichrist/666.htm</a:t>
            </a: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2" name="Picture 1"/>
          <p:cNvPicPr>
            <a:picLocks noChangeAspect="1"/>
          </p:cNvPicPr>
          <p:nvPr/>
        </p:nvPicPr>
        <p:blipFill>
          <a:blip r:embed="rId3"/>
          <a:stretch>
            <a:fillRect/>
          </a:stretch>
        </p:blipFill>
        <p:spPr>
          <a:xfrm>
            <a:off x="0" y="1932943"/>
            <a:ext cx="9144000" cy="2992113"/>
          </a:xfrm>
          <a:prstGeom prst="rect">
            <a:avLst/>
          </a:prstGeom>
        </p:spPr>
      </p:pic>
    </p:spTree>
    <p:extLst>
      <p:ext uri="{BB962C8B-B14F-4D97-AF65-F5344CB8AC3E}">
        <p14:creationId xmlns:p14="http://schemas.microsoft.com/office/powerpoint/2010/main" val="1706422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r>
              <a:rPr lang="en-US" sz="6000" b="1" dirty="0">
                <a:effectLst>
                  <a:glow rad="241300">
                    <a:srgbClr val="FFFFFF">
                      <a:alpha val="75000"/>
                    </a:srgbClr>
                  </a:glow>
                </a:effectLst>
                <a:latin typeface="Verdana" charset="0"/>
                <a:ea typeface="ＭＳ Ｐゴシック" charset="0"/>
                <a:cs typeface="ＭＳ Ｐゴシック" charset="0"/>
              </a:rPr>
              <a:t>Nero = 666?</a:t>
            </a:r>
          </a:p>
        </p:txBody>
      </p:sp>
      <p:pic>
        <p:nvPicPr>
          <p:cNvPr id="97280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03" name="Text Box 3"/>
          <p:cNvSpPr txBox="1">
            <a:spLocks noChangeArrowheads="1"/>
          </p:cNvSpPr>
          <p:nvPr/>
        </p:nvSpPr>
        <p:spPr bwMode="auto">
          <a:xfrm>
            <a:off x="3306768" y="6400800"/>
            <a:ext cx="585248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effectLst>
                  <a:glow rad="241300">
                    <a:srgbClr val="FFFFFF">
                      <a:alpha val="75000"/>
                    </a:srgbClr>
                  </a:glow>
                </a:effectLst>
                <a:latin typeface="Times New Roman" charset="0"/>
              </a:rPr>
              <a:t>http://religion-</a:t>
            </a:r>
            <a:r>
              <a:rPr lang="en-US" b="1" dirty="0" err="1">
                <a:solidFill>
                  <a:srgbClr val="000000"/>
                </a:solidFill>
                <a:effectLst>
                  <a:glow rad="241300">
                    <a:srgbClr val="FFFFFF">
                      <a:alpha val="75000"/>
                    </a:srgbClr>
                  </a:glow>
                </a:effectLst>
                <a:latin typeface="Times New Roman" charset="0"/>
              </a:rPr>
              <a:t>cults.com</a:t>
            </a:r>
            <a:r>
              <a:rPr lang="en-US" b="1" dirty="0">
                <a:solidFill>
                  <a:srgbClr val="000000"/>
                </a:solidFill>
                <a:effectLst>
                  <a:glow rad="241300">
                    <a:srgbClr val="FFFFFF">
                      <a:alpha val="75000"/>
                    </a:srgbClr>
                  </a:glow>
                </a:effectLst>
                <a:latin typeface="Times New Roman" charset="0"/>
              </a:rPr>
              <a:t>/antichrist/666.htm</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79866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49" name="Picture 71" descr="DSS"/>
          <p:cNvPicPr>
            <a:picLocks noChangeAspect="1" noChangeArrowheads="1"/>
          </p:cNvPicPr>
          <p:nvPr/>
        </p:nvPicPr>
        <p:blipFill rotWithShape="1">
          <a:blip r:embed="rId3" cstate="screen">
            <a:lum bright="-36000"/>
            <a:extLst>
              <a:ext uri="{28A0092B-C50C-407E-A947-70E740481C1C}">
                <a14:useLocalDpi xmlns:a14="http://schemas.microsoft.com/office/drawing/2010/main"/>
              </a:ext>
            </a:extLst>
          </a:blip>
          <a:srcRect/>
          <a:stretch/>
        </p:blipFill>
        <p:spPr bwMode="auto">
          <a:xfrm>
            <a:off x="-12451" y="12452"/>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74218" name="Group 74"/>
          <p:cNvGraphicFramePr>
            <a:graphicFrameLocks noGrp="1"/>
          </p:cNvGraphicFramePr>
          <p:nvPr>
            <p:extLst>
              <p:ext uri="{D42A27DB-BD31-4B8C-83A1-F6EECF244321}">
                <p14:modId xmlns:p14="http://schemas.microsoft.com/office/powerpoint/2010/main" val="1313455443"/>
              </p:ext>
            </p:extLst>
          </p:nvPr>
        </p:nvGraphicFramePr>
        <p:xfrm>
          <a:off x="611188" y="1077913"/>
          <a:ext cx="6858000" cy="5230854"/>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Inggris</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Yunani</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Ibrani</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Nilai</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974902" name="Rectangle 66"/>
          <p:cNvSpPr>
            <a:spLocks noGrp="1" noChangeArrowheads="1"/>
          </p:cNvSpPr>
          <p:nvPr>
            <p:ph type="title" idx="4294967295"/>
          </p:nvPr>
        </p:nvSpPr>
        <p:spPr>
          <a:xfrm>
            <a:off x="604838" y="93663"/>
            <a:ext cx="7015421" cy="762000"/>
          </a:xfrm>
          <a:solidFill>
            <a:srgbClr val="000000"/>
          </a:solidFill>
        </p:spPr>
        <p:txBody>
          <a:bodyPr/>
          <a:lstStyle/>
          <a:p>
            <a:pPr eaLnBrk="1" hangingPunct="1"/>
            <a:r>
              <a:rPr kumimoji="0" lang="en-US">
                <a:solidFill>
                  <a:schemeClr val="bg1"/>
                </a:solidFill>
                <a:latin typeface="Helvetica" charset="0"/>
                <a:ea typeface="ＭＳ Ｐゴシック" charset="0"/>
                <a:cs typeface="ＭＳ Ｐゴシック" charset="0"/>
              </a:rPr>
              <a:t>Bahasa Ibrani Gematria</a:t>
            </a:r>
            <a:endParaRPr kumimoji="0" lang="en-US" dirty="0">
              <a:solidFill>
                <a:schemeClr val="bg1"/>
              </a:solidFill>
              <a:latin typeface="Helvetica" charset="0"/>
              <a:ea typeface="ＭＳ Ｐゴシック" charset="0"/>
              <a:cs typeface="ＭＳ Ｐゴシック" charset="0"/>
            </a:endParaRP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pl-PL"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rPr>
              <a:t>www = 666</a:t>
            </a:r>
            <a:endParaRPr lang="en-US"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endParaRPr>
          </a:p>
        </p:txBody>
      </p:sp>
      <p:sp>
        <p:nvSpPr>
          <p:cNvPr id="974904"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3F1E4"/>
                </a:solidFill>
                <a:latin typeface="Arial" charset="0"/>
                <a:cs typeface="Arial" charset="0"/>
              </a:rPr>
              <a:t>http://religion-cults.com/antichrist/666.htm</a:t>
            </a: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97190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1" y="44450"/>
            <a:ext cx="6030259" cy="863600"/>
          </a:xfrm>
          <a:effectLst>
            <a:outerShdw blurRad="50800" dist="25399" dir="16200000" algn="ctr" rotWithShape="0">
              <a:srgbClr val="FFFFFF">
                <a:alpha val="75000"/>
              </a:srgbClr>
            </a:outerShdw>
          </a:effectLst>
        </p:spPr>
        <p:txBody>
          <a:bodyPr/>
          <a:lstStyle/>
          <a:p>
            <a:pPr algn="l" eaLnBrk="1" hangingPunct="1">
              <a:defRPr/>
            </a:pPr>
            <a:r>
              <a:rPr lang="en-US" sz="4000"/>
              <a:t>Bahasa Inggris Gematria</a:t>
            </a:r>
            <a:endParaRPr lang="en-US" sz="4000" dirty="0"/>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a:t>Kissinger = Antikris!</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extLst>
              <p:ext uri="{D42A27DB-BD31-4B8C-83A1-F6EECF244321}">
                <p14:modId xmlns:p14="http://schemas.microsoft.com/office/powerpoint/2010/main" val="3698850506"/>
              </p:ext>
            </p:extLst>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chemeClr val="bg1"/>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3126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en-US">
                <a:solidFill>
                  <a:srgbClr val="FF9A9A"/>
                </a:solidFill>
                <a:latin typeface="Trebuchet MS" charset="0"/>
                <a:ea typeface="ＭＳ Ｐゴシック" charset="0"/>
                <a:cs typeface="ＭＳ Ｐゴシック" charset="0"/>
              </a:rPr>
              <a:t>THE UPC BAR CODE</a:t>
            </a:r>
            <a:endParaRPr lang="en-US">
              <a:latin typeface="Trebuchet MS" charset="0"/>
              <a:ea typeface="ＭＳ Ｐゴシック" charset="0"/>
              <a:cs typeface="ＭＳ Ｐゴシック" charset="0"/>
            </a:endParaRPr>
          </a:p>
        </p:txBody>
      </p:sp>
      <p:pic>
        <p:nvPicPr>
          <p:cNvPr id="97894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978947"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defTabSz="914400" fontAlgn="base">
              <a:spcBef>
                <a:spcPct val="20000"/>
              </a:spcBef>
              <a:spcAft>
                <a:spcPct val="0"/>
              </a:spcAft>
              <a:defRPr/>
            </a:pPr>
            <a:r>
              <a:rPr lang="en-US" sz="2800" b="1" i="1">
                <a:solidFill>
                  <a:srgbClr val="FFFFFF"/>
                </a:solidFill>
                <a:latin typeface="Arial"/>
                <a:ea typeface="ＭＳ Ｐゴシック"/>
                <a:cs typeface="Arial"/>
              </a:rPr>
              <a:t>APAKAH BANGSA YAHUDI DI AYAT BERIKUTNYA (</a:t>
            </a:r>
            <a:r>
              <a:rPr lang="en-US" sz="2800" b="1" i="1" dirty="0">
                <a:solidFill>
                  <a:srgbClr val="FFFFFF"/>
                </a:solidFill>
                <a:latin typeface="Arial"/>
                <a:ea typeface="ＭＳ Ｐゴシック"/>
                <a:cs typeface="Arial"/>
              </a:rPr>
              <a:t>REV. 14:1</a:t>
            </a:r>
            <a:r>
              <a:rPr lang="en-US" sz="2800" b="1" i="1">
                <a:solidFill>
                  <a:srgbClr val="FFFFFF"/>
                </a:solidFill>
                <a:latin typeface="Arial"/>
                <a:ea typeface="ＭＳ Ｐゴシック"/>
                <a:cs typeface="Arial"/>
              </a:rPr>
              <a:t>) JUGA MEMILIKI KODE  YANG         TAK NAMPAK?</a:t>
            </a:r>
            <a:endParaRPr lang="en-US" sz="2800" b="1" i="1" dirty="0">
              <a:solidFill>
                <a:srgbClr val="FFFFFF"/>
              </a:solidFill>
              <a:latin typeface="Arial"/>
              <a:ea typeface="ＭＳ Ｐゴシック"/>
              <a:cs typeface="Arial"/>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57214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980996"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algn="l" eaLnBrk="1" hangingPunct="1">
              <a:defRPr/>
            </a:pPr>
            <a:r>
              <a:rPr lang="en-US" sz="4000"/>
              <a:t>Tanda dari chip mikro Binatang</a:t>
            </a:r>
            <a:endParaRPr lang="en-US" sz="4000" dirty="0"/>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9"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206644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3.2 Leop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80000" cy="3390900"/>
          </a:xfrm>
          <a:prstGeom prst="rect">
            <a:avLst/>
          </a:prstGeom>
        </p:spPr>
      </p:pic>
      <p:sp>
        <p:nvSpPr>
          <p:cNvPr id="363522" name="Rectangle 2"/>
          <p:cNvSpPr>
            <a:spLocks noGrp="1" noChangeArrowheads="1"/>
          </p:cNvSpPr>
          <p:nvPr>
            <p:ph type="ctrTitle"/>
          </p:nvPr>
        </p:nvSpPr>
        <p:spPr>
          <a:xfrm>
            <a:off x="0" y="38318"/>
            <a:ext cx="3668998"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a:solidFill>
                  <a:srgbClr val="FFFFFF"/>
                </a:solidFill>
                <a:effectLst>
                  <a:glow rad="292100">
                    <a:srgbClr val="000000">
                      <a:alpha val="75000"/>
                    </a:srgbClr>
                  </a:glow>
                </a:effectLst>
                <a:ea typeface="ＭＳ Ｐゴシック" charset="0"/>
              </a:rPr>
              <a:t>Binatang</a:t>
            </a:r>
            <a:endParaRPr lang="en-US" sz="4000" b="1" kern="1200" dirty="0">
              <a:solidFill>
                <a:srgbClr val="FFFFFF"/>
              </a:solidFill>
              <a:effectLst>
                <a:glow rad="292100">
                  <a:srgbClr val="000000">
                    <a:alpha val="75000"/>
                  </a:srgbClr>
                </a:glow>
              </a:effectLst>
              <a:ea typeface="ＭＳ Ｐゴシック" charset="0"/>
            </a:endParaRPr>
          </a:p>
        </p:txBody>
      </p:sp>
      <p:sp>
        <p:nvSpPr>
          <p:cNvPr id="2" name="Rectangle 2"/>
          <p:cNvSpPr>
            <a:spLocks noChangeArrowheads="1"/>
          </p:cNvSpPr>
          <p:nvPr/>
        </p:nvSpPr>
        <p:spPr bwMode="auto">
          <a:xfrm>
            <a:off x="0" y="4321469"/>
            <a:ext cx="9144000" cy="2462213"/>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ja-JP" sz="2200" b="1">
                <a:solidFill>
                  <a:srgbClr val="FFFFFF"/>
                </a:solidFill>
                <a:effectLst>
                  <a:glow rad="292100">
                    <a:srgbClr val="000000">
                      <a:alpha val="75000"/>
                    </a:srgbClr>
                  </a:glow>
                </a:effectLst>
                <a:latin typeface="Arial"/>
                <a:ea typeface="ＭＳ Ｐゴシック" charset="0"/>
                <a:cs typeface="Arial"/>
              </a:rPr>
              <a:t>“Lalu aku melihat seekor binatang keluar dari dalam laut, bertanduk sepuluh dan berkepala tujuh; di atas tanduk-tanduknya terdapat sepuluh mahkota dan pada kepalanya tertulis nama-nama hujat. </a:t>
            </a:r>
            <a:r>
              <a:rPr lang="en-US" altLang="ja-JP" sz="2200" b="1" baseline="30000">
                <a:solidFill>
                  <a:srgbClr val="FFFFFF"/>
                </a:solidFill>
                <a:effectLst>
                  <a:glow rad="292100">
                    <a:srgbClr val="000000">
                      <a:alpha val="75000"/>
                    </a:srgbClr>
                  </a:glow>
                </a:effectLst>
                <a:latin typeface="Arial"/>
                <a:ea typeface="ＭＳ Ｐゴシック" charset="0"/>
                <a:cs typeface="Arial"/>
              </a:rPr>
              <a:t>2</a:t>
            </a:r>
            <a:r>
              <a:rPr lang="en-US" altLang="ja-JP" sz="2200" b="1">
                <a:solidFill>
                  <a:srgbClr val="FFFFFF"/>
                </a:solidFill>
                <a:effectLst>
                  <a:glow rad="292100">
                    <a:srgbClr val="000000">
                      <a:alpha val="75000"/>
                    </a:srgbClr>
                  </a:glow>
                </a:effectLst>
                <a:latin typeface="Arial"/>
                <a:ea typeface="ＭＳ Ｐゴシック" charset="0"/>
                <a:cs typeface="Arial"/>
              </a:rPr>
              <a:t>Binatang yang kulihat itu serupa dengan macan tutul, dan kakinya seperti kaki beruang dan mulutnya seperti mulut singa. Dan naga itu memberkan kepadanya kekuatannya, dan takhtanya dan kekuasaannya yang besar" (13:1-2).</a:t>
            </a:r>
            <a:endParaRPr lang="en-US" sz="2200" b="1" dirty="0">
              <a:solidFill>
                <a:srgbClr val="FFFFFF"/>
              </a:solidFill>
              <a:effectLst>
                <a:glow rad="292100">
                  <a:srgbClr val="000000">
                    <a:alpha val="75000"/>
                  </a:srgbClr>
                </a:glow>
              </a:effectLst>
              <a:latin typeface="Arial"/>
              <a:ea typeface="ＭＳ Ｐゴシック" charset="0"/>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5" name="Picture 4" descr="REv 13 beas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28456" y="-1"/>
            <a:ext cx="5415544" cy="4157679"/>
          </a:xfrm>
          <a:prstGeom prst="rect">
            <a:avLst/>
          </a:prstGeom>
        </p:spPr>
      </p:pic>
    </p:spTree>
    <p:extLst>
      <p:ext uri="{BB962C8B-B14F-4D97-AF65-F5344CB8AC3E}">
        <p14:creationId xmlns:p14="http://schemas.microsoft.com/office/powerpoint/2010/main" val="3390506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p:txBody>
          <a:bodyPr/>
          <a:lstStyle/>
          <a:p>
            <a:pPr algn="ctr" eaLnBrk="1" hangingPunct="1"/>
            <a:r>
              <a:rPr lang="en-US" sz="3200" b="1" dirty="0">
                <a:latin typeface="Arial" charset="0"/>
                <a:ea typeface="ＭＳ Ｐゴシック" charset="0"/>
                <a:cs typeface="Arial" charset="0"/>
              </a:rPr>
              <a:t>Monster Drink!</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2" name="Picture 1" descr="rev 13 waw on mons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6031" y="462095"/>
            <a:ext cx="4037985" cy="5190212"/>
          </a:xfrm>
          <a:prstGeom prst="rect">
            <a:avLst/>
          </a:prstGeom>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9752" y="365132"/>
            <a:ext cx="7517632" cy="5638224"/>
          </a:xfrm>
          <a:prstGeom prst="rect">
            <a:avLst/>
          </a:prstGeom>
        </p:spPr>
      </p:pic>
      <p:pic>
        <p:nvPicPr>
          <p:cNvPr id="4" name="Picture 3" descr="rev 13 lady in monster_energy.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704" y="654212"/>
            <a:ext cx="8372155" cy="5041279"/>
          </a:xfrm>
          <a:prstGeom prst="rect">
            <a:avLst/>
          </a:prstGeom>
        </p:spPr>
      </p:pic>
    </p:spTree>
    <p:extLst>
      <p:ext uri="{BB962C8B-B14F-4D97-AF65-F5344CB8AC3E}">
        <p14:creationId xmlns:p14="http://schemas.microsoft.com/office/powerpoint/2010/main" val="193149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bwMode="auto">
          <a:xfrm>
            <a:off x="0" y="0"/>
            <a:ext cx="9144000" cy="699108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FFFFFF"/>
              </a:solidFill>
              <a:latin typeface="Comic Sans MS" pitchFamily="-111" charset="0"/>
              <a:ea typeface="ＭＳ Ｐゴシック" charset="0"/>
              <a:cs typeface="ＭＳ Ｐゴシック" charset="0"/>
            </a:endParaRPr>
          </a:p>
        </p:txBody>
      </p:sp>
      <p:pic>
        <p:nvPicPr>
          <p:cNvPr id="4" name="Picture 3" descr="rev 13 MONSTER ENERGY DRINK =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6868" y="0"/>
            <a:ext cx="6655140" cy="5798113"/>
          </a:xfrm>
          <a:prstGeom prst="rect">
            <a:avLst/>
          </a:prstGeom>
        </p:spPr>
      </p:pic>
      <p:sp>
        <p:nvSpPr>
          <p:cNvPr id="983042" name="Rectangle 2"/>
          <p:cNvSpPr>
            <a:spLocks noGrp="1" noChangeArrowheads="1"/>
          </p:cNvSpPr>
          <p:nvPr>
            <p:ph type="title" idx="4294967295"/>
          </p:nvPr>
        </p:nvSpPr>
        <p:spPr>
          <a:xfrm>
            <a:off x="533400" y="178031"/>
            <a:ext cx="8153400" cy="553140"/>
          </a:xfrm>
          <a:solidFill>
            <a:srgbClr val="FFFFFF"/>
          </a:solidFill>
        </p:spPr>
        <p:txBody>
          <a:bodyPr anchor="ctr"/>
          <a:lstStyle/>
          <a:p>
            <a:pPr algn="ctr" eaLnBrk="1" hangingPunct="1"/>
            <a:r>
              <a:rPr lang="en-US" sz="3200" b="1">
                <a:solidFill>
                  <a:schemeClr val="bg1"/>
                </a:solidFill>
                <a:latin typeface="Arial" charset="0"/>
                <a:ea typeface="ＭＳ Ｐゴシック" charset="0"/>
                <a:cs typeface="Arial" charset="0"/>
              </a:rPr>
              <a:t>Nilai Alfabet Bahasa Ibrani</a:t>
            </a:r>
            <a:endParaRPr lang="en-US" sz="3200" b="1" dirty="0">
              <a:solidFill>
                <a:schemeClr val="bg1"/>
              </a:solidFill>
              <a:latin typeface="Arial" charset="0"/>
              <a:ea typeface="ＭＳ Ｐゴシック" charset="0"/>
              <a:cs typeface="Arial"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9" name="Rectangle 2"/>
          <p:cNvSpPr txBox="1">
            <a:spLocks noChangeArrowheads="1"/>
          </p:cNvSpPr>
          <p:nvPr/>
        </p:nvSpPr>
        <p:spPr bwMode="auto">
          <a:xfrm>
            <a:off x="442166" y="5912007"/>
            <a:ext cx="8153400"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en-US" sz="3200" b="1">
                <a:solidFill>
                  <a:srgbClr val="FF0000"/>
                </a:solidFill>
                <a:latin typeface="Arial" charset="0"/>
                <a:ea typeface="ＭＳ Ｐゴシック" charset="0"/>
                <a:cs typeface="Arial" charset="0"/>
              </a:rPr>
              <a:t>Minuman Berenergi Monster</a:t>
            </a:r>
            <a:endParaRPr lang="en-US" sz="3200" b="1" dirty="0">
              <a:solidFill>
                <a:srgbClr val="FF0000"/>
              </a:solidFill>
              <a:latin typeface="Arial" charset="0"/>
              <a:ea typeface="ＭＳ Ｐゴシック" charset="0"/>
              <a:cs typeface="Arial" charset="0"/>
            </a:endParaRPr>
          </a:p>
        </p:txBody>
      </p:sp>
      <p:sp>
        <p:nvSpPr>
          <p:cNvPr id="10" name="Rectangle 2"/>
          <p:cNvSpPr txBox="1">
            <a:spLocks noChangeArrowheads="1"/>
          </p:cNvSpPr>
          <p:nvPr/>
        </p:nvSpPr>
        <p:spPr bwMode="auto">
          <a:xfrm>
            <a:off x="442166" y="6369000"/>
            <a:ext cx="8153400"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en-US" sz="3200" b="1" dirty="0">
                <a:solidFill>
                  <a:srgbClr val="FF0000"/>
                </a:solidFill>
                <a:latin typeface="Arial" charset="0"/>
                <a:ea typeface="ＭＳ Ｐゴシック" charset="0"/>
                <a:cs typeface="Arial" charset="0"/>
              </a:rPr>
              <a:t>666</a:t>
            </a:r>
          </a:p>
        </p:txBody>
      </p:sp>
    </p:spTree>
    <p:extLst>
      <p:ext uri="{BB962C8B-B14F-4D97-AF65-F5344CB8AC3E}">
        <p14:creationId xmlns:p14="http://schemas.microsoft.com/office/powerpoint/2010/main" val="382866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42" name="Rectangle 2"/>
          <p:cNvSpPr>
            <a:spLocks noGrp="1" noChangeArrowheads="1"/>
          </p:cNvSpPr>
          <p:nvPr>
            <p:ph type="title" idx="4294967295"/>
          </p:nvPr>
        </p:nvSpPr>
        <p:spPr/>
        <p:txBody>
          <a:bodyPr/>
          <a:lstStyle/>
          <a:p>
            <a:pPr eaLnBrk="1" hangingPunct="1"/>
            <a:r>
              <a:rPr lang="en-US" b="1">
                <a:latin typeface="Arial" charset="0"/>
                <a:ea typeface="ＭＳ Ｐゴシック" charset="0"/>
                <a:cs typeface="Arial" charset="0"/>
              </a:rPr>
              <a:t>Langitlah Batasnya</a:t>
            </a:r>
            <a:endParaRPr lang="en-US" b="1" dirty="0">
              <a:latin typeface="Arial" charset="0"/>
              <a:ea typeface="ＭＳ Ｐゴシック" charset="0"/>
              <a:cs typeface="Arial" charset="0"/>
            </a:endParaRPr>
          </a:p>
        </p:txBody>
      </p:sp>
      <p:sp>
        <p:nvSpPr>
          <p:cNvPr id="983043" name="Text Box 3"/>
          <p:cNvSpPr txBox="1">
            <a:spLocks noChangeArrowheads="1"/>
          </p:cNvSpPr>
          <p:nvPr/>
        </p:nvSpPr>
        <p:spPr bwMode="auto">
          <a:xfrm>
            <a:off x="595313" y="1944688"/>
            <a:ext cx="7939087" cy="3972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a:solidFill>
                  <a:srgbClr val="FFFFFF"/>
                </a:solidFill>
                <a:latin typeface="Arial" charset="0"/>
                <a:cs typeface="Arial" charset="0"/>
              </a:rPr>
              <a:t>Komputasi dengan sistem yang berbeda menghasilkan total 666: Kissinger, van den broek, lustiger,  hitler, deutschland, himmler, new york, us of america, santa claus, kennedy, al  gore... Holy Bible, SS number, witchcraft, lustful, monetary, live, son of sin, mark of  beast, evil, bullet... internet, billgates+3 (the III), computer, terminal, binary,  windows98, teletext, calculation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112557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14</a:t>
            </a:r>
          </a:p>
        </p:txBody>
      </p:sp>
    </p:spTree>
    <p:extLst>
      <p:ext uri="{BB962C8B-B14F-4D97-AF65-F5344CB8AC3E}">
        <p14:creationId xmlns:p14="http://schemas.microsoft.com/office/powerpoint/2010/main" val="1418115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5090" name="Picture 3" descr="rev 7 144,000 worship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26988"/>
            <a:ext cx="9132887"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5762" name="Rectangle 2"/>
          <p:cNvSpPr>
            <a:spLocks noGrp="1" noChangeArrowheads="1"/>
          </p:cNvSpPr>
          <p:nvPr>
            <p:ph type="ctrTitle"/>
          </p:nvPr>
        </p:nvSpPr>
        <p:spPr>
          <a:xfrm>
            <a:off x="0" y="138896"/>
            <a:ext cx="6477000" cy="914400"/>
          </a:xfrm>
          <a:effectLst>
            <a:outerShdw blurRad="63500" dist="35921" dir="2700000" algn="ctr" rotWithShape="0">
              <a:schemeClr val="tx2">
                <a:alpha val="74998"/>
              </a:schemeClr>
            </a:outerShdw>
          </a:effectLst>
        </p:spPr>
        <p:txBody>
          <a:bodyPr/>
          <a:lstStyle/>
          <a:p>
            <a:pPr>
              <a:defRPr/>
            </a:pPr>
            <a:r>
              <a:rPr lang="en-US" sz="3600" b="1">
                <a:solidFill>
                  <a:schemeClr val="bg1"/>
                </a:solidFill>
                <a:latin typeface="Arial" charset="0"/>
                <a:ea typeface="ＭＳ Ｐゴシック" charset="0"/>
                <a:cs typeface="ＭＳ Ｐゴシック" charset="0"/>
              </a:rPr>
              <a:t>144,000 orang bernyanyi (</a:t>
            </a:r>
            <a:r>
              <a:rPr lang="en-US" sz="3600" b="1" dirty="0">
                <a:solidFill>
                  <a:schemeClr val="bg1"/>
                </a:solidFill>
                <a:latin typeface="Arial" charset="0"/>
                <a:ea typeface="ＭＳ Ｐゴシック" charset="0"/>
                <a:cs typeface="ＭＳ Ｐゴシック" charset="0"/>
              </a:rPr>
              <a:t>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85998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solidFill>
                  <a:schemeClr val="bg1"/>
                </a:solidFill>
                <a:latin typeface="Arial" charset="0"/>
                <a:ea typeface="ＭＳ Ｐゴシック" charset="0"/>
                <a:cs typeface="ＭＳ Ｐゴシック" charset="0"/>
              </a:rPr>
              <a:t>The 144,000 Sing (14:1-5)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pic>
        <p:nvPicPr>
          <p:cNvPr id="2" name="Picture 1" descr="rev 14 sealed 144000_with_Lamb-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63" y="0"/>
            <a:ext cx="9177263" cy="6858000"/>
          </a:xfrm>
          <a:prstGeom prst="rect">
            <a:avLst/>
          </a:prstGeom>
        </p:spPr>
      </p:pic>
    </p:spTree>
    <p:extLst>
      <p:ext uri="{BB962C8B-B14F-4D97-AF65-F5344CB8AC3E}">
        <p14:creationId xmlns:p14="http://schemas.microsoft.com/office/powerpoint/2010/main" val="4060490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sz="2400">
              <a:solidFill>
                <a:srgbClr val="000000"/>
              </a:solidFill>
              <a:latin typeface="Times New Roman" pitchFamily="-111" charset="0"/>
              <a:ea typeface="ヒラギノ角ゴ Pro W3"/>
              <a:cs typeface="ヒラギノ角ゴ Pro W3"/>
            </a:endParaRPr>
          </a:p>
        </p:txBody>
      </p:sp>
      <p:pic>
        <p:nvPicPr>
          <p:cNvPr id="922627" name="Picture 1" descr="10 orthodox_jew.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52400" y="1016402"/>
            <a:ext cx="4876800" cy="5509200"/>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0"/>
              </a:spcBef>
              <a:spcAft>
                <a:spcPct val="0"/>
              </a:spcAft>
            </a:pPr>
            <a:r>
              <a:rPr lang="en-US" sz="2200" b="1" baseline="30000">
                <a:solidFill>
                  <a:srgbClr val="FFFFFF"/>
                </a:solidFill>
                <a:latin typeface="Arial" charset="0"/>
                <a:ea typeface="Arial" charset="0"/>
                <a:cs typeface="Arial" charset="0"/>
              </a:rPr>
              <a:t>25</a:t>
            </a:r>
            <a:r>
              <a:rPr lang="en-US" sz="2200" b="1">
                <a:solidFill>
                  <a:srgbClr val="FFFFFF"/>
                </a:solidFill>
                <a:latin typeface="Arial" charset="0"/>
                <a:ea typeface="Arial" charset="0"/>
                <a:cs typeface="Arial" charset="0"/>
              </a:rPr>
              <a:t> Sebab, saudara-saudara, supaya kamu jangan menganggap dirimu pandai, aku mau agar kamu mengetahui rahasia ini: Sebagian dari Israel telah menjadi tegar </a:t>
            </a:r>
            <a:r>
              <a:rPr lang="en-US" sz="2200" b="1" u="sng">
                <a:solidFill>
                  <a:srgbClr val="FFFFFF"/>
                </a:solidFill>
                <a:latin typeface="Arial" charset="0"/>
                <a:ea typeface="Arial" charset="0"/>
                <a:cs typeface="Arial" charset="0"/>
              </a:rPr>
              <a:t>sampai </a:t>
            </a:r>
            <a:r>
              <a:rPr lang="en-US" sz="2200" b="1">
                <a:solidFill>
                  <a:srgbClr val="FFFFFF"/>
                </a:solidFill>
                <a:latin typeface="Arial" charset="0"/>
                <a:ea typeface="Arial" charset="0"/>
                <a:cs typeface="Arial" charset="0"/>
              </a:rPr>
              <a:t>jumlah yang penuh dari bangsa-bangsa lain telah masuk. </a:t>
            </a:r>
          </a:p>
          <a:p>
            <a:pPr defTabSz="914400" eaLnBrk="0" fontAlgn="base" hangingPunct="0">
              <a:spcBef>
                <a:spcPct val="0"/>
              </a:spcBef>
              <a:spcAft>
                <a:spcPct val="0"/>
              </a:spcAft>
            </a:pPr>
            <a:r>
              <a:rPr lang="en-US" sz="2200" b="1" baseline="30000">
                <a:solidFill>
                  <a:srgbClr val="FFFFFF"/>
                </a:solidFill>
                <a:latin typeface="Arial" charset="0"/>
                <a:ea typeface="Arial" charset="0"/>
                <a:cs typeface="Arial" charset="0"/>
              </a:rPr>
              <a:t>26</a:t>
            </a:r>
            <a:r>
              <a:rPr lang="en-US" sz="2200" b="1" u="sng">
                <a:solidFill>
                  <a:srgbClr val="FFFFFF"/>
                </a:solidFill>
                <a:latin typeface="Arial" charset="0"/>
                <a:ea typeface="Arial" charset="0"/>
                <a:cs typeface="Arial" charset="0"/>
              </a:rPr>
              <a:t>Dengan jalan demikian</a:t>
            </a:r>
            <a:r>
              <a:rPr lang="en-US" sz="2200" b="1">
                <a:solidFill>
                  <a:srgbClr val="FFFFFF"/>
                </a:solidFill>
                <a:latin typeface="Arial" charset="0"/>
                <a:ea typeface="Arial" charset="0"/>
                <a:cs typeface="Arial" charset="0"/>
              </a:rPr>
              <a:t> seluruh Isrel akan diselamatkan, seperti ada tertulis: “Dari Sion akan datang Penebus, Ia akan menyingkirkan segala kefasikan dari pada Yakub. </a:t>
            </a:r>
            <a:r>
              <a:rPr lang="en-US" sz="2200" b="1" baseline="30000">
                <a:solidFill>
                  <a:srgbClr val="FFFFFF"/>
                </a:solidFill>
                <a:latin typeface="Arial" charset="0"/>
                <a:ea typeface="Arial" charset="0"/>
                <a:cs typeface="Arial" charset="0"/>
              </a:rPr>
              <a:t>27</a:t>
            </a:r>
            <a:r>
              <a:rPr lang="en-US" sz="2200" b="1">
                <a:solidFill>
                  <a:srgbClr val="FFFFFF"/>
                </a:solidFill>
                <a:latin typeface="Arial" charset="0"/>
                <a:ea typeface="Arial" charset="0"/>
                <a:cs typeface="Arial" charset="0"/>
              </a:rPr>
              <a:t>Dan inilah perjanjian-Ku dengan mereka, apabila Aku menghapuskan dosa mereka.”</a:t>
            </a:r>
            <a:endParaRPr lang="en-US" sz="2200" b="1" dirty="0">
              <a:solidFill>
                <a:srgbClr val="FFFFFF"/>
              </a:solidFill>
              <a:latin typeface="Arial" charset="0"/>
              <a:ea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en-US" altLang="ja-JP" sz="2600" b="1">
                <a:solidFill>
                  <a:schemeClr val="bg1"/>
                </a:solidFill>
              </a:rPr>
              <a:t>“Seluruh Israel akan diselamatkan" (Rom</a:t>
            </a:r>
            <a:r>
              <a:rPr lang="en-US" altLang="ja-JP" sz="2600" b="1" dirty="0">
                <a:solidFill>
                  <a:schemeClr val="bg1"/>
                </a:solidFill>
              </a:rPr>
              <a:t>. 11:25-27)</a:t>
            </a:r>
            <a:endParaRPr lang="en-US" sz="2600" b="1" dirty="0">
              <a:solidFill>
                <a:schemeClr val="bg1"/>
              </a:solidFill>
            </a:endParaRPr>
          </a:p>
        </p:txBody>
      </p:sp>
      <p:sp>
        <p:nvSpPr>
          <p:cNvPr id="8" name="Text Box 8"/>
          <p:cNvSpPr txBox="1">
            <a:spLocks noChangeArrowheads="1"/>
          </p:cNvSpPr>
          <p:nvPr/>
        </p:nvSpPr>
        <p:spPr bwMode="auto">
          <a:xfrm>
            <a:off x="8205788" y="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pitchFamily="-112" charset="0"/>
                <a:ea typeface="ヒラギノ角ゴ Pro W3"/>
                <a:cs typeface="ヒラギノ角ゴ Pro W3"/>
              </a:rPr>
              <a:t>155w</a:t>
            </a:r>
          </a:p>
        </p:txBody>
      </p:sp>
    </p:spTree>
    <p:extLst>
      <p:ext uri="{BB962C8B-B14F-4D97-AF65-F5344CB8AC3E}">
        <p14:creationId xmlns:p14="http://schemas.microsoft.com/office/powerpoint/2010/main" val="4065950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3650" name="Picture 7"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pic>
        <p:nvPicPr>
          <p:cNvPr id="45061" name="Picture 5" descr="BD07640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1139825" cy="1770063"/>
          </a:xfrm>
          <a:prstGeom prst="rect">
            <a:avLst/>
          </a:prstGeom>
          <a:noFill/>
          <a:ln w="9525">
            <a:noFill/>
            <a:miter lim="800000"/>
            <a:headEnd/>
            <a:tailEnd/>
          </a:ln>
        </p:spPr>
      </p:pic>
      <p:sp>
        <p:nvSpPr>
          <p:cNvPr id="923651" name="Rectangle 2"/>
          <p:cNvSpPr>
            <a:spLocks noGrp="1" noChangeArrowheads="1"/>
          </p:cNvSpPr>
          <p:nvPr>
            <p:ph type="title"/>
          </p:nvPr>
        </p:nvSpPr>
        <p:spPr>
          <a:xfrm>
            <a:off x="1524000" y="762000"/>
            <a:ext cx="6629400" cy="533400"/>
          </a:xfrm>
        </p:spPr>
        <p:txBody>
          <a:bodyPr/>
          <a:lstStyle/>
          <a:p>
            <a:pPr algn="ctr" eaLnBrk="1" hangingPunct="1"/>
            <a:r>
              <a:rPr lang="en-US" sz="2600" b="1">
                <a:solidFill>
                  <a:schemeClr val="tx1"/>
                </a:solidFill>
                <a:ea typeface="Times New Roman" charset="0"/>
                <a:cs typeface="Times New Roman" charset="0"/>
              </a:rPr>
              <a:t>BAGAIMANA </a:t>
            </a:r>
            <a:r>
              <a:rPr lang="en-US" sz="2600" b="1">
                <a:solidFill>
                  <a:srgbClr val="000090"/>
                </a:solidFill>
                <a:ea typeface="Times New Roman" charset="0"/>
                <a:cs typeface="Times New Roman" charset="0"/>
              </a:rPr>
              <a:t>SELURUH  </a:t>
            </a:r>
            <a:r>
              <a:rPr lang="en-US" sz="2600" b="1">
                <a:solidFill>
                  <a:schemeClr val="tx1"/>
                </a:solidFill>
                <a:ea typeface="Times New Roman" charset="0"/>
                <a:cs typeface="Times New Roman" charset="0"/>
              </a:rPr>
              <a:t>ISRAEL  AKAN DISELAMATKAN? Rom</a:t>
            </a:r>
            <a:r>
              <a:rPr lang="en-US" sz="2600" b="1" dirty="0">
                <a:solidFill>
                  <a:schemeClr val="tx1"/>
                </a:solidFill>
                <a:ea typeface="Times New Roman" charset="0"/>
                <a:cs typeface="Times New Roman" charset="0"/>
              </a:rPr>
              <a:t>. 11:25-32</a:t>
            </a:r>
          </a:p>
        </p:txBody>
      </p:sp>
      <p:pic>
        <p:nvPicPr>
          <p:cNvPr id="923652" name="Picture 6" descr="j00761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56588" y="685800"/>
            <a:ext cx="811212" cy="811213"/>
          </a:xfrm>
          <a:prstGeom prst="rect">
            <a:avLst/>
          </a:prstGeom>
          <a:noFill/>
          <a:ln w="9525">
            <a:noFill/>
            <a:miter lim="800000"/>
            <a:headEnd/>
            <a:tailEnd/>
          </a:ln>
        </p:spPr>
      </p:pic>
      <p:sp>
        <p:nvSpPr>
          <p:cNvPr id="45064" name="Text Box 8"/>
          <p:cNvSpPr txBox="1">
            <a:spLocks noChangeArrowheads="1"/>
          </p:cNvSpPr>
          <p:nvPr/>
        </p:nvSpPr>
        <p:spPr bwMode="auto">
          <a:xfrm>
            <a:off x="8205788" y="0"/>
            <a:ext cx="930275" cy="457200"/>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pitchFamily="-112" charset="0"/>
                <a:ea typeface="ＭＳ Ｐゴシック" pitchFamily="-112" charset="-128"/>
                <a:cs typeface="ＭＳ Ｐゴシック" pitchFamily="-112" charset="-128"/>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w="9525">
            <a:noFill/>
            <a:miter lim="800000"/>
            <a:headEnd/>
            <a:tailEnd/>
          </a:ln>
        </p:spPr>
        <p:txBody>
          <a:bodyPr/>
          <a:lstStyle/>
          <a:p>
            <a:pPr marL="533400" indent="-533400" algn="ctr" defTabSz="914400" eaLnBrk="0" fontAlgn="base" hangingPunct="0">
              <a:lnSpc>
                <a:spcPct val="90000"/>
              </a:lnSpc>
              <a:spcBef>
                <a:spcPct val="0"/>
              </a:spcBef>
              <a:spcAft>
                <a:spcPct val="0"/>
              </a:spcAft>
              <a:defRPr/>
            </a:pPr>
            <a:r>
              <a:rPr lang="en-US" sz="2000" b="1" u="sng">
                <a:solidFill>
                  <a:srgbClr val="000000"/>
                </a:solidFill>
                <a:latin typeface="Arial"/>
                <a:ea typeface="Times New Roman" pitchFamily="-112" charset="0"/>
                <a:cs typeface="Arial"/>
              </a:rPr>
              <a:t>PANDANGAN 2: Semua Orang Kristen Akan Diselamatkan</a:t>
            </a:r>
            <a:endParaRPr lang="en-US" sz="2000" b="1" u="sng" dirty="0">
              <a:solidFill>
                <a:srgbClr val="000000"/>
              </a:solidFill>
              <a:latin typeface="Arial"/>
              <a:ea typeface="Times New Roman" pitchFamily="-112" charset="0"/>
              <a:cs typeface="Arial"/>
            </a:endParaRPr>
          </a:p>
          <a:p>
            <a:pPr defTabSz="914400" eaLnBrk="0" fontAlgn="base" hangingPunct="0">
              <a:spcBef>
                <a:spcPct val="0"/>
              </a:spcBef>
              <a:spcAft>
                <a:spcPct val="0"/>
              </a:spcAft>
            </a:pPr>
            <a:r>
              <a:rPr lang="en-US" sz="2000" b="1" dirty="0">
                <a:solidFill>
                  <a:srgbClr val="000000"/>
                </a:solidFill>
                <a:latin typeface="Arial"/>
                <a:ea typeface="Times New Roman" pitchFamily="-112" charset="0"/>
                <a:cs typeface="Arial"/>
              </a:rPr>
              <a:t> </a:t>
            </a:r>
          </a:p>
          <a:p>
            <a:pPr marL="457200" indent="-457200" defTabSz="914400" eaLnBrk="0" fontAlgn="base" hangingPunct="0">
              <a:spcBef>
                <a:spcPct val="0"/>
              </a:spcBef>
              <a:spcAft>
                <a:spcPct val="0"/>
              </a:spcAft>
              <a:buFontTx/>
              <a:buAutoNum type="alphaUcPeriod"/>
            </a:pPr>
            <a:r>
              <a:rPr lang="en-US" sz="2000" b="1" u="sng">
                <a:solidFill>
                  <a:srgbClr val="000000"/>
                </a:solidFill>
                <a:latin typeface="Arial"/>
                <a:ea typeface="ＭＳ Ｐゴシック" charset="0"/>
                <a:cs typeface="Arial"/>
              </a:rPr>
              <a:t>Pendukung</a:t>
            </a:r>
            <a:r>
              <a:rPr lang="en-US" sz="2000" b="1">
                <a:solidFill>
                  <a:srgbClr val="000000"/>
                </a:solidFill>
                <a:latin typeface="Arial"/>
                <a:ea typeface="ＭＳ Ｐゴシック" charset="0"/>
                <a:cs typeface="Arial"/>
              </a:rPr>
              <a:t>: Paulus menegakkan keamanan bagi orang percaya (studi Roma 8)</a:t>
            </a:r>
            <a:endParaRPr lang="en-US" sz="2000" b="1" dirty="0">
              <a:solidFill>
                <a:srgbClr val="000000"/>
              </a:solidFill>
              <a:latin typeface="Arial"/>
              <a:ea typeface="ＭＳ Ｐゴシック" charset="0"/>
              <a:cs typeface="Arial"/>
            </a:endParaRPr>
          </a:p>
          <a:p>
            <a:pPr marL="457200" indent="-457200" defTabSz="914400" eaLnBrk="0" fontAlgn="base" hangingPunct="0">
              <a:spcBef>
                <a:spcPct val="0"/>
              </a:spcBef>
              <a:spcAft>
                <a:spcPct val="0"/>
              </a:spcAft>
              <a:buFontTx/>
              <a:buAutoNum type="alphaUcPeriod"/>
            </a:pPr>
            <a:endParaRPr lang="en-US" sz="2000" b="1" dirty="0">
              <a:solidFill>
                <a:srgbClr val="000000"/>
              </a:solidFill>
              <a:latin typeface="Arial"/>
              <a:ea typeface="ＭＳ Ｐゴシック" charset="0"/>
              <a:cs typeface="Arial"/>
            </a:endParaRPr>
          </a:p>
          <a:p>
            <a:pPr marL="354013" indent="-354013" defTabSz="914400" eaLnBrk="0" fontAlgn="base" hangingPunct="0">
              <a:spcBef>
                <a:spcPct val="0"/>
              </a:spcBef>
              <a:spcAft>
                <a:spcPct val="0"/>
              </a:spcAft>
            </a:pPr>
            <a:r>
              <a:rPr lang="en-US" sz="2000" b="1">
                <a:solidFill>
                  <a:srgbClr val="000000"/>
                </a:solidFill>
                <a:latin typeface="Arial"/>
                <a:ea typeface="ＭＳ Ｐゴシック" charset="0"/>
                <a:cs typeface="Arial"/>
              </a:rPr>
              <a:t>B.	</a:t>
            </a:r>
            <a:r>
              <a:rPr lang="en-US" sz="2000" b="1" u="sng">
                <a:solidFill>
                  <a:srgbClr val="000000"/>
                </a:solidFill>
                <a:latin typeface="Arial"/>
                <a:ea typeface="ＭＳ Ｐゴシック" charset="0"/>
                <a:cs typeface="Arial"/>
              </a:rPr>
              <a:t>Tanggapan</a:t>
            </a:r>
            <a:r>
              <a:rPr lang="en-US" sz="2000" b="1">
                <a:solidFill>
                  <a:srgbClr val="000000"/>
                </a:solidFill>
                <a:latin typeface="Arial"/>
                <a:ea typeface="ＭＳ Ｐゴシック" charset="0"/>
                <a:cs typeface="Arial"/>
              </a:rPr>
              <a:t>: Ini adalah pernyataan yang secara teologi benar namun belum tentu dari Paulus. Keamanan bagi orang percaya tidak dalam konteks ini. Masalah dalam pandangan ini adalah Paulus tidak pernah menyebut orang Kristen atau gereja sebagai “</a:t>
            </a:r>
            <a:r>
              <a:rPr lang="en-US" sz="2000" b="1" dirty="0">
                <a:solidFill>
                  <a:srgbClr val="000000"/>
                </a:solidFill>
                <a:latin typeface="Arial"/>
                <a:ea typeface="ＭＳ Ｐゴシック" charset="0"/>
                <a:cs typeface="Arial"/>
              </a:rPr>
              <a:t>Israel.” </a:t>
            </a:r>
            <a:endParaRPr lang="en-US" sz="2000" b="1" dirty="0">
              <a:solidFill>
                <a:srgbClr val="000000"/>
              </a:solidFill>
              <a:latin typeface="Arial"/>
              <a:ea typeface="Times New Roman" pitchFamily="-112" charset="0"/>
              <a:cs typeface="Arial"/>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w="9525">
            <a:noFill/>
            <a:miter lim="800000"/>
            <a:headEnd/>
            <a:tailEnd/>
          </a:ln>
        </p:spPr>
        <p:txBody>
          <a:bodyPr/>
          <a:lstStyle/>
          <a:p>
            <a:pPr marL="457200" indent="-457200" algn="ctr" defTabSz="914400" eaLnBrk="0" fontAlgn="base" hangingPunct="0">
              <a:spcBef>
                <a:spcPct val="20000"/>
              </a:spcBef>
              <a:spcAft>
                <a:spcPct val="0"/>
              </a:spcAft>
              <a:defRPr/>
            </a:pPr>
            <a:r>
              <a:rPr lang="en-US" sz="1900" b="1" u="sng">
                <a:solidFill>
                  <a:srgbClr val="FCFCC6"/>
                </a:solidFill>
                <a:latin typeface="Arial"/>
                <a:ea typeface="Times New Roman" pitchFamily="-112" charset="0"/>
                <a:cs typeface="Arial"/>
              </a:rPr>
              <a:t>PANDANGAN 1: Semua Orang Yahudi Akan Diselamatkan</a:t>
            </a:r>
            <a:endParaRPr lang="en-US" sz="1900" b="1" u="sng" dirty="0">
              <a:solidFill>
                <a:srgbClr val="FCFCC6"/>
              </a:solidFill>
              <a:latin typeface="Arial"/>
              <a:ea typeface="Times New Roman" pitchFamily="-112" charset="0"/>
              <a:cs typeface="Arial"/>
            </a:endParaRPr>
          </a:p>
          <a:p>
            <a:pPr defTabSz="914400" eaLnBrk="0" fontAlgn="base" hangingPunct="0">
              <a:spcBef>
                <a:spcPct val="20000"/>
              </a:spcBef>
              <a:spcAft>
                <a:spcPct val="0"/>
              </a:spcAft>
              <a:defRPr/>
            </a:pPr>
            <a:endParaRPr lang="en-US" sz="1900" b="1" dirty="0">
              <a:solidFill>
                <a:srgbClr val="FCFCC6"/>
              </a:solidFill>
              <a:latin typeface="Arial"/>
              <a:ea typeface="Times New Roman" pitchFamily="-112" charset="0"/>
              <a:cs typeface="Arial"/>
            </a:endParaRPr>
          </a:p>
          <a:p>
            <a:pPr marL="457200" indent="-457200" defTabSz="914400" eaLnBrk="0" fontAlgn="base" hangingPunct="0">
              <a:spcBef>
                <a:spcPct val="20000"/>
              </a:spcBef>
              <a:spcAft>
                <a:spcPct val="0"/>
              </a:spcAft>
              <a:buFontTx/>
              <a:buAutoNum type="alphaUcPeriod"/>
              <a:defRPr/>
            </a:pPr>
            <a:r>
              <a:rPr lang="en-US" sz="1900" b="1" u="sng">
                <a:solidFill>
                  <a:srgbClr val="FCFCC6"/>
                </a:solidFill>
                <a:latin typeface="Arial"/>
                <a:ea typeface="Times New Roman" pitchFamily="-112" charset="0"/>
                <a:cs typeface="Arial"/>
              </a:rPr>
              <a:t>Pendukung: </a:t>
            </a:r>
            <a:r>
              <a:rPr lang="en-US" sz="1900" b="1">
                <a:solidFill>
                  <a:srgbClr val="FCFCC6"/>
                </a:solidFill>
                <a:latin typeface="Arial"/>
                <a:ea typeface="Times New Roman" pitchFamily="-112" charset="0"/>
                <a:cs typeface="Arial"/>
              </a:rPr>
              <a:t>Israel adalah umat Allah – bangsa pilihanNya </a:t>
            </a:r>
            <a:r>
              <a:rPr lang="en-US" sz="1900" b="1" dirty="0">
                <a:solidFill>
                  <a:srgbClr val="FCFCC6"/>
                </a:solidFill>
                <a:latin typeface="Arial"/>
                <a:ea typeface="Times New Roman" pitchFamily="-112" charset="0"/>
                <a:cs typeface="Arial"/>
              </a:rPr>
              <a:t>(9:4, 11; 11:1, 28).</a:t>
            </a:r>
          </a:p>
          <a:p>
            <a:pPr marL="457200" indent="-457200" defTabSz="914400" eaLnBrk="0" fontAlgn="base" hangingPunct="0">
              <a:spcBef>
                <a:spcPct val="20000"/>
              </a:spcBef>
              <a:spcAft>
                <a:spcPct val="0"/>
              </a:spcAft>
              <a:buFontTx/>
              <a:buAutoNum type="alphaUcPeriod"/>
              <a:defRPr/>
            </a:pPr>
            <a:endParaRPr lang="en-US" sz="1900" b="1" dirty="0">
              <a:solidFill>
                <a:srgbClr val="FCFCC6"/>
              </a:solidFill>
              <a:latin typeface="Arial"/>
              <a:ea typeface="Times New Roman" pitchFamily="-112" charset="0"/>
              <a:cs typeface="Arial"/>
            </a:endParaRPr>
          </a:p>
          <a:p>
            <a:pPr marL="354013" indent="-354013" defTabSz="914400" eaLnBrk="0" fontAlgn="base" hangingPunct="0">
              <a:spcBef>
                <a:spcPct val="20000"/>
              </a:spcBef>
              <a:spcAft>
                <a:spcPct val="0"/>
              </a:spcAft>
              <a:defRPr/>
            </a:pPr>
            <a:r>
              <a:rPr lang="en-US" sz="1900" b="1" dirty="0">
                <a:solidFill>
                  <a:srgbClr val="FCFCC6"/>
                </a:solidFill>
                <a:latin typeface="Arial"/>
                <a:ea typeface="Times New Roman" pitchFamily="-112" charset="0"/>
                <a:cs typeface="Arial"/>
              </a:rPr>
              <a:t>B.</a:t>
            </a:r>
            <a:r>
              <a:rPr lang="en-US" sz="1900" b="1">
                <a:solidFill>
                  <a:srgbClr val="FCFCC6"/>
                </a:solidFill>
                <a:latin typeface="Arial"/>
                <a:ea typeface="Times New Roman" pitchFamily="-112" charset="0"/>
                <a:cs typeface="Arial"/>
              </a:rPr>
              <a:t>	</a:t>
            </a:r>
            <a:r>
              <a:rPr lang="en-US" sz="1900" b="1" u="sng">
                <a:solidFill>
                  <a:srgbClr val="FCFCC6"/>
                </a:solidFill>
                <a:latin typeface="Arial"/>
                <a:ea typeface="Times New Roman" pitchFamily="-112" charset="0"/>
                <a:cs typeface="Arial"/>
              </a:rPr>
              <a:t>Tanggapan:</a:t>
            </a:r>
            <a:r>
              <a:rPr lang="en-US" sz="1900" b="1">
                <a:solidFill>
                  <a:srgbClr val="FCFCC6"/>
                </a:solidFill>
                <a:latin typeface="Arial"/>
                <a:ea typeface="Times New Roman" pitchFamily="-112" charset="0"/>
                <a:cs typeface="Arial"/>
              </a:rPr>
              <a:t> Bangsa terpilih tidak berarti keselamatan bagi setiap individu, terlebih karena kebanyakan orang Yahudi berabad-abad telah menolak Kristus. Allah tidak memiliki cara lain untuk keselamatan bagi bangsa Yahudi selain daripaa mereka harus percaya kepada Kristus juga (</a:t>
            </a:r>
            <a:r>
              <a:rPr lang="en-US" sz="1900" b="1" dirty="0">
                <a:solidFill>
                  <a:srgbClr val="FCFCC6"/>
                </a:solidFill>
                <a:latin typeface="Arial"/>
                <a:ea typeface="Times New Roman" pitchFamily="-112" charset="0"/>
                <a:cs typeface="Arial"/>
              </a:rPr>
              <a:t>1:16-17).</a:t>
            </a:r>
          </a:p>
        </p:txBody>
      </p:sp>
    </p:spTree>
    <p:extLst>
      <p:ext uri="{BB962C8B-B14F-4D97-AF65-F5344CB8AC3E}">
        <p14:creationId xmlns:p14="http://schemas.microsoft.com/office/powerpoint/2010/main" val="636157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5067">
                                            <p:txEl>
                                              <p:pRg st="0" end="0"/>
                                            </p:txEl>
                                          </p:spTgt>
                                        </p:tgtEl>
                                        <p:attrNameLst>
                                          <p:attrName>style.visibility</p:attrName>
                                        </p:attrNameLst>
                                      </p:cBhvr>
                                      <p:to>
                                        <p:strVal val="visible"/>
                                      </p:to>
                                    </p:set>
                                    <p:anim calcmode="lin" valueType="num">
                                      <p:cBhvr additive="base">
                                        <p:cTn id="17"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5067">
                                            <p:txEl>
                                              <p:pRg st="2" end="2"/>
                                            </p:txEl>
                                          </p:spTgt>
                                        </p:tgtEl>
                                        <p:attrNameLst>
                                          <p:attrName>style.visibility</p:attrName>
                                        </p:attrNameLst>
                                      </p:cBhvr>
                                      <p:to>
                                        <p:strVal val="visible"/>
                                      </p:to>
                                    </p:set>
                                    <p:anim calcmode="lin" valueType="num">
                                      <p:cBhvr additive="base">
                                        <p:cTn id="23"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5067">
                                            <p:txEl>
                                              <p:pRg st="4" end="4"/>
                                            </p:txEl>
                                          </p:spTgt>
                                        </p:tgtEl>
                                        <p:attrNameLst>
                                          <p:attrName>style.visibility</p:attrName>
                                        </p:attrNameLst>
                                      </p:cBhvr>
                                      <p:to>
                                        <p:strVal val="visible"/>
                                      </p:to>
                                    </p:set>
                                    <p:anim calcmode="lin" valueType="num">
                                      <p:cBhvr additive="base">
                                        <p:cTn id="29"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5065">
                                            <p:txEl>
                                              <p:pRg st="0" end="0"/>
                                            </p:txEl>
                                          </p:spTgt>
                                        </p:tgtEl>
                                        <p:attrNameLst>
                                          <p:attrName>style.visibility</p:attrName>
                                        </p:attrNameLst>
                                      </p:cBhvr>
                                      <p:to>
                                        <p:strVal val="visible"/>
                                      </p:to>
                                    </p:set>
                                    <p:anim calcmode="lin" valueType="num">
                                      <p:cBhvr additive="base">
                                        <p:cTn id="35"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5065">
                                            <p:bg/>
                                          </p:spTgt>
                                        </p:tgtEl>
                                        <p:attrNameLst>
                                          <p:attrName>style.visibility</p:attrName>
                                        </p:attrNameLst>
                                      </p:cBhvr>
                                      <p:to>
                                        <p:strVal val="visible"/>
                                      </p:to>
                                    </p:set>
                                    <p:anim calcmode="lin" valueType="num">
                                      <p:cBhvr additive="base">
                                        <p:cTn id="41"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42" dur="500" fill="hold"/>
                                        <p:tgtEl>
                                          <p:spTgt spid="45065">
                                            <p:bg/>
                                          </p:spTgt>
                                        </p:tgtEl>
                                        <p:attrNameLst>
                                          <p:attrName>ppt_y</p:attrName>
                                        </p:attrNameLst>
                                      </p:cBhvr>
                                      <p:tavLst>
                                        <p:tav tm="0">
                                          <p:val>
                                            <p:strVal val="#ppt_y"/>
                                          </p:val>
                                        </p:tav>
                                        <p:tav tm="100000">
                                          <p:val>
                                            <p:strVal val="#ppt_y"/>
                                          </p:val>
                                        </p:tav>
                                      </p:tavLst>
                                    </p:anim>
                                  </p:childTnLst>
                                </p:cTn>
                              </p:par>
                              <p:par>
                                <p:cTn id="43" presetID="1" presetClass="entr" presetSubtype="0" fill="hold" grpId="1" nodeType="withEffect">
                                  <p:stCondLst>
                                    <p:cond delay="0"/>
                                  </p:stCondLst>
                                  <p:childTnLst>
                                    <p:set>
                                      <p:cBhvr>
                                        <p:cTn id="44" dur="1" fill="hold">
                                          <p:stCondLst>
                                            <p:cond delay="0"/>
                                          </p:stCondLst>
                                        </p:cTn>
                                        <p:tgtEl>
                                          <p:spTgt spid="45065">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450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5" grpId="1" build="allAtOnce"/>
      <p:bldP spid="45067" grpId="0" build="p"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3650" name="Picture 7"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923651" name="Rectangle 2"/>
          <p:cNvSpPr>
            <a:spLocks noGrp="1" noChangeArrowheads="1"/>
          </p:cNvSpPr>
          <p:nvPr>
            <p:ph type="title"/>
          </p:nvPr>
        </p:nvSpPr>
        <p:spPr>
          <a:xfrm>
            <a:off x="1524000" y="762000"/>
            <a:ext cx="6629400" cy="533400"/>
          </a:xfrm>
        </p:spPr>
        <p:txBody>
          <a:bodyPr/>
          <a:lstStyle/>
          <a:p>
            <a:pPr algn="ctr" eaLnBrk="1" hangingPunct="1"/>
            <a:r>
              <a:rPr lang="en-US" sz="2600" b="1">
                <a:solidFill>
                  <a:schemeClr val="tx1"/>
                </a:solidFill>
                <a:ea typeface="Times New Roman" charset="0"/>
                <a:cs typeface="Times New Roman" charset="0"/>
              </a:rPr>
              <a:t>BAGAIMANA </a:t>
            </a:r>
            <a:r>
              <a:rPr lang="en-US" sz="2600" b="1">
                <a:solidFill>
                  <a:srgbClr val="000090"/>
                </a:solidFill>
                <a:ea typeface="Times New Roman" charset="0"/>
                <a:cs typeface="Times New Roman" charset="0"/>
              </a:rPr>
              <a:t>SELURUH  </a:t>
            </a:r>
            <a:r>
              <a:rPr lang="en-US" sz="2600" b="1">
                <a:solidFill>
                  <a:schemeClr val="tx1"/>
                </a:solidFill>
                <a:ea typeface="Times New Roman" charset="0"/>
                <a:cs typeface="Times New Roman" charset="0"/>
              </a:rPr>
              <a:t>ISRAEL  AKAN DISELAMATKAN? </a:t>
            </a:r>
            <a:r>
              <a:rPr lang="en-US" sz="2600" b="1" dirty="0">
                <a:solidFill>
                  <a:schemeClr val="tx1"/>
                </a:solidFill>
                <a:ea typeface="Times New Roman" charset="0"/>
                <a:cs typeface="Times New Roman" charset="0"/>
              </a:rPr>
              <a:t>Rom. 11:25-32</a:t>
            </a:r>
          </a:p>
        </p:txBody>
      </p:sp>
      <p:pic>
        <p:nvPicPr>
          <p:cNvPr id="923652" name="Picture 6" descr="j0076198"/>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8256588" y="685800"/>
            <a:ext cx="811212" cy="811213"/>
          </a:xfrm>
          <a:prstGeom prst="rect">
            <a:avLst/>
          </a:prstGeom>
          <a:noFill/>
          <a:ln w="9525">
            <a:noFill/>
            <a:miter lim="800000"/>
            <a:headEnd/>
            <a:tailEnd/>
          </a:ln>
        </p:spPr>
      </p:pic>
      <p:sp>
        <p:nvSpPr>
          <p:cNvPr id="45064" name="Text Box 8"/>
          <p:cNvSpPr txBox="1">
            <a:spLocks noChangeArrowheads="1"/>
          </p:cNvSpPr>
          <p:nvPr/>
        </p:nvSpPr>
        <p:spPr bwMode="auto">
          <a:xfrm>
            <a:off x="8205788" y="0"/>
            <a:ext cx="930275" cy="457200"/>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pitchFamily="-112" charset="0"/>
                <a:ea typeface="ＭＳ Ｐゴシック" pitchFamily="-112" charset="-128"/>
                <a:cs typeface="ＭＳ Ｐゴシック" pitchFamily="-112" charset="-128"/>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w="9525">
            <a:noFill/>
            <a:miter lim="800000"/>
            <a:headEnd/>
            <a:tailEnd/>
          </a:ln>
        </p:spPr>
        <p:txBody>
          <a:bodyPr/>
          <a:lstStyle/>
          <a:p>
            <a:pPr marL="533400" indent="-533400" algn="ctr" defTabSz="914400" eaLnBrk="0" fontAlgn="base" hangingPunct="0">
              <a:lnSpc>
                <a:spcPct val="90000"/>
              </a:lnSpc>
              <a:spcBef>
                <a:spcPct val="0"/>
              </a:spcBef>
              <a:spcAft>
                <a:spcPct val="0"/>
              </a:spcAft>
              <a:defRPr/>
            </a:pPr>
            <a:r>
              <a:rPr lang="en-US" sz="1750" b="1" u="sng">
                <a:solidFill>
                  <a:srgbClr val="000000"/>
                </a:solidFill>
                <a:latin typeface="Arial Narrow" pitchFamily="-112" charset="0"/>
                <a:ea typeface="Times New Roman" pitchFamily="-112" charset="0"/>
                <a:cs typeface="Times New Roman" pitchFamily="-112" charset="0"/>
              </a:rPr>
              <a:t>PANDANGAN 4: Kebanyakan Dari Generasi Terakhir Yahudi</a:t>
            </a:r>
            <a:endParaRPr lang="en-US" sz="1750" b="1" u="sng" dirty="0">
              <a:solidFill>
                <a:srgbClr val="000000"/>
              </a:solidFill>
              <a:latin typeface="Arial Narrow" pitchFamily="-112" charset="0"/>
              <a:ea typeface="Times New Roman" pitchFamily="-112" charset="0"/>
              <a:cs typeface="Times New Roman" pitchFamily="-112" charset="0"/>
            </a:endParaRPr>
          </a:p>
          <a:p>
            <a:pPr marL="533400" indent="-533400" defTabSz="914400" eaLnBrk="0" fontAlgn="base" hangingPunct="0">
              <a:lnSpc>
                <a:spcPct val="90000"/>
              </a:lnSpc>
              <a:spcBef>
                <a:spcPct val="0"/>
              </a:spcBef>
              <a:spcAft>
                <a:spcPct val="0"/>
              </a:spcAft>
              <a:defRPr/>
            </a:pPr>
            <a:r>
              <a:rPr lang="en-US" sz="1750" b="1" dirty="0">
                <a:solidFill>
                  <a:srgbClr val="000000"/>
                </a:solidFill>
                <a:latin typeface="Arial Narrow" pitchFamily="-112" charset="0"/>
                <a:ea typeface="Times New Roman" pitchFamily="-112" charset="0"/>
                <a:cs typeface="Times New Roman" pitchFamily="-112" charset="0"/>
              </a:rPr>
              <a:t> </a:t>
            </a:r>
          </a:p>
          <a:p>
            <a:pPr defTabSz="914400" eaLnBrk="0" fontAlgn="base" hangingPunct="0">
              <a:lnSpc>
                <a:spcPct val="90000"/>
              </a:lnSpc>
              <a:spcBef>
                <a:spcPct val="0"/>
              </a:spcBef>
              <a:spcAft>
                <a:spcPct val="0"/>
              </a:spcAft>
              <a:defRPr/>
            </a:pPr>
            <a:r>
              <a:rPr lang="en-US" sz="1750" b="1">
                <a:solidFill>
                  <a:srgbClr val="000000"/>
                </a:solidFill>
                <a:latin typeface="Arial Narrow" pitchFamily="-112" charset="0"/>
                <a:ea typeface="Times New Roman" pitchFamily="-112" charset="0"/>
                <a:cs typeface="Times New Roman" pitchFamily="-112" charset="0"/>
              </a:rPr>
              <a:t>“Seluruh Israel” berarti seluruh Yahudi di atas bumi ini pada akhir jaman. Mereka akan percaya pada Kristus dan diselamatkan sebelum atau pada saat Kristus kembali </a:t>
            </a:r>
            <a:r>
              <a:rPr lang="en-US" sz="1750" b="1">
                <a:solidFill>
                  <a:srgbClr val="000000"/>
                </a:solidFill>
                <a:latin typeface="Arial Narrow" pitchFamily="-112" charset="0"/>
                <a:ea typeface="ヒラギノ角ゴ Pro W3"/>
                <a:cs typeface="ヒラギノ角ゴ Pro W3"/>
              </a:rPr>
              <a:t>(</a:t>
            </a:r>
            <a:r>
              <a:rPr lang="en-US" sz="1750" b="1" dirty="0">
                <a:solidFill>
                  <a:srgbClr val="000000"/>
                </a:solidFill>
                <a:latin typeface="Arial Narrow" pitchFamily="-112" charset="0"/>
                <a:ea typeface="ヒラギノ角ゴ Pro W3"/>
                <a:cs typeface="ヒラギノ角ゴ Pro W3"/>
              </a:rPr>
              <a:t>11:26</a:t>
            </a:r>
            <a:r>
              <a:rPr lang="en-US" sz="1750" b="1">
                <a:solidFill>
                  <a:srgbClr val="000000"/>
                </a:solidFill>
                <a:latin typeface="Arial Narrow" pitchFamily="-112" charset="0"/>
                <a:ea typeface="ヒラギノ角ゴ Pro W3"/>
                <a:cs typeface="ヒラギノ角ゴ Pro W3"/>
              </a:rPr>
              <a:t>).  “Dan </a:t>
            </a:r>
            <a:r>
              <a:rPr lang="en-US" sz="1750" b="1" i="1">
                <a:solidFill>
                  <a:srgbClr val="000000"/>
                </a:solidFill>
                <a:latin typeface="Arial Narrow" pitchFamily="-112" charset="0"/>
                <a:ea typeface="ヒラギノ角ゴ Pro W3"/>
                <a:cs typeface="ヒラギノ角ゴ Pro W3"/>
              </a:rPr>
              <a:t>setelah itu </a:t>
            </a:r>
            <a:r>
              <a:rPr lang="en-US" sz="1750" b="1">
                <a:solidFill>
                  <a:srgbClr val="000000"/>
                </a:solidFill>
                <a:latin typeface="Arial Narrow" pitchFamily="-112" charset="0"/>
                <a:ea typeface="ヒラギノ角ゴ Pro W3"/>
                <a:cs typeface="ヒラギノ角ゴ Pro W3"/>
              </a:rPr>
              <a:t>seluruh Israel akan diselamatkan”:</a:t>
            </a:r>
            <a:endParaRPr lang="en-US" sz="1750" b="1" dirty="0">
              <a:solidFill>
                <a:srgbClr val="000000"/>
              </a:solidFill>
              <a:latin typeface="Arial Narrow" pitchFamily="-112" charset="0"/>
              <a:ea typeface="ヒラギノ角ゴ Pro W3"/>
              <a:cs typeface="ヒラギノ角ゴ Pro W3"/>
            </a:endParaRPr>
          </a:p>
          <a:p>
            <a:pPr marL="533400" indent="-533400" defTabSz="914400" eaLnBrk="0" fontAlgn="base" hangingPunct="0">
              <a:lnSpc>
                <a:spcPct val="90000"/>
              </a:lnSpc>
              <a:spcBef>
                <a:spcPct val="0"/>
              </a:spcBef>
              <a:spcAft>
                <a:spcPct val="0"/>
              </a:spcAft>
              <a:buFontTx/>
              <a:buAutoNum type="arabicPeriod"/>
              <a:defRPr/>
            </a:pPr>
            <a:r>
              <a:rPr lang="en-US" sz="1750" b="1">
                <a:solidFill>
                  <a:srgbClr val="000000"/>
                </a:solidFill>
                <a:latin typeface="Arial Narrow" pitchFamily="-112" charset="0"/>
                <a:ea typeface="ヒラギノ角ゴ Pro W3"/>
                <a:cs typeface="ヒラギノ角ゴ Pro W3"/>
              </a:rPr>
              <a:t>Nabi-nabi OT banyak mencatat keselamatan bagi bangsa ini (Yesaya </a:t>
            </a:r>
            <a:r>
              <a:rPr lang="en-US" sz="1750" b="1" dirty="0">
                <a:solidFill>
                  <a:srgbClr val="000000"/>
                </a:solidFill>
                <a:latin typeface="Arial Narrow" pitchFamily="-112" charset="0"/>
                <a:ea typeface="ヒラギノ角ゴ Pro W3"/>
                <a:cs typeface="ヒラギノ角ゴ Pro W3"/>
              </a:rPr>
              <a:t>2:5</a:t>
            </a:r>
            <a:r>
              <a:rPr lang="en-US" sz="1750" b="1">
                <a:solidFill>
                  <a:srgbClr val="000000"/>
                </a:solidFill>
                <a:latin typeface="Arial Narrow" pitchFamily="-112" charset="0"/>
                <a:ea typeface="ヒラギノ角ゴ Pro W3"/>
                <a:cs typeface="ヒラギノ角ゴ Pro W3"/>
              </a:rPr>
              <a:t>, dll).</a:t>
            </a:r>
            <a:endParaRPr lang="en-US" sz="1750" b="1" dirty="0">
              <a:solidFill>
                <a:srgbClr val="000000"/>
              </a:solidFill>
              <a:latin typeface="Arial Narrow" pitchFamily="-112" charset="0"/>
              <a:ea typeface="ヒラギノ角ゴ Pro W3"/>
              <a:cs typeface="ヒラギノ角ゴ Pro W3"/>
            </a:endParaRPr>
          </a:p>
          <a:p>
            <a:pPr marL="533400" indent="-533400" defTabSz="914400" eaLnBrk="0" fontAlgn="base" hangingPunct="0">
              <a:lnSpc>
                <a:spcPct val="90000"/>
              </a:lnSpc>
              <a:spcBef>
                <a:spcPct val="0"/>
              </a:spcBef>
              <a:spcAft>
                <a:spcPct val="0"/>
              </a:spcAft>
              <a:buFontTx/>
              <a:buAutoNum type="arabicPeriod"/>
              <a:defRPr/>
            </a:pPr>
            <a:r>
              <a:rPr lang="en-US" sz="1750" b="1">
                <a:solidFill>
                  <a:srgbClr val="000000"/>
                </a:solidFill>
                <a:latin typeface="Arial Narrow" pitchFamily="-112" charset="0"/>
                <a:ea typeface="ヒラギノ角ゴ Pro W3"/>
                <a:cs typeface="ヒラギノ角ゴ Pro W3"/>
              </a:rPr>
              <a:t>Orang Yahudi yang mengeraskan hati </a:t>
            </a:r>
            <a:r>
              <a:rPr lang="en-US" sz="1750" b="1" i="1">
                <a:solidFill>
                  <a:srgbClr val="000000"/>
                </a:solidFill>
                <a:latin typeface="Arial Narrow" pitchFamily="-112" charset="0"/>
                <a:ea typeface="ヒラギノ角ゴ Pro W3"/>
                <a:cs typeface="ヒラギノ角ゴ Pro W3"/>
              </a:rPr>
              <a:t>“sampai” </a:t>
            </a:r>
            <a:r>
              <a:rPr lang="en-US" sz="1750" b="1">
                <a:solidFill>
                  <a:srgbClr val="000000"/>
                </a:solidFill>
                <a:latin typeface="Arial Narrow" pitchFamily="-112" charset="0"/>
                <a:ea typeface="ヒラギノ角ゴ Pro W3"/>
                <a:cs typeface="ヒラギノ角ゴ Pro W3"/>
              </a:rPr>
              <a:t>(atau sesudah) “seluruh jumlah orang bukan Yahudi masuk.”</a:t>
            </a:r>
            <a:endParaRPr lang="en-US" sz="1750" b="1" dirty="0">
              <a:solidFill>
                <a:srgbClr val="000000"/>
              </a:solidFill>
              <a:latin typeface="Arial Narrow" pitchFamily="-112" charset="0"/>
              <a:ea typeface="ヒラギノ角ゴ Pro W3"/>
              <a:cs typeface="ヒラギノ角ゴ Pro W3"/>
            </a:endParaRPr>
          </a:p>
          <a:p>
            <a:pPr marL="533400" indent="-533400" defTabSz="914400" eaLnBrk="0" fontAlgn="base" hangingPunct="0">
              <a:lnSpc>
                <a:spcPct val="90000"/>
              </a:lnSpc>
              <a:spcBef>
                <a:spcPct val="0"/>
              </a:spcBef>
              <a:spcAft>
                <a:spcPct val="0"/>
              </a:spcAft>
              <a:buFontTx/>
              <a:buAutoNum type="arabicPeriod"/>
              <a:defRPr/>
            </a:pPr>
            <a:r>
              <a:rPr lang="en-US" sz="1750" b="1">
                <a:solidFill>
                  <a:srgbClr val="000000"/>
                </a:solidFill>
                <a:latin typeface="Arial Narrow" pitchFamily="-112" charset="0"/>
                <a:ea typeface="ヒラギノ角ゴ Pro W3"/>
                <a:cs typeface="ヒラギノ角ゴ Pro W3"/>
              </a:rPr>
              <a:t>Konteknya adalah Kristus datang kembali (</a:t>
            </a:r>
            <a:r>
              <a:rPr lang="en-US" sz="1750" b="1" dirty="0">
                <a:solidFill>
                  <a:srgbClr val="000000"/>
                </a:solidFill>
                <a:latin typeface="Arial Narrow" pitchFamily="-112" charset="0"/>
                <a:ea typeface="ヒラギノ角ゴ Pro W3"/>
                <a:cs typeface="ヒラギノ角ゴ Pro W3"/>
              </a:rPr>
              <a:t>11:26b-27</a:t>
            </a:r>
            <a:r>
              <a:rPr lang="en-US" sz="1750" b="1">
                <a:solidFill>
                  <a:srgbClr val="000000"/>
                </a:solidFill>
                <a:latin typeface="Arial Narrow" pitchFamily="-112" charset="0"/>
                <a:ea typeface="ヒラギノ角ゴ Pro W3"/>
                <a:cs typeface="ヒラギノ角ゴ Pro W3"/>
              </a:rPr>
              <a:t>) dari Sion (Yesaya 59:20b</a:t>
            </a:r>
            <a:r>
              <a:rPr lang="en-US" sz="1750" b="1" dirty="0">
                <a:solidFill>
                  <a:srgbClr val="000000"/>
                </a:solidFill>
                <a:latin typeface="Arial Narrow" pitchFamily="-112" charset="0"/>
                <a:ea typeface="ヒラギノ角ゴ Pro W3"/>
                <a:cs typeface="ヒラギノ角ゴ Pro W3"/>
              </a:rPr>
              <a:t>).</a:t>
            </a:r>
          </a:p>
          <a:p>
            <a:pPr marL="533400" indent="-533400" defTabSz="914400" eaLnBrk="0" fontAlgn="base" hangingPunct="0">
              <a:lnSpc>
                <a:spcPct val="90000"/>
              </a:lnSpc>
              <a:spcBef>
                <a:spcPct val="0"/>
              </a:spcBef>
              <a:spcAft>
                <a:spcPct val="0"/>
              </a:spcAft>
              <a:buFontTx/>
              <a:buAutoNum type="arabicPeriod"/>
              <a:defRPr/>
            </a:pPr>
            <a:r>
              <a:rPr lang="en-US" sz="1750" b="1">
                <a:solidFill>
                  <a:srgbClr val="000000"/>
                </a:solidFill>
                <a:latin typeface="Arial Narrow" pitchFamily="-112" charset="0"/>
                <a:ea typeface="ヒラギノ角ゴ Pro W3"/>
                <a:cs typeface="ヒラギノ角ゴ Pro W3"/>
              </a:rPr>
              <a:t>Ini akan menggenapkan perjanjian Allah “ketika Aku menghapuskan dosa mereka”” </a:t>
            </a:r>
            <a:r>
              <a:rPr lang="en-US" sz="1750" b="1" dirty="0">
                <a:solidFill>
                  <a:srgbClr val="000000"/>
                </a:solidFill>
                <a:latin typeface="Arial Narrow" pitchFamily="-112" charset="0"/>
                <a:ea typeface="ヒラギノ角ゴ Pro W3"/>
                <a:cs typeface="ヒラギノ角ゴ Pro W3"/>
              </a:rPr>
              <a:t>(11:27</a:t>
            </a:r>
            <a:r>
              <a:rPr lang="en-US" sz="1750" b="1">
                <a:solidFill>
                  <a:srgbClr val="000000"/>
                </a:solidFill>
                <a:latin typeface="Arial Narrow" pitchFamily="-112" charset="0"/>
                <a:ea typeface="ヒラギノ角ゴ Pro W3"/>
                <a:cs typeface="ヒラギノ角ゴ Pro W3"/>
              </a:rPr>
              <a:t>; Yer</a:t>
            </a:r>
            <a:r>
              <a:rPr lang="en-US" sz="1750" b="1" dirty="0">
                <a:solidFill>
                  <a:srgbClr val="000000"/>
                </a:solidFill>
                <a:latin typeface="Arial Narrow" pitchFamily="-112" charset="0"/>
                <a:ea typeface="ヒラギノ角ゴ Pro W3"/>
                <a:cs typeface="ヒラギノ角ゴ Pro W3"/>
              </a:rPr>
              <a:t>. 31:34</a:t>
            </a:r>
            <a:r>
              <a:rPr lang="en-US" sz="1750" b="1">
                <a:solidFill>
                  <a:srgbClr val="000000"/>
                </a:solidFill>
                <a:latin typeface="Arial Narrow" pitchFamily="-112" charset="0"/>
                <a:ea typeface="ヒラギノ角ゴ Pro W3"/>
                <a:cs typeface="ヒラギノ角ゴ Pro W3"/>
              </a:rPr>
              <a:t>; Yesaya </a:t>
            </a:r>
            <a:r>
              <a:rPr lang="en-US" sz="1750" b="1" dirty="0">
                <a:solidFill>
                  <a:srgbClr val="000000"/>
                </a:solidFill>
                <a:latin typeface="Arial Narrow" pitchFamily="-112" charset="0"/>
                <a:ea typeface="ヒラギノ角ゴ Pro W3"/>
                <a:cs typeface="ヒラギノ角ゴ Pro W3"/>
              </a:rPr>
              <a:t>59:21).</a:t>
            </a:r>
          </a:p>
          <a:p>
            <a:pPr marL="533400" indent="-533400" defTabSz="914400" eaLnBrk="0" fontAlgn="base" hangingPunct="0">
              <a:lnSpc>
                <a:spcPct val="90000"/>
              </a:lnSpc>
              <a:spcBef>
                <a:spcPct val="0"/>
              </a:spcBef>
              <a:spcAft>
                <a:spcPct val="0"/>
              </a:spcAft>
              <a:buFontTx/>
              <a:buAutoNum type="arabicPeriod"/>
              <a:defRPr/>
            </a:pPr>
            <a:r>
              <a:rPr lang="en-US" sz="1750" b="1">
                <a:solidFill>
                  <a:srgbClr val="000000"/>
                </a:solidFill>
                <a:latin typeface="Arial Narrow" pitchFamily="-112" charset="0"/>
                <a:ea typeface="ヒラギノ角ゴ Pro W3"/>
                <a:cs typeface="ヒラギノ角ゴ Pro W3"/>
              </a:rPr>
              <a:t>Di ayat sebelumnya, Allah juga berkuasa untuk mencangkokkan mereka kembali. (</a:t>
            </a:r>
            <a:r>
              <a:rPr lang="en-US" sz="1750" b="1" dirty="0">
                <a:solidFill>
                  <a:srgbClr val="000000"/>
                </a:solidFill>
                <a:latin typeface="Arial Narrow" pitchFamily="-112" charset="0"/>
                <a:ea typeface="ヒラギノ角ゴ Pro W3"/>
                <a:cs typeface="ヒラギノ角ゴ Pro W3"/>
              </a:rPr>
              <a:t>11:23b).</a:t>
            </a:r>
          </a:p>
        </p:txBody>
      </p:sp>
      <p:sp>
        <p:nvSpPr>
          <p:cNvPr id="45067" name="Rectangle 11"/>
          <p:cNvSpPr>
            <a:spLocks noChangeArrowheads="1"/>
          </p:cNvSpPr>
          <p:nvPr/>
        </p:nvSpPr>
        <p:spPr bwMode="auto">
          <a:xfrm>
            <a:off x="0" y="1524000"/>
            <a:ext cx="4572000" cy="5334000"/>
          </a:xfrm>
          <a:prstGeom prst="rect">
            <a:avLst/>
          </a:prstGeom>
          <a:solidFill>
            <a:srgbClr val="000000"/>
          </a:solidFill>
          <a:ln w="9525">
            <a:noFill/>
            <a:miter lim="800000"/>
            <a:headEnd/>
            <a:tailEnd/>
          </a:ln>
        </p:spPr>
        <p:txBody>
          <a:bodyPr/>
          <a:lstStyle/>
          <a:p>
            <a:pPr marL="457200" indent="-457200" algn="ctr" defTabSz="914400" eaLnBrk="0" fontAlgn="base" hangingPunct="0">
              <a:spcBef>
                <a:spcPct val="20000"/>
              </a:spcBef>
              <a:spcAft>
                <a:spcPct val="0"/>
              </a:spcAft>
              <a:defRPr/>
            </a:pPr>
            <a:r>
              <a:rPr lang="en-US" sz="1650" b="1" u="sng">
                <a:solidFill>
                  <a:srgbClr val="FCFCC6"/>
                </a:solidFill>
                <a:latin typeface="Arial Narrow" pitchFamily="-112" charset="0"/>
                <a:ea typeface="Times New Roman" pitchFamily="-112" charset="0"/>
                <a:cs typeface="Times New Roman" pitchFamily="-112" charset="0"/>
              </a:rPr>
              <a:t>PANDANGAN 3: Semua Orang Yahudi Terpilih</a:t>
            </a:r>
          </a:p>
          <a:p>
            <a:pPr defTabSz="914400" eaLnBrk="0" fontAlgn="base" hangingPunct="0">
              <a:spcBef>
                <a:spcPct val="20000"/>
              </a:spcBef>
              <a:spcAft>
                <a:spcPct val="0"/>
              </a:spcAft>
              <a:defRPr/>
            </a:pPr>
            <a:endParaRPr lang="en-US" sz="1650" b="1">
              <a:solidFill>
                <a:srgbClr val="FCFCC6"/>
              </a:solidFill>
              <a:latin typeface="Arial Narrow" pitchFamily="-112" charset="0"/>
              <a:ea typeface="Times New Roman" pitchFamily="-112" charset="0"/>
              <a:cs typeface="Times New Roman" pitchFamily="-112" charset="0"/>
            </a:endParaRPr>
          </a:p>
          <a:p>
            <a:pPr defTabSz="914400" eaLnBrk="0" fontAlgn="base" hangingPunct="0">
              <a:spcBef>
                <a:spcPct val="20000"/>
              </a:spcBef>
              <a:spcAft>
                <a:spcPct val="0"/>
              </a:spcAft>
              <a:defRPr/>
            </a:pPr>
            <a:r>
              <a:rPr lang="en-US" sz="1650" b="1">
                <a:solidFill>
                  <a:srgbClr val="FCFCC6"/>
                </a:solidFill>
                <a:latin typeface="Arial Narrow" pitchFamily="-112" charset="0"/>
                <a:ea typeface="Times New Roman" pitchFamily="-112" charset="0"/>
                <a:cs typeface="Times New Roman" pitchFamily="-112" charset="0"/>
              </a:rPr>
              <a:t>“Seluruh Israel” berarti seluruh jumlah orang Yahudi yang terpilih, atau </a:t>
            </a:r>
            <a:r>
              <a:rPr lang="en-US" sz="1650" b="1" i="1">
                <a:solidFill>
                  <a:srgbClr val="FCFCC6"/>
                </a:solidFill>
                <a:latin typeface="Arial Narrow" pitchFamily="-112" charset="0"/>
                <a:ea typeface="Times New Roman" pitchFamily="-112" charset="0"/>
                <a:cs typeface="Times New Roman" pitchFamily="-112" charset="0"/>
              </a:rPr>
              <a:t>sisanya.</a:t>
            </a:r>
            <a:r>
              <a:rPr lang="en-US" sz="1650" b="1">
                <a:solidFill>
                  <a:srgbClr val="FCFCC6"/>
                </a:solidFill>
                <a:latin typeface="Arial Narrow" pitchFamily="-112" charset="0"/>
                <a:ea typeface="Times New Roman" pitchFamily="-112" charset="0"/>
                <a:cs typeface="Times New Roman" pitchFamily="-112" charset="0"/>
              </a:rPr>
              <a:t> </a:t>
            </a:r>
          </a:p>
          <a:p>
            <a:pPr marL="457200" indent="-457200" defTabSz="914400" eaLnBrk="0" fontAlgn="base" hangingPunct="0">
              <a:spcBef>
                <a:spcPct val="20000"/>
              </a:spcBef>
              <a:spcAft>
                <a:spcPct val="0"/>
              </a:spcAft>
              <a:buFontTx/>
              <a:buAutoNum type="arabicPeriod"/>
              <a:defRPr/>
            </a:pPr>
            <a:r>
              <a:rPr lang="en-US" sz="1650" b="1">
                <a:solidFill>
                  <a:srgbClr val="FCFCC6"/>
                </a:solidFill>
                <a:latin typeface="Arial Narrow" pitchFamily="-112" charset="0"/>
                <a:ea typeface="Times New Roman" pitchFamily="-112" charset="0"/>
                <a:cs typeface="Times New Roman" pitchFamily="-112" charset="0"/>
              </a:rPr>
              <a:t>Terjemahan dari </a:t>
            </a:r>
            <a:r>
              <a:rPr lang="en-US" sz="1650" b="1" i="1">
                <a:solidFill>
                  <a:srgbClr val="FCFCC6"/>
                </a:solidFill>
                <a:latin typeface="Arial Narrow" pitchFamily="-112" charset="0"/>
                <a:ea typeface="Times New Roman" pitchFamily="-112" charset="0"/>
                <a:cs typeface="Times New Roman" pitchFamily="-112" charset="0"/>
              </a:rPr>
              <a:t>houtos</a:t>
            </a:r>
            <a:r>
              <a:rPr lang="en-US" sz="1650" b="1">
                <a:solidFill>
                  <a:srgbClr val="FCFCC6"/>
                </a:solidFill>
                <a:latin typeface="Arial Narrow" pitchFamily="-112" charset="0"/>
                <a:ea typeface="Times New Roman" pitchFamily="-112" charset="0"/>
                <a:cs typeface="Times New Roman" pitchFamily="-112" charset="0"/>
              </a:rPr>
              <a:t> dalam 11:26 mustinya </a:t>
            </a:r>
            <a:r>
              <a:rPr lang="en-US" sz="1650" b="1" i="1">
                <a:solidFill>
                  <a:srgbClr val="FCFCC6"/>
                </a:solidFill>
                <a:latin typeface="Arial Narrow" pitchFamily="-112" charset="0"/>
                <a:ea typeface="Times New Roman" pitchFamily="-112" charset="0"/>
                <a:cs typeface="Times New Roman" pitchFamily="-112" charset="0"/>
              </a:rPr>
              <a:t>dalam hal ini, </a:t>
            </a:r>
            <a:r>
              <a:rPr lang="en-US" sz="1650" b="1">
                <a:solidFill>
                  <a:srgbClr val="FCFCC6"/>
                </a:solidFill>
                <a:latin typeface="Arial Narrow" pitchFamily="-112" charset="0"/>
                <a:ea typeface="Times New Roman" pitchFamily="-112" charset="0"/>
                <a:cs typeface="Times New Roman" pitchFamily="-112" charset="0"/>
              </a:rPr>
              <a:t>bukannya </a:t>
            </a:r>
            <a:r>
              <a:rPr lang="en-US" sz="1650" b="1" i="1">
                <a:solidFill>
                  <a:srgbClr val="FCFCC6"/>
                </a:solidFill>
                <a:latin typeface="Arial Narrow" pitchFamily="-112" charset="0"/>
                <a:ea typeface="Times New Roman" pitchFamily="-112" charset="0"/>
                <a:cs typeface="Times New Roman" pitchFamily="-112" charset="0"/>
              </a:rPr>
              <a:t>dengan jalan demikian. </a:t>
            </a:r>
            <a:endParaRPr lang="en-US" sz="1650" b="1" dirty="0">
              <a:solidFill>
                <a:srgbClr val="FCFCC6"/>
              </a:solidFill>
              <a:latin typeface="Arial Narrow" pitchFamily="-112" charset="0"/>
              <a:ea typeface="Times New Roman" pitchFamily="-112" charset="0"/>
              <a:cs typeface="Times New Roman" pitchFamily="-112" charset="0"/>
            </a:endParaRPr>
          </a:p>
          <a:p>
            <a:pPr marL="457200" indent="-457200" defTabSz="914400" eaLnBrk="0" fontAlgn="base" hangingPunct="0">
              <a:spcBef>
                <a:spcPct val="20000"/>
              </a:spcBef>
              <a:spcAft>
                <a:spcPct val="0"/>
              </a:spcAft>
              <a:buFontTx/>
              <a:buAutoNum type="arabicPeriod"/>
              <a:defRPr/>
            </a:pPr>
            <a:r>
              <a:rPr lang="en-US" sz="1650" b="1">
                <a:solidFill>
                  <a:srgbClr val="FCFCC6"/>
                </a:solidFill>
                <a:latin typeface="Arial Narrow" pitchFamily="-112" charset="0"/>
                <a:ea typeface="ヒラギノ角ゴ Pro W3"/>
                <a:cs typeface="ヒラギノ角ゴ Pro W3"/>
              </a:rPr>
              <a:t>Ketidaktaatan menjadi taat karena kemurahan Allah dalam 11:25-27 paralel dengan 11:30-31</a:t>
            </a:r>
            <a:r>
              <a:rPr lang="en-US" sz="1650" b="1" dirty="0">
                <a:solidFill>
                  <a:srgbClr val="FCFCC6"/>
                </a:solidFill>
                <a:latin typeface="Arial Narrow" pitchFamily="-112" charset="0"/>
                <a:ea typeface="ヒラギノ角ゴ Pro W3"/>
                <a:cs typeface="ヒラギノ角ゴ Pro W3"/>
              </a:rPr>
              <a:t>.</a:t>
            </a:r>
          </a:p>
          <a:p>
            <a:pPr marL="457200" indent="-457200" defTabSz="914400" eaLnBrk="0" fontAlgn="base" hangingPunct="0">
              <a:spcBef>
                <a:spcPct val="20000"/>
              </a:spcBef>
              <a:spcAft>
                <a:spcPct val="0"/>
              </a:spcAft>
              <a:buFontTx/>
              <a:buAutoNum type="arabicPeriod"/>
              <a:defRPr/>
            </a:pPr>
            <a:r>
              <a:rPr lang="en-US" sz="1650" b="1">
                <a:solidFill>
                  <a:srgbClr val="FCFCC6"/>
                </a:solidFill>
                <a:latin typeface="Arial Narrow" pitchFamily="-112" charset="0"/>
                <a:ea typeface="ヒラギノ角ゴ Pro W3"/>
                <a:cs typeface="ヒラギノ角ゴ Pro W3"/>
              </a:rPr>
              <a:t>Israel diselamatkan </a:t>
            </a:r>
            <a:r>
              <a:rPr lang="en-US" sz="1650" b="1" u="sng">
                <a:solidFill>
                  <a:srgbClr val="FCFCC6"/>
                </a:solidFill>
                <a:latin typeface="Arial Narrow" pitchFamily="-112" charset="0"/>
                <a:ea typeface="ヒラギノ角ゴ Pro W3"/>
                <a:cs typeface="ヒラギノ角ゴ Pro W3"/>
              </a:rPr>
              <a:t>sekarang</a:t>
            </a:r>
            <a:r>
              <a:rPr lang="en-US" sz="1650" b="1">
                <a:solidFill>
                  <a:srgbClr val="FCFCC6"/>
                </a:solidFill>
                <a:latin typeface="Arial Narrow" pitchFamily="-112" charset="0"/>
                <a:ea typeface="ヒラギノ角ゴ Pro W3"/>
                <a:cs typeface="ヒラギノ角ゴ Pro W3"/>
              </a:rPr>
              <a:t> </a:t>
            </a:r>
            <a:r>
              <a:rPr lang="en-US" sz="1650" b="1" dirty="0">
                <a:solidFill>
                  <a:srgbClr val="FCFCC6"/>
                </a:solidFill>
                <a:latin typeface="Arial Narrow" pitchFamily="-112" charset="0"/>
                <a:ea typeface="ヒラギノ角ゴ Pro W3"/>
                <a:cs typeface="ヒラギノ角ゴ Pro W3"/>
              </a:rPr>
              <a:t>(11:31). </a:t>
            </a:r>
          </a:p>
          <a:p>
            <a:pPr marL="457200" indent="-457200" defTabSz="914400" eaLnBrk="0" fontAlgn="base" hangingPunct="0">
              <a:spcBef>
                <a:spcPct val="20000"/>
              </a:spcBef>
              <a:spcAft>
                <a:spcPct val="0"/>
              </a:spcAft>
              <a:buFontTx/>
              <a:buAutoNum type="arabicPeriod"/>
              <a:defRPr/>
            </a:pPr>
            <a:r>
              <a:rPr lang="en-US" sz="1650" b="1">
                <a:solidFill>
                  <a:srgbClr val="FCFCC6"/>
                </a:solidFill>
                <a:latin typeface="Arial Narrow" pitchFamily="-112" charset="0"/>
                <a:ea typeface="ヒラギノ角ゴ Pro W3"/>
                <a:cs typeface="ヒラギノ角ゴ Pro W3"/>
              </a:rPr>
              <a:t>Pertobatan masal yad kontradiksi dengan pernyataan dalam 1 Tes</a:t>
            </a:r>
            <a:r>
              <a:rPr lang="en-US" sz="1650" b="1" dirty="0">
                <a:solidFill>
                  <a:srgbClr val="FCFCC6"/>
                </a:solidFill>
                <a:latin typeface="Arial Narrow" pitchFamily="-112" charset="0"/>
                <a:ea typeface="ヒラギノ角ゴ Pro W3"/>
                <a:cs typeface="ヒラギノ角ゴ Pro W3"/>
              </a:rPr>
              <a:t>. 2:14b-16.</a:t>
            </a:r>
          </a:p>
          <a:p>
            <a:pPr marL="457200" indent="-457200" defTabSz="914400" eaLnBrk="0" fontAlgn="base" hangingPunct="0">
              <a:spcBef>
                <a:spcPct val="20000"/>
              </a:spcBef>
              <a:spcAft>
                <a:spcPct val="0"/>
              </a:spcAft>
              <a:buFontTx/>
              <a:buAutoNum type="arabicPeriod"/>
              <a:defRPr/>
            </a:pPr>
            <a:r>
              <a:rPr lang="en-US" sz="1650" b="1">
                <a:solidFill>
                  <a:srgbClr val="FCFCC6"/>
                </a:solidFill>
                <a:latin typeface="Arial Narrow" pitchFamily="-112" charset="0"/>
                <a:ea typeface="ヒラギノ角ゴ Pro W3"/>
                <a:cs typeface="ヒラギノ角ゴ Pro W3"/>
              </a:rPr>
              <a:t>Roma 11:26b-27 bukan tentang kedatangan kedua, melainkan kedatangan Kristus yang pertama. </a:t>
            </a:r>
            <a:endParaRPr lang="en-US" sz="1650" b="1" dirty="0">
              <a:solidFill>
                <a:srgbClr val="FCFCC6"/>
              </a:solidFill>
              <a:latin typeface="Arial Narrow" pitchFamily="-112" charset="0"/>
              <a:ea typeface="ヒラギノ角ゴ Pro W3"/>
              <a:cs typeface="ヒラギノ角ゴ Pro W3"/>
            </a:endParaRPr>
          </a:p>
          <a:p>
            <a:pPr marL="457200" indent="-457200" defTabSz="914400" eaLnBrk="0" fontAlgn="base" hangingPunct="0">
              <a:spcBef>
                <a:spcPct val="20000"/>
              </a:spcBef>
              <a:spcAft>
                <a:spcPct val="0"/>
              </a:spcAft>
              <a:buFontTx/>
              <a:buAutoNum type="arabicPeriod"/>
              <a:defRPr/>
            </a:pPr>
            <a:r>
              <a:rPr lang="en-US" sz="1650" b="1">
                <a:solidFill>
                  <a:srgbClr val="FCFCC6"/>
                </a:solidFill>
                <a:latin typeface="Arial Narrow" pitchFamily="-112" charset="0"/>
                <a:ea typeface="ヒラギノ角ゴ Pro W3"/>
                <a:cs typeface="ヒラギノ角ゴ Pro W3"/>
              </a:rPr>
              <a:t>Ada orang Yahudi yang percaya Kristus, ada yang tidak.</a:t>
            </a:r>
            <a:endParaRPr lang="en-US" sz="1650" b="1" dirty="0">
              <a:solidFill>
                <a:srgbClr val="FCFCC6"/>
              </a:solidFill>
              <a:latin typeface="Arial Narrow" pitchFamily="-112" charset="0"/>
              <a:ea typeface="ヒラギノ角ゴ Pro W3"/>
              <a:cs typeface="ヒラギノ角ゴ Pro W3"/>
            </a:endParaRPr>
          </a:p>
          <a:p>
            <a:pPr marL="457200" indent="-457200" defTabSz="914400" eaLnBrk="0" fontAlgn="base" hangingPunct="0">
              <a:spcBef>
                <a:spcPct val="20000"/>
              </a:spcBef>
              <a:spcAft>
                <a:spcPct val="0"/>
              </a:spcAft>
              <a:buFontTx/>
              <a:buAutoNum type="arabicPeriod"/>
              <a:defRPr/>
            </a:pPr>
            <a:r>
              <a:rPr lang="en-US" sz="1650" b="1">
                <a:solidFill>
                  <a:srgbClr val="FCFCC6"/>
                </a:solidFill>
                <a:latin typeface="Arial Narrow" pitchFamily="-112" charset="0"/>
                <a:ea typeface="ヒラギノ角ゴ Pro W3"/>
                <a:cs typeface="ヒラギノ角ゴ Pro W3"/>
              </a:rPr>
              <a:t>Sepanjang sejarah Allah selalu menyimpan suatu sisa (</a:t>
            </a:r>
            <a:r>
              <a:rPr lang="en-US" sz="1650" b="1" dirty="0">
                <a:solidFill>
                  <a:srgbClr val="FCFCC6"/>
                </a:solidFill>
                <a:latin typeface="Arial Narrow" pitchFamily="-112" charset="0"/>
                <a:ea typeface="ヒラギノ角ゴ Pro W3"/>
                <a:cs typeface="ヒラギノ角ゴ Pro W3"/>
              </a:rPr>
              <a:t>11:5).</a:t>
            </a:r>
          </a:p>
        </p:txBody>
      </p:sp>
      <p:pic>
        <p:nvPicPr>
          <p:cNvPr id="45061" name="Picture 5" descr="BD07640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
            <a:ext cx="1028579" cy="1597306"/>
          </a:xfrm>
          <a:prstGeom prst="rect">
            <a:avLst/>
          </a:prstGeom>
          <a:noFill/>
          <a:ln w="9525">
            <a:noFill/>
            <a:miter lim="800000"/>
            <a:headEnd/>
            <a:tailEnd/>
          </a:ln>
        </p:spPr>
      </p:pic>
    </p:spTree>
    <p:extLst>
      <p:ext uri="{BB962C8B-B14F-4D97-AF65-F5344CB8AC3E}">
        <p14:creationId xmlns:p14="http://schemas.microsoft.com/office/powerpoint/2010/main" val="390902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7">
                                            <p:txEl>
                                              <p:pRg st="0" end="0"/>
                                            </p:txEl>
                                          </p:spTgt>
                                        </p:tgtEl>
                                        <p:attrNameLst>
                                          <p:attrName>style.visibility</p:attrName>
                                        </p:attrNameLst>
                                      </p:cBhvr>
                                      <p:to>
                                        <p:strVal val="visible"/>
                                      </p:to>
                                    </p:set>
                                    <p:anim calcmode="lin" valueType="num">
                                      <p:cBhvr additive="base">
                                        <p:cTn id="19"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67">
                                            <p:txEl>
                                              <p:pRg st="2" end="2"/>
                                            </p:txEl>
                                          </p:spTgt>
                                        </p:tgtEl>
                                        <p:attrNameLst>
                                          <p:attrName>style.visibility</p:attrName>
                                        </p:attrNameLst>
                                      </p:cBhvr>
                                      <p:to>
                                        <p:strVal val="visible"/>
                                      </p:to>
                                    </p:set>
                                    <p:anim calcmode="lin" valueType="num">
                                      <p:cBhvr additive="base">
                                        <p:cTn id="25"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67">
                                            <p:txEl>
                                              <p:pRg st="3" end="3"/>
                                            </p:txEl>
                                          </p:spTgt>
                                        </p:tgtEl>
                                        <p:attrNameLst>
                                          <p:attrName>style.visibility</p:attrName>
                                        </p:attrNameLst>
                                      </p:cBhvr>
                                      <p:to>
                                        <p:strVal val="visible"/>
                                      </p:to>
                                    </p:set>
                                    <p:anim calcmode="lin" valueType="num">
                                      <p:cBhvr additive="base">
                                        <p:cTn id="31" dur="500" fill="hold"/>
                                        <p:tgtEl>
                                          <p:spTgt spid="450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67">
                                            <p:txEl>
                                              <p:pRg st="4" end="4"/>
                                            </p:txEl>
                                          </p:spTgt>
                                        </p:tgtEl>
                                        <p:attrNameLst>
                                          <p:attrName>style.visibility</p:attrName>
                                        </p:attrNameLst>
                                      </p:cBhvr>
                                      <p:to>
                                        <p:strVal val="visible"/>
                                      </p:to>
                                    </p:set>
                                    <p:anim calcmode="lin" valueType="num">
                                      <p:cBhvr additive="base">
                                        <p:cTn id="37"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067">
                                            <p:txEl>
                                              <p:pRg st="5" end="5"/>
                                            </p:txEl>
                                          </p:spTgt>
                                        </p:tgtEl>
                                        <p:attrNameLst>
                                          <p:attrName>style.visibility</p:attrName>
                                        </p:attrNameLst>
                                      </p:cBhvr>
                                      <p:to>
                                        <p:strVal val="visible"/>
                                      </p:to>
                                    </p:set>
                                    <p:anim calcmode="lin" valueType="num">
                                      <p:cBhvr additive="base">
                                        <p:cTn id="43" dur="500" fill="hold"/>
                                        <p:tgtEl>
                                          <p:spTgt spid="450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50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067">
                                            <p:txEl>
                                              <p:pRg st="6" end="6"/>
                                            </p:txEl>
                                          </p:spTgt>
                                        </p:tgtEl>
                                        <p:attrNameLst>
                                          <p:attrName>style.visibility</p:attrName>
                                        </p:attrNameLst>
                                      </p:cBhvr>
                                      <p:to>
                                        <p:strVal val="visible"/>
                                      </p:to>
                                    </p:set>
                                    <p:anim calcmode="lin" valueType="num">
                                      <p:cBhvr additive="base">
                                        <p:cTn id="49" dur="500" fill="hold"/>
                                        <p:tgtEl>
                                          <p:spTgt spid="450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506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067">
                                            <p:txEl>
                                              <p:pRg st="7" end="7"/>
                                            </p:txEl>
                                          </p:spTgt>
                                        </p:tgtEl>
                                        <p:attrNameLst>
                                          <p:attrName>style.visibility</p:attrName>
                                        </p:attrNameLst>
                                      </p:cBhvr>
                                      <p:to>
                                        <p:strVal val="visible"/>
                                      </p:to>
                                    </p:set>
                                    <p:anim calcmode="lin" valueType="num">
                                      <p:cBhvr additive="base">
                                        <p:cTn id="55" dur="500" fill="hold"/>
                                        <p:tgtEl>
                                          <p:spTgt spid="4506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506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067">
                                            <p:txEl>
                                              <p:pRg st="8" end="8"/>
                                            </p:txEl>
                                          </p:spTgt>
                                        </p:tgtEl>
                                        <p:attrNameLst>
                                          <p:attrName>style.visibility</p:attrName>
                                        </p:attrNameLst>
                                      </p:cBhvr>
                                      <p:to>
                                        <p:strVal val="visible"/>
                                      </p:to>
                                    </p:set>
                                    <p:anim calcmode="lin" valueType="num">
                                      <p:cBhvr additive="base">
                                        <p:cTn id="61" dur="500" fill="hold"/>
                                        <p:tgtEl>
                                          <p:spTgt spid="4506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506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5067">
                                            <p:txEl>
                                              <p:pRg st="9" end="9"/>
                                            </p:txEl>
                                          </p:spTgt>
                                        </p:tgtEl>
                                        <p:attrNameLst>
                                          <p:attrName>style.visibility</p:attrName>
                                        </p:attrNameLst>
                                      </p:cBhvr>
                                      <p:to>
                                        <p:strVal val="visible"/>
                                      </p:to>
                                    </p:set>
                                    <p:anim calcmode="lin" valueType="num">
                                      <p:cBhvr additive="base">
                                        <p:cTn id="67" dur="500" fill="hold"/>
                                        <p:tgtEl>
                                          <p:spTgt spid="45067">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506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065">
                                            <p:bg/>
                                          </p:spTgt>
                                        </p:tgtEl>
                                        <p:attrNameLst>
                                          <p:attrName>style.visibility</p:attrName>
                                        </p:attrNameLst>
                                      </p:cBhvr>
                                      <p:to>
                                        <p:strVal val="visible"/>
                                      </p:to>
                                    </p:set>
                                    <p:anim calcmode="lin" valueType="num">
                                      <p:cBhvr additive="base">
                                        <p:cTn id="73"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74" dur="500" fill="hold"/>
                                        <p:tgtEl>
                                          <p:spTgt spid="45065">
                                            <p:bg/>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5065">
                                            <p:txEl>
                                              <p:pRg st="0" end="0"/>
                                            </p:txEl>
                                          </p:spTgt>
                                        </p:tgtEl>
                                        <p:attrNameLst>
                                          <p:attrName>style.visibility</p:attrName>
                                        </p:attrNameLst>
                                      </p:cBhvr>
                                      <p:to>
                                        <p:strVal val="visible"/>
                                      </p:to>
                                    </p:set>
                                    <p:anim calcmode="lin" valueType="num">
                                      <p:cBhvr additive="base">
                                        <p:cTn id="79"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5065">
                                            <p:txEl>
                                              <p:pRg st="2" end="2"/>
                                            </p:txEl>
                                          </p:spTgt>
                                        </p:tgtEl>
                                        <p:attrNameLst>
                                          <p:attrName>style.visibility</p:attrName>
                                        </p:attrNameLst>
                                      </p:cBhvr>
                                      <p:to>
                                        <p:strVal val="visible"/>
                                      </p:to>
                                    </p:set>
                                    <p:anim calcmode="lin" valueType="num">
                                      <p:cBhvr additive="base">
                                        <p:cTn id="85" dur="500" fill="hold"/>
                                        <p:tgtEl>
                                          <p:spTgt spid="45065">
                                            <p:txEl>
                                              <p:pRg st="2" end="2"/>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50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5065">
                                            <p:txEl>
                                              <p:pRg st="3" end="3"/>
                                            </p:txEl>
                                          </p:spTgt>
                                        </p:tgtEl>
                                        <p:attrNameLst>
                                          <p:attrName>style.visibility</p:attrName>
                                        </p:attrNameLst>
                                      </p:cBhvr>
                                      <p:to>
                                        <p:strVal val="visible"/>
                                      </p:to>
                                    </p:set>
                                    <p:anim calcmode="lin" valueType="num">
                                      <p:cBhvr additive="base">
                                        <p:cTn id="91" dur="500" fill="hold"/>
                                        <p:tgtEl>
                                          <p:spTgt spid="45065">
                                            <p:txEl>
                                              <p:pRg st="3" end="3"/>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506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5065">
                                            <p:txEl>
                                              <p:pRg st="4" end="4"/>
                                            </p:txEl>
                                          </p:spTgt>
                                        </p:tgtEl>
                                        <p:attrNameLst>
                                          <p:attrName>style.visibility</p:attrName>
                                        </p:attrNameLst>
                                      </p:cBhvr>
                                      <p:to>
                                        <p:strVal val="visible"/>
                                      </p:to>
                                    </p:set>
                                    <p:anim calcmode="lin" valueType="num">
                                      <p:cBhvr additive="base">
                                        <p:cTn id="97" dur="500" fill="hold"/>
                                        <p:tgtEl>
                                          <p:spTgt spid="45065">
                                            <p:txEl>
                                              <p:pRg st="4" end="4"/>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50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5065">
                                            <p:txEl>
                                              <p:pRg st="5" end="5"/>
                                            </p:txEl>
                                          </p:spTgt>
                                        </p:tgtEl>
                                        <p:attrNameLst>
                                          <p:attrName>style.visibility</p:attrName>
                                        </p:attrNameLst>
                                      </p:cBhvr>
                                      <p:to>
                                        <p:strVal val="visible"/>
                                      </p:to>
                                    </p:set>
                                    <p:anim calcmode="lin" valueType="num">
                                      <p:cBhvr additive="base">
                                        <p:cTn id="103" dur="500" fill="hold"/>
                                        <p:tgtEl>
                                          <p:spTgt spid="45065">
                                            <p:txEl>
                                              <p:pRg st="5" end="5"/>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4506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5065">
                                            <p:txEl>
                                              <p:pRg st="6" end="6"/>
                                            </p:txEl>
                                          </p:spTgt>
                                        </p:tgtEl>
                                        <p:attrNameLst>
                                          <p:attrName>style.visibility</p:attrName>
                                        </p:attrNameLst>
                                      </p:cBhvr>
                                      <p:to>
                                        <p:strVal val="visible"/>
                                      </p:to>
                                    </p:set>
                                    <p:anim calcmode="lin" valueType="num">
                                      <p:cBhvr additive="base">
                                        <p:cTn id="109" dur="500" fill="hold"/>
                                        <p:tgtEl>
                                          <p:spTgt spid="45065">
                                            <p:txEl>
                                              <p:pRg st="6" end="6"/>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50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5065">
                                            <p:txEl>
                                              <p:pRg st="7" end="7"/>
                                            </p:txEl>
                                          </p:spTgt>
                                        </p:tgtEl>
                                        <p:attrNameLst>
                                          <p:attrName>style.visibility</p:attrName>
                                        </p:attrNameLst>
                                      </p:cBhvr>
                                      <p:to>
                                        <p:strVal val="visible"/>
                                      </p:to>
                                    </p:set>
                                    <p:anim calcmode="lin" valueType="num">
                                      <p:cBhvr additive="base">
                                        <p:cTn id="115" dur="500" fill="hold"/>
                                        <p:tgtEl>
                                          <p:spTgt spid="45065">
                                            <p:txEl>
                                              <p:pRg st="7" end="7"/>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4506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7" grpId="0" build="p"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3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14v19 angels-fou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61" y="1185333"/>
            <a:ext cx="9159761" cy="5672667"/>
          </a:xfrm>
          <a:prstGeom prst="rect">
            <a:avLst/>
          </a:prstGeom>
        </p:spPr>
      </p:pic>
      <p:sp>
        <p:nvSpPr>
          <p:cNvPr id="2080770" name="Rectangle 2"/>
          <p:cNvSpPr>
            <a:spLocks noGrp="1" noChangeArrowheads="1"/>
          </p:cNvSpPr>
          <p:nvPr>
            <p:ph type="title"/>
          </p:nvPr>
        </p:nvSpPr>
        <p:spPr>
          <a:xfrm>
            <a:off x="0" y="0"/>
            <a:ext cx="8229600" cy="1143000"/>
          </a:xfrm>
        </p:spPr>
        <p:txBody>
          <a:bodyPr/>
          <a:lstStyle/>
          <a:p>
            <a:pPr eaLnBrk="1" hangingPunct="1">
              <a:defRPr/>
            </a:pPr>
            <a:r>
              <a:rPr lang="en-US" sz="4800" b="1">
                <a:solidFill>
                  <a:srgbClr val="66FF33"/>
                </a:solidFill>
              </a:rPr>
              <a:t>Wahyu 14:6-7 </a:t>
            </a:r>
            <a:r>
              <a:rPr lang="en-US" sz="3600" b="1">
                <a:solidFill>
                  <a:srgbClr val="66FF33"/>
                </a:solidFill>
              </a:rPr>
              <a:t>TB</a:t>
            </a:r>
            <a:endParaRPr lang="en-US" sz="4800" b="1" dirty="0">
              <a:solidFill>
                <a:srgbClr val="66FF33"/>
              </a:solidFill>
            </a:endParaRPr>
          </a:p>
        </p:txBody>
      </p:sp>
      <p:sp>
        <p:nvSpPr>
          <p:cNvPr id="2080772" name="Text Box 4"/>
          <p:cNvSpPr txBox="1">
            <a:spLocks noChangeArrowheads="1"/>
          </p:cNvSpPr>
          <p:nvPr/>
        </p:nvSpPr>
        <p:spPr bwMode="auto">
          <a:xfrm>
            <a:off x="176513" y="1432296"/>
            <a:ext cx="8790973" cy="44781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defTabSz="914400" fontAlgn="base">
              <a:lnSpc>
                <a:spcPct val="95000"/>
              </a:lnSpc>
              <a:spcBef>
                <a:spcPct val="0"/>
              </a:spcBef>
              <a:spcAft>
                <a:spcPct val="0"/>
              </a:spcAft>
              <a:defRPr/>
            </a:pPr>
            <a:r>
              <a:rPr lang="en-US" sz="3000" b="1">
                <a:solidFill>
                  <a:srgbClr val="FFFFFF"/>
                </a:solidFill>
                <a:effectLst>
                  <a:glow rad="254000">
                    <a:srgbClr val="000000">
                      <a:alpha val="75000"/>
                    </a:srgbClr>
                  </a:glow>
                </a:effectLst>
                <a:latin typeface="Arial" charset="0"/>
                <a:ea typeface="ＭＳ Ｐゴシック" charset="0"/>
                <a:cs typeface="Arial" charset="0"/>
              </a:rPr>
              <a:t>“Dan aku melihat seorang malaikat lain terbang di tengahtengah langit dan padanya ada </a:t>
            </a:r>
            <a:r>
              <a:rPr lang="en-US" sz="3000" b="1">
                <a:solidFill>
                  <a:srgbClr val="FFFF00"/>
                </a:solidFill>
                <a:effectLst>
                  <a:glow rad="254000">
                    <a:srgbClr val="000000">
                      <a:alpha val="75000"/>
                    </a:srgbClr>
                  </a:glow>
                </a:effectLst>
                <a:latin typeface="Arial" charset="0"/>
                <a:ea typeface="ＭＳ Ｐゴシック" charset="0"/>
                <a:cs typeface="Arial" charset="0"/>
              </a:rPr>
              <a:t>Injil yang kekal untuk diberitakannya kepada mereka yang diam di atas bumi dan kepada semua bangsa dan suku dan Bahasa dan kaum, </a:t>
            </a:r>
            <a:r>
              <a:rPr lang="en-US" sz="3000" b="1" baseline="30000">
                <a:solidFill>
                  <a:srgbClr val="FFFFFF"/>
                </a:solidFill>
                <a:effectLst>
                  <a:glow rad="254000">
                    <a:srgbClr val="000000">
                      <a:alpha val="75000"/>
                    </a:srgbClr>
                  </a:glow>
                </a:effectLst>
                <a:latin typeface="Arial" charset="0"/>
                <a:ea typeface="ＭＳ Ｐゴシック" charset="0"/>
                <a:cs typeface="Arial" charset="0"/>
              </a:rPr>
              <a:t>7</a:t>
            </a:r>
            <a:r>
              <a:rPr lang="en-US" sz="3000" b="1">
                <a:solidFill>
                  <a:srgbClr val="FFFFFF"/>
                </a:solidFill>
                <a:effectLst>
                  <a:glow rad="254000">
                    <a:srgbClr val="000000">
                      <a:alpha val="75000"/>
                    </a:srgbClr>
                  </a:glow>
                </a:effectLst>
                <a:latin typeface="Arial" charset="0"/>
                <a:ea typeface="ＭＳ Ｐゴシック" charset="0"/>
                <a:cs typeface="Arial" charset="0"/>
              </a:rPr>
              <a:t>dan ia berseru dengan suara nyaring: “Takutlah akan Allah dan muliakanlah Dia, karena telah tiba saat penghakiman-Nya, </a:t>
            </a:r>
            <a:r>
              <a:rPr lang="en-US" sz="3000" b="1">
                <a:solidFill>
                  <a:srgbClr val="FFFF00"/>
                </a:solidFill>
                <a:effectLst>
                  <a:glow rad="254000">
                    <a:srgbClr val="000000">
                      <a:alpha val="75000"/>
                    </a:srgbClr>
                  </a:glow>
                </a:effectLst>
                <a:latin typeface="Arial" charset="0"/>
                <a:ea typeface="ＭＳ Ｐゴシック" charset="0"/>
                <a:cs typeface="Arial" charset="0"/>
              </a:rPr>
              <a:t>dan sembahlah Dia yang telah menjadikan langit dan bumi dan laut dan semua mata air.”</a:t>
            </a:r>
            <a:endParaRPr lang="en-US" sz="3000" b="1" dirty="0">
              <a:solidFill>
                <a:srgbClr val="FFFFFF"/>
              </a:solidFill>
              <a:effectLst>
                <a:glow rad="254000">
                  <a:srgbClr val="000000">
                    <a:alpha val="75000"/>
                  </a:srgbClr>
                </a:glow>
              </a:effectLst>
              <a:latin typeface="Arial" charset="0"/>
              <a:ea typeface="ＭＳ Ｐゴシック" charset="0"/>
              <a:cs typeface="Arial" charset="0"/>
            </a:endParaRPr>
          </a:p>
        </p:txBody>
      </p:sp>
      <p:sp>
        <p:nvSpPr>
          <p:cNvPr id="6"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75958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0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077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46484"/>
            <a:ext cx="8495819" cy="1384995"/>
          </a:xfrm>
          <a:noFill/>
          <a:ln>
            <a:noFill/>
          </a:ln>
          <a:effectLst/>
        </p:spPr>
        <p:txBody>
          <a:bodyPr wrap="square">
            <a:spAutoFit/>
          </a:bodyPr>
          <a:lstStyle/>
          <a:p>
            <a:pPr algn="l"/>
            <a:r>
              <a:rPr lang="en-US" sz="4200" b="1" kern="1200">
                <a:solidFill>
                  <a:schemeClr val="bg1"/>
                </a:solidFill>
                <a:effectLst>
                  <a:glow rad="127000">
                    <a:schemeClr val="tx1">
                      <a:alpha val="90000"/>
                    </a:schemeClr>
                  </a:glow>
                </a:effectLst>
                <a:latin typeface="Arial" charset="0"/>
                <a:ea typeface="ＭＳ Ｐゴシック" charset="0"/>
                <a:cs typeface="Arial" charset="0"/>
              </a:rPr>
              <a:t>Wahyu 13 menyebutkan tentang bangsa-bangsa di Daniel </a:t>
            </a:r>
            <a:r>
              <a:rPr lang="en-US" sz="4200" b="1" kern="1200" dirty="0">
                <a:solidFill>
                  <a:schemeClr val="bg1"/>
                </a:solidFill>
                <a:effectLst>
                  <a:glow rad="127000">
                    <a:schemeClr val="tx1">
                      <a:alpha val="90000"/>
                    </a:schemeClr>
                  </a:glow>
                </a:effectLst>
                <a:latin typeface="Arial" charset="0"/>
                <a:ea typeface="ＭＳ Ｐゴシック" charset="0"/>
                <a:cs typeface="Arial" charset="0"/>
              </a:rPr>
              <a:t>7</a:t>
            </a:r>
          </a:p>
        </p:txBody>
      </p:sp>
      <p:sp>
        <p:nvSpPr>
          <p:cNvPr id="11" name="TextBox 9"/>
          <p:cNvSpPr txBox="1">
            <a:spLocks noChangeArrowheads="1"/>
          </p:cNvSpPr>
          <p:nvPr/>
        </p:nvSpPr>
        <p:spPr bwMode="auto">
          <a:xfrm>
            <a:off x="8445500" y="-5475"/>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glow rad="127000">
                    <a:srgbClr val="000000">
                      <a:alpha val="90000"/>
                    </a:srgbClr>
                  </a:glow>
                </a:effectLst>
                <a:latin typeface="Arial" charset="0"/>
                <a:cs typeface="Arial" charset="0"/>
              </a:rPr>
              <a:t>331</a:t>
            </a:r>
          </a:p>
        </p:txBody>
      </p:sp>
      <p:pic>
        <p:nvPicPr>
          <p:cNvPr id="3" name="Picture 2"/>
          <p:cNvPicPr>
            <a:picLocks noChangeAspect="1"/>
          </p:cNvPicPr>
          <p:nvPr/>
        </p:nvPicPr>
        <p:blipFill>
          <a:blip r:embed="rId4"/>
          <a:stretch>
            <a:fillRect/>
          </a:stretch>
        </p:blipFill>
        <p:spPr>
          <a:xfrm>
            <a:off x="152400" y="1727200"/>
            <a:ext cx="8534400" cy="4724400"/>
          </a:xfrm>
          <a:prstGeom prst="rect">
            <a:avLst/>
          </a:prstGeom>
        </p:spPr>
      </p:pic>
    </p:spTree>
    <p:extLst>
      <p:ext uri="{BB962C8B-B14F-4D97-AF65-F5344CB8AC3E}">
        <p14:creationId xmlns:p14="http://schemas.microsoft.com/office/powerpoint/2010/main" val="2109354934"/>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295067" y="699042"/>
            <a:ext cx="2895600" cy="3250121"/>
          </a:xfrm>
          <a:noFill/>
          <a:ln>
            <a:noFill/>
          </a:ln>
          <a:effectLst>
            <a:outerShdw blurRad="63500" dist="38099" dir="2700000" algn="ctr" rotWithShape="0">
              <a:schemeClr val="tx1">
                <a:alpha val="74998"/>
              </a:schemeClr>
            </a:outerShdw>
          </a:effectLst>
        </p:spPr>
        <p:txBody>
          <a:bodyPr wrap="square">
            <a:spAutoFit/>
          </a:bodyPr>
          <a:lstStyle/>
          <a:p>
            <a:pPr algn="l" eaLnBrk="1" hangingPunct="1">
              <a:lnSpc>
                <a:spcPct val="95000"/>
              </a:lnSpc>
            </a:pPr>
            <a:r>
              <a:rPr lang="en-US" sz="5400" kern="1200" baseline="30000">
                <a:effectLst>
                  <a:glow rad="254000">
                    <a:srgbClr val="000000">
                      <a:alpha val="75000"/>
                    </a:srgbClr>
                  </a:glow>
                </a:effectLst>
                <a:latin typeface="Arial" charset="0"/>
                <a:cs typeface="Arial" charset="0"/>
              </a:rPr>
              <a:t>Yesus membentuk Adam dari debu tanah (Yoh </a:t>
            </a:r>
            <a:r>
              <a:rPr lang="en-US" sz="5400" kern="1200" baseline="30000" dirty="0">
                <a:effectLst>
                  <a:glow rad="254000">
                    <a:srgbClr val="000000">
                      <a:alpha val="75000"/>
                    </a:srgbClr>
                  </a:glow>
                </a:effectLst>
                <a:latin typeface="Arial" charset="0"/>
                <a:cs typeface="Arial" charset="0"/>
              </a:rPr>
              <a:t>1:3</a:t>
            </a:r>
            <a:r>
              <a:rPr lang="en-US" sz="5400" kern="1200" baseline="30000">
                <a:effectLst>
                  <a:glow rad="254000">
                    <a:srgbClr val="000000">
                      <a:alpha val="75000"/>
                    </a:srgbClr>
                  </a:glow>
                </a:effectLst>
                <a:latin typeface="Arial" charset="0"/>
                <a:cs typeface="Arial" charset="0"/>
              </a:rPr>
              <a:t>; Kej </a:t>
            </a:r>
            <a:r>
              <a:rPr lang="en-US" sz="5400" kern="1200" baseline="30000" dirty="0">
                <a:effectLst>
                  <a:glow rad="254000">
                    <a:srgbClr val="000000">
                      <a:alpha val="75000"/>
                    </a:srgbClr>
                  </a:glow>
                </a:effectLst>
                <a:latin typeface="Arial" charset="0"/>
                <a:cs typeface="Arial" charset="0"/>
              </a:rPr>
              <a:t>2:7).</a:t>
            </a:r>
          </a:p>
        </p:txBody>
      </p:sp>
    </p:spTree>
    <p:extLst>
      <p:ext uri="{BB962C8B-B14F-4D97-AF65-F5344CB8AC3E}">
        <p14:creationId xmlns:p14="http://schemas.microsoft.com/office/powerpoint/2010/main" val="2863667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53000" y="3552989"/>
            <a:ext cx="4114800" cy="2723823"/>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lgn="l" eaLnBrk="1" hangingPunct="1">
              <a:lnSpc>
                <a:spcPct val="95000"/>
              </a:lnSpc>
            </a:pPr>
            <a:r>
              <a:rPr lang="en-US" sz="5400" kern="1200" baseline="30000">
                <a:effectLst>
                  <a:glow rad="254000">
                    <a:srgbClr val="000000">
                      <a:alpha val="75000"/>
                    </a:srgbClr>
                  </a:glow>
                </a:effectLst>
                <a:latin typeface="Arial" charset="0"/>
                <a:cs typeface="Arial" charset="0"/>
              </a:rPr>
              <a:t>Yesus menciptakan Adam dan Hawa (Yoh </a:t>
            </a:r>
            <a:r>
              <a:rPr lang="en-US" sz="5400" kern="1200" baseline="30000" dirty="0">
                <a:effectLst>
                  <a:glow rad="254000">
                    <a:srgbClr val="000000">
                      <a:alpha val="75000"/>
                    </a:srgbClr>
                  </a:glow>
                </a:effectLst>
                <a:latin typeface="Arial" charset="0"/>
                <a:cs typeface="Arial" charset="0"/>
              </a:rPr>
              <a:t>1:3</a:t>
            </a:r>
            <a:r>
              <a:rPr lang="en-US" sz="5400" kern="1200" baseline="30000">
                <a:effectLst>
                  <a:glow rad="254000">
                    <a:srgbClr val="000000">
                      <a:alpha val="75000"/>
                    </a:srgbClr>
                  </a:glow>
                </a:effectLst>
                <a:latin typeface="Arial" charset="0"/>
                <a:cs typeface="Arial" charset="0"/>
              </a:rPr>
              <a:t>; Kej </a:t>
            </a:r>
            <a:r>
              <a:rPr lang="en-US" sz="5400" kern="1200" baseline="30000" dirty="0">
                <a:effectLst>
                  <a:glow rad="254000">
                    <a:srgbClr val="000000">
                      <a:alpha val="75000"/>
                    </a:srgbClr>
                  </a:glow>
                </a:effectLst>
                <a:latin typeface="Arial" charset="0"/>
                <a:cs typeface="Arial" charset="0"/>
              </a:rPr>
              <a:t>2:21-23)</a:t>
            </a:r>
          </a:p>
        </p:txBody>
      </p:sp>
    </p:spTree>
    <p:extLst>
      <p:ext uri="{BB962C8B-B14F-4D97-AF65-F5344CB8AC3E}">
        <p14:creationId xmlns:p14="http://schemas.microsoft.com/office/powerpoint/2010/main" val="1394719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2605099" cy="6781800"/>
          </a:xfrm>
        </p:spPr>
        <p:txBody>
          <a:bodyPr/>
          <a:lstStyle/>
          <a:p>
            <a:pPr>
              <a:defRPr/>
            </a:pPr>
            <a:r>
              <a:rPr lang="en-US" sz="4000">
                <a:latin typeface="Arial" charset="0"/>
              </a:rPr>
              <a:t>Jesus layak untuk meng-hakimi dan menye-lamatkan ciptaan-nya. </a:t>
            </a:r>
            <a:endParaRPr lang="en-US" sz="4000" dirty="0">
              <a:latin typeface="Arial" charset="0"/>
            </a:endParaRPr>
          </a:p>
        </p:txBody>
      </p:sp>
      <p:pic>
        <p:nvPicPr>
          <p:cNvPr id="3" name="Picture 2" descr="rev 7 Grace HandsReachDownUp.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52117" y="0"/>
            <a:ext cx="6491883" cy="6858000"/>
          </a:xfrm>
          <a:prstGeom prst="rect">
            <a:avLst/>
          </a:prstGeom>
        </p:spPr>
      </p:pic>
    </p:spTree>
    <p:extLst>
      <p:ext uri="{BB962C8B-B14F-4D97-AF65-F5344CB8AC3E}">
        <p14:creationId xmlns:p14="http://schemas.microsoft.com/office/powerpoint/2010/main" val="3733340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6802" name="Rectangle 2"/>
          <p:cNvSpPr>
            <a:spLocks noGrp="1" noChangeArrowheads="1"/>
          </p:cNvSpPr>
          <p:nvPr>
            <p:ph type="title" idx="4294967295"/>
          </p:nvPr>
        </p:nvSpPr>
        <p:spPr>
          <a:xfrm>
            <a:off x="499110" y="274638"/>
            <a:ext cx="8229600" cy="1143000"/>
          </a:xfrm>
        </p:spPr>
        <p:txBody>
          <a:bodyPr/>
          <a:lstStyle/>
          <a:p>
            <a:pPr eaLnBrk="1" hangingPunct="1">
              <a:spcAft>
                <a:spcPts val="13"/>
              </a:spcAft>
              <a:defRPr/>
            </a:pPr>
            <a:r>
              <a:rPr lang="en-US">
                <a:cs typeface="+mj-cs"/>
              </a:rPr>
              <a:t>Evolution Creation 00896</a:t>
            </a:r>
          </a:p>
        </p:txBody>
      </p:sp>
      <p:pic>
        <p:nvPicPr>
          <p:cNvPr id="989186" name="Picture 3" descr="Evolution Creation 00896"/>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41910" y="0"/>
            <a:ext cx="9144000" cy="68516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227648" y="263525"/>
            <a:ext cx="4800600" cy="60939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lnSpc>
                <a:spcPct val="80000"/>
              </a:lnSpc>
              <a:spcBef>
                <a:spcPct val="50000"/>
              </a:spcBef>
              <a:spcAft>
                <a:spcPct val="0"/>
              </a:spcAft>
              <a:defRPr/>
            </a:pPr>
            <a:r>
              <a:rPr lang="en-US" sz="4200">
                <a:solidFill>
                  <a:srgbClr val="000000"/>
                </a:solidFill>
                <a:latin typeface="Futura Md BT" pitchFamily="34" charset="0"/>
                <a:ea typeface="ＭＳ Ｐゴシック"/>
                <a:cs typeface="Arial" charset="0"/>
              </a:rPr>
              <a:t>EVOLUSI</a:t>
            </a:r>
            <a:endParaRPr lang="en-US" sz="4200" dirty="0">
              <a:solidFill>
                <a:srgbClr val="000000"/>
              </a:solidFill>
              <a:latin typeface="Futura Md BT" pitchFamily="34" charset="0"/>
              <a:ea typeface="ＭＳ Ｐゴシック"/>
              <a:cs typeface="Arial" charset="0"/>
            </a:endParaRPr>
          </a:p>
        </p:txBody>
      </p:sp>
      <p:sp>
        <p:nvSpPr>
          <p:cNvPr id="6149" name="Text Box 5"/>
          <p:cNvSpPr txBox="1">
            <a:spLocks noChangeArrowheads="1"/>
          </p:cNvSpPr>
          <p:nvPr/>
        </p:nvSpPr>
        <p:spPr bwMode="auto">
          <a:xfrm>
            <a:off x="6857048" y="2511833"/>
            <a:ext cx="1871662" cy="646331"/>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lnSpc>
                <a:spcPct val="90000"/>
              </a:lnSpc>
              <a:spcBef>
                <a:spcPct val="50000"/>
              </a:spcBef>
              <a:spcAft>
                <a:spcPct val="0"/>
              </a:spcAft>
              <a:defRPr/>
            </a:pPr>
            <a:r>
              <a:rPr lang="en-US" sz="2000">
                <a:solidFill>
                  <a:srgbClr val="000000"/>
                </a:solidFill>
                <a:latin typeface="Futura Md BT" charset="0"/>
                <a:cs typeface="Arial" charset="0"/>
              </a:rPr>
              <a:t>KEBERADAAN MANUSIA</a:t>
            </a:r>
            <a:endParaRPr lang="en-US" sz="2000" dirty="0">
              <a:solidFill>
                <a:srgbClr val="000000"/>
              </a:solidFill>
              <a:latin typeface="Futura Md BT" charset="0"/>
              <a:cs typeface="Arial" charset="0"/>
            </a:endParaRPr>
          </a:p>
        </p:txBody>
      </p:sp>
      <p:sp>
        <p:nvSpPr>
          <p:cNvPr id="6150" name="Text Box 6"/>
          <p:cNvSpPr txBox="1">
            <a:spLocks noChangeArrowheads="1"/>
          </p:cNvSpPr>
          <p:nvPr/>
        </p:nvSpPr>
        <p:spPr bwMode="auto">
          <a:xfrm>
            <a:off x="41910" y="2895600"/>
            <a:ext cx="8763000" cy="28931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lnSpc>
                <a:spcPct val="80000"/>
              </a:lnSpc>
              <a:spcBef>
                <a:spcPct val="50000"/>
              </a:spcBef>
              <a:spcAft>
                <a:spcPct val="0"/>
              </a:spcAft>
              <a:defRPr/>
            </a:pPr>
            <a:r>
              <a:rPr lang="en-US" sz="1600">
                <a:solidFill>
                  <a:srgbClr val="000000"/>
                </a:solidFill>
                <a:latin typeface="Futura Md BT" pitchFamily="34" charset="0"/>
                <a:ea typeface="ＭＳ Ｐゴシック"/>
                <a:cs typeface="Arial" charset="0"/>
              </a:rPr>
              <a:t>Penderitaan•Penyakit•Pertumpahan darah</a:t>
            </a:r>
            <a:endParaRPr lang="en-US" sz="1600" dirty="0">
              <a:solidFill>
                <a:srgbClr val="000000"/>
              </a:solidFill>
              <a:latin typeface="Futura Md BT" pitchFamily="34" charset="0"/>
              <a:ea typeface="ＭＳ Ｐゴシック"/>
              <a:cs typeface="Arial" charset="0"/>
            </a:endParaRPr>
          </a:p>
        </p:txBody>
      </p:sp>
      <p:sp>
        <p:nvSpPr>
          <p:cNvPr id="6153" name="Text Box 9"/>
          <p:cNvSpPr txBox="1">
            <a:spLocks noChangeArrowheads="1"/>
          </p:cNvSpPr>
          <p:nvPr/>
        </p:nvSpPr>
        <p:spPr bwMode="auto">
          <a:xfrm>
            <a:off x="227648" y="3516313"/>
            <a:ext cx="4800600" cy="60939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lnSpc>
                <a:spcPct val="80000"/>
              </a:lnSpc>
              <a:spcBef>
                <a:spcPct val="50000"/>
              </a:spcBef>
              <a:spcAft>
                <a:spcPct val="0"/>
              </a:spcAft>
              <a:defRPr/>
            </a:pPr>
            <a:r>
              <a:rPr lang="en-US" sz="4200">
                <a:solidFill>
                  <a:srgbClr val="000000"/>
                </a:solidFill>
                <a:latin typeface="Futura Md BT" pitchFamily="34" charset="0"/>
                <a:ea typeface="ＭＳ Ｐゴシック"/>
                <a:cs typeface="Arial" charset="0"/>
              </a:rPr>
              <a:t>PENCIPTAAN</a:t>
            </a:r>
            <a:endParaRPr lang="en-US" sz="4200" dirty="0">
              <a:solidFill>
                <a:srgbClr val="000000"/>
              </a:solidFill>
              <a:latin typeface="Futura Md BT" pitchFamily="34" charset="0"/>
              <a:ea typeface="ＭＳ Ｐゴシック"/>
              <a:cs typeface="Arial" charset="0"/>
            </a:endParaRPr>
          </a:p>
        </p:txBody>
      </p:sp>
      <p:sp>
        <p:nvSpPr>
          <p:cNvPr id="6154" name="Text Box 10"/>
          <p:cNvSpPr txBox="1">
            <a:spLocks noChangeArrowheads="1"/>
          </p:cNvSpPr>
          <p:nvPr/>
        </p:nvSpPr>
        <p:spPr bwMode="auto">
          <a:xfrm rot="1968474">
            <a:off x="3966210" y="5021235"/>
            <a:ext cx="1828800" cy="701731"/>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lnSpc>
                <a:spcPct val="90000"/>
              </a:lnSpc>
              <a:spcBef>
                <a:spcPct val="50000"/>
              </a:spcBef>
              <a:spcAft>
                <a:spcPct val="0"/>
              </a:spcAft>
              <a:defRPr/>
            </a:pPr>
            <a:r>
              <a:rPr lang="en-US" sz="2200">
                <a:solidFill>
                  <a:srgbClr val="000000"/>
                </a:solidFill>
                <a:latin typeface="Futura Md BT" charset="0"/>
                <a:cs typeface="Arial" charset="0"/>
              </a:rPr>
              <a:t>PERBUATAN MANUSIA</a:t>
            </a:r>
            <a:endParaRPr lang="en-US" sz="2200" dirty="0">
              <a:solidFill>
                <a:srgbClr val="000000"/>
              </a:solidFill>
              <a:latin typeface="Futura Md BT" charset="0"/>
              <a:cs typeface="Arial" charset="0"/>
            </a:endParaRPr>
          </a:p>
        </p:txBody>
      </p:sp>
      <p:sp>
        <p:nvSpPr>
          <p:cNvPr id="6155" name="Text Box 11"/>
          <p:cNvSpPr txBox="1">
            <a:spLocks noChangeArrowheads="1"/>
          </p:cNvSpPr>
          <p:nvPr/>
        </p:nvSpPr>
        <p:spPr bwMode="auto">
          <a:xfrm rot="-859022">
            <a:off x="2112598" y="1891419"/>
            <a:ext cx="2623052" cy="590931"/>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defTabSz="914400" fontAlgn="base">
              <a:lnSpc>
                <a:spcPct val="90000"/>
              </a:lnSpc>
              <a:spcBef>
                <a:spcPct val="50000"/>
              </a:spcBef>
              <a:spcAft>
                <a:spcPct val="0"/>
              </a:spcAft>
              <a:defRPr/>
            </a:pPr>
            <a:r>
              <a:rPr lang="en-US" sz="3600">
                <a:solidFill>
                  <a:srgbClr val="FFFFFF"/>
                </a:solidFill>
                <a:latin typeface="Futura Md BT" pitchFamily="34" charset="0"/>
                <a:ea typeface="ＭＳ Ｐゴシック"/>
                <a:cs typeface="Arial" charset="0"/>
              </a:rPr>
              <a:t>KEMATIAN</a:t>
            </a:r>
            <a:endParaRPr lang="en-US" sz="3600" dirty="0">
              <a:solidFill>
                <a:srgbClr val="FFFFFF"/>
              </a:solidFill>
              <a:latin typeface="Futura Md BT" pitchFamily="34" charset="0"/>
              <a:ea typeface="ＭＳ Ｐゴシック"/>
              <a:cs typeface="Arial" charset="0"/>
            </a:endParaRPr>
          </a:p>
        </p:txBody>
      </p:sp>
      <p:sp>
        <p:nvSpPr>
          <p:cNvPr id="6156" name="Text Box 12"/>
          <p:cNvSpPr txBox="1">
            <a:spLocks noChangeArrowheads="1"/>
          </p:cNvSpPr>
          <p:nvPr/>
        </p:nvSpPr>
        <p:spPr bwMode="auto">
          <a:xfrm rot="-897523">
            <a:off x="3558223" y="1425575"/>
            <a:ext cx="3962400" cy="3667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lnSpc>
                <a:spcPct val="90000"/>
              </a:lnSpc>
              <a:spcBef>
                <a:spcPct val="50000"/>
              </a:spcBef>
              <a:spcAft>
                <a:spcPct val="0"/>
              </a:spcAft>
              <a:defRPr/>
            </a:pPr>
            <a:r>
              <a:rPr lang="en-US" sz="2000">
                <a:solidFill>
                  <a:srgbClr val="FFFFFF"/>
                </a:solidFill>
                <a:latin typeface="Futura Md BT" pitchFamily="34" charset="0"/>
                <a:ea typeface="ＭＳ Ｐゴシック"/>
                <a:cs typeface="Arial" charset="0"/>
              </a:rPr>
              <a:t>  JUTAAN TAHUN</a:t>
            </a:r>
            <a:endParaRPr lang="en-US" sz="2000" dirty="0">
              <a:solidFill>
                <a:srgbClr val="FFFFFF"/>
              </a:solidFill>
              <a:latin typeface="Futura Md BT" pitchFamily="34" charset="0"/>
              <a:ea typeface="ＭＳ Ｐゴシック"/>
              <a:cs typeface="Arial" charset="0"/>
            </a:endParaRPr>
          </a:p>
        </p:txBody>
      </p:sp>
      <p:sp>
        <p:nvSpPr>
          <p:cNvPr id="989194" name="WordArt 13"/>
          <p:cNvSpPr>
            <a:spLocks noChangeArrowheads="1" noChangeShapeType="1" noTextEdit="1"/>
          </p:cNvSpPr>
          <p:nvPr/>
        </p:nvSpPr>
        <p:spPr bwMode="auto">
          <a:xfrm>
            <a:off x="6550660" y="5207587"/>
            <a:ext cx="990600" cy="410576"/>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spc="-180">
                <a:solidFill>
                  <a:srgbClr val="000000"/>
                </a:solidFill>
                <a:latin typeface="Times New Roman"/>
                <a:ea typeface="Times New Roman"/>
                <a:cs typeface="Times New Roman"/>
              </a:rPr>
              <a:t>KEMATIAN</a:t>
            </a:r>
          </a:p>
        </p:txBody>
      </p:sp>
      <p:sp>
        <p:nvSpPr>
          <p:cNvPr id="12" name="Text Box 19"/>
          <p:cNvSpPr txBox="1">
            <a:spLocks noChangeArrowheads="1"/>
          </p:cNvSpPr>
          <p:nvPr/>
        </p:nvSpPr>
        <p:spPr bwMode="auto">
          <a:xfrm>
            <a:off x="847818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390</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467708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a:solidFill>
                  <a:schemeClr val="bg1"/>
                </a:solidFill>
              </a:rPr>
              <a:t>7 C</a:t>
            </a:r>
            <a:r>
              <a:rPr lang="fr-FR" altLang="ja-JP" sz="2000" dirty="0">
                <a:solidFill>
                  <a:schemeClr val="bg1"/>
                </a:solidFill>
                <a:latin typeface="Arial"/>
              </a:rPr>
              <a:t>'</a:t>
            </a:r>
            <a:r>
              <a:rPr lang="en-US" sz="2000" dirty="0">
                <a:solidFill>
                  <a:schemeClr val="bg1"/>
                </a:solidFill>
              </a:rPr>
              <a:t>s Animated—Gen. 1:31 omitted</a:t>
            </a:r>
          </a:p>
        </p:txBody>
      </p:sp>
      <p:pic>
        <p:nvPicPr>
          <p:cNvPr id="991234"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5"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6"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7"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8"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9"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40"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41"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txBox="1">
            <a:spLocks noChangeArrowheads="1"/>
          </p:cNvSpPr>
          <p:nvPr/>
        </p:nvSpPr>
        <p:spPr bwMode="auto">
          <a:xfrm>
            <a:off x="3673929" y="2743200"/>
            <a:ext cx="5350327"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6000" b="1" spc="-170">
                <a:solidFill>
                  <a:srgbClr val="FF9900"/>
                </a:solidFill>
                <a:effectLst>
                  <a:glow rad="101600">
                    <a:srgbClr val="000000">
                      <a:alpha val="75000"/>
                    </a:srgbClr>
                  </a:glow>
                </a:effectLst>
                <a:latin typeface="Arial Narrow"/>
                <a:ea typeface="ＭＳ Ｐゴシック"/>
                <a:cs typeface="Arial Narrow"/>
              </a:rPr>
              <a:t>TUJUH TAHAP DALAM SEJARAH</a:t>
            </a:r>
            <a:endParaRPr lang="en-US" sz="6000" b="1" spc="-170" dirty="0">
              <a:solidFill>
                <a:srgbClr val="FF9900"/>
              </a:solidFill>
              <a:effectLst>
                <a:glow rad="101600">
                  <a:srgbClr val="000000">
                    <a:alpha val="75000"/>
                  </a:srgbClr>
                </a:glow>
              </a:effectLst>
              <a:latin typeface="Arial Narrow"/>
              <a:ea typeface="ＭＳ Ｐゴシック"/>
              <a:cs typeface="Arial Narrow"/>
            </a:endParaRPr>
          </a:p>
        </p:txBody>
      </p:sp>
      <p:sp>
        <p:nvSpPr>
          <p:cNvPr id="13" name="Rectangle 2"/>
          <p:cNvSpPr txBox="1">
            <a:spLocks noChangeArrowheads="1"/>
          </p:cNvSpPr>
          <p:nvPr/>
        </p:nvSpPr>
        <p:spPr bwMode="auto">
          <a:xfrm>
            <a:off x="1752600" y="3810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a:solidFill>
                  <a:srgbClr val="FFFFFF"/>
                </a:solidFill>
                <a:effectLst>
                  <a:glow rad="101600">
                    <a:srgbClr val="000000">
                      <a:alpha val="75000"/>
                    </a:srgbClr>
                  </a:glow>
                </a:effectLst>
                <a:latin typeface="Arial"/>
                <a:ea typeface="ＭＳ Ｐゴシック"/>
                <a:cs typeface="Arial"/>
              </a:rPr>
              <a:t>KEJATUHAN</a:t>
            </a:r>
            <a:endParaRPr lang="en-US" sz="3600" b="1" spc="-170" dirty="0">
              <a:solidFill>
                <a:srgbClr val="FFFFFF"/>
              </a:solidFill>
              <a:effectLst>
                <a:glow rad="101600">
                  <a:srgbClr val="000000">
                    <a:alpha val="75000"/>
                  </a:srgbClr>
                </a:glow>
              </a:effectLst>
              <a:latin typeface="Arial"/>
              <a:ea typeface="ＭＳ Ｐゴシック"/>
              <a:cs typeface="Arial"/>
            </a:endParaRPr>
          </a:p>
        </p:txBody>
      </p:sp>
      <p:sp>
        <p:nvSpPr>
          <p:cNvPr id="15" name="Rectangle 2"/>
          <p:cNvSpPr txBox="1">
            <a:spLocks noChangeArrowheads="1"/>
          </p:cNvSpPr>
          <p:nvPr/>
        </p:nvSpPr>
        <p:spPr bwMode="auto">
          <a:xfrm>
            <a:off x="2971800" y="61722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a:solidFill>
                  <a:srgbClr val="FFFFFF"/>
                </a:solidFill>
                <a:effectLst>
                  <a:glow rad="101600">
                    <a:srgbClr val="000000">
                      <a:alpha val="75000"/>
                    </a:srgbClr>
                  </a:glow>
                </a:effectLst>
                <a:latin typeface="Arial"/>
                <a:ea typeface="ＭＳ Ｐゴシック"/>
                <a:cs typeface="Arial"/>
              </a:rPr>
              <a:t>SALIB</a:t>
            </a:r>
            <a:endParaRPr lang="en-US" sz="3600" b="1" spc="-170" dirty="0">
              <a:solidFill>
                <a:srgbClr val="FFFFFF"/>
              </a:solidFill>
              <a:effectLst>
                <a:glow rad="101600">
                  <a:srgbClr val="000000">
                    <a:alpha val="75000"/>
                  </a:srgbClr>
                </a:glow>
              </a:effectLst>
              <a:latin typeface="Arial"/>
              <a:ea typeface="ＭＳ Ｐゴシック"/>
              <a:cs typeface="Arial"/>
            </a:endParaRPr>
          </a:p>
        </p:txBody>
      </p:sp>
      <p:sp>
        <p:nvSpPr>
          <p:cNvPr id="16" name="Rectangle 2"/>
          <p:cNvSpPr txBox="1">
            <a:spLocks noChangeArrowheads="1"/>
          </p:cNvSpPr>
          <p:nvPr/>
        </p:nvSpPr>
        <p:spPr bwMode="auto">
          <a:xfrm>
            <a:off x="1143000" y="49530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a:solidFill>
                  <a:srgbClr val="FFFFFF"/>
                </a:solidFill>
                <a:effectLst>
                  <a:glow rad="101600">
                    <a:srgbClr val="000000">
                      <a:alpha val="75000"/>
                    </a:srgbClr>
                  </a:glow>
                </a:effectLst>
                <a:latin typeface="Arial"/>
                <a:ea typeface="ＭＳ Ｐゴシック"/>
                <a:cs typeface="Arial"/>
              </a:rPr>
              <a:t>KRISTUS</a:t>
            </a:r>
            <a:endParaRPr lang="en-US" sz="3600" b="1" spc="-170" dirty="0">
              <a:solidFill>
                <a:srgbClr val="FFFFFF"/>
              </a:solidFill>
              <a:effectLst>
                <a:glow rad="101600">
                  <a:srgbClr val="000000">
                    <a:alpha val="75000"/>
                  </a:srgbClr>
                </a:glow>
              </a:effectLst>
              <a:latin typeface="Arial"/>
              <a:ea typeface="ＭＳ Ｐゴシック"/>
              <a:cs typeface="Arial"/>
            </a:endParaRPr>
          </a:p>
        </p:txBody>
      </p:sp>
      <p:sp>
        <p:nvSpPr>
          <p:cNvPr id="17" name="Rectangle 2"/>
          <p:cNvSpPr txBox="1">
            <a:spLocks noChangeArrowheads="1"/>
          </p:cNvSpPr>
          <p:nvPr/>
        </p:nvSpPr>
        <p:spPr bwMode="auto">
          <a:xfrm>
            <a:off x="228600" y="35052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a:solidFill>
                  <a:srgbClr val="FFFFFF"/>
                </a:solidFill>
                <a:effectLst>
                  <a:glow rad="101600">
                    <a:srgbClr val="000000">
                      <a:alpha val="75000"/>
                    </a:srgbClr>
                  </a:glow>
                </a:effectLst>
                <a:latin typeface="Arial"/>
                <a:ea typeface="ＭＳ Ｐゴシック"/>
                <a:cs typeface="Arial"/>
              </a:rPr>
              <a:t>KEBINGUNGAN</a:t>
            </a:r>
            <a:endParaRPr lang="en-US" sz="3600" b="1" spc="-170" dirty="0">
              <a:solidFill>
                <a:srgbClr val="FFFFFF"/>
              </a:solidFill>
              <a:effectLst>
                <a:glow rad="101600">
                  <a:srgbClr val="000000">
                    <a:alpha val="75000"/>
                  </a:srgbClr>
                </a:glow>
              </a:effectLst>
              <a:latin typeface="Arial"/>
              <a:ea typeface="ＭＳ Ｐゴシック"/>
              <a:cs typeface="Arial"/>
            </a:endParaRPr>
          </a:p>
        </p:txBody>
      </p:sp>
      <p:sp>
        <p:nvSpPr>
          <p:cNvPr id="18" name="Rectangle 2"/>
          <p:cNvSpPr txBox="1">
            <a:spLocks noChangeArrowheads="1"/>
          </p:cNvSpPr>
          <p:nvPr/>
        </p:nvSpPr>
        <p:spPr bwMode="auto">
          <a:xfrm>
            <a:off x="228600" y="18288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a:solidFill>
                  <a:srgbClr val="FFFFFF"/>
                </a:solidFill>
                <a:effectLst>
                  <a:glow rad="101600">
                    <a:srgbClr val="000000">
                      <a:alpha val="75000"/>
                    </a:srgbClr>
                  </a:glow>
                </a:effectLst>
                <a:latin typeface="Arial"/>
                <a:ea typeface="ＭＳ Ｐゴシック"/>
                <a:cs typeface="Arial"/>
              </a:rPr>
              <a:t>MALAPETAKA</a:t>
            </a:r>
            <a:endParaRPr lang="en-US" sz="3600" b="1" spc="-170" dirty="0">
              <a:solidFill>
                <a:srgbClr val="FFFFFF"/>
              </a:solidFill>
              <a:effectLst>
                <a:glow rad="101600">
                  <a:srgbClr val="000000">
                    <a:alpha val="75000"/>
                  </a:srgbClr>
                </a:glow>
              </a:effectLst>
              <a:latin typeface="Arial"/>
              <a:ea typeface="ＭＳ Ｐゴシック"/>
              <a:cs typeface="Arial"/>
            </a:endParaRPr>
          </a:p>
        </p:txBody>
      </p:sp>
      <p:sp>
        <p:nvSpPr>
          <p:cNvPr id="19" name="Rectangle 2"/>
          <p:cNvSpPr txBox="1">
            <a:spLocks noChangeArrowheads="1"/>
          </p:cNvSpPr>
          <p:nvPr/>
        </p:nvSpPr>
        <p:spPr bwMode="auto">
          <a:xfrm>
            <a:off x="5578351" y="27214"/>
            <a:ext cx="3124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a:solidFill>
                  <a:srgbClr val="FFFFFF"/>
                </a:solidFill>
                <a:effectLst>
                  <a:glow rad="101600">
                    <a:srgbClr val="000000">
                      <a:alpha val="75000"/>
                    </a:srgbClr>
                  </a:glow>
                </a:effectLst>
                <a:latin typeface="Arial"/>
                <a:ea typeface="ＭＳ Ｐゴシック"/>
                <a:cs typeface="Arial"/>
              </a:rPr>
              <a:t>PENCIPTAAN</a:t>
            </a:r>
            <a:endParaRPr lang="en-US" sz="3600" b="1" spc="-170" dirty="0">
              <a:solidFill>
                <a:srgbClr val="FFFFFF"/>
              </a:solidFill>
              <a:effectLst>
                <a:glow rad="101600">
                  <a:srgbClr val="000000">
                    <a:alpha val="75000"/>
                  </a:srgbClr>
                </a:glow>
              </a:effectLst>
              <a:latin typeface="Arial"/>
              <a:ea typeface="ＭＳ Ｐゴシック"/>
              <a:cs typeface="Arial"/>
            </a:endParaRPr>
          </a:p>
        </p:txBody>
      </p:sp>
      <p:sp>
        <p:nvSpPr>
          <p:cNvPr id="20" name="Rectangle 2"/>
          <p:cNvSpPr txBox="1">
            <a:spLocks noChangeArrowheads="1"/>
          </p:cNvSpPr>
          <p:nvPr/>
        </p:nvSpPr>
        <p:spPr bwMode="auto">
          <a:xfrm>
            <a:off x="5410200" y="5867400"/>
            <a:ext cx="38100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400" b="1" spc="-170">
                <a:solidFill>
                  <a:srgbClr val="FFFFFF"/>
                </a:solidFill>
                <a:effectLst>
                  <a:glow rad="101600">
                    <a:srgbClr val="000000">
                      <a:alpha val="75000"/>
                    </a:srgbClr>
                  </a:glow>
                </a:effectLst>
                <a:latin typeface="Arial"/>
                <a:ea typeface="ＭＳ Ｐゴシック"/>
                <a:cs typeface="Arial"/>
              </a:rPr>
              <a:t>KESEMPURNAAN</a:t>
            </a:r>
            <a:endParaRPr lang="en-US" sz="3400" b="1" spc="-170" dirty="0">
              <a:solidFill>
                <a:srgbClr val="FFFFFF"/>
              </a:solidFill>
              <a:effectLst>
                <a:glow rad="101600">
                  <a:srgbClr val="000000">
                    <a:alpha val="75000"/>
                  </a:srgbClr>
                </a:glow>
              </a:effectLst>
              <a:latin typeface="Arial"/>
              <a:ea typeface="ＭＳ Ｐゴシック"/>
              <a:cs typeface="Arial"/>
            </a:endParaRPr>
          </a:p>
        </p:txBody>
      </p:sp>
      <p:sp>
        <p:nvSpPr>
          <p:cNvPr id="21"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charset="0"/>
                <a:cs typeface="Arial" charset="0"/>
              </a:rPr>
              <a:t>390</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96244016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pic>
        <p:nvPicPr>
          <p:cNvPr id="3" name="Picture 2" descr="Rev 14.8 Babylon the Grea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7572375" cy="5715000"/>
          </a:xfrm>
          <a:prstGeom prst="rect">
            <a:avLst/>
          </a:prstGeom>
        </p:spPr>
      </p:pic>
      <p:sp>
        <p:nvSpPr>
          <p:cNvPr id="2080770" name="Rectangle 2"/>
          <p:cNvSpPr>
            <a:spLocks noGrp="1" noChangeArrowheads="1"/>
          </p:cNvSpPr>
          <p:nvPr>
            <p:ph type="title"/>
          </p:nvPr>
        </p:nvSpPr>
        <p:spPr>
          <a:xfrm>
            <a:off x="0" y="-1"/>
            <a:ext cx="8515048" cy="1862667"/>
          </a:xfrm>
        </p:spPr>
        <p:txBody>
          <a:bodyPr>
            <a:normAutofit fontScale="90000"/>
          </a:bodyPr>
          <a:lstStyle/>
          <a:p>
            <a:pPr eaLnBrk="1" hangingPunct="1">
              <a:lnSpc>
                <a:spcPct val="95000"/>
              </a:lnSpc>
              <a:defRPr/>
            </a:pPr>
            <a:r>
              <a:rPr lang="en-US" sz="2800" b="1">
                <a:solidFill>
                  <a:srgbClr val="FFFFFF"/>
                </a:solidFill>
                <a:effectLst>
                  <a:glow rad="254000">
                    <a:srgbClr val="000000">
                      <a:alpha val="75000"/>
                    </a:srgbClr>
                  </a:glow>
                </a:effectLst>
                <a:latin typeface="Arial" charset="0"/>
                <a:cs typeface="Arial" charset="0"/>
              </a:rPr>
              <a:t>“Dan seorang malaikat lain, malaikat kedua, menyusul dia dan berkata: “Sudah rubuh, sudah rubuh Babel, kota besar itu, yang telah memabukkan segala bangsa dengan anggur hawa nafsu cabulnya'" </a:t>
            </a:r>
            <a:r>
              <a:rPr lang="en-US" sz="2800" b="1" dirty="0">
                <a:solidFill>
                  <a:srgbClr val="FFFFFF"/>
                </a:solidFill>
                <a:effectLst>
                  <a:glow rad="254000">
                    <a:srgbClr val="000000">
                      <a:alpha val="75000"/>
                    </a:srgbClr>
                  </a:glow>
                </a:effectLst>
                <a:latin typeface="Arial" charset="0"/>
                <a:cs typeface="Arial" charset="0"/>
              </a:rPr>
              <a:t>(</a:t>
            </a:r>
            <a:r>
              <a:rPr lang="en-US" sz="2800" b="1">
                <a:solidFill>
                  <a:srgbClr val="FFFFFF"/>
                </a:solidFill>
                <a:effectLst>
                  <a:glow rad="254000">
                    <a:srgbClr val="000000">
                      <a:alpha val="75000"/>
                    </a:srgbClr>
                  </a:glow>
                </a:effectLst>
                <a:latin typeface="Arial" charset="0"/>
                <a:cs typeface="Arial" charset="0"/>
              </a:rPr>
              <a:t>14:8</a:t>
            </a:r>
            <a:r>
              <a:rPr lang="en-US" sz="2700" b="1">
                <a:solidFill>
                  <a:srgbClr val="FFFFFF"/>
                </a:solidFill>
                <a:effectLst>
                  <a:glow rad="254000">
                    <a:srgbClr val="000000">
                      <a:alpha val="75000"/>
                    </a:srgbClr>
                  </a:glow>
                </a:effectLst>
                <a:latin typeface="Arial" charset="0"/>
                <a:cs typeface="Arial" charset="0"/>
              </a:rPr>
              <a:t> </a:t>
            </a:r>
            <a:r>
              <a:rPr lang="en-US" sz="2200" b="1">
                <a:solidFill>
                  <a:srgbClr val="FFFFFF"/>
                </a:solidFill>
                <a:effectLst>
                  <a:glow rad="254000">
                    <a:srgbClr val="000000">
                      <a:alpha val="75000"/>
                    </a:srgbClr>
                  </a:glow>
                </a:effectLst>
                <a:latin typeface="Arial" charset="0"/>
                <a:cs typeface="Arial" charset="0"/>
              </a:rPr>
              <a:t>TB</a:t>
            </a:r>
            <a:r>
              <a:rPr lang="en-US" sz="2800" b="1">
                <a:solidFill>
                  <a:srgbClr val="FFFFFF"/>
                </a:solidFill>
                <a:effectLst>
                  <a:glow rad="254000">
                    <a:srgbClr val="000000">
                      <a:alpha val="75000"/>
                    </a:srgbClr>
                  </a:glow>
                </a:effectLst>
                <a:latin typeface="Arial" charset="0"/>
                <a:cs typeface="Arial" charset="0"/>
              </a:rPr>
              <a:t>)</a:t>
            </a:r>
            <a:endParaRPr lang="en-US" sz="2800" b="1" dirty="0">
              <a:solidFill>
                <a:srgbClr val="FFFFFF"/>
              </a:solidFill>
              <a:effectLst>
                <a:glow rad="254000">
                  <a:srgbClr val="000000">
                    <a:alpha val="75000"/>
                  </a:srgbClr>
                </a:glow>
              </a:effectLst>
              <a:latin typeface="Arial" charset="0"/>
              <a:cs typeface="Arial" charset="0"/>
            </a:endParaRPr>
          </a:p>
        </p:txBody>
      </p:sp>
      <p:pic>
        <p:nvPicPr>
          <p:cNvPr id="5" name="Picture 4" descr="rev 14 babylon burn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8434" y="1865161"/>
            <a:ext cx="5667375" cy="4276725"/>
          </a:xfrm>
          <a:prstGeom prst="rect">
            <a:avLst/>
          </a:prstGeom>
          <a:ln>
            <a:solidFill>
              <a:srgbClr val="000000"/>
            </a:solidFill>
          </a:ln>
        </p:spPr>
      </p:pic>
    </p:spTree>
    <p:extLst>
      <p:ext uri="{BB962C8B-B14F-4D97-AF65-F5344CB8AC3E}">
        <p14:creationId xmlns:p14="http://schemas.microsoft.com/office/powerpoint/2010/main" val="3806712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4.10 Lake of Fir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sp>
        <p:nvSpPr>
          <p:cNvPr id="2080770" name="Rectangle 2"/>
          <p:cNvSpPr>
            <a:spLocks noGrp="1" noChangeArrowheads="1"/>
          </p:cNvSpPr>
          <p:nvPr>
            <p:ph type="title"/>
          </p:nvPr>
        </p:nvSpPr>
        <p:spPr>
          <a:xfrm>
            <a:off x="0" y="130627"/>
            <a:ext cx="8229599" cy="4305906"/>
          </a:xfrm>
        </p:spPr>
        <p:txBody>
          <a:bodyPr anchor="t">
            <a:normAutofit fontScale="90000"/>
          </a:bodyPr>
          <a:lstStyle/>
          <a:p>
            <a:pPr eaLnBrk="1" hangingPunct="1">
              <a:lnSpc>
                <a:spcPct val="95000"/>
              </a:lnSpc>
              <a:defRPr/>
            </a:pPr>
            <a:r>
              <a:rPr lang="en-US" sz="2800" b="1">
                <a:solidFill>
                  <a:srgbClr val="FFFFFF"/>
                </a:solidFill>
                <a:effectLst>
                  <a:glow rad="254000">
                    <a:srgbClr val="000000">
                      <a:alpha val="75000"/>
                    </a:srgbClr>
                  </a:glow>
                </a:effectLst>
                <a:latin typeface="Arial" charset="0"/>
                <a:cs typeface="Arial" charset="0"/>
              </a:rPr>
              <a:t>“Dan seorang malaikat lain, malaikat ketiga, menyusul mereka, dan berkata dengan suara nyaring: “Jikalau seorang menyembah binatang dan patungnya itu, dan menerima tanda pada dahinya atau pada tangannya, </a:t>
            </a:r>
            <a:r>
              <a:rPr lang="en-US" sz="2800" b="1" baseline="30000">
                <a:solidFill>
                  <a:srgbClr val="FFFFFF"/>
                </a:solidFill>
                <a:effectLst>
                  <a:glow rad="254000">
                    <a:srgbClr val="000000">
                      <a:alpha val="75000"/>
                    </a:srgbClr>
                  </a:glow>
                </a:effectLst>
                <a:latin typeface="Arial" charset="0"/>
                <a:cs typeface="Arial" charset="0"/>
              </a:rPr>
              <a:t>10</a:t>
            </a:r>
            <a:r>
              <a:rPr lang="en-US" sz="2800" b="1">
                <a:solidFill>
                  <a:srgbClr val="FFFFFF"/>
                </a:solidFill>
                <a:effectLst>
                  <a:glow rad="254000">
                    <a:srgbClr val="000000">
                      <a:alpha val="75000"/>
                    </a:srgbClr>
                  </a:glow>
                </a:effectLst>
                <a:latin typeface="Arial" charset="0"/>
                <a:cs typeface="Arial" charset="0"/>
              </a:rPr>
              <a:t>maka ia akan minum dari anggur murka Allah, yang disediakan tanpa campuran dalam cawan murka-Nya; dan ia akan disiksa dengan api dan belerang di depan mata malaikat-malaikat kudus dan di depan mata Anak Domba. </a:t>
            </a:r>
            <a:r>
              <a:rPr lang="en-US" sz="2800" b="1" baseline="30000">
                <a:solidFill>
                  <a:srgbClr val="FFFFFF"/>
                </a:solidFill>
                <a:effectLst>
                  <a:glow rad="254000">
                    <a:srgbClr val="000000">
                      <a:alpha val="75000"/>
                    </a:srgbClr>
                  </a:glow>
                </a:effectLst>
                <a:latin typeface="Arial" charset="0"/>
                <a:cs typeface="Arial" charset="0"/>
              </a:rPr>
              <a:t>11</a:t>
            </a:r>
            <a:r>
              <a:rPr lang="en-US" sz="2800" b="1">
                <a:solidFill>
                  <a:srgbClr val="FFFFFF"/>
                </a:solidFill>
                <a:effectLst>
                  <a:glow rad="254000">
                    <a:srgbClr val="000000">
                      <a:alpha val="75000"/>
                    </a:srgbClr>
                  </a:glow>
                </a:effectLst>
                <a:latin typeface="Arial" charset="0"/>
                <a:cs typeface="Arial" charset="0"/>
              </a:rPr>
              <a:t>Maka asap api ang menyiksa mereka itu naik ke atas sampai selama-lamanya, dan siang malam mereka tidak henti-hentinya disiksa, yaitu mereka yang menyembah binatang serta patungnya itu, dan barangsiapa yang telah menerima tanda namanya.” (14:9-11</a:t>
            </a:r>
            <a:r>
              <a:rPr lang="en-US" sz="2200" b="1">
                <a:solidFill>
                  <a:srgbClr val="FFFFFF"/>
                </a:solidFill>
                <a:effectLst>
                  <a:glow rad="254000">
                    <a:srgbClr val="000000">
                      <a:alpha val="75000"/>
                    </a:srgbClr>
                  </a:glow>
                </a:effectLst>
                <a:latin typeface="Arial" charset="0"/>
                <a:cs typeface="Arial" charset="0"/>
              </a:rPr>
              <a:t> TB</a:t>
            </a:r>
            <a:r>
              <a:rPr lang="en-US" sz="2800" b="1">
                <a:solidFill>
                  <a:srgbClr val="FFFFFF"/>
                </a:solidFill>
                <a:effectLst>
                  <a:glow rad="254000">
                    <a:srgbClr val="000000">
                      <a:alpha val="75000"/>
                    </a:srgbClr>
                  </a:glow>
                </a:effectLst>
                <a:latin typeface="Arial" charset="0"/>
                <a:cs typeface="Arial" charset="0"/>
              </a:rPr>
              <a:t>)</a:t>
            </a:r>
            <a:endParaRPr lang="en-US" sz="2800" b="1" dirty="0">
              <a:solidFill>
                <a:srgbClr val="FFFFFF"/>
              </a:solidFill>
              <a:effectLst>
                <a:glow rad="254000">
                  <a:srgbClr val="000000">
                    <a:alpha val="75000"/>
                  </a:srgbClr>
                </a:glow>
              </a:effectLst>
              <a:latin typeface="Arial" charset="0"/>
              <a:cs typeface="Arial" charset="0"/>
            </a:endParaRPr>
          </a:p>
        </p:txBody>
      </p:sp>
    </p:spTree>
    <p:extLst>
      <p:ext uri="{BB962C8B-B14F-4D97-AF65-F5344CB8AC3E}">
        <p14:creationId xmlns:p14="http://schemas.microsoft.com/office/powerpoint/2010/main" val="199805191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019524" y="374945"/>
            <a:ext cx="3925253" cy="6186397"/>
          </a:xfrm>
        </p:spPr>
        <p:txBody>
          <a:bodyPr/>
          <a:lstStyle/>
          <a:p>
            <a:r>
              <a:rPr lang="en-US" sz="2700" b="1">
                <a:latin typeface="Arial" charset="0"/>
                <a:ea typeface="ＭＳ Ｐゴシック" charset="0"/>
              </a:rPr>
              <a:t>“Dan aku mendengar suara dari sorga berkata: Tuliskan: “Berbahagialah orang-orang mati yang mati dalam Tuhan, sejak sekarang ini.” “Sungguh,” kata Roh, “supaya </a:t>
            </a:r>
            <a:r>
              <a:rPr lang="en-US" sz="2700" b="1">
                <a:solidFill>
                  <a:srgbClr val="FFFF00"/>
                </a:solidFill>
                <a:latin typeface="Arial" charset="0"/>
                <a:ea typeface="ＭＳ Ｐゴシック" charset="0"/>
              </a:rPr>
              <a:t>mereka  boleh beristirahat dari jerih lelah mereka, </a:t>
            </a:r>
            <a:r>
              <a:rPr lang="en-US" sz="2700" b="1">
                <a:latin typeface="Arial" charset="0"/>
                <a:ea typeface="ＭＳ Ｐゴシック" charset="0"/>
              </a:rPr>
              <a:t>karena segala perbuatan mereka menyertai mereka.”</a:t>
            </a:r>
            <a:br>
              <a:rPr lang="en-US" sz="2700" b="1" dirty="0">
                <a:latin typeface="Arial" charset="0"/>
                <a:ea typeface="ＭＳ Ｐゴシック" charset="0"/>
              </a:rPr>
            </a:br>
            <a:r>
              <a:rPr lang="en-US" sz="2700" b="1" dirty="0">
                <a:latin typeface="Arial" charset="0"/>
                <a:ea typeface="ＭＳ Ｐゴシック" charset="0"/>
              </a:rPr>
              <a:t>(</a:t>
            </a:r>
            <a:r>
              <a:rPr lang="en-US" sz="2700" b="1">
                <a:latin typeface="Arial" charset="0"/>
                <a:ea typeface="ＭＳ Ｐゴシック" charset="0"/>
              </a:rPr>
              <a:t>14:13 </a:t>
            </a:r>
            <a:r>
              <a:rPr lang="en-US" sz="2000" b="1">
                <a:latin typeface="Arial" charset="0"/>
                <a:ea typeface="ＭＳ Ｐゴシック" charset="0"/>
              </a:rPr>
              <a:t>TB</a:t>
            </a:r>
            <a:r>
              <a:rPr lang="en-US" sz="2700" b="1">
                <a:latin typeface="Arial" charset="0"/>
                <a:ea typeface="ＭＳ Ｐゴシック" charset="0"/>
              </a:rPr>
              <a:t>)</a:t>
            </a:r>
            <a:endParaRPr lang="en-US" sz="2700" b="1" dirty="0">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4 sealed taken to heav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4189"/>
            <a:ext cx="5019524" cy="6783141"/>
          </a:xfrm>
          <a:prstGeom prst="rect">
            <a:avLst/>
          </a:prstGeom>
        </p:spPr>
      </p:pic>
    </p:spTree>
    <p:extLst>
      <p:ext uri="{BB962C8B-B14F-4D97-AF65-F5344CB8AC3E}">
        <p14:creationId xmlns:p14="http://schemas.microsoft.com/office/powerpoint/2010/main" val="2807456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12098" y="4354280"/>
            <a:ext cx="9150396" cy="2134492"/>
          </a:xfrm>
        </p:spPr>
        <p:txBody>
          <a:bodyPr/>
          <a:lstStyle/>
          <a:p>
            <a:r>
              <a:rPr lang="en-US" sz="2800" b="1">
                <a:latin typeface="Arial" charset="0"/>
                <a:ea typeface="ＭＳ Ｐゴシック" charset="0"/>
              </a:rPr>
              <a:t>“Dan aku melihat sesungguhnya, ada suatu awan putih, dan di atas awan itu duduk seorang  seperti Anak Manusia dengan sebuah mahkota emas di atas kepala-Nya dan sebilah sabit tajam di tangan-Nya" </a:t>
            </a:r>
            <a:br>
              <a:rPr lang="en-US" sz="2800" b="1" dirty="0">
                <a:latin typeface="Arial" charset="0"/>
                <a:ea typeface="ＭＳ Ｐゴシック" charset="0"/>
              </a:rPr>
            </a:br>
            <a:r>
              <a:rPr lang="en-US" sz="2800" b="1" dirty="0">
                <a:latin typeface="Arial" charset="0"/>
                <a:ea typeface="ＭＳ Ｐゴシック" charset="0"/>
              </a:rPr>
              <a:t>(</a:t>
            </a:r>
            <a:r>
              <a:rPr lang="en-US" sz="2800" b="1">
                <a:latin typeface="Arial" charset="0"/>
                <a:ea typeface="ＭＳ Ｐゴシック" charset="0"/>
              </a:rPr>
              <a:t>14:14 </a:t>
            </a:r>
            <a:r>
              <a:rPr lang="en-US" sz="2000" b="1">
                <a:latin typeface="Arial" charset="0"/>
                <a:ea typeface="ＭＳ Ｐゴシック" charset="0"/>
              </a:rPr>
              <a:t>TB</a:t>
            </a:r>
            <a:r>
              <a:rPr lang="en-US" sz="2800" b="1">
                <a:latin typeface="Arial" charset="0"/>
                <a:ea typeface="ＭＳ Ｐゴシック" charset="0"/>
              </a:rPr>
              <a:t>)</a:t>
            </a:r>
            <a:endParaRPr lang="en-US" sz="2800" b="1" dirty="0">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4.14 clou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9141" y="0"/>
            <a:ext cx="5007429" cy="3755572"/>
          </a:xfrm>
          <a:prstGeom prst="rect">
            <a:avLst/>
          </a:prstGeom>
        </p:spPr>
      </p:pic>
      <p:pic>
        <p:nvPicPr>
          <p:cNvPr id="5" name="Picture 4" descr="REv 14.14 Gold Cr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90095"/>
            <a:ext cx="3176509" cy="2258182"/>
          </a:xfrm>
          <a:prstGeom prst="rect">
            <a:avLst/>
          </a:prstGeom>
        </p:spPr>
      </p:pic>
      <p:pic>
        <p:nvPicPr>
          <p:cNvPr id="6" name="Picture 5" descr="REv 14.14 sickle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75048" y="1790095"/>
            <a:ext cx="3168952" cy="2242033"/>
          </a:xfrm>
          <a:prstGeom prst="rect">
            <a:avLst/>
          </a:prstGeom>
        </p:spPr>
      </p:pic>
    </p:spTree>
    <p:extLst>
      <p:ext uri="{BB962C8B-B14F-4D97-AF65-F5344CB8AC3E}">
        <p14:creationId xmlns:p14="http://schemas.microsoft.com/office/powerpoint/2010/main" val="218528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par>
                          <p:cTn id="8" fill="hold">
                            <p:stCondLst>
                              <p:cond delay="1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668177" y="1003209"/>
            <a:ext cx="3276600" cy="5183188"/>
          </a:xfrm>
        </p:spPr>
        <p:txBody>
          <a:bodyPr/>
          <a:lstStyle/>
          <a:p>
            <a:r>
              <a:rPr lang="en-US" sz="3600" b="1">
                <a:latin typeface="Arial" charset="0"/>
                <a:ea typeface="ＭＳ Ｐゴシック" charset="0"/>
              </a:rPr>
              <a:t>Penghakiman terakhir digambarkan dalam 3 malaikat menginjak- injak anggur di pemerasan anggur (</a:t>
            </a:r>
            <a:r>
              <a:rPr lang="en-US" sz="3600" b="1" dirty="0">
                <a:latin typeface="Arial" charset="0"/>
                <a:ea typeface="ＭＳ Ｐゴシック" charset="0"/>
              </a:rPr>
              <a:t>14:15-20)</a:t>
            </a:r>
          </a:p>
        </p:txBody>
      </p:sp>
      <p:pic>
        <p:nvPicPr>
          <p:cNvPr id="2" name="Picture 1" descr="rev 14 winepress of wrath angel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03209"/>
            <a:ext cx="5482060" cy="5325255"/>
          </a:xfrm>
          <a:prstGeom prst="rect">
            <a:avLst/>
          </a:prstGeom>
        </p:spPr>
      </p:pic>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84371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dan 7 beasts lar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 y="46373"/>
            <a:ext cx="8350274" cy="1384995"/>
          </a:xfrm>
          <a:noFill/>
          <a:ln>
            <a:noFill/>
          </a:ln>
          <a:effectLst/>
        </p:spPr>
        <p:txBody>
          <a:bodyPr wrap="square">
            <a:spAutoFit/>
          </a:bodyPr>
          <a:lstStyle/>
          <a:p>
            <a:pPr algn="l"/>
            <a:r>
              <a:rPr lang="en-US" sz="4200" b="1" kern="1200">
                <a:solidFill>
                  <a:schemeClr val="bg1"/>
                </a:solidFill>
                <a:effectLst>
                  <a:glow rad="127000">
                    <a:schemeClr val="tx1">
                      <a:alpha val="90000"/>
                    </a:schemeClr>
                  </a:glow>
                </a:effectLst>
                <a:latin typeface="Arial" charset="0"/>
                <a:ea typeface="ＭＳ Ｐゴシック" charset="0"/>
                <a:cs typeface="Arial" charset="0"/>
              </a:rPr>
              <a:t>Wahyu 13 menyebutkan tentang</a:t>
            </a:r>
            <a:br>
              <a:rPr lang="en-US" sz="4200" b="1" kern="1200">
                <a:solidFill>
                  <a:schemeClr val="bg1"/>
                </a:solidFill>
                <a:effectLst>
                  <a:glow rad="127000">
                    <a:schemeClr val="tx1">
                      <a:alpha val="90000"/>
                    </a:schemeClr>
                  </a:glow>
                </a:effectLst>
                <a:latin typeface="Arial" charset="0"/>
                <a:ea typeface="ＭＳ Ｐゴシック" charset="0"/>
                <a:cs typeface="Arial" charset="0"/>
              </a:rPr>
            </a:br>
            <a:r>
              <a:rPr lang="en-US" sz="4200" b="1" kern="1200">
                <a:solidFill>
                  <a:schemeClr val="bg1"/>
                </a:solidFill>
                <a:effectLst>
                  <a:glow rad="127000">
                    <a:schemeClr val="tx1">
                      <a:alpha val="90000"/>
                    </a:schemeClr>
                  </a:glow>
                </a:effectLst>
                <a:latin typeface="Arial" charset="0"/>
                <a:ea typeface="ＭＳ Ｐゴシック" charset="0"/>
                <a:cs typeface="Arial" charset="0"/>
              </a:rPr>
              <a:t>bangsa-bangsa di Daniel </a:t>
            </a:r>
            <a:r>
              <a:rPr lang="en-US" sz="4200" b="1" kern="1200" dirty="0">
                <a:solidFill>
                  <a:schemeClr val="bg1"/>
                </a:solidFill>
                <a:effectLst>
                  <a:glow rad="127000">
                    <a:schemeClr val="tx1">
                      <a:alpha val="90000"/>
                    </a:schemeClr>
                  </a:glow>
                </a:effectLst>
                <a:latin typeface="Arial" charset="0"/>
                <a:ea typeface="ＭＳ Ｐゴシック" charset="0"/>
                <a:cs typeface="Arial" charset="0"/>
              </a:rPr>
              <a:t>7</a:t>
            </a:r>
          </a:p>
        </p:txBody>
      </p:sp>
      <p:sp>
        <p:nvSpPr>
          <p:cNvPr id="7" name="Title 1"/>
          <p:cNvSpPr txBox="1">
            <a:spLocks/>
          </p:cNvSpPr>
          <p:nvPr/>
        </p:nvSpPr>
        <p:spPr bwMode="auto">
          <a:xfrm>
            <a:off x="588248" y="2363292"/>
            <a:ext cx="2963160" cy="707886"/>
          </a:xfrm>
          <a:prstGeom prst="rect">
            <a:avLst/>
          </a:prstGeom>
          <a:noFill/>
          <a:ln>
            <a:noFill/>
          </a:ln>
          <a:effectLst/>
        </p:spPr>
        <p:txBody>
          <a:bodyPr wrap="square">
            <a:spAutoFit/>
          </a:bodyPr>
          <a:lstStyle>
            <a:defPPr>
              <a:defRPr lang="en-US"/>
            </a:defPPr>
            <a:lvl1pPr>
              <a:defRPr b="1">
                <a:solidFill>
                  <a:schemeClr val="bg1"/>
                </a:solidFill>
                <a:latin typeface="Arial" charset="0"/>
                <a:cs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ctr" defTabSz="914400" eaLnBrk="0" fontAlgn="base" hangingPunct="0">
              <a:spcBef>
                <a:spcPct val="0"/>
              </a:spcBef>
              <a:spcAft>
                <a:spcPct val="0"/>
              </a:spcAft>
            </a:pPr>
            <a:r>
              <a:rPr lang="en-US" sz="4000">
                <a:solidFill>
                  <a:srgbClr val="FFFFFF"/>
                </a:solidFill>
                <a:effectLst>
                  <a:glow rad="127000">
                    <a:srgbClr val="000000">
                      <a:alpha val="90000"/>
                    </a:srgbClr>
                  </a:glow>
                </a:effectLst>
                <a:ea typeface="ＭＳ Ｐゴシック" charset="0"/>
              </a:rPr>
              <a:t>Babel</a:t>
            </a:r>
            <a:endParaRPr lang="en-US" sz="4000" dirty="0">
              <a:solidFill>
                <a:srgbClr val="FFFFFF"/>
              </a:solidFill>
              <a:effectLst>
                <a:glow rad="127000">
                  <a:srgbClr val="000000">
                    <a:alpha val="90000"/>
                  </a:srgbClr>
                </a:glow>
              </a:effectLst>
              <a:ea typeface="ＭＳ Ｐゴシック" charset="0"/>
            </a:endParaRPr>
          </a:p>
        </p:txBody>
      </p:sp>
      <p:sp>
        <p:nvSpPr>
          <p:cNvPr id="8" name="Title 1"/>
          <p:cNvSpPr txBox="1">
            <a:spLocks/>
          </p:cNvSpPr>
          <p:nvPr/>
        </p:nvSpPr>
        <p:spPr bwMode="auto">
          <a:xfrm>
            <a:off x="1219200" y="4783056"/>
            <a:ext cx="1725152" cy="707886"/>
          </a:xfrm>
          <a:prstGeom prst="rect">
            <a:avLst/>
          </a:prstGeom>
          <a:noFill/>
          <a:ln>
            <a:noFill/>
          </a:ln>
          <a:effectLst/>
        </p:spPr>
        <p:txBody>
          <a:bodyPr wrap="none">
            <a:spAutoFit/>
          </a:bodyPr>
          <a:lstStyle>
            <a:defPPr>
              <a:defRPr lang="en-US"/>
            </a:defPPr>
            <a:lvl1pPr>
              <a:defRPr b="1">
                <a:solidFill>
                  <a:schemeClr val="bg1"/>
                </a:solidFill>
                <a:latin typeface="Arial" charset="0"/>
                <a:cs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400" eaLnBrk="0" fontAlgn="base" hangingPunct="0">
              <a:spcBef>
                <a:spcPct val="0"/>
              </a:spcBef>
              <a:spcAft>
                <a:spcPct val="0"/>
              </a:spcAft>
            </a:pPr>
            <a:r>
              <a:rPr lang="en-US" sz="4000">
                <a:solidFill>
                  <a:srgbClr val="FFFFFF"/>
                </a:solidFill>
                <a:effectLst>
                  <a:glow rad="127000">
                    <a:srgbClr val="000000">
                      <a:alpha val="90000"/>
                    </a:srgbClr>
                  </a:glow>
                </a:effectLst>
                <a:ea typeface="ＭＳ Ｐゴシック" charset="0"/>
              </a:rPr>
              <a:t>Persia</a:t>
            </a:r>
            <a:endParaRPr lang="en-US" sz="4000" dirty="0">
              <a:solidFill>
                <a:srgbClr val="FFFFFF"/>
              </a:solidFill>
              <a:effectLst>
                <a:glow rad="127000">
                  <a:srgbClr val="000000">
                    <a:alpha val="90000"/>
                  </a:srgbClr>
                </a:glow>
              </a:effectLst>
              <a:ea typeface="ＭＳ Ｐゴシック" charset="0"/>
            </a:endParaRPr>
          </a:p>
        </p:txBody>
      </p:sp>
      <p:sp>
        <p:nvSpPr>
          <p:cNvPr id="9" name="Title 1"/>
          <p:cNvSpPr txBox="1">
            <a:spLocks/>
          </p:cNvSpPr>
          <p:nvPr/>
        </p:nvSpPr>
        <p:spPr bwMode="auto">
          <a:xfrm>
            <a:off x="3886200" y="2420856"/>
            <a:ext cx="3886200" cy="9144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a:solidFill>
                  <a:srgbClr val="FFFFFF"/>
                </a:solidFill>
                <a:effectLst>
                  <a:glow rad="127000">
                    <a:srgbClr val="000000">
                      <a:alpha val="90000"/>
                    </a:srgbClr>
                  </a:glow>
                </a:effectLst>
                <a:latin typeface="Arial" charset="0"/>
                <a:cs typeface="Arial" charset="0"/>
              </a:rPr>
              <a:t>Yunani</a:t>
            </a:r>
            <a:endParaRPr lang="en-US" sz="4000" b="1" dirty="0">
              <a:solidFill>
                <a:srgbClr val="FFFFFF"/>
              </a:solidFill>
              <a:effectLst>
                <a:glow rad="127000">
                  <a:srgbClr val="000000">
                    <a:alpha val="90000"/>
                  </a:srgbClr>
                </a:glow>
              </a:effectLst>
              <a:latin typeface="Arial" charset="0"/>
              <a:cs typeface="Arial" charset="0"/>
            </a:endParaRPr>
          </a:p>
        </p:txBody>
      </p:sp>
      <p:sp>
        <p:nvSpPr>
          <p:cNvPr id="10" name="Title 1"/>
          <p:cNvSpPr txBox="1">
            <a:spLocks/>
          </p:cNvSpPr>
          <p:nvPr/>
        </p:nvSpPr>
        <p:spPr bwMode="auto">
          <a:xfrm>
            <a:off x="4267200" y="4152354"/>
            <a:ext cx="3886200" cy="9144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a:solidFill>
                  <a:srgbClr val="FFFFFF"/>
                </a:solidFill>
                <a:effectLst>
                  <a:glow rad="127000">
                    <a:srgbClr val="000000">
                      <a:alpha val="90000"/>
                    </a:srgbClr>
                  </a:glow>
                </a:effectLst>
                <a:latin typeface="Arial" charset="0"/>
                <a:cs typeface="Arial" charset="0"/>
              </a:rPr>
              <a:t>Romawi</a:t>
            </a:r>
            <a:endParaRPr lang="en-US" sz="4000" b="1" dirty="0">
              <a:solidFill>
                <a:srgbClr val="FFFFFF"/>
              </a:solidFill>
              <a:effectLst>
                <a:glow rad="127000">
                  <a:srgbClr val="000000">
                    <a:alpha val="90000"/>
                  </a:srgbClr>
                </a:glow>
              </a:effectLst>
              <a:latin typeface="Arial" charset="0"/>
              <a:cs typeface="Arial" charset="0"/>
            </a:endParaRPr>
          </a:p>
        </p:txBody>
      </p:sp>
      <p:sp>
        <p:nvSpPr>
          <p:cNvPr id="11" name="TextBox 9"/>
          <p:cNvSpPr txBox="1">
            <a:spLocks noChangeArrowheads="1"/>
          </p:cNvSpPr>
          <p:nvPr/>
        </p:nvSpPr>
        <p:spPr bwMode="auto">
          <a:xfrm>
            <a:off x="8445500" y="-5475"/>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glow rad="127000">
                    <a:srgbClr val="000000">
                      <a:alpha val="90000"/>
                    </a:srgbClr>
                  </a:glow>
                </a:effectLst>
                <a:latin typeface="Arial" charset="0"/>
                <a:cs typeface="Arial" charset="0"/>
              </a:rPr>
              <a:t>331</a:t>
            </a:r>
          </a:p>
        </p:txBody>
      </p:sp>
    </p:spTree>
    <p:extLst>
      <p:ext uri="{BB962C8B-B14F-4D97-AF65-F5344CB8AC3E}">
        <p14:creationId xmlns:p14="http://schemas.microsoft.com/office/powerpoint/2010/main" val="1787803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1"/>
            <a:ext cx="8944778" cy="2286000"/>
          </a:xfrm>
        </p:spPr>
        <p:txBody>
          <a:bodyPr anchor="t"/>
          <a:lstStyle/>
          <a:p>
            <a:r>
              <a:rPr lang="en-US" sz="2200" b="1">
                <a:latin typeface="Arial" charset="0"/>
                <a:ea typeface="ＭＳ Ｐゴシック" charset="0"/>
              </a:rPr>
              <a:t>“Dan seorang malaikat lain keluar dari Bait Suci yang di sorga; juga padanya ada sebilah sabit tajam. </a:t>
            </a:r>
            <a:r>
              <a:rPr lang="en-US" sz="2200" b="1" baseline="30000">
                <a:latin typeface="Arial" charset="0"/>
                <a:ea typeface="ＭＳ Ｐゴシック" charset="0"/>
              </a:rPr>
              <a:t>18</a:t>
            </a:r>
            <a:r>
              <a:rPr lang="en-US" sz="2200" b="1">
                <a:latin typeface="Arial" charset="0"/>
                <a:ea typeface="ＭＳ Ｐゴシック" charset="0"/>
              </a:rPr>
              <a:t>Dan seorang malaikat lain datang dari mezbah; ia berkuasa atas api dan ia berseru dengan suara nyaring kepada malaikat yang meegang sabit tajam itu, katanya: “Ayunkanlah sabitmu yang tajam itu dan potonglah buah-buah pohon anggur di bumi, karena buahnya sudah masak.”” (14:17-18 TB)</a:t>
            </a:r>
            <a:endParaRPr lang="en-US" sz="2200" b="1" dirty="0">
              <a:latin typeface="Arial" charset="0"/>
              <a:ea typeface="ＭＳ Ｐゴシック" charset="0"/>
            </a:endParaRPr>
          </a:p>
        </p:txBody>
      </p:sp>
      <p:pic>
        <p:nvPicPr>
          <p:cNvPr id="2" name="Picture 1" descr="REv 14.10 Angels on balcon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9630" y="2482408"/>
            <a:ext cx="8133322" cy="4119994"/>
          </a:xfrm>
          <a:prstGeom prst="rect">
            <a:avLst/>
          </a:prstGeom>
        </p:spPr>
      </p:pic>
    </p:spTree>
    <p:extLst>
      <p:ext uri="{BB962C8B-B14F-4D97-AF65-F5344CB8AC3E}">
        <p14:creationId xmlns:p14="http://schemas.microsoft.com/office/powerpoint/2010/main" val="2255968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1"/>
            <a:ext cx="8944778" cy="2286000"/>
          </a:xfrm>
        </p:spPr>
        <p:txBody>
          <a:bodyPr anchor="t"/>
          <a:lstStyle/>
          <a:p>
            <a:r>
              <a:rPr lang="en-US" sz="2400" b="1" dirty="0">
                <a:latin typeface="Arial" charset="0"/>
                <a:ea typeface="ＭＳ Ｐゴシック" charset="0"/>
              </a:rPr>
              <a:t>Grapes</a:t>
            </a:r>
          </a:p>
        </p:txBody>
      </p:sp>
      <p:pic>
        <p:nvPicPr>
          <p:cNvPr id="5" name="Picture 4" descr="rev 14 grap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95" y="12097"/>
            <a:ext cx="9156395" cy="6845903"/>
          </a:xfrm>
          <a:prstGeom prst="rect">
            <a:avLst/>
          </a:prstGeom>
        </p:spPr>
      </p:pic>
      <p:pic>
        <p:nvPicPr>
          <p:cNvPr id="7" name="Picture 6" descr="rev 14 Sick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47" y="3998987"/>
            <a:ext cx="3907530" cy="2774346"/>
          </a:xfrm>
          <a:prstGeom prst="rect">
            <a:avLst/>
          </a:prstGeom>
        </p:spPr>
      </p:pic>
    </p:spTree>
    <p:extLst>
      <p:ext uri="{BB962C8B-B14F-4D97-AF65-F5344CB8AC3E}">
        <p14:creationId xmlns:p14="http://schemas.microsoft.com/office/powerpoint/2010/main" val="16433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5" name="Picture 4" descr="rev 14 gods wrath again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64127" y="-1"/>
            <a:ext cx="6079873" cy="4559905"/>
          </a:xfrm>
          <a:prstGeom prst="rect">
            <a:avLst/>
          </a:prstGeom>
        </p:spPr>
      </p:pic>
      <p:sp>
        <p:nvSpPr>
          <p:cNvPr id="998401" name="Title 1"/>
          <p:cNvSpPr>
            <a:spLocks noGrp="1"/>
          </p:cNvSpPr>
          <p:nvPr>
            <p:ph type="title"/>
          </p:nvPr>
        </p:nvSpPr>
        <p:spPr>
          <a:xfrm>
            <a:off x="0" y="0"/>
            <a:ext cx="3362476" cy="6858000"/>
          </a:xfrm>
        </p:spPr>
        <p:txBody>
          <a:bodyPr/>
          <a:lstStyle/>
          <a:p>
            <a:r>
              <a:rPr lang="en-US" sz="2400" b="1">
                <a:latin typeface="Arial" charset="0"/>
                <a:ea typeface="ＭＳ Ｐゴシック" charset="0"/>
              </a:rPr>
              <a:t>"</a:t>
            </a:r>
            <a:r>
              <a:rPr lang="en-US" sz="2400" b="1"/>
              <a:t>Lalu malaikat itu mengayunkan sabitnya ke atas bumi, dan memotong buah pohon anggur di bumi dan melemparkannya ke dalam kilangan besar, yaitu murka Allah.</a:t>
            </a:r>
            <a:r>
              <a:rPr lang="en-US" sz="2400" b="1" baseline="30000">
                <a:latin typeface="Arial" charset="0"/>
                <a:ea typeface="ＭＳ Ｐゴシック" charset="0"/>
              </a:rPr>
              <a:t>20</a:t>
            </a:r>
            <a:r>
              <a:rPr lang="en-US" sz="2400" b="1"/>
              <a:t>Dan buah-buah anggur itu dikilang di luar kota dan dari kilangan itu mengalir darah, tingginya sampai ke kekang kuda dan jauhnya dua ratus mil.</a:t>
            </a:r>
            <a:r>
              <a:rPr lang="en-US" sz="2400" b="1">
                <a:latin typeface="Arial" charset="0"/>
                <a:ea typeface="ＭＳ Ｐゴシック" charset="0"/>
              </a:rPr>
              <a:t>" </a:t>
            </a:r>
            <a:r>
              <a:rPr lang="en-US" sz="2400" b="1" dirty="0">
                <a:latin typeface="Arial" charset="0"/>
                <a:ea typeface="ＭＳ Ｐゴシック" charset="0"/>
              </a:rPr>
              <a:t>(</a:t>
            </a:r>
            <a:r>
              <a:rPr lang="en-US" sz="2400" b="1">
                <a:latin typeface="Arial" charset="0"/>
                <a:ea typeface="ＭＳ Ｐゴシック" charset="0"/>
              </a:rPr>
              <a:t>14:19-20 </a:t>
            </a:r>
            <a:r>
              <a:rPr lang="en-US" sz="2000" b="1">
                <a:latin typeface="Arial" charset="0"/>
                <a:ea typeface="ＭＳ Ｐゴシック" charset="0"/>
              </a:rPr>
              <a:t>TB</a:t>
            </a:r>
            <a:r>
              <a:rPr lang="en-US" sz="2400" b="1">
                <a:latin typeface="Arial" charset="0"/>
                <a:ea typeface="ＭＳ Ｐゴシック" charset="0"/>
              </a:rPr>
              <a:t>)</a:t>
            </a:r>
            <a:endParaRPr lang="en-US" sz="2400" b="1" dirty="0">
              <a:latin typeface="Arial" charset="0"/>
              <a:ea typeface="ＭＳ Ｐゴシック" charset="0"/>
            </a:endParaRPr>
          </a:p>
        </p:txBody>
      </p:sp>
      <p:pic>
        <p:nvPicPr>
          <p:cNvPr id="3" name="Picture 2" descr="rev 14 grapes_and_blood_by_hisue995-d32r0qm-269x3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46275" y="2818195"/>
            <a:ext cx="3416300" cy="3810000"/>
          </a:xfrm>
          <a:prstGeom prst="rect">
            <a:avLst/>
          </a:prstGeom>
          <a:ln w="76200" cmpd="sng">
            <a:solidFill>
              <a:schemeClr val="bg1"/>
            </a:solidFill>
          </a:ln>
        </p:spPr>
      </p:pic>
    </p:spTree>
    <p:extLst>
      <p:ext uri="{BB962C8B-B14F-4D97-AF65-F5344CB8AC3E}">
        <p14:creationId xmlns:p14="http://schemas.microsoft.com/office/powerpoint/2010/main" val="92241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15</a:t>
            </a:r>
          </a:p>
        </p:txBody>
      </p:sp>
    </p:spTree>
    <p:extLst>
      <p:ext uri="{BB962C8B-B14F-4D97-AF65-F5344CB8AC3E}">
        <p14:creationId xmlns:p14="http://schemas.microsoft.com/office/powerpoint/2010/main" val="2915237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78651" y="146094"/>
            <a:ext cx="8349132" cy="817350"/>
          </a:xfrm>
        </p:spPr>
        <p:txBody>
          <a:bodyPr/>
          <a:lstStyle/>
          <a:p>
            <a:pPr algn="l"/>
            <a:r>
              <a:rPr lang="en-US" sz="3300" b="1">
                <a:latin typeface="Arial" charset="0"/>
                <a:ea typeface="ＭＳ Ｐゴシック" charset="0"/>
              </a:rPr>
              <a:t>Cawan Penghakiman (Wahyu 15–16</a:t>
            </a:r>
            <a:r>
              <a:rPr lang="en-US" sz="3300" b="1" dirty="0">
                <a:latin typeface="Arial" charset="0"/>
                <a:ea typeface="ＭＳ Ｐゴシック" charset="0"/>
              </a:rPr>
              <a:t>)</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6 Goldfish_Jump_Out_Of_Bowl_2_-_expectation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77772"/>
            <a:ext cx="9144000" cy="5680228"/>
          </a:xfrm>
          <a:prstGeom prst="rect">
            <a:avLst/>
          </a:prstGeom>
        </p:spPr>
      </p:pic>
    </p:spTree>
    <p:extLst>
      <p:ext uri="{BB962C8B-B14F-4D97-AF65-F5344CB8AC3E}">
        <p14:creationId xmlns:p14="http://schemas.microsoft.com/office/powerpoint/2010/main" val="4148946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2 song on the se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63333" y="985459"/>
            <a:ext cx="6156473" cy="4053852"/>
          </a:xfrm>
          <a:prstGeom prst="rect">
            <a:avLst/>
          </a:prstGeom>
        </p:spPr>
      </p:pic>
      <p:sp>
        <p:nvSpPr>
          <p:cNvPr id="998401" name="Title 1"/>
          <p:cNvSpPr>
            <a:spLocks noGrp="1"/>
          </p:cNvSpPr>
          <p:nvPr>
            <p:ph type="title"/>
          </p:nvPr>
        </p:nvSpPr>
        <p:spPr>
          <a:xfrm>
            <a:off x="78651" y="146094"/>
            <a:ext cx="8349132" cy="817350"/>
          </a:xfrm>
        </p:spPr>
        <p:txBody>
          <a:bodyPr/>
          <a:lstStyle/>
          <a:p>
            <a:pPr algn="r"/>
            <a:r>
              <a:rPr lang="en-US" sz="2900" b="1">
                <a:latin typeface="Arial" charset="0"/>
                <a:ea typeface="ＭＳ Ｐゴシック" charset="0"/>
              </a:rPr>
              <a:t>Cawan Diperkenalkan (</a:t>
            </a:r>
            <a:r>
              <a:rPr lang="en-US" sz="2900" b="1" dirty="0">
                <a:latin typeface="Arial" charset="0"/>
                <a:ea typeface="ＭＳ Ｐゴシック" charset="0"/>
              </a:rPr>
              <a:t>15:2)</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0" y="0"/>
            <a:ext cx="292704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400" b="1">
                <a:solidFill>
                  <a:srgbClr val="FFFFFF"/>
                </a:solidFill>
                <a:latin typeface="Arial" charset="0"/>
                <a:ea typeface="ＭＳ Ｐゴシック" charset="0"/>
              </a:rPr>
              <a:t>"</a:t>
            </a:r>
            <a:r>
              <a:rPr lang="en-US" sz="2600" b="1"/>
              <a:t>Dan aku melihat sesuatu bagaikan lautan kaca bercampur api, dan di tepi lautan kaca itu berdiri orang-orang yang telah mengalahkan binatang itu dan patungnya dan bilangan namanya. Pada mereka ada kecapi Allah.</a:t>
            </a:r>
            <a:r>
              <a:rPr lang="en-US" sz="2400" b="1">
                <a:solidFill>
                  <a:srgbClr val="FFFFFF"/>
                </a:solidFill>
                <a:latin typeface="Arial" charset="0"/>
                <a:ea typeface="ＭＳ Ｐゴシック" charset="0"/>
              </a:rPr>
              <a:t>"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a:t>
            </a:r>
            <a:r>
              <a:rPr lang="en-US" sz="2400" b="1">
                <a:solidFill>
                  <a:srgbClr val="FFFFFF"/>
                </a:solidFill>
                <a:latin typeface="Arial" charset="0"/>
                <a:ea typeface="ＭＳ Ｐゴシック" charset="0"/>
              </a:rPr>
              <a:t>15:2 </a:t>
            </a:r>
            <a:r>
              <a:rPr lang="en-US" sz="2000" b="1">
                <a:solidFill>
                  <a:srgbClr val="FFFFFF"/>
                </a:solidFill>
                <a:latin typeface="Arial" charset="0"/>
                <a:ea typeface="ＭＳ Ｐゴシック" charset="0"/>
              </a:rPr>
              <a:t>TB</a:t>
            </a:r>
            <a:r>
              <a:rPr lang="en-US" sz="2400" b="1">
                <a:solidFill>
                  <a:srgbClr val="FFFFFF"/>
                </a:solidFill>
                <a:latin typeface="Arial" charset="0"/>
                <a:ea typeface="ＭＳ Ｐゴシック" charset="0"/>
              </a:rPr>
              <a:t>).</a:t>
            </a:r>
            <a:endParaRPr lang="en-US" sz="24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013241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praising-hands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06700"/>
            <a:ext cx="5397500" cy="4051300"/>
          </a:xfrm>
          <a:prstGeom prst="rect">
            <a:avLst/>
          </a:prstGeom>
        </p:spPr>
      </p:pic>
      <p:sp>
        <p:nvSpPr>
          <p:cNvPr id="998401" name="Title 1"/>
          <p:cNvSpPr>
            <a:spLocks noGrp="1"/>
          </p:cNvSpPr>
          <p:nvPr>
            <p:ph type="title"/>
          </p:nvPr>
        </p:nvSpPr>
        <p:spPr>
          <a:xfrm>
            <a:off x="0" y="0"/>
            <a:ext cx="8944778" cy="4632475"/>
          </a:xfrm>
        </p:spPr>
        <p:txBody>
          <a:bodyPr anchor="t"/>
          <a:lstStyle/>
          <a:p>
            <a:r>
              <a:rPr lang="en-US" sz="2800" b="1"/>
              <a:t>"Dan mereka menyanyikan nyanyian Musa, hamba Allah, dan nyanyian Anak Domba, bunyinya: </a:t>
            </a:r>
            <a:br>
              <a:rPr lang="en-US" sz="2800" b="1"/>
            </a:br>
            <a:br>
              <a:rPr lang="en-US" sz="2800" b="1"/>
            </a:br>
            <a:r>
              <a:rPr lang="en-US" sz="2800" b="1"/>
              <a:t>"Besar dan ajaib segala pekerjaan-Mu, ya Tuhan, Allah, Yang Mahakuasa! Adil dan benar segala jalan-Mu, ya Raja segala bangsa!</a:t>
            </a:r>
            <a:br>
              <a:rPr lang="en-US" sz="2800" b="1">
                <a:latin typeface="Arial" charset="0"/>
                <a:ea typeface="ＭＳ Ｐゴシック" charset="0"/>
              </a:rPr>
            </a:br>
            <a:r>
              <a:rPr lang="en-US" sz="2800" b="1" baseline="30000">
                <a:latin typeface="Arial" charset="0"/>
                <a:ea typeface="ＭＳ Ｐゴシック" charset="0"/>
              </a:rPr>
              <a:t>4</a:t>
            </a:r>
            <a:r>
              <a:rPr lang="en-US" sz="2800" b="1"/>
              <a:t>Siapakah yang tidak takut, ya Tuhan, dan yang tidak memuliakan nama-Mu? Sebab Engkau saja yang kudus; karena semua bangsa akan datang dan sujud menyembah Engkau, sebab telah nyata kebenaran segala penghakiman-Mu."</a:t>
            </a:r>
            <a:r>
              <a:rPr lang="en-US" sz="2800" b="1">
                <a:latin typeface="Arial" charset="0"/>
                <a:ea typeface="ＭＳ Ｐゴシック" charset="0"/>
              </a:rPr>
              <a:t>" </a:t>
            </a:r>
            <a:r>
              <a:rPr lang="en-US" sz="2800" b="1" dirty="0">
                <a:latin typeface="Arial" charset="0"/>
                <a:ea typeface="ＭＳ Ｐゴシック" charset="0"/>
              </a:rPr>
              <a:t>(</a:t>
            </a:r>
            <a:r>
              <a:rPr lang="en-US" sz="2800" b="1">
                <a:latin typeface="Arial" charset="0"/>
                <a:ea typeface="ＭＳ Ｐゴシック" charset="0"/>
              </a:rPr>
              <a:t>15:3-4 </a:t>
            </a:r>
            <a:r>
              <a:rPr lang="en-US" sz="2400" b="1">
                <a:latin typeface="Arial" charset="0"/>
                <a:ea typeface="ＭＳ Ｐゴシック" charset="0"/>
              </a:rPr>
              <a:t>TB</a:t>
            </a:r>
            <a:r>
              <a:rPr lang="en-US" sz="2800" b="1">
                <a:latin typeface="Arial" charset="0"/>
                <a:ea typeface="ＭＳ Ｐゴシック" charset="0"/>
              </a:rPr>
              <a:t>).</a:t>
            </a:r>
            <a:endParaRPr lang="en-US" sz="2800" b="1" dirty="0">
              <a:latin typeface="Arial" charset="0"/>
              <a:ea typeface="ＭＳ Ｐゴシック" charset="0"/>
            </a:endParaRPr>
          </a:p>
        </p:txBody>
      </p:sp>
    </p:spTree>
    <p:extLst>
      <p:ext uri="{BB962C8B-B14F-4D97-AF65-F5344CB8AC3E}">
        <p14:creationId xmlns:p14="http://schemas.microsoft.com/office/powerpoint/2010/main" val="2021013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heav-san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4885"/>
            <a:ext cx="9144000" cy="6843116"/>
          </a:xfrm>
          <a:prstGeom prst="rect">
            <a:avLst/>
          </a:prstGeom>
        </p:spPr>
      </p:pic>
      <p:sp>
        <p:nvSpPr>
          <p:cNvPr id="998401" name="Title 1"/>
          <p:cNvSpPr>
            <a:spLocks noGrp="1"/>
          </p:cNvSpPr>
          <p:nvPr>
            <p:ph type="title"/>
          </p:nvPr>
        </p:nvSpPr>
        <p:spPr>
          <a:xfrm>
            <a:off x="5902476" y="-1"/>
            <a:ext cx="3241524" cy="4015619"/>
          </a:xfrm>
        </p:spPr>
        <p:txBody>
          <a:bodyPr anchor="t"/>
          <a:lstStyle/>
          <a:p>
            <a:r>
              <a:rPr lang="en-US" sz="2800" b="1">
                <a:effectLst>
                  <a:glow rad="139700">
                    <a:schemeClr val="tx1">
                      <a:alpha val="80000"/>
                    </a:schemeClr>
                  </a:glow>
                </a:effectLst>
              </a:rPr>
              <a:t>"</a:t>
            </a:r>
            <a:r>
              <a:rPr lang="en-US" sz="2800" b="1"/>
              <a:t>Kemudian dari pada itu aku melihat orang membuka Bait Suci--kemah kesaksian--di sorga.</a:t>
            </a:r>
            <a:r>
              <a:rPr lang="en-US" sz="2800" b="1">
                <a:effectLst>
                  <a:glow rad="139700">
                    <a:schemeClr val="tx1">
                      <a:alpha val="80000"/>
                    </a:schemeClr>
                  </a:glow>
                </a:effectLst>
              </a:rPr>
              <a:t>" </a:t>
            </a:r>
            <a:br>
              <a:rPr lang="en-US" sz="2800" b="1" dirty="0">
                <a:effectLst>
                  <a:glow rad="139700">
                    <a:schemeClr val="tx1">
                      <a:alpha val="80000"/>
                    </a:schemeClr>
                  </a:glow>
                </a:effectLst>
              </a:rPr>
            </a:br>
            <a:r>
              <a:rPr lang="en-US" sz="2800" b="1" dirty="0">
                <a:effectLst>
                  <a:glow rad="139700">
                    <a:schemeClr val="tx1">
                      <a:alpha val="80000"/>
                    </a:schemeClr>
                  </a:glow>
                </a:effectLst>
              </a:rPr>
              <a:t>(</a:t>
            </a:r>
            <a:r>
              <a:rPr lang="en-US" sz="2800" b="1">
                <a:effectLst>
                  <a:glow rad="139700">
                    <a:schemeClr val="tx1">
                      <a:alpha val="80000"/>
                    </a:schemeClr>
                  </a:glow>
                </a:effectLst>
              </a:rPr>
              <a:t>15:5 </a:t>
            </a:r>
            <a:r>
              <a:rPr lang="en-US" sz="2400" b="1">
                <a:effectLst>
                  <a:glow rad="139700">
                    <a:schemeClr val="tx1">
                      <a:alpha val="80000"/>
                    </a:schemeClr>
                  </a:glow>
                </a:effectLst>
              </a:rPr>
              <a:t>TB</a:t>
            </a:r>
            <a:r>
              <a:rPr lang="en-US" sz="2800" b="1">
                <a:effectLst>
                  <a:glow rad="139700">
                    <a:schemeClr val="tx1">
                      <a:alpha val="80000"/>
                    </a:schemeClr>
                  </a:glow>
                </a:effectLst>
              </a:rPr>
              <a:t>).</a:t>
            </a:r>
            <a:endParaRPr lang="en-US" sz="2800" b="1" dirty="0">
              <a:effectLst>
                <a:glow rad="139700">
                  <a:schemeClr val="tx1">
                    <a:alpha val="80000"/>
                  </a:schemeClr>
                </a:glow>
              </a:effectLst>
              <a:latin typeface="Arial" charset="0"/>
              <a:ea typeface="ＭＳ Ｐゴシック" charset="0"/>
            </a:endParaRPr>
          </a:p>
        </p:txBody>
      </p:sp>
    </p:spTree>
    <p:extLst>
      <p:ext uri="{BB962C8B-B14F-4D97-AF65-F5344CB8AC3E}">
        <p14:creationId xmlns:p14="http://schemas.microsoft.com/office/powerpoint/2010/main" val="1335410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0"/>
            <a:ext cx="3592286" cy="6858000"/>
          </a:xfrm>
        </p:spPr>
        <p:txBody>
          <a:bodyPr anchor="ctr"/>
          <a:lstStyle/>
          <a:p>
            <a:r>
              <a:rPr lang="en-US" sz="2800" b="1">
                <a:effectLst>
                  <a:glow rad="139700">
                    <a:schemeClr val="tx1">
                      <a:alpha val="80000"/>
                    </a:schemeClr>
                  </a:glow>
                </a:effectLst>
              </a:rPr>
              <a:t>"</a:t>
            </a:r>
            <a:r>
              <a:rPr lang="en-US" sz="2800" b="1"/>
              <a:t>Dan ketujuh malaikat dengan ketujuh malapetaka itu, keluar dari Bait Suci, berpakaian lenan yang putih bersih dan berkilau-kilauan dan dadanya berlilitkan ikat pinggang dari emas.</a:t>
            </a:r>
            <a:r>
              <a:rPr lang="en-US" sz="2800" b="1">
                <a:effectLst>
                  <a:glow rad="139700">
                    <a:schemeClr val="tx1">
                      <a:alpha val="80000"/>
                    </a:schemeClr>
                  </a:glow>
                </a:effectLst>
              </a:rPr>
              <a:t>" </a:t>
            </a:r>
            <a:br>
              <a:rPr lang="en-US" sz="2800" b="1" dirty="0">
                <a:effectLst>
                  <a:glow rad="139700">
                    <a:schemeClr val="tx1">
                      <a:alpha val="80000"/>
                    </a:schemeClr>
                  </a:glow>
                </a:effectLst>
              </a:rPr>
            </a:br>
            <a:r>
              <a:rPr lang="en-US" sz="2800" b="1" dirty="0">
                <a:effectLst>
                  <a:glow rad="139700">
                    <a:schemeClr val="tx1">
                      <a:alpha val="80000"/>
                    </a:schemeClr>
                  </a:glow>
                </a:effectLst>
              </a:rPr>
              <a:t>(</a:t>
            </a:r>
            <a:r>
              <a:rPr lang="en-US" sz="2800" b="1">
                <a:effectLst>
                  <a:glow rad="139700">
                    <a:schemeClr val="tx1">
                      <a:alpha val="80000"/>
                    </a:schemeClr>
                  </a:glow>
                </a:effectLst>
              </a:rPr>
              <a:t>15:6 </a:t>
            </a:r>
            <a:r>
              <a:rPr lang="en-US" sz="2400" b="1">
                <a:effectLst>
                  <a:glow rad="139700">
                    <a:schemeClr val="tx1">
                      <a:alpha val="80000"/>
                    </a:schemeClr>
                  </a:glow>
                </a:effectLst>
              </a:rPr>
              <a:t>TB</a:t>
            </a:r>
            <a:r>
              <a:rPr lang="en-US" sz="2800" b="1">
                <a:effectLst>
                  <a:glow rad="139700">
                    <a:schemeClr val="tx1">
                      <a:alpha val="80000"/>
                    </a:schemeClr>
                  </a:glow>
                </a:effectLst>
              </a:rPr>
              <a:t>).</a:t>
            </a:r>
            <a:endParaRPr lang="en-US" sz="2800" b="1" dirty="0">
              <a:effectLst>
                <a:glow rad="139700">
                  <a:schemeClr val="tx1">
                    <a:alpha val="80000"/>
                  </a:schemeClr>
                </a:glow>
              </a:effectLst>
              <a:latin typeface="Arial" charset="0"/>
              <a:ea typeface="ＭＳ Ｐゴシック" charset="0"/>
            </a:endParaRPr>
          </a:p>
        </p:txBody>
      </p:sp>
      <p:pic>
        <p:nvPicPr>
          <p:cNvPr id="4" name="Picture 3" descr="rev 15 angel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30952" y="3807"/>
            <a:ext cx="5213048" cy="6854193"/>
          </a:xfrm>
          <a:prstGeom prst="rect">
            <a:avLst/>
          </a:prstGeom>
        </p:spPr>
      </p:pic>
    </p:spTree>
    <p:extLst>
      <p:ext uri="{BB962C8B-B14F-4D97-AF65-F5344CB8AC3E}">
        <p14:creationId xmlns:p14="http://schemas.microsoft.com/office/powerpoint/2010/main" val="2699382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5 angels-given-bowl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2255"/>
            <a:ext cx="9144000" cy="6835745"/>
          </a:xfrm>
          <a:prstGeom prst="rect">
            <a:avLst/>
          </a:prstGeom>
        </p:spPr>
      </p:pic>
      <p:sp>
        <p:nvSpPr>
          <p:cNvPr id="998401" name="Title 1"/>
          <p:cNvSpPr>
            <a:spLocks noGrp="1"/>
          </p:cNvSpPr>
          <p:nvPr>
            <p:ph type="title"/>
          </p:nvPr>
        </p:nvSpPr>
        <p:spPr>
          <a:xfrm>
            <a:off x="0" y="1"/>
            <a:ext cx="9144000" cy="1681238"/>
          </a:xfrm>
        </p:spPr>
        <p:txBody>
          <a:bodyPr anchor="t"/>
          <a:lstStyle/>
          <a:p>
            <a:r>
              <a:rPr lang="en-US" sz="2800" b="1">
                <a:solidFill>
                  <a:schemeClr val="tx1"/>
                </a:solidFill>
                <a:effectLst>
                  <a:glow rad="190500">
                    <a:schemeClr val="bg1">
                      <a:alpha val="92000"/>
                    </a:schemeClr>
                  </a:glow>
                </a:effectLst>
              </a:rPr>
              <a:t>"Dan satu dari keempat makhluk itu memberikan kepada ketujuh malaikat itu tujuh cawan dari emas yang penuh berisi murka Allah, yaitu Allah yang hidup sampai selama-lamanya" </a:t>
            </a:r>
            <a:r>
              <a:rPr lang="en-US" sz="2800" b="1" dirty="0">
                <a:solidFill>
                  <a:schemeClr val="tx1"/>
                </a:solidFill>
                <a:effectLst>
                  <a:glow rad="190500">
                    <a:schemeClr val="bg1">
                      <a:alpha val="92000"/>
                    </a:schemeClr>
                  </a:glow>
                </a:effectLst>
              </a:rPr>
              <a:t>(</a:t>
            </a:r>
            <a:r>
              <a:rPr lang="en-US" sz="2800" b="1">
                <a:solidFill>
                  <a:schemeClr val="tx1"/>
                </a:solidFill>
                <a:effectLst>
                  <a:glow rad="190500">
                    <a:schemeClr val="bg1">
                      <a:alpha val="92000"/>
                    </a:schemeClr>
                  </a:glow>
                </a:effectLst>
              </a:rPr>
              <a:t>15:7 </a:t>
            </a:r>
            <a:r>
              <a:rPr lang="en-US" sz="2400" b="1">
                <a:solidFill>
                  <a:schemeClr val="tx1"/>
                </a:solidFill>
                <a:effectLst>
                  <a:glow rad="190500">
                    <a:schemeClr val="bg1">
                      <a:alpha val="92000"/>
                    </a:schemeClr>
                  </a:glow>
                </a:effectLst>
              </a:rPr>
              <a:t>TB</a:t>
            </a:r>
            <a:r>
              <a:rPr lang="en-US" sz="2800" b="1">
                <a:solidFill>
                  <a:schemeClr val="tx1"/>
                </a:solidFill>
                <a:effectLst>
                  <a:glow rad="190500">
                    <a:schemeClr val="bg1">
                      <a:alpha val="92000"/>
                    </a:schemeClr>
                  </a:glow>
                </a:effectLst>
              </a:rPr>
              <a:t>).</a:t>
            </a:r>
            <a:endParaRPr lang="en-US" sz="2800" b="1" dirty="0">
              <a:solidFill>
                <a:schemeClr val="tx1"/>
              </a:solidFill>
              <a:effectLst>
                <a:glow rad="190500">
                  <a:schemeClr val="bg1">
                    <a:alpha val="92000"/>
                  </a:schemeClr>
                </a:glow>
              </a:effectLst>
              <a:latin typeface="Arial" charset="0"/>
              <a:ea typeface="ＭＳ Ｐゴシック" charset="0"/>
            </a:endParaRPr>
          </a:p>
        </p:txBody>
      </p:sp>
    </p:spTree>
    <p:extLst>
      <p:ext uri="{BB962C8B-B14F-4D97-AF65-F5344CB8AC3E}">
        <p14:creationId xmlns:p14="http://schemas.microsoft.com/office/powerpoint/2010/main" val="47830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lgn="l">
              <a:defRPr/>
            </a:pPr>
            <a:r>
              <a:rPr lang="en-US" sz="4000"/>
              <a:t>Binatang 1: Singa Bersayap (Babel)  </a:t>
            </a:r>
            <a:endParaRPr lang="en-US" sz="4000" dirty="0"/>
          </a:p>
        </p:txBody>
      </p:sp>
      <p:pic>
        <p:nvPicPr>
          <p:cNvPr id="375810" name="Picture 2" descr="beast1Lion_With_Wings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574" y="944563"/>
            <a:ext cx="9180513" cy="591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18338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 15 cloud-incense-pray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661" y="0"/>
            <a:ext cx="9170662" cy="6845896"/>
          </a:xfrm>
          <a:prstGeom prst="rect">
            <a:avLst/>
          </a:prstGeom>
        </p:spPr>
      </p:pic>
      <p:sp>
        <p:nvSpPr>
          <p:cNvPr id="998401" name="Title 1"/>
          <p:cNvSpPr>
            <a:spLocks noGrp="1"/>
          </p:cNvSpPr>
          <p:nvPr>
            <p:ph type="title"/>
          </p:nvPr>
        </p:nvSpPr>
        <p:spPr>
          <a:xfrm>
            <a:off x="0" y="0"/>
            <a:ext cx="2922608" cy="6858000"/>
          </a:xfrm>
        </p:spPr>
        <p:txBody>
          <a:bodyPr anchor="t"/>
          <a:lstStyle/>
          <a:p>
            <a:r>
              <a:rPr lang="en-US" sz="2700" b="1">
                <a:effectLst>
                  <a:glow rad="139700">
                    <a:schemeClr val="tx1">
                      <a:alpha val="80000"/>
                    </a:schemeClr>
                  </a:glow>
                </a:effectLst>
              </a:rPr>
              <a:t>"</a:t>
            </a:r>
            <a:r>
              <a:rPr lang="en-US" sz="2700" b="1"/>
              <a:t>Dan Bait Suci itu dipenuhi asap karena kemuliaan Allah dan karena kuasa-Nya, dan seorangpun tidak dapat memasuki Bait Suci itu, sebelum berakhir ketujuh malapetaka dari ketujuh malaikat itu.</a:t>
            </a:r>
            <a:r>
              <a:rPr lang="en-US" sz="2700" b="1">
                <a:effectLst>
                  <a:glow rad="139700">
                    <a:schemeClr val="tx1">
                      <a:alpha val="80000"/>
                    </a:schemeClr>
                  </a:glow>
                </a:effectLst>
              </a:rPr>
              <a:t>" </a:t>
            </a:r>
            <a:br>
              <a:rPr lang="en-US" sz="2700" b="1" dirty="0">
                <a:effectLst>
                  <a:glow rad="139700">
                    <a:schemeClr val="tx1">
                      <a:alpha val="80000"/>
                    </a:schemeClr>
                  </a:glow>
                </a:effectLst>
              </a:rPr>
            </a:br>
            <a:r>
              <a:rPr lang="en-US" sz="2700" b="1" dirty="0">
                <a:effectLst>
                  <a:glow rad="139700">
                    <a:schemeClr val="tx1">
                      <a:alpha val="80000"/>
                    </a:schemeClr>
                  </a:glow>
                </a:effectLst>
              </a:rPr>
              <a:t>(</a:t>
            </a:r>
            <a:r>
              <a:rPr lang="en-US" sz="2700" b="1">
                <a:effectLst>
                  <a:glow rad="139700">
                    <a:schemeClr val="tx1">
                      <a:alpha val="80000"/>
                    </a:schemeClr>
                  </a:glow>
                </a:effectLst>
              </a:rPr>
              <a:t>15:8 TB).</a:t>
            </a:r>
            <a:endParaRPr lang="en-US" sz="2700" b="1" dirty="0">
              <a:effectLst>
                <a:glow rad="139700">
                  <a:schemeClr val="tx1">
                    <a:alpha val="80000"/>
                  </a:schemeClr>
                </a:glow>
              </a:effectLst>
              <a:latin typeface="Arial" charset="0"/>
              <a:ea typeface="ＭＳ Ｐゴシック" charset="0"/>
            </a:endParaRPr>
          </a:p>
        </p:txBody>
      </p:sp>
    </p:spTree>
    <p:extLst>
      <p:ext uri="{BB962C8B-B14F-4D97-AF65-F5344CB8AC3E}">
        <p14:creationId xmlns:p14="http://schemas.microsoft.com/office/powerpoint/2010/main" val="2830882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16</a:t>
            </a:r>
          </a:p>
        </p:txBody>
      </p:sp>
    </p:spTree>
    <p:extLst>
      <p:ext uri="{BB962C8B-B14F-4D97-AF65-F5344CB8AC3E}">
        <p14:creationId xmlns:p14="http://schemas.microsoft.com/office/powerpoint/2010/main" val="3885183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35000">
                <a:schemeClr val="tx2"/>
              </a:gs>
              <a:gs pos="100000">
                <a:srgbClr val="FF0000"/>
              </a:gs>
            </a:gsLst>
            <a:lin ang="5400000" scaled="0"/>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pic>
        <p:nvPicPr>
          <p:cNvPr id="2" name="Picture 1" descr="rev 16 Revelation-Revolution-PT2-slide-4_bowls-details.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31610"/>
            <a:ext cx="9156700" cy="659961"/>
          </a:xfrm>
          <a:prstGeom prst="rect">
            <a:avLst/>
          </a:prstGeom>
        </p:spPr>
      </p:pic>
      <p:sp>
        <p:nvSpPr>
          <p:cNvPr id="998401" name="Title 1"/>
          <p:cNvSpPr>
            <a:spLocks noGrp="1"/>
          </p:cNvSpPr>
          <p:nvPr>
            <p:ph type="title"/>
          </p:nvPr>
        </p:nvSpPr>
        <p:spPr>
          <a:xfrm>
            <a:off x="78651" y="34026"/>
            <a:ext cx="8349132" cy="817350"/>
          </a:xfrm>
        </p:spPr>
        <p:txBody>
          <a:bodyPr/>
          <a:lstStyle/>
          <a:p>
            <a:pPr algn="l"/>
            <a:r>
              <a:rPr lang="en-US" sz="3600" b="1">
                <a:effectLst>
                  <a:glow rad="101600">
                    <a:schemeClr val="tx1">
                      <a:alpha val="75000"/>
                    </a:schemeClr>
                  </a:glow>
                </a:effectLst>
                <a:latin typeface="Arial" charset="0"/>
                <a:ea typeface="ＭＳ Ｐゴシック" charset="0"/>
              </a:rPr>
              <a:t>Tujuh Cawan (Wahyu </a:t>
            </a:r>
            <a:r>
              <a:rPr lang="en-US" sz="3600" b="1" dirty="0">
                <a:effectLst>
                  <a:glow rad="101600">
                    <a:schemeClr val="tx1">
                      <a:alpha val="75000"/>
                    </a:schemeClr>
                  </a:glow>
                </a:effectLst>
                <a:latin typeface="Arial" charset="0"/>
                <a:ea typeface="ＭＳ Ｐゴシック" charset="0"/>
              </a:rPr>
              <a:t>15–16)</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103548" y="2250495"/>
            <a:ext cx="1203843"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Luka menimpamereka yang memakai tanda dari Binatang (</a:t>
            </a:r>
            <a:r>
              <a:rPr lang="en-US" sz="1800" b="1" dirty="0">
                <a:solidFill>
                  <a:srgbClr val="FFFFFF"/>
                </a:solidFill>
                <a:effectLst>
                  <a:glow rad="101600">
                    <a:srgbClr val="000000">
                      <a:alpha val="75000"/>
                    </a:srgbClr>
                  </a:glow>
                </a:effectLst>
                <a:latin typeface="Arial" charset="0"/>
                <a:ea typeface="ＭＳ Ｐゴシック" charset="0"/>
              </a:rPr>
              <a:t>16:2)</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6" name="Title 1"/>
          <p:cNvSpPr txBox="1">
            <a:spLocks/>
          </p:cNvSpPr>
          <p:nvPr/>
        </p:nvSpPr>
        <p:spPr bwMode="auto">
          <a:xfrm>
            <a:off x="1350299" y="2250495"/>
            <a:ext cx="1306096"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Laut berubah menjadi darah, semua makhluk laut mati (</a:t>
            </a:r>
            <a:r>
              <a:rPr lang="en-US" sz="1800" b="1" dirty="0">
                <a:solidFill>
                  <a:srgbClr val="FFFFFF"/>
                </a:solidFill>
                <a:effectLst>
                  <a:glow rad="101600">
                    <a:srgbClr val="000000">
                      <a:alpha val="75000"/>
                    </a:srgbClr>
                  </a:glow>
                </a:effectLst>
                <a:latin typeface="Arial" charset="0"/>
                <a:ea typeface="ＭＳ Ｐゴシック" charset="0"/>
              </a:rPr>
              <a:t>16:3)</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7" name="Title 1"/>
          <p:cNvSpPr txBox="1">
            <a:spLocks/>
          </p:cNvSpPr>
          <p:nvPr/>
        </p:nvSpPr>
        <p:spPr bwMode="auto">
          <a:xfrm>
            <a:off x="2699303" y="2250495"/>
            <a:ext cx="1203843"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Sungai- sungai menjadi darah </a:t>
            </a:r>
            <a:r>
              <a:rPr lang="en-US" sz="1800" b="1" dirty="0">
                <a:solidFill>
                  <a:srgbClr val="FFFFFF"/>
                </a:solidFill>
                <a:effectLst>
                  <a:glow rad="101600">
                    <a:srgbClr val="000000">
                      <a:alpha val="75000"/>
                    </a:srgbClr>
                  </a:glow>
                </a:effectLst>
                <a:latin typeface="Arial" charset="0"/>
                <a:ea typeface="ＭＳ Ｐゴシック" charset="0"/>
              </a:rPr>
              <a:t>(16:4-7)</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8" name="Title 1"/>
          <p:cNvSpPr txBox="1">
            <a:spLocks/>
          </p:cNvSpPr>
          <p:nvPr/>
        </p:nvSpPr>
        <p:spPr bwMode="auto">
          <a:xfrm>
            <a:off x="3946054" y="2250495"/>
            <a:ext cx="1203843"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Manusia dihanguskan oleh matahari, menghu-jat Allah </a:t>
            </a:r>
            <a:r>
              <a:rPr lang="en-US" sz="1800" b="1" dirty="0">
                <a:solidFill>
                  <a:srgbClr val="FFFFFF"/>
                </a:solidFill>
                <a:effectLst>
                  <a:glow rad="101600">
                    <a:srgbClr val="000000">
                      <a:alpha val="75000"/>
                    </a:srgbClr>
                  </a:glow>
                </a:effectLst>
                <a:latin typeface="Arial" charset="0"/>
                <a:ea typeface="ＭＳ Ｐゴシック" charset="0"/>
              </a:rPr>
              <a:t>(16:8-9)</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9" name="Title 1"/>
          <p:cNvSpPr txBox="1">
            <a:spLocks/>
          </p:cNvSpPr>
          <p:nvPr/>
        </p:nvSpPr>
        <p:spPr bwMode="auto">
          <a:xfrm>
            <a:off x="5192805" y="2250495"/>
            <a:ext cx="1239949"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Tahta Binatang mende-rita (</a:t>
            </a:r>
            <a:r>
              <a:rPr lang="en-US" sz="1800" b="1" dirty="0">
                <a:solidFill>
                  <a:srgbClr val="FFFFFF"/>
                </a:solidFill>
                <a:effectLst>
                  <a:glow rad="101600">
                    <a:srgbClr val="000000">
                      <a:alpha val="75000"/>
                    </a:srgbClr>
                  </a:glow>
                </a:effectLst>
                <a:latin typeface="Arial" charset="0"/>
                <a:ea typeface="ＭＳ Ｐゴシック" charset="0"/>
              </a:rPr>
              <a:t>16:10-11)</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1" name="Title 1"/>
          <p:cNvSpPr txBox="1">
            <a:spLocks/>
          </p:cNvSpPr>
          <p:nvPr/>
        </p:nvSpPr>
        <p:spPr bwMode="auto">
          <a:xfrm>
            <a:off x="7600950" y="2250495"/>
            <a:ext cx="1543050"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Bumi tergoncang (</a:t>
            </a:r>
            <a:r>
              <a:rPr lang="en-US" sz="1800" b="1" dirty="0">
                <a:solidFill>
                  <a:srgbClr val="FFFFFF"/>
                </a:solidFill>
                <a:effectLst>
                  <a:glow rad="101600">
                    <a:srgbClr val="000000">
                      <a:alpha val="75000"/>
                    </a:srgbClr>
                  </a:glow>
                </a:effectLst>
                <a:latin typeface="Arial" charset="0"/>
                <a:ea typeface="ＭＳ Ｐゴシック" charset="0"/>
              </a:rPr>
              <a:t>16:17-21)</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0" name="Title 1"/>
          <p:cNvSpPr txBox="1">
            <a:spLocks/>
          </p:cNvSpPr>
          <p:nvPr/>
        </p:nvSpPr>
        <p:spPr bwMode="auto">
          <a:xfrm>
            <a:off x="6475662" y="2250495"/>
            <a:ext cx="1325814" cy="2702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Sungai Efrat kering; tantara dunia berkum-pul di Harma-gedon</a:t>
            </a:r>
          </a:p>
          <a:p>
            <a:pPr defTabSz="914400"/>
            <a:r>
              <a:rPr lang="en-US" sz="1800" b="1">
                <a:solidFill>
                  <a:srgbClr val="FFFFFF"/>
                </a:solidFill>
                <a:effectLst>
                  <a:glow rad="101600">
                    <a:srgbClr val="000000">
                      <a:alpha val="75000"/>
                    </a:srgbClr>
                  </a:glow>
                </a:effectLst>
                <a:latin typeface="Arial" charset="0"/>
                <a:ea typeface="ＭＳ Ｐゴシック" charset="0"/>
              </a:rPr>
              <a:t>(</a:t>
            </a:r>
            <a:r>
              <a:rPr lang="en-US" sz="1800" b="1" dirty="0">
                <a:solidFill>
                  <a:srgbClr val="FFFFFF"/>
                </a:solidFill>
                <a:effectLst>
                  <a:glow rad="101600">
                    <a:srgbClr val="000000">
                      <a:alpha val="75000"/>
                    </a:srgbClr>
                  </a:glow>
                </a:effectLst>
                <a:latin typeface="Arial" charset="0"/>
                <a:ea typeface="ＭＳ Ｐゴシック" charset="0"/>
              </a:rPr>
              <a:t>16:12-16)</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2" name="Title 1"/>
          <p:cNvSpPr txBox="1">
            <a:spLocks/>
          </p:cNvSpPr>
          <p:nvPr/>
        </p:nvSpPr>
        <p:spPr bwMode="auto">
          <a:xfrm>
            <a:off x="103548" y="1179625"/>
            <a:ext cx="1203843" cy="364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Ke 1</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3" name="Title 1"/>
          <p:cNvSpPr txBox="1">
            <a:spLocks/>
          </p:cNvSpPr>
          <p:nvPr/>
        </p:nvSpPr>
        <p:spPr bwMode="auto">
          <a:xfrm>
            <a:off x="1350299" y="1179625"/>
            <a:ext cx="1306096" cy="35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Ke 2</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4" name="Title 1"/>
          <p:cNvSpPr txBox="1">
            <a:spLocks/>
          </p:cNvSpPr>
          <p:nvPr/>
        </p:nvSpPr>
        <p:spPr bwMode="auto">
          <a:xfrm>
            <a:off x="2699303" y="1179625"/>
            <a:ext cx="1203843" cy="35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Ke 3</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5" name="Title 1"/>
          <p:cNvSpPr txBox="1">
            <a:spLocks/>
          </p:cNvSpPr>
          <p:nvPr/>
        </p:nvSpPr>
        <p:spPr bwMode="auto">
          <a:xfrm>
            <a:off x="3946054" y="1179625"/>
            <a:ext cx="1203843" cy="40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Ke 4</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6" name="Title 1"/>
          <p:cNvSpPr txBox="1">
            <a:spLocks/>
          </p:cNvSpPr>
          <p:nvPr/>
        </p:nvSpPr>
        <p:spPr bwMode="auto">
          <a:xfrm>
            <a:off x="5192805" y="1179625"/>
            <a:ext cx="1239949" cy="426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Ke 5</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7" name="Title 1"/>
          <p:cNvSpPr txBox="1">
            <a:spLocks/>
          </p:cNvSpPr>
          <p:nvPr/>
        </p:nvSpPr>
        <p:spPr bwMode="auto">
          <a:xfrm>
            <a:off x="7844384" y="1179625"/>
            <a:ext cx="1299616"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Ke 7</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8" name="Title 1"/>
          <p:cNvSpPr txBox="1">
            <a:spLocks/>
          </p:cNvSpPr>
          <p:nvPr/>
        </p:nvSpPr>
        <p:spPr bwMode="auto">
          <a:xfrm>
            <a:off x="6475662" y="1179625"/>
            <a:ext cx="1325814" cy="41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a:solidFill>
                  <a:srgbClr val="FFFFFF"/>
                </a:solidFill>
                <a:effectLst>
                  <a:glow rad="101600">
                    <a:srgbClr val="000000">
                      <a:alpha val="75000"/>
                    </a:srgbClr>
                  </a:glow>
                </a:effectLst>
                <a:latin typeface="Arial" charset="0"/>
                <a:ea typeface="ＭＳ Ｐゴシック" charset="0"/>
              </a:rPr>
              <a:t>Ke 6</a:t>
            </a:r>
            <a:endParaRPr lang="en-US" sz="1600" b="1" dirty="0">
              <a:solidFill>
                <a:srgbClr val="FFFFFF"/>
              </a:solidFill>
              <a:effectLst>
                <a:glow rad="1016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4233801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6 elephant judgment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15988"/>
            <a:ext cx="9144000" cy="5795818"/>
          </a:xfrm>
          <a:prstGeom prst="rect">
            <a:avLst/>
          </a:prstGeom>
        </p:spPr>
      </p:pic>
      <p:sp>
        <p:nvSpPr>
          <p:cNvPr id="2" name="Title 1"/>
          <p:cNvSpPr>
            <a:spLocks noGrp="1"/>
          </p:cNvSpPr>
          <p:nvPr>
            <p:ph type="title"/>
          </p:nvPr>
        </p:nvSpPr>
        <p:spPr>
          <a:xfrm>
            <a:off x="0" y="0"/>
            <a:ext cx="9144000" cy="958273"/>
          </a:xfrm>
          <a:solidFill>
            <a:srgbClr val="660066"/>
          </a:solidFill>
        </p:spPr>
        <p:txBody>
          <a:bodyPr/>
          <a:lstStyle/>
          <a:p>
            <a:r>
              <a:rPr lang="en-US" sz="4000"/>
              <a:t>Membedakan Sangkakala &amp; Cawan</a:t>
            </a:r>
            <a:endParaRPr lang="en-US" sz="4000" dirty="0"/>
          </a:p>
        </p:txBody>
      </p:sp>
    </p:spTree>
    <p:extLst>
      <p:ext uri="{BB962C8B-B14F-4D97-AF65-F5344CB8AC3E}">
        <p14:creationId xmlns:p14="http://schemas.microsoft.com/office/powerpoint/2010/main" val="29879543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8273"/>
          </a:xfrm>
          <a:solidFill>
            <a:srgbClr val="800000"/>
          </a:solidFill>
        </p:spPr>
        <p:txBody>
          <a:bodyPr/>
          <a:lstStyle/>
          <a:p>
            <a:r>
              <a:rPr lang="en-US" sz="3500" dirty="0"/>
              <a:t>Beale, 808</a:t>
            </a:r>
            <a:r>
              <a:rPr lang="en-US" sz="3500"/>
              <a:t>, tentang Sangkakala dan Cawan</a:t>
            </a:r>
            <a:endParaRPr lang="en-US" sz="3500" dirty="0"/>
          </a:p>
        </p:txBody>
      </p:sp>
      <p:sp>
        <p:nvSpPr>
          <p:cNvPr id="3" name="Title 1"/>
          <p:cNvSpPr txBox="1">
            <a:spLocks/>
          </p:cNvSpPr>
          <p:nvPr/>
        </p:nvSpPr>
        <p:spPr bwMode="auto">
          <a:xfrm>
            <a:off x="237281" y="981366"/>
            <a:ext cx="8595003" cy="5818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2900">
                <a:solidFill>
                  <a:srgbClr val="FFFFFF"/>
                </a:solidFill>
              </a:rPr>
              <a:t>“Baik sangkakala maupun cawan menggambarkan tulah dengan urutan yang sama. Tulah menghantam: </a:t>
            </a:r>
            <a:endParaRPr lang="en-US" sz="2900" dirty="0">
              <a:solidFill>
                <a:srgbClr val="FFFFFF"/>
              </a:solidFill>
            </a:endParaRPr>
          </a:p>
          <a:p>
            <a:pPr marL="514350" indent="-514350" algn="l" defTabSz="914400">
              <a:buFontTx/>
              <a:buAutoNum type="arabicParenBoth"/>
            </a:pPr>
            <a:r>
              <a:rPr lang="en-US" sz="2900">
                <a:solidFill>
                  <a:srgbClr val="FFFFFF"/>
                </a:solidFill>
              </a:rPr>
              <a:t> bumi, </a:t>
            </a:r>
            <a:endParaRPr lang="en-US" sz="2900" dirty="0">
              <a:solidFill>
                <a:srgbClr val="FFFFFF"/>
              </a:solidFill>
            </a:endParaRPr>
          </a:p>
          <a:p>
            <a:pPr algn="l" defTabSz="914400"/>
            <a:r>
              <a:rPr lang="en-US" sz="2900" dirty="0">
                <a:solidFill>
                  <a:srgbClr val="FFFFFF"/>
                </a:solidFill>
              </a:rPr>
              <a:t>(2</a:t>
            </a:r>
            <a:r>
              <a:rPr lang="en-US" sz="2900">
                <a:solidFill>
                  <a:srgbClr val="FFFFFF"/>
                </a:solidFill>
              </a:rPr>
              <a:t>) lautan, </a:t>
            </a:r>
            <a:endParaRPr lang="en-US" sz="2900" dirty="0">
              <a:solidFill>
                <a:srgbClr val="FFFFFF"/>
              </a:solidFill>
            </a:endParaRPr>
          </a:p>
          <a:p>
            <a:pPr algn="l" defTabSz="914400"/>
            <a:r>
              <a:rPr lang="en-US" sz="2900" dirty="0">
                <a:solidFill>
                  <a:srgbClr val="FFFFFF"/>
                </a:solidFill>
              </a:rPr>
              <a:t>(3</a:t>
            </a:r>
            <a:r>
              <a:rPr lang="en-US" sz="2900">
                <a:solidFill>
                  <a:srgbClr val="FFFFFF"/>
                </a:solidFill>
              </a:rPr>
              <a:t>) sungai, </a:t>
            </a:r>
            <a:endParaRPr lang="en-US" sz="2900" dirty="0">
              <a:solidFill>
                <a:srgbClr val="FFFFFF"/>
              </a:solidFill>
            </a:endParaRPr>
          </a:p>
          <a:p>
            <a:pPr algn="l" defTabSz="914400"/>
            <a:r>
              <a:rPr lang="en-US" sz="2900" dirty="0">
                <a:solidFill>
                  <a:srgbClr val="FFFFFF"/>
                </a:solidFill>
              </a:rPr>
              <a:t>(4</a:t>
            </a:r>
            <a:r>
              <a:rPr lang="en-US" sz="2900">
                <a:solidFill>
                  <a:srgbClr val="FFFFFF"/>
                </a:solidFill>
              </a:rPr>
              <a:t>) matahari, </a:t>
            </a:r>
            <a:endParaRPr lang="en-US" sz="2900" dirty="0">
              <a:solidFill>
                <a:srgbClr val="FFFFFF"/>
              </a:solidFill>
            </a:endParaRPr>
          </a:p>
          <a:p>
            <a:pPr algn="l" defTabSz="914400"/>
            <a:r>
              <a:rPr lang="en-US" sz="2900" dirty="0">
                <a:solidFill>
                  <a:srgbClr val="FFFFFF"/>
                </a:solidFill>
              </a:rPr>
              <a:t>(5</a:t>
            </a:r>
            <a:r>
              <a:rPr lang="en-US" sz="2900">
                <a:solidFill>
                  <a:srgbClr val="FFFFFF"/>
                </a:solidFill>
              </a:rPr>
              <a:t>) dunia si jahat dengan kegelapan,</a:t>
            </a:r>
            <a:endParaRPr lang="en-US" sz="2900" dirty="0">
              <a:solidFill>
                <a:srgbClr val="FFFFFF"/>
              </a:solidFill>
            </a:endParaRPr>
          </a:p>
          <a:p>
            <a:pPr algn="l" defTabSz="914400"/>
            <a:r>
              <a:rPr lang="en-US" sz="2900" dirty="0">
                <a:solidFill>
                  <a:srgbClr val="FFFFFF"/>
                </a:solidFill>
              </a:rPr>
              <a:t>(6</a:t>
            </a:r>
            <a:r>
              <a:rPr lang="en-US" sz="2900">
                <a:solidFill>
                  <a:srgbClr val="FFFFFF"/>
                </a:solidFill>
              </a:rPr>
              <a:t>) Sungai Efrat (menimpa si jahat dengan setan-setan), dan</a:t>
            </a:r>
            <a:endParaRPr lang="en-US" sz="2900" dirty="0">
              <a:solidFill>
                <a:srgbClr val="FFFFFF"/>
              </a:solidFill>
            </a:endParaRPr>
          </a:p>
          <a:p>
            <a:pPr algn="l" defTabSz="914400"/>
            <a:r>
              <a:rPr lang="en-US" sz="2900" dirty="0">
                <a:solidFill>
                  <a:srgbClr val="FFFFFF"/>
                </a:solidFill>
              </a:rPr>
              <a:t>(7</a:t>
            </a:r>
            <a:r>
              <a:rPr lang="en-US" sz="2900">
                <a:solidFill>
                  <a:srgbClr val="FFFFFF"/>
                </a:solidFill>
              </a:rPr>
              <a:t>) dunia dengan penghakiman terakhir (dengan gambarang yang sama “petir, geledek, dan gempa bumi” dan “hujan es”)”</a:t>
            </a:r>
            <a:endParaRPr lang="en-US" sz="2900" dirty="0">
              <a:solidFill>
                <a:srgbClr val="FFFFFF"/>
              </a:solidFill>
            </a:endParaRPr>
          </a:p>
        </p:txBody>
      </p:sp>
      <p:pic>
        <p:nvPicPr>
          <p:cNvPr id="4" name="Picture 3" descr="rev 16 elephant judgmen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80329" y="2119552"/>
            <a:ext cx="2755181" cy="1921739"/>
          </a:xfrm>
          <a:prstGeom prst="rect">
            <a:avLst/>
          </a:prstGeom>
        </p:spPr>
      </p:pic>
    </p:spTree>
    <p:extLst>
      <p:ext uri="{BB962C8B-B14F-4D97-AF65-F5344CB8AC3E}">
        <p14:creationId xmlns:p14="http://schemas.microsoft.com/office/powerpoint/2010/main" val="29497415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en-US"/>
              <a:t>Kadar Penghakiman</a:t>
            </a:r>
          </a:p>
        </p:txBody>
      </p:sp>
      <p:graphicFrame>
        <p:nvGraphicFramePr>
          <p:cNvPr id="205888" name="Group 64"/>
          <p:cNvGraphicFramePr>
            <a:graphicFrameLocks noGrp="1"/>
          </p:cNvGraphicFramePr>
          <p:nvPr>
            <p:ph type="tbl" idx="1"/>
            <p:extLst>
              <p:ext uri="{D42A27DB-BD31-4B8C-83A1-F6EECF244321}">
                <p14:modId xmlns:p14="http://schemas.microsoft.com/office/powerpoint/2010/main" val="1385573675"/>
              </p:ext>
            </p:extLst>
          </p:nvPr>
        </p:nvGraphicFramePr>
        <p:xfrm>
          <a:off x="0" y="995680"/>
          <a:ext cx="9144000" cy="586232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184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MATERI</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SANGKAKALA</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CAWAN</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6492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Arial"/>
                          <a:ea typeface="Osaka" charset="-128"/>
                          <a:cs typeface="Arial"/>
                        </a:rPr>
                        <a:t>Putih: penakluk</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Hujan es dan api: 1/3 tumbuh-tumbuhan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Penyakit</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184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Merah: perang</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128"/>
                          <a:cs typeface="Arial"/>
                        </a:rPr>
                        <a:t>Api: 1/3 mahluk laut</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128"/>
                          <a:cs typeface="Arial"/>
                        </a:rPr>
                        <a:t>Laut menjadi darah</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184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Hitam: kelaparan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Bintang: 1/3 air</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Air menjadi darah</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6492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Hijau kuning: kematian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128"/>
                          <a:cs typeface="Arial"/>
                        </a:rPr>
                        <a:t>Kegelapan: 1/3 matahari, bulan, bintang-bintang</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128"/>
                          <a:cs typeface="Arial"/>
                        </a:rPr>
                        <a:t>Matahari membakar manusia</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6492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(Sangkakala 5-7 adalah petaka)</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6492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Martir diyakinkan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Petaka #1: belalang</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Kerajaan Binatang gelap</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6492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Murka: gempa,         tanda-tanda</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Petaka #2: Sungai Efrat disiapkan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Sungai Efrat kering</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4374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(144,000 dimateraikan)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(Sangkakala #7 = misteri)</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61695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1/2 jam senyap</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Osaka" charset="-128"/>
                          <a:cs typeface="Arial"/>
                        </a:rPr>
                        <a:t>Petaka #3: kemenangan dekat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Gempa &amp; hujan es</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29653" y="76200"/>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a:solidFill>
                  <a:srgbClr val="FFFF66"/>
                </a:solidFill>
                <a:latin typeface="Arial"/>
                <a:ea typeface="Osaka" charset="0"/>
                <a:cs typeface="Arial"/>
              </a:rPr>
              <a:t>337</a:t>
            </a:r>
            <a:endParaRPr lang="en-US" sz="2000" b="1" dirty="0">
              <a:solidFill>
                <a:srgbClr val="FFFF66"/>
              </a:solidFill>
              <a:latin typeface="Arial"/>
              <a:ea typeface="Osaka" charset="0"/>
              <a:cs typeface="Arial"/>
            </a:endParaRPr>
          </a:p>
        </p:txBody>
      </p:sp>
      <p:sp>
        <p:nvSpPr>
          <p:cNvPr id="822335" name="Text Box 63"/>
          <p:cNvSpPr txBox="1">
            <a:spLocks noChangeArrowheads="1"/>
          </p:cNvSpPr>
          <p:nvPr/>
        </p:nvSpPr>
        <p:spPr bwMode="auto">
          <a:xfrm rot="16200000">
            <a:off x="81966" y="2266802"/>
            <a:ext cx="104257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a:solidFill>
                  <a:srgbClr val="FFCCFF"/>
                </a:solidFill>
                <a:ea typeface="Osaka" charset="0"/>
                <a:cs typeface="Osaka" charset="0"/>
              </a:rPr>
              <a:t>KUDA</a:t>
            </a:r>
            <a:endParaRPr lang="en-US">
              <a:solidFill>
                <a:srgbClr val="FFFF66"/>
              </a:solidFill>
              <a:ea typeface="Osaka" charset="0"/>
              <a:cs typeface="Osaka" charset="0"/>
            </a:endParaRPr>
          </a:p>
        </p:txBody>
      </p:sp>
      <p:sp>
        <p:nvSpPr>
          <p:cNvPr id="993341"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1200">
                <a:solidFill>
                  <a:srgbClr val="FFFF66"/>
                </a:solidFill>
                <a:ea typeface="Osaka" charset="0"/>
                <a:cs typeface="Osaka" charset="0"/>
              </a:rPr>
              <a:t>Adapted from Robert Gromacki, </a:t>
            </a:r>
            <a:r>
              <a:rPr lang="en-US" sz="1200" i="1">
                <a:solidFill>
                  <a:srgbClr val="FFFF66"/>
                </a:solidFill>
                <a:ea typeface="Osaka" charset="0"/>
                <a:cs typeface="Osaka" charset="0"/>
              </a:rPr>
              <a:t>NT Survey</a:t>
            </a:r>
            <a:r>
              <a:rPr lang="en-US" sz="1200">
                <a:solidFill>
                  <a:srgbClr val="FFFF66"/>
                </a:solidFill>
                <a:ea typeface="Osaka" charset="0"/>
                <a:cs typeface="Osaka" charset="0"/>
              </a:rPr>
              <a:t> and H. Wayne House, </a:t>
            </a:r>
            <a:r>
              <a:rPr lang="en-US" sz="1200" i="1">
                <a:solidFill>
                  <a:srgbClr val="FFFF66"/>
                </a:solidFill>
                <a:ea typeface="Osaka" charset="0"/>
                <a:cs typeface="Osaka" charset="0"/>
              </a:rPr>
              <a:t>Chronological &amp; Background Charts of the NT</a:t>
            </a:r>
            <a:r>
              <a:rPr lang="en-US" sz="1200">
                <a:solidFill>
                  <a:srgbClr val="FFFF66"/>
                </a:solidFill>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a:solidFill>
                  <a:srgbClr val="FFCCFF"/>
                </a:solidFill>
                <a:ea typeface="Osaka" charset="0"/>
                <a:cs typeface="Osaka" charset="0"/>
              </a:rPr>
              <a:t>PETAKA</a:t>
            </a:r>
            <a:endParaRPr lang="en-US">
              <a:solidFill>
                <a:srgbClr val="FFFF66"/>
              </a:solidFill>
              <a:ea typeface="Osaka" charset="0"/>
              <a:cs typeface="Osaka" charset="0"/>
            </a:endParaRPr>
          </a:p>
        </p:txBody>
      </p:sp>
    </p:spTree>
    <p:extLst>
      <p:ext uri="{BB962C8B-B14F-4D97-AF65-F5344CB8AC3E}">
        <p14:creationId xmlns:p14="http://schemas.microsoft.com/office/powerpoint/2010/main" val="30024917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pPr algn="l"/>
            <a:r>
              <a:rPr lang="en-US" sz="4000" b="1" kern="1200">
                <a:effectLst>
                  <a:glow rad="241300">
                    <a:schemeClr val="tx1">
                      <a:alpha val="75000"/>
                    </a:schemeClr>
                  </a:glow>
                </a:effectLst>
                <a:latin typeface="Arial" charset="0"/>
                <a:ea typeface="ＭＳ Ｐゴシック" charset="0"/>
                <a:cs typeface="ＭＳ Ｐゴシック" charset="0"/>
              </a:rPr>
              <a:t>  Cawan Penghakiman (Wahyu </a:t>
            </a:r>
            <a:r>
              <a:rPr lang="en-US" sz="4000" b="1" kern="1200" dirty="0">
                <a:effectLst>
                  <a:glow rad="241300">
                    <a:schemeClr val="tx1">
                      <a:alpha val="75000"/>
                    </a:schemeClr>
                  </a:glow>
                </a:effectLst>
                <a:latin typeface="Arial" charset="0"/>
                <a:ea typeface="ＭＳ Ｐゴシック" charset="0"/>
                <a:cs typeface="ＭＳ Ｐゴシック" charset="0"/>
              </a:rPr>
              <a:t>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19278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6.4 red 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4787900" y="476250"/>
            <a:ext cx="4183063" cy="2016125"/>
          </a:xfrm>
          <a:effectLst>
            <a:outerShdw blurRad="63500" dist="35921" dir="2700000" algn="ctr" rotWithShape="0">
              <a:schemeClr val="tx2">
                <a:alpha val="74998"/>
              </a:schemeClr>
            </a:outerShdw>
          </a:effectLst>
        </p:spPr>
        <p:txBody>
          <a:bodyPr/>
          <a:lstStyle/>
          <a:p>
            <a:pPr>
              <a:defRPr/>
            </a:pPr>
            <a:r>
              <a:rPr lang="en-US" b="1">
                <a:latin typeface="Arial" charset="0"/>
                <a:ea typeface="ＭＳ Ｐゴシック" charset="0"/>
                <a:cs typeface="ＭＳ Ｐゴシック" charset="0"/>
              </a:rPr>
              <a:t>Cawan</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#1 &amp; #2</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(16:1-3)</a:t>
            </a:r>
            <a:endParaRPr lang="en-US" dirty="0">
              <a:latin typeface="Times New Roman" charset="0"/>
              <a:ea typeface="ＭＳ Ｐゴシック" charset="0"/>
              <a:cs typeface="ＭＳ Ｐゴシック" charset="0"/>
            </a:endParaRPr>
          </a:p>
        </p:txBody>
      </p:sp>
      <p:pic>
        <p:nvPicPr>
          <p:cNvPr id="4" name="Picture 3" descr="Rev 16.2 Nasir Siddiki  with shingl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188913"/>
            <a:ext cx="2519363" cy="380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16 boils gummas.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22463" y="3057525"/>
            <a:ext cx="45212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9"/>
          <p:cNvSpPr txBox="1">
            <a:spLocks noChangeArrowheads="1"/>
          </p:cNvSpPr>
          <p:nvPr/>
        </p:nvSpPr>
        <p:spPr bwMode="auto">
          <a:xfrm>
            <a:off x="7851082" y="0"/>
            <a:ext cx="1311274"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392-393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397255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867400" y="333375"/>
            <a:ext cx="3276600" cy="5183188"/>
          </a:xfrm>
        </p:spPr>
        <p:txBody>
          <a:bodyPr/>
          <a:lstStyle/>
          <a:p>
            <a:r>
              <a:rPr lang="en-US" sz="3600" b="1">
                <a:latin typeface="Arial" charset="0"/>
                <a:ea typeface="ＭＳ Ｐゴシック" charset="0"/>
              </a:rPr>
              <a:t>Cawan #3: </a:t>
            </a:r>
            <a:br>
              <a:rPr lang="en-US" sz="3600" b="1">
                <a:latin typeface="Arial" charset="0"/>
                <a:ea typeface="ＭＳ Ｐゴシック" charset="0"/>
              </a:rPr>
            </a:br>
            <a:r>
              <a:rPr lang="en-US" sz="3600" b="1">
                <a:latin typeface="Arial" charset="0"/>
                <a:ea typeface="ＭＳ Ｐゴシック" charset="0"/>
              </a:rPr>
              <a:t>Air Menjadi Darah </a:t>
            </a:r>
            <a:br>
              <a:rPr lang="en-US" sz="3600" b="1">
                <a:latin typeface="Arial" charset="0"/>
                <a:ea typeface="ＭＳ Ｐゴシック" charset="0"/>
              </a:rPr>
            </a:br>
            <a:r>
              <a:rPr lang="en-US" sz="3600" b="1">
                <a:latin typeface="Arial" charset="0"/>
                <a:ea typeface="ＭＳ Ｐゴシック" charset="0"/>
              </a:rPr>
              <a:t>(16:4-7)</a:t>
            </a:r>
          </a:p>
        </p:txBody>
      </p:sp>
      <p:pic>
        <p:nvPicPr>
          <p:cNvPr id="998402" name="Picture 2" descr="rev 16 3rd bowl rtdeadfish2.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26988"/>
            <a:ext cx="5859462"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587631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5" name="Title 1"/>
          <p:cNvSpPr>
            <a:spLocks noGrp="1"/>
          </p:cNvSpPr>
          <p:nvPr>
            <p:ph type="title"/>
          </p:nvPr>
        </p:nvSpPr>
        <p:spPr>
          <a:xfrm>
            <a:off x="5867400" y="333375"/>
            <a:ext cx="3276600" cy="5183188"/>
          </a:xfrm>
        </p:spPr>
        <p:txBody>
          <a:bodyPr/>
          <a:lstStyle/>
          <a:p>
            <a:r>
              <a:rPr lang="en-US" sz="3600" b="1">
                <a:latin typeface="Arial" charset="0"/>
                <a:ea typeface="ＭＳ Ｐゴシック" charset="0"/>
              </a:rPr>
              <a:t>Cawan #4: Matahari Membakar Manusia </a:t>
            </a:r>
            <a:br>
              <a:rPr lang="en-US" sz="3600" b="1">
                <a:latin typeface="Arial" charset="0"/>
                <a:ea typeface="ＭＳ Ｐゴシック" charset="0"/>
              </a:rPr>
            </a:br>
            <a:r>
              <a:rPr lang="en-US" sz="3600" b="1">
                <a:latin typeface="Arial" charset="0"/>
                <a:ea typeface="ＭＳ Ｐゴシック" charset="0"/>
              </a:rPr>
              <a:t>(16:8-9)</a:t>
            </a:r>
          </a:p>
        </p:txBody>
      </p:sp>
      <p:pic>
        <p:nvPicPr>
          <p:cNvPr id="999426" name="Picture 3" descr="Rev 16.8 an-burning ma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75"/>
            <a:ext cx="5961063"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705468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74" y="6425740"/>
            <a:ext cx="9156573" cy="4448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srgbClr val="FFFFFF"/>
              </a:solidFill>
              <a:latin typeface="Times New Roman"/>
            </a:endParaRPr>
          </a:p>
        </p:txBody>
      </p:sp>
      <p:sp>
        <p:nvSpPr>
          <p:cNvPr id="2" name="Title 1"/>
          <p:cNvSpPr>
            <a:spLocks noGrp="1"/>
          </p:cNvSpPr>
          <p:nvPr>
            <p:ph type="title"/>
          </p:nvPr>
        </p:nvSpPr>
        <p:spPr>
          <a:xfrm>
            <a:off x="0" y="115888"/>
            <a:ext cx="9144000" cy="792162"/>
          </a:xfrm>
        </p:spPr>
        <p:txBody>
          <a:bodyPr/>
          <a:lstStyle/>
          <a:p>
            <a:pPr>
              <a:defRPr/>
            </a:pPr>
            <a:r>
              <a:rPr lang="en-US" sz="4000"/>
              <a:t>Binatang </a:t>
            </a:r>
            <a:r>
              <a:rPr lang="en-US" sz="4000" dirty="0"/>
              <a:t>2</a:t>
            </a:r>
            <a:r>
              <a:rPr lang="en-US" sz="4000"/>
              <a:t>: Beruang (Persia</a:t>
            </a:r>
            <a:r>
              <a:rPr lang="en-US" sz="4000" dirty="0"/>
              <a:t>)</a:t>
            </a:r>
          </a:p>
        </p:txBody>
      </p:sp>
      <p:pic>
        <p:nvPicPr>
          <p:cNvPr id="376834" name="Picture 3" descr="beast2Red_Bear_With_Rib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22871103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449" name="Picture 4" descr="rev 16 darkness bowl 5 artworks-000010981358-905ub2-origina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0450" name="Title 1"/>
          <p:cNvSpPr>
            <a:spLocks noGrp="1"/>
          </p:cNvSpPr>
          <p:nvPr>
            <p:ph type="title"/>
          </p:nvPr>
        </p:nvSpPr>
        <p:spPr>
          <a:xfrm>
            <a:off x="5867400" y="333375"/>
            <a:ext cx="3276600" cy="5183188"/>
          </a:xfrm>
        </p:spPr>
        <p:txBody>
          <a:bodyPr/>
          <a:lstStyle/>
          <a:p>
            <a:r>
              <a:rPr lang="en-US" sz="3600" b="1">
                <a:latin typeface="Arial" charset="0"/>
                <a:ea typeface="ＭＳ Ｐゴシック" charset="0"/>
              </a:rPr>
              <a:t>Cawan #5: Kegelapan</a:t>
            </a:r>
            <a:br>
              <a:rPr lang="en-US" sz="3600" b="1">
                <a:latin typeface="Arial" charset="0"/>
                <a:ea typeface="ＭＳ Ｐゴシック" charset="0"/>
              </a:rPr>
            </a:br>
            <a:r>
              <a:rPr lang="en-US" sz="3600" b="1">
                <a:latin typeface="Arial" charset="0"/>
                <a:ea typeface="ＭＳ Ｐゴシック" charset="0"/>
              </a:rPr>
              <a:t>(16:10-11)</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230173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4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400">
                <a:solidFill>
                  <a:schemeClr val="bg1"/>
                </a:solidFill>
                <a:latin typeface="Arial" panose="020B0604020202020204" pitchFamily="34" charset="0"/>
                <a:ea typeface="ＭＳ Ｐゴシック" charset="0"/>
                <a:cs typeface="Arial" panose="020B0604020202020204" pitchFamily="34" charset="0"/>
              </a:rPr>
              <a:t>Wahyu 16:12   </a:t>
            </a:r>
            <a:endParaRPr lang="en-US" sz="2400" dirty="0">
              <a:solidFill>
                <a:schemeClr val="bg1"/>
              </a:solidFill>
              <a:latin typeface="Arial" panose="020B0604020202020204" pitchFamily="34" charset="0"/>
              <a:ea typeface="ＭＳ Ｐゴシック" charset="0"/>
              <a:cs typeface="Arial" panose="020B0604020202020204" pitchFamily="34" charset="0"/>
            </a:endParaRPr>
          </a:p>
          <a:p>
            <a:pPr defTabSz="914400" eaLnBrk="0" fontAlgn="base" hangingPunct="0">
              <a:spcBef>
                <a:spcPct val="20000"/>
              </a:spcBef>
              <a:spcAft>
                <a:spcPct val="0"/>
              </a:spcAft>
            </a:pPr>
            <a:r>
              <a:rPr lang="en-US" sz="2400">
                <a:solidFill>
                  <a:schemeClr val="bg1"/>
                </a:solidFill>
                <a:latin typeface="Arial" panose="020B0604020202020204" pitchFamily="34" charset="0"/>
                <a:ea typeface="ＭＳ Ｐゴシック"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Dan malaikat yang keenam menumpahkan cawannya ke atas sungai yang besar, sungai Efrat, lalu keringlah airnya, supaya siaplah jalan bagi raja-raja yang datang dari sebelah timur.</a:t>
            </a:r>
            <a:r>
              <a:rPr lang="en-US" sz="2400">
                <a:solidFill>
                  <a:schemeClr val="bg1"/>
                </a:solidFill>
                <a:latin typeface="Arial" panose="020B0604020202020204" pitchFamily="34" charset="0"/>
                <a:ea typeface="ＭＳ Ｐゴシック" charset="0"/>
                <a:cs typeface="Arial" panose="020B0604020202020204" pitchFamily="34" charset="0"/>
              </a:rPr>
              <a:t>"</a:t>
            </a:r>
            <a:endParaRPr lang="en-US" sz="2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15430" name="Freeform 6"/>
          <p:cNvSpPr>
            <a:spLocks/>
          </p:cNvSpPr>
          <p:nvPr/>
        </p:nvSpPr>
        <p:spPr bwMode="auto">
          <a:xfrm rot="1694376">
            <a:off x="73660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5433" name="Text Box 9"/>
          <p:cNvSpPr txBox="1">
            <a:spLocks noChangeArrowheads="1"/>
          </p:cNvSpPr>
          <p:nvPr/>
        </p:nvSpPr>
        <p:spPr bwMode="auto">
          <a:xfrm>
            <a:off x="539750" y="4484688"/>
            <a:ext cx="2134215"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100 komentari</a:t>
            </a:r>
          </a:p>
        </p:txBody>
      </p:sp>
      <p:sp>
        <p:nvSpPr>
          <p:cNvPr id="615434" name="Text Box 10"/>
          <p:cNvSpPr txBox="1">
            <a:spLocks noChangeArrowheads="1"/>
          </p:cNvSpPr>
          <p:nvPr/>
        </p:nvSpPr>
        <p:spPr bwMode="auto">
          <a:xfrm>
            <a:off x="539750" y="5084763"/>
            <a:ext cx="2219175"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57 interpretasi!</a:t>
            </a:r>
          </a:p>
        </p:txBody>
      </p:sp>
      <p:sp>
        <p:nvSpPr>
          <p:cNvPr id="615435"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5436" name="Freeform 12"/>
          <p:cNvSpPr>
            <a:spLocks/>
          </p:cNvSpPr>
          <p:nvPr/>
        </p:nvSpPr>
        <p:spPr bwMode="auto">
          <a:xfrm>
            <a:off x="56197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01480" name="Rectangle 18"/>
          <p:cNvSpPr>
            <a:spLocks noGrp="1" noChangeArrowheads="1"/>
          </p:cNvSpPr>
          <p:nvPr>
            <p:ph type="title" idx="4294967295"/>
          </p:nvPr>
        </p:nvSpPr>
        <p:spPr>
          <a:xfrm>
            <a:off x="539750" y="260350"/>
            <a:ext cx="7848600" cy="955675"/>
          </a:xfrm>
          <a:solidFill>
            <a:srgbClr val="000066"/>
          </a:solidFill>
          <a:ln w="28575">
            <a:solidFill>
              <a:schemeClr val="bg1"/>
            </a:solidFill>
            <a:miter lim="800000"/>
            <a:headEnd/>
            <a:tailEnd/>
          </a:ln>
        </p:spPr>
        <p:txBody>
          <a:bodyPr/>
          <a:lstStyle/>
          <a:p>
            <a:r>
              <a:rPr lang="en-US" sz="4000">
                <a:solidFill>
                  <a:srgbClr val="FFFF66"/>
                </a:solidFill>
                <a:latin typeface="Arial" charset="0"/>
                <a:ea typeface="ＭＳ Ｐゴシック" charset="0"/>
              </a:rPr>
              <a:t>Sungai Efrat Kering (Cawan #6)</a:t>
            </a:r>
          </a:p>
        </p:txBody>
      </p:sp>
      <p:sp>
        <p:nvSpPr>
          <p:cNvPr id="1001481"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393</a:t>
            </a:r>
            <a:endParaRPr lang="en-US" dirty="0">
              <a:solidFill>
                <a:srgbClr val="FFFFFF"/>
              </a:solidFill>
              <a:latin typeface="Arial" charset="0"/>
              <a:cs typeface="Arial" charset="0"/>
            </a:endParaRPr>
          </a:p>
        </p:txBody>
      </p:sp>
      <p:sp>
        <p:nvSpPr>
          <p:cNvPr id="11" name="Text Box 10"/>
          <p:cNvSpPr txBox="1">
            <a:spLocks noChangeArrowheads="1"/>
          </p:cNvSpPr>
          <p:nvPr/>
        </p:nvSpPr>
        <p:spPr bwMode="auto">
          <a:xfrm>
            <a:off x="3171825" y="1546225"/>
            <a:ext cx="5828881" cy="58695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3200">
                <a:solidFill>
                  <a:srgbClr val="FFFFFF"/>
                </a:solidFill>
                <a:latin typeface="Arial" charset="0"/>
                <a:cs typeface="Arial" charset="0"/>
              </a:rPr>
              <a:t>Siapakah Raja-raja dari Timur?</a:t>
            </a:r>
          </a:p>
        </p:txBody>
      </p:sp>
    </p:spTree>
    <p:extLst>
      <p:ext uri="{BB962C8B-B14F-4D97-AF65-F5344CB8AC3E}">
        <p14:creationId xmlns:p14="http://schemas.microsoft.com/office/powerpoint/2010/main" val="729397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5430"/>
                                        </p:tgtEl>
                                        <p:attrNameLst>
                                          <p:attrName>style.visibility</p:attrName>
                                        </p:attrNameLst>
                                      </p:cBhvr>
                                      <p:to>
                                        <p:strVal val="visible"/>
                                      </p:to>
                                    </p:set>
                                    <p:animEffect transition="in" filter="wipe(up)">
                                      <p:cBhvr>
                                        <p:cTn id="17" dur="500"/>
                                        <p:tgtEl>
                                          <p:spTgt spid="6154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1" fill="hold" grpId="1" nodeType="clickEffect">
                                  <p:stCondLst>
                                    <p:cond delay="0"/>
                                  </p:stCondLst>
                                  <p:childTnLst>
                                    <p:animEffect transition="out" filter="wipe(up)">
                                      <p:cBhvr>
                                        <p:cTn id="21" dur="500"/>
                                        <p:tgtEl>
                                          <p:spTgt spid="615430"/>
                                        </p:tgtEl>
                                      </p:cBhvr>
                                    </p:animEffect>
                                    <p:set>
                                      <p:cBhvr>
                                        <p:cTn id="22" dur="1" fill="hold">
                                          <p:stCondLst>
                                            <p:cond delay="499"/>
                                          </p:stCondLst>
                                        </p:cTn>
                                        <p:tgtEl>
                                          <p:spTgt spid="6154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615433"/>
                                        </p:tgtEl>
                                        <p:attrNameLst>
                                          <p:attrName>style.visibility</p:attrName>
                                        </p:attrNameLst>
                                      </p:cBhvr>
                                      <p:to>
                                        <p:strVal val="visible"/>
                                      </p:to>
                                    </p:set>
                                    <p:animEffect transition="in" filter="wipe(down)">
                                      <p:cBhvr>
                                        <p:cTn id="27" dur="580">
                                          <p:stCondLst>
                                            <p:cond delay="0"/>
                                          </p:stCondLst>
                                        </p:cTn>
                                        <p:tgtEl>
                                          <p:spTgt spid="615433"/>
                                        </p:tgtEl>
                                      </p:cBhvr>
                                    </p:animEffect>
                                    <p:anim calcmode="lin" valueType="num">
                                      <p:cBhvr>
                                        <p:cTn id="28"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33" dur="26">
                                          <p:stCondLst>
                                            <p:cond delay="650"/>
                                          </p:stCondLst>
                                        </p:cTn>
                                        <p:tgtEl>
                                          <p:spTgt spid="615433"/>
                                        </p:tgtEl>
                                      </p:cBhvr>
                                      <p:to x="100000" y="60000"/>
                                    </p:animScale>
                                    <p:animScale>
                                      <p:cBhvr>
                                        <p:cTn id="34" dur="166" decel="50000">
                                          <p:stCondLst>
                                            <p:cond delay="676"/>
                                          </p:stCondLst>
                                        </p:cTn>
                                        <p:tgtEl>
                                          <p:spTgt spid="615433"/>
                                        </p:tgtEl>
                                      </p:cBhvr>
                                      <p:to x="100000" y="100000"/>
                                    </p:animScale>
                                    <p:animScale>
                                      <p:cBhvr>
                                        <p:cTn id="35" dur="26">
                                          <p:stCondLst>
                                            <p:cond delay="1312"/>
                                          </p:stCondLst>
                                        </p:cTn>
                                        <p:tgtEl>
                                          <p:spTgt spid="615433"/>
                                        </p:tgtEl>
                                      </p:cBhvr>
                                      <p:to x="100000" y="80000"/>
                                    </p:animScale>
                                    <p:animScale>
                                      <p:cBhvr>
                                        <p:cTn id="36" dur="166" decel="50000">
                                          <p:stCondLst>
                                            <p:cond delay="1338"/>
                                          </p:stCondLst>
                                        </p:cTn>
                                        <p:tgtEl>
                                          <p:spTgt spid="615433"/>
                                        </p:tgtEl>
                                      </p:cBhvr>
                                      <p:to x="100000" y="100000"/>
                                    </p:animScale>
                                    <p:animScale>
                                      <p:cBhvr>
                                        <p:cTn id="37" dur="26">
                                          <p:stCondLst>
                                            <p:cond delay="1642"/>
                                          </p:stCondLst>
                                        </p:cTn>
                                        <p:tgtEl>
                                          <p:spTgt spid="615433"/>
                                        </p:tgtEl>
                                      </p:cBhvr>
                                      <p:to x="100000" y="90000"/>
                                    </p:animScale>
                                    <p:animScale>
                                      <p:cBhvr>
                                        <p:cTn id="38" dur="166" decel="50000">
                                          <p:stCondLst>
                                            <p:cond delay="1668"/>
                                          </p:stCondLst>
                                        </p:cTn>
                                        <p:tgtEl>
                                          <p:spTgt spid="615433"/>
                                        </p:tgtEl>
                                      </p:cBhvr>
                                      <p:to x="100000" y="100000"/>
                                    </p:animScale>
                                    <p:animScale>
                                      <p:cBhvr>
                                        <p:cTn id="39" dur="26">
                                          <p:stCondLst>
                                            <p:cond delay="1808"/>
                                          </p:stCondLst>
                                        </p:cTn>
                                        <p:tgtEl>
                                          <p:spTgt spid="615433"/>
                                        </p:tgtEl>
                                      </p:cBhvr>
                                      <p:to x="100000" y="95000"/>
                                    </p:animScale>
                                    <p:animScale>
                                      <p:cBhvr>
                                        <p:cTn id="40" dur="166" decel="50000">
                                          <p:stCondLst>
                                            <p:cond delay="1834"/>
                                          </p:stCondLst>
                                        </p:cTn>
                                        <p:tgtEl>
                                          <p:spTgt spid="615433"/>
                                        </p:tgtEl>
                                      </p:cBhvr>
                                      <p:to x="100000" y="100000"/>
                                    </p:animScale>
                                  </p:childTnLst>
                                </p:cTn>
                              </p:par>
                            </p:childTnLst>
                          </p:cTn>
                        </p:par>
                        <p:par>
                          <p:cTn id="41" fill="hold" nodeType="afterGroup">
                            <p:stCondLst>
                              <p:cond delay="2000"/>
                            </p:stCondLst>
                            <p:childTnLst>
                              <p:par>
                                <p:cTn id="42" presetID="26" presetClass="entr" presetSubtype="0" fill="hold" grpId="0" nodeType="afterEffect">
                                  <p:stCondLst>
                                    <p:cond delay="0"/>
                                  </p:stCondLst>
                                  <p:childTnLst>
                                    <p:set>
                                      <p:cBhvr>
                                        <p:cTn id="43" dur="1" fill="hold">
                                          <p:stCondLst>
                                            <p:cond delay="0"/>
                                          </p:stCondLst>
                                        </p:cTn>
                                        <p:tgtEl>
                                          <p:spTgt spid="615434"/>
                                        </p:tgtEl>
                                        <p:attrNameLst>
                                          <p:attrName>style.visibility</p:attrName>
                                        </p:attrNameLst>
                                      </p:cBhvr>
                                      <p:to>
                                        <p:strVal val="visible"/>
                                      </p:to>
                                    </p:set>
                                    <p:animEffect transition="in" filter="wipe(down)">
                                      <p:cBhvr>
                                        <p:cTn id="44" dur="580">
                                          <p:stCondLst>
                                            <p:cond delay="0"/>
                                          </p:stCondLst>
                                        </p:cTn>
                                        <p:tgtEl>
                                          <p:spTgt spid="615434"/>
                                        </p:tgtEl>
                                      </p:cBhvr>
                                    </p:animEffect>
                                    <p:anim calcmode="lin" valueType="num">
                                      <p:cBhvr>
                                        <p:cTn id="45" dur="1822" tmFilter="0,0; 0.14,0.36; 0.43,0.73; 0.71,0.91; 1.0,1.0">
                                          <p:stCondLst>
                                            <p:cond delay="0"/>
                                          </p:stCondLst>
                                        </p:cTn>
                                        <p:tgtEl>
                                          <p:spTgt spid="61543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1543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1543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1543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15434"/>
                                        </p:tgtEl>
                                        <p:attrNameLst>
                                          <p:attrName>ppt_y</p:attrName>
                                        </p:attrNameLst>
                                      </p:cBhvr>
                                      <p:tavLst>
                                        <p:tav tm="0" fmla="#ppt_y-sin(pi*$)/81">
                                          <p:val>
                                            <p:fltVal val="0"/>
                                          </p:val>
                                        </p:tav>
                                        <p:tav tm="100000">
                                          <p:val>
                                            <p:fltVal val="1"/>
                                          </p:val>
                                        </p:tav>
                                      </p:tavLst>
                                    </p:anim>
                                    <p:animScale>
                                      <p:cBhvr>
                                        <p:cTn id="50" dur="26">
                                          <p:stCondLst>
                                            <p:cond delay="650"/>
                                          </p:stCondLst>
                                        </p:cTn>
                                        <p:tgtEl>
                                          <p:spTgt spid="615434"/>
                                        </p:tgtEl>
                                      </p:cBhvr>
                                      <p:to x="100000" y="60000"/>
                                    </p:animScale>
                                    <p:animScale>
                                      <p:cBhvr>
                                        <p:cTn id="51" dur="166" decel="50000">
                                          <p:stCondLst>
                                            <p:cond delay="676"/>
                                          </p:stCondLst>
                                        </p:cTn>
                                        <p:tgtEl>
                                          <p:spTgt spid="615434"/>
                                        </p:tgtEl>
                                      </p:cBhvr>
                                      <p:to x="100000" y="100000"/>
                                    </p:animScale>
                                    <p:animScale>
                                      <p:cBhvr>
                                        <p:cTn id="52" dur="26">
                                          <p:stCondLst>
                                            <p:cond delay="1312"/>
                                          </p:stCondLst>
                                        </p:cTn>
                                        <p:tgtEl>
                                          <p:spTgt spid="615434"/>
                                        </p:tgtEl>
                                      </p:cBhvr>
                                      <p:to x="100000" y="80000"/>
                                    </p:animScale>
                                    <p:animScale>
                                      <p:cBhvr>
                                        <p:cTn id="53" dur="166" decel="50000">
                                          <p:stCondLst>
                                            <p:cond delay="1338"/>
                                          </p:stCondLst>
                                        </p:cTn>
                                        <p:tgtEl>
                                          <p:spTgt spid="615434"/>
                                        </p:tgtEl>
                                      </p:cBhvr>
                                      <p:to x="100000" y="100000"/>
                                    </p:animScale>
                                    <p:animScale>
                                      <p:cBhvr>
                                        <p:cTn id="54" dur="26">
                                          <p:stCondLst>
                                            <p:cond delay="1642"/>
                                          </p:stCondLst>
                                        </p:cTn>
                                        <p:tgtEl>
                                          <p:spTgt spid="615434"/>
                                        </p:tgtEl>
                                      </p:cBhvr>
                                      <p:to x="100000" y="90000"/>
                                    </p:animScale>
                                    <p:animScale>
                                      <p:cBhvr>
                                        <p:cTn id="55" dur="166" decel="50000">
                                          <p:stCondLst>
                                            <p:cond delay="1668"/>
                                          </p:stCondLst>
                                        </p:cTn>
                                        <p:tgtEl>
                                          <p:spTgt spid="615434"/>
                                        </p:tgtEl>
                                      </p:cBhvr>
                                      <p:to x="100000" y="100000"/>
                                    </p:animScale>
                                    <p:animScale>
                                      <p:cBhvr>
                                        <p:cTn id="56" dur="26">
                                          <p:stCondLst>
                                            <p:cond delay="1808"/>
                                          </p:stCondLst>
                                        </p:cTn>
                                        <p:tgtEl>
                                          <p:spTgt spid="615434"/>
                                        </p:tgtEl>
                                      </p:cBhvr>
                                      <p:to x="100000" y="95000"/>
                                    </p:animScale>
                                    <p:animScale>
                                      <p:cBhvr>
                                        <p:cTn id="57" dur="166" decel="50000">
                                          <p:stCondLst>
                                            <p:cond delay="1834"/>
                                          </p:stCondLst>
                                        </p:cTn>
                                        <p:tgtEl>
                                          <p:spTgt spid="615434"/>
                                        </p:tgtEl>
                                      </p:cBhvr>
                                      <p:to x="100000" y="10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2" nodeType="clickEffect">
                                  <p:stCondLst>
                                    <p:cond delay="0"/>
                                  </p:stCondLst>
                                  <p:childTnLst>
                                    <p:set>
                                      <p:cBhvr>
                                        <p:cTn id="61" dur="1" fill="hold">
                                          <p:stCondLst>
                                            <p:cond delay="0"/>
                                          </p:stCondLst>
                                        </p:cTn>
                                        <p:tgtEl>
                                          <p:spTgt spid="615430"/>
                                        </p:tgtEl>
                                        <p:attrNameLst>
                                          <p:attrName>style.visibility</p:attrName>
                                        </p:attrNameLst>
                                      </p:cBhvr>
                                      <p:to>
                                        <p:strVal val="visible"/>
                                      </p:to>
                                    </p:set>
                                    <p:animEffect transition="in" filter="wipe(up)">
                                      <p:cBhvr>
                                        <p:cTn id="62" dur="500"/>
                                        <p:tgtEl>
                                          <p:spTgt spid="6154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615435"/>
                                        </p:tgtEl>
                                        <p:attrNameLst>
                                          <p:attrName>style.visibility</p:attrName>
                                        </p:attrNameLst>
                                      </p:cBhvr>
                                      <p:to>
                                        <p:strVal val="visible"/>
                                      </p:to>
                                    </p:set>
                                    <p:anim calcmode="lin" valueType="num">
                                      <p:cBhvr>
                                        <p:cTn id="67" dur="1000" fill="hold"/>
                                        <p:tgtEl>
                                          <p:spTgt spid="615435"/>
                                        </p:tgtEl>
                                        <p:attrNameLst>
                                          <p:attrName>ppt_w</p:attrName>
                                        </p:attrNameLst>
                                      </p:cBhvr>
                                      <p:tavLst>
                                        <p:tav tm="0">
                                          <p:val>
                                            <p:strVal val="#ppt_w*0.70"/>
                                          </p:val>
                                        </p:tav>
                                        <p:tav tm="100000">
                                          <p:val>
                                            <p:strVal val="#ppt_w"/>
                                          </p:val>
                                        </p:tav>
                                      </p:tavLst>
                                    </p:anim>
                                    <p:anim calcmode="lin" valueType="num">
                                      <p:cBhvr>
                                        <p:cTn id="68" dur="1000" fill="hold"/>
                                        <p:tgtEl>
                                          <p:spTgt spid="615435"/>
                                        </p:tgtEl>
                                        <p:attrNameLst>
                                          <p:attrName>ppt_h</p:attrName>
                                        </p:attrNameLst>
                                      </p:cBhvr>
                                      <p:tavLst>
                                        <p:tav tm="0">
                                          <p:val>
                                            <p:strVal val="#ppt_h"/>
                                          </p:val>
                                        </p:tav>
                                        <p:tav tm="100000">
                                          <p:val>
                                            <p:strVal val="#ppt_h"/>
                                          </p:val>
                                        </p:tav>
                                      </p:tavLst>
                                    </p:anim>
                                    <p:animEffect transition="in" filter="fade">
                                      <p:cBhvr>
                                        <p:cTn id="69" dur="1000"/>
                                        <p:tgtEl>
                                          <p:spTgt spid="615435"/>
                                        </p:tgtEl>
                                      </p:cBhvr>
                                    </p:animEffect>
                                  </p:childTnLst>
                                </p:cTn>
                              </p:par>
                              <p:par>
                                <p:cTn id="70" presetID="22" presetClass="exit" presetSubtype="1" fill="hold" grpId="3" nodeType="withEffect">
                                  <p:stCondLst>
                                    <p:cond delay="0"/>
                                  </p:stCondLst>
                                  <p:childTnLst>
                                    <p:animEffect transition="out" filter="wipe(up)">
                                      <p:cBhvr>
                                        <p:cTn id="71" dur="500"/>
                                        <p:tgtEl>
                                          <p:spTgt spid="615430"/>
                                        </p:tgtEl>
                                      </p:cBhvr>
                                    </p:animEffect>
                                    <p:set>
                                      <p:cBhvr>
                                        <p:cTn id="72" dur="1" fill="hold">
                                          <p:stCondLst>
                                            <p:cond delay="499"/>
                                          </p:stCondLst>
                                        </p:cTn>
                                        <p:tgtEl>
                                          <p:spTgt spid="615430"/>
                                        </p:tgtEl>
                                        <p:attrNameLst>
                                          <p:attrName>style.visibility</p:attrName>
                                        </p:attrNameLst>
                                      </p:cBhvr>
                                      <p:to>
                                        <p:strVal val="hidden"/>
                                      </p:to>
                                    </p:set>
                                  </p:childTnLst>
                                </p:cTn>
                              </p:par>
                              <p:par>
                                <p:cTn id="73" presetID="22" presetClass="entr" presetSubtype="4" fill="hold" grpId="0" nodeType="withEffect">
                                  <p:stCondLst>
                                    <p:cond delay="0"/>
                                  </p:stCondLst>
                                  <p:childTnLst>
                                    <p:set>
                                      <p:cBhvr>
                                        <p:cTn id="74" dur="1" fill="hold">
                                          <p:stCondLst>
                                            <p:cond delay="0"/>
                                          </p:stCondLst>
                                        </p:cTn>
                                        <p:tgtEl>
                                          <p:spTgt spid="615436"/>
                                        </p:tgtEl>
                                        <p:attrNameLst>
                                          <p:attrName>style.visibility</p:attrName>
                                        </p:attrNameLst>
                                      </p:cBhvr>
                                      <p:to>
                                        <p:strVal val="visible"/>
                                      </p:to>
                                    </p:set>
                                    <p:animEffect transition="in" filter="wipe(down)">
                                      <p:cBhvr>
                                        <p:cTn id="75" dur="500"/>
                                        <p:tgtEl>
                                          <p:spTgt spid="615436"/>
                                        </p:tgtEl>
                                      </p:cBhvr>
                                    </p:animEffect>
                                  </p:childTnLst>
                                </p:cTn>
                              </p:par>
                            </p:childTnLst>
                          </p:cTn>
                        </p:par>
                        <p:par>
                          <p:cTn id="76" fill="hold" nodeType="afterGroup">
                            <p:stCondLst>
                              <p:cond delay="1000"/>
                            </p:stCondLst>
                            <p:childTnLst>
                              <p:par>
                                <p:cTn id="77" presetID="26"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0" grpId="1" animBg="1"/>
      <p:bldP spid="615430" grpId="2" animBg="1"/>
      <p:bldP spid="615430" grpId="3" animBg="1"/>
      <p:bldP spid="615433" grpId="0" animBg="1"/>
      <p:bldP spid="615434" grpId="0" animBg="1"/>
      <p:bldP spid="615435" grpId="0" animBg="1"/>
      <p:bldP spid="615436"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6 chinese arm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35"/>
            <a:ext cx="9144000" cy="6863535"/>
          </a:xfrm>
          <a:prstGeom prst="rect">
            <a:avLst/>
          </a:prstGeom>
        </p:spPr>
      </p:pic>
      <p:sp>
        <p:nvSpPr>
          <p:cNvPr id="1003531" name="Rectangle 18"/>
          <p:cNvSpPr>
            <a:spLocks noGrp="1" noChangeArrowheads="1"/>
          </p:cNvSpPr>
          <p:nvPr>
            <p:ph type="title" idx="4294967295"/>
          </p:nvPr>
        </p:nvSpPr>
        <p:spPr>
          <a:xfrm>
            <a:off x="539750" y="44450"/>
            <a:ext cx="7848600" cy="720725"/>
          </a:xfrm>
          <a:solidFill>
            <a:srgbClr val="FF0000"/>
          </a:solidFill>
          <a:ln w="28575">
            <a:solidFill>
              <a:schemeClr val="bg1"/>
            </a:solidFill>
            <a:miter lim="800000"/>
            <a:headEnd/>
            <a:tailEnd/>
          </a:ln>
        </p:spPr>
        <p:txBody>
          <a:bodyPr/>
          <a:lstStyle/>
          <a:p>
            <a:r>
              <a:rPr lang="en-US" sz="4000">
                <a:latin typeface="Arial" charset="0"/>
                <a:ea typeface="ＭＳ Ｐゴシック" charset="0"/>
              </a:rPr>
              <a:t>Siapakah Raja-raja dari Timur?</a:t>
            </a:r>
          </a:p>
        </p:txBody>
      </p:sp>
      <p:sp>
        <p:nvSpPr>
          <p:cNvPr id="30"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394</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469000484"/>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2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a:grpSpLocks/>
          </p:cNvGrpSpPr>
          <p:nvPr/>
        </p:nvGrpSpPr>
        <p:grpSpPr bwMode="auto">
          <a:xfrm>
            <a:off x="6159500" y="4687888"/>
            <a:ext cx="3021013" cy="2270125"/>
            <a:chOff x="3370314" y="2924944"/>
            <a:chExt cx="3020366" cy="2269356"/>
          </a:xfrm>
        </p:grpSpPr>
        <p:pic>
          <p:nvPicPr>
            <p:cNvPr id="1003546" name="Picture 11" descr="rev 16 indian.arm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70314" y="2924944"/>
              <a:ext cx="3020366" cy="2269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7" name="Text Box 9"/>
            <p:cNvSpPr txBox="1">
              <a:spLocks noChangeArrowheads="1"/>
            </p:cNvSpPr>
            <p:nvPr/>
          </p:nvSpPr>
          <p:spPr bwMode="auto">
            <a:xfrm>
              <a:off x="4455918" y="4402212"/>
              <a:ext cx="1020329"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India?</a:t>
              </a:r>
            </a:p>
          </p:txBody>
        </p:sp>
      </p:grpSp>
      <p:grpSp>
        <p:nvGrpSpPr>
          <p:cNvPr id="4" name="Group 3"/>
          <p:cNvGrpSpPr>
            <a:grpSpLocks/>
          </p:cNvGrpSpPr>
          <p:nvPr/>
        </p:nvGrpSpPr>
        <p:grpSpPr bwMode="auto">
          <a:xfrm>
            <a:off x="-36513" y="620713"/>
            <a:ext cx="3443288" cy="2160587"/>
            <a:chOff x="107503" y="404664"/>
            <a:chExt cx="3443961" cy="2160240"/>
          </a:xfrm>
        </p:grpSpPr>
        <p:pic>
          <p:nvPicPr>
            <p:cNvPr id="1003544" name="Picture 2" descr="rev 16 russian army.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3" y="404664"/>
              <a:ext cx="3443961" cy="216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5" name="Text Box 9"/>
            <p:cNvSpPr txBox="1">
              <a:spLocks noChangeArrowheads="1"/>
            </p:cNvSpPr>
            <p:nvPr/>
          </p:nvSpPr>
          <p:spPr bwMode="auto">
            <a:xfrm>
              <a:off x="1361248" y="1988840"/>
              <a:ext cx="1142180" cy="46377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Rusia?</a:t>
              </a:r>
            </a:p>
          </p:txBody>
        </p:sp>
      </p:grpSp>
      <p:grpSp>
        <p:nvGrpSpPr>
          <p:cNvPr id="27" name="Group 26"/>
          <p:cNvGrpSpPr>
            <a:grpSpLocks/>
          </p:cNvGrpSpPr>
          <p:nvPr/>
        </p:nvGrpSpPr>
        <p:grpSpPr bwMode="auto">
          <a:xfrm>
            <a:off x="5580063" y="2432050"/>
            <a:ext cx="3179762" cy="2292350"/>
            <a:chOff x="3480562" y="2708920"/>
            <a:chExt cx="3179001" cy="2292549"/>
          </a:xfrm>
        </p:grpSpPr>
        <p:pic>
          <p:nvPicPr>
            <p:cNvPr id="1003542" name="Picture 25" descr="rev 16 south korea army.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480562" y="2708920"/>
              <a:ext cx="3179001" cy="2292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3" name="Text Box 9"/>
            <p:cNvSpPr txBox="1">
              <a:spLocks noChangeArrowheads="1"/>
            </p:cNvSpPr>
            <p:nvPr/>
          </p:nvSpPr>
          <p:spPr bwMode="auto">
            <a:xfrm>
              <a:off x="4123631" y="4333306"/>
              <a:ext cx="2305185" cy="46388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Korea Selatan?</a:t>
              </a:r>
            </a:p>
          </p:txBody>
        </p:sp>
      </p:grpSp>
      <p:grpSp>
        <p:nvGrpSpPr>
          <p:cNvPr id="29" name="Group 28"/>
          <p:cNvGrpSpPr>
            <a:grpSpLocks/>
          </p:cNvGrpSpPr>
          <p:nvPr/>
        </p:nvGrpSpPr>
        <p:grpSpPr bwMode="auto">
          <a:xfrm>
            <a:off x="5867400" y="622300"/>
            <a:ext cx="3182938" cy="2085975"/>
            <a:chOff x="5960875" y="2852936"/>
            <a:chExt cx="3181648" cy="2087161"/>
          </a:xfrm>
        </p:grpSpPr>
        <p:pic>
          <p:nvPicPr>
            <p:cNvPr id="1003540" name="Picture 27" descr="rev 16 North korea army.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960875" y="2852936"/>
              <a:ext cx="3181648" cy="2087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1" name="Text Box 9"/>
            <p:cNvSpPr txBox="1">
              <a:spLocks noChangeArrowheads="1"/>
            </p:cNvSpPr>
            <p:nvPr/>
          </p:nvSpPr>
          <p:spPr bwMode="auto">
            <a:xfrm>
              <a:off x="6631116" y="4293096"/>
              <a:ext cx="2013175" cy="46411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Korea Utara?</a:t>
              </a:r>
            </a:p>
          </p:txBody>
        </p:sp>
      </p:grpSp>
      <p:grpSp>
        <p:nvGrpSpPr>
          <p:cNvPr id="9" name="Group 8"/>
          <p:cNvGrpSpPr>
            <a:grpSpLocks/>
          </p:cNvGrpSpPr>
          <p:nvPr/>
        </p:nvGrpSpPr>
        <p:grpSpPr bwMode="auto">
          <a:xfrm>
            <a:off x="34925" y="4281488"/>
            <a:ext cx="3600450" cy="2243137"/>
            <a:chOff x="755576" y="3512755"/>
            <a:chExt cx="3600400" cy="2244000"/>
          </a:xfrm>
        </p:grpSpPr>
        <p:pic>
          <p:nvPicPr>
            <p:cNvPr id="1003538" name="Picture 7" descr="rev 16 iran army.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55576" y="3512755"/>
              <a:ext cx="3600400" cy="22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9" name="Text Box 9"/>
            <p:cNvSpPr txBox="1">
              <a:spLocks noChangeArrowheads="1"/>
            </p:cNvSpPr>
            <p:nvPr/>
          </p:nvSpPr>
          <p:spPr bwMode="auto">
            <a:xfrm>
              <a:off x="2199726" y="5085184"/>
              <a:ext cx="883272"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Iran?</a:t>
              </a:r>
            </a:p>
          </p:txBody>
        </p:sp>
      </p:grpSp>
      <p:grpSp>
        <p:nvGrpSpPr>
          <p:cNvPr id="31" name="Group 30"/>
          <p:cNvGrpSpPr>
            <a:grpSpLocks/>
          </p:cNvGrpSpPr>
          <p:nvPr/>
        </p:nvGrpSpPr>
        <p:grpSpPr bwMode="auto">
          <a:xfrm>
            <a:off x="1476375" y="2589213"/>
            <a:ext cx="3311525" cy="2208212"/>
            <a:chOff x="2699792" y="2589245"/>
            <a:chExt cx="3311860" cy="2207907"/>
          </a:xfrm>
        </p:grpSpPr>
        <p:pic>
          <p:nvPicPr>
            <p:cNvPr id="1003536" name="Picture 29" descr="rev 16 myanmar army.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99792" y="2589245"/>
              <a:ext cx="3311860" cy="2207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7" name="Text Box 9"/>
            <p:cNvSpPr txBox="1">
              <a:spLocks noChangeArrowheads="1"/>
            </p:cNvSpPr>
            <p:nvPr/>
          </p:nvSpPr>
          <p:spPr bwMode="auto">
            <a:xfrm>
              <a:off x="3623517" y="3861048"/>
              <a:ext cx="1635581"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Myanmar?</a:t>
              </a:r>
            </a:p>
          </p:txBody>
        </p:sp>
      </p:grpSp>
      <p:grpSp>
        <p:nvGrpSpPr>
          <p:cNvPr id="10" name="Group 9"/>
          <p:cNvGrpSpPr>
            <a:grpSpLocks/>
          </p:cNvGrpSpPr>
          <p:nvPr/>
        </p:nvGrpSpPr>
        <p:grpSpPr bwMode="auto">
          <a:xfrm>
            <a:off x="2987675" y="620713"/>
            <a:ext cx="3114675" cy="2138362"/>
            <a:chOff x="2176950" y="1484784"/>
            <a:chExt cx="3115129" cy="2138745"/>
          </a:xfrm>
        </p:grpSpPr>
        <p:pic>
          <p:nvPicPr>
            <p:cNvPr id="1003534" name="Picture 1" descr="rev 16 chinese.army.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76950" y="1484784"/>
              <a:ext cx="3115129" cy="2138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5" name="Text Box 9"/>
            <p:cNvSpPr txBox="1">
              <a:spLocks noChangeArrowheads="1"/>
            </p:cNvSpPr>
            <p:nvPr/>
          </p:nvSpPr>
          <p:spPr bwMode="auto">
            <a:xfrm>
              <a:off x="3241557" y="3015668"/>
              <a:ext cx="988213" cy="4639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Cina?</a:t>
              </a:r>
            </a:p>
          </p:txBody>
        </p:sp>
      </p:grpSp>
      <p:grpSp>
        <p:nvGrpSpPr>
          <p:cNvPr id="7" name="Group 6"/>
          <p:cNvGrpSpPr>
            <a:grpSpLocks/>
          </p:cNvGrpSpPr>
          <p:nvPr/>
        </p:nvGrpSpPr>
        <p:grpSpPr bwMode="auto">
          <a:xfrm>
            <a:off x="2774950" y="4429125"/>
            <a:ext cx="3643313" cy="2420938"/>
            <a:chOff x="-1332656" y="2348880"/>
            <a:chExt cx="3643309" cy="2420198"/>
          </a:xfrm>
        </p:grpSpPr>
        <p:pic>
          <p:nvPicPr>
            <p:cNvPr id="1003532" name="Picture 5" descr="rev 16 pakistan army.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332656" y="2348880"/>
              <a:ext cx="3643309" cy="242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3" name="Text Box 9"/>
            <p:cNvSpPr txBox="1">
              <a:spLocks noChangeArrowheads="1"/>
            </p:cNvSpPr>
            <p:nvPr/>
          </p:nvSpPr>
          <p:spPr bwMode="auto">
            <a:xfrm>
              <a:off x="-192111" y="4077072"/>
              <a:ext cx="1533390"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Pakistan?</a:t>
              </a:r>
            </a:p>
          </p:txBody>
        </p:sp>
      </p:grpSp>
      <p:sp>
        <p:nvSpPr>
          <p:cNvPr id="1003531" name="Rectangle 18"/>
          <p:cNvSpPr>
            <a:spLocks noGrp="1" noChangeArrowheads="1"/>
          </p:cNvSpPr>
          <p:nvPr>
            <p:ph type="title" idx="4294967295"/>
          </p:nvPr>
        </p:nvSpPr>
        <p:spPr>
          <a:xfrm>
            <a:off x="539750" y="44450"/>
            <a:ext cx="7848600" cy="720725"/>
          </a:xfrm>
          <a:solidFill>
            <a:srgbClr val="FF0000"/>
          </a:solidFill>
          <a:ln w="28575">
            <a:solidFill>
              <a:schemeClr val="bg1"/>
            </a:solidFill>
            <a:miter lim="800000"/>
            <a:headEnd/>
            <a:tailEnd/>
          </a:ln>
        </p:spPr>
        <p:txBody>
          <a:bodyPr/>
          <a:lstStyle/>
          <a:p>
            <a:r>
              <a:rPr lang="en-US" sz="4000">
                <a:latin typeface="Arial" charset="0"/>
                <a:ea typeface="ＭＳ Ｐゴシック" charset="0"/>
              </a:rPr>
              <a:t>Siapakah Raja-raja dari Timur?</a:t>
            </a:r>
          </a:p>
        </p:txBody>
      </p:sp>
      <p:sp>
        <p:nvSpPr>
          <p:cNvPr id="30"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394</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805874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3" cstate="screen">
            <a:extLst>
              <a:ext uri="{28A0092B-C50C-407E-A947-70E740481C1C}">
                <a14:useLocalDpi xmlns:a14="http://schemas.microsoft.com/office/drawing/2010/main"/>
              </a:ext>
            </a:extLst>
          </a:blip>
          <a:srcRect l="11776" r="10841"/>
          <a:stretch/>
        </p:blipFill>
        <p:spPr>
          <a:xfrm>
            <a:off x="-1" y="-44172"/>
            <a:ext cx="9144001" cy="6893728"/>
          </a:xfrm>
          <a:prstGeom prst="rect">
            <a:avLst/>
          </a:prstGeom>
        </p:spPr>
      </p:pic>
      <p:sp>
        <p:nvSpPr>
          <p:cNvPr id="2" name="Title 1"/>
          <p:cNvSpPr>
            <a:spLocks noGrp="1"/>
          </p:cNvSpPr>
          <p:nvPr>
            <p:ph type="title"/>
          </p:nvPr>
        </p:nvSpPr>
        <p:spPr>
          <a:xfrm>
            <a:off x="4783339" y="1314569"/>
            <a:ext cx="4360661" cy="1561824"/>
          </a:xfrm>
          <a:noFill/>
          <a:ln>
            <a:noFill/>
          </a:ln>
        </p:spPr>
        <p:txBody>
          <a:bodyPr vert="horz" wrap="square" lIns="91440" tIns="45720" rIns="91440" bIns="45720" numCol="1" anchor="ctr" anchorCtr="0" compatLnSpc="1">
            <a:prstTxWarp prst="textNoShape">
              <a:avLst/>
            </a:prstTxWarp>
          </a:bodyPr>
          <a:lstStyle/>
          <a:p>
            <a:r>
              <a:rPr lang="en-US" sz="3600" b="1" kern="1200">
                <a:solidFill>
                  <a:schemeClr val="bg1"/>
                </a:solidFill>
                <a:effectLst>
                  <a:glow rad="266700">
                    <a:schemeClr val="tx1">
                      <a:alpha val="75000"/>
                    </a:schemeClr>
                  </a:glow>
                </a:effectLst>
                <a:latin typeface="Arial"/>
                <a:ea typeface="ＭＳ Ｐゴシック" pitchFamily="-108" charset="-128"/>
                <a:cs typeface="Arial"/>
              </a:rPr>
              <a:t>Perkumpulan di Harmagedon </a:t>
            </a:r>
            <a:r>
              <a:rPr lang="en-US" sz="3600" b="1" kern="1200" dirty="0">
                <a:solidFill>
                  <a:schemeClr val="bg1"/>
                </a:solidFill>
                <a:effectLst>
                  <a:glow rad="266700">
                    <a:schemeClr val="tx1">
                      <a:alpha val="75000"/>
                    </a:schemeClr>
                  </a:glow>
                </a:effectLst>
                <a:latin typeface="Arial"/>
                <a:ea typeface="ＭＳ Ｐゴシック" pitchFamily="-108" charset="-128"/>
                <a:cs typeface="Arial"/>
              </a:rPr>
              <a:t>(</a:t>
            </a:r>
            <a:r>
              <a:rPr lang="en-US" sz="3600" b="1" kern="1200">
                <a:solidFill>
                  <a:schemeClr val="bg1"/>
                </a:solidFill>
                <a:effectLst>
                  <a:glow rad="266700">
                    <a:schemeClr val="tx1">
                      <a:alpha val="75000"/>
                    </a:schemeClr>
                  </a:glow>
                </a:effectLst>
                <a:latin typeface="Arial"/>
                <a:ea typeface="ＭＳ Ｐゴシック" pitchFamily="-108" charset="-128"/>
                <a:cs typeface="Arial"/>
              </a:rPr>
              <a:t>16:16 TB)</a:t>
            </a:r>
            <a:endParaRPr lang="en-US" sz="3600" b="1" kern="1200" dirty="0">
              <a:solidFill>
                <a:schemeClr val="bg1"/>
              </a:solidFill>
              <a:effectLst>
                <a:glow rad="266700">
                  <a:schemeClr val="tx1">
                    <a:alpha val="75000"/>
                  </a:schemeClr>
                </a:glow>
              </a:effectLst>
              <a:latin typeface="Arial"/>
              <a:ea typeface="ＭＳ Ｐゴシック" pitchFamily="-108" charset="-128"/>
              <a:cs typeface="Arial"/>
            </a:endParaRPr>
          </a:p>
        </p:txBody>
      </p:sp>
      <p:sp>
        <p:nvSpPr>
          <p:cNvPr id="3" name="Title 1"/>
          <p:cNvSpPr txBox="1">
            <a:spLocks/>
          </p:cNvSpPr>
          <p:nvPr/>
        </p:nvSpPr>
        <p:spPr bwMode="auto">
          <a:xfrm>
            <a:off x="0" y="4512114"/>
            <a:ext cx="9070776" cy="2084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a:solidFill>
                  <a:srgbClr val="FFFFFF"/>
                </a:solidFill>
                <a:effectLst>
                  <a:glow rad="266700">
                    <a:srgbClr val="000000">
                      <a:alpha val="75000"/>
                    </a:srgbClr>
                  </a:glow>
                </a:effectLst>
              </a:rPr>
              <a:t>“Dan roh-roh jahat mengumpulkan para penguasa dan tentara mereka di sebuah tempat yang dalam Bahasa Ibrani disebut Harmagedon (</a:t>
            </a:r>
            <a:r>
              <a:rPr lang="en-US" sz="2800" b="1" i="1" dirty="0">
                <a:solidFill>
                  <a:srgbClr val="FFFFFF"/>
                </a:solidFill>
                <a:effectLst>
                  <a:glow rad="266700">
                    <a:srgbClr val="000000">
                      <a:alpha val="75000"/>
                    </a:srgbClr>
                  </a:glow>
                </a:effectLst>
              </a:rPr>
              <a:t>Har-magedon </a:t>
            </a:r>
            <a:r>
              <a:rPr lang="en-US" sz="2800" b="1" dirty="0">
                <a:solidFill>
                  <a:srgbClr val="FFFFFF"/>
                </a:solidFill>
                <a:effectLst>
                  <a:glow rad="266700">
                    <a:srgbClr val="000000">
                      <a:alpha val="75000"/>
                    </a:srgbClr>
                  </a:glow>
                </a:effectLst>
              </a:rPr>
              <a:t>NAU)"</a:t>
            </a: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charset="0"/>
                <a:cs typeface="Arial" charset="0"/>
              </a:rPr>
              <a:t>394</a:t>
            </a:r>
            <a:endParaRPr lang="en-US" dirty="0">
              <a:solidFill>
                <a:srgbClr val="000000"/>
              </a:solidFill>
              <a:latin typeface="Arial" charset="0"/>
              <a:cs typeface="Arial" charset="0"/>
            </a:endParaRPr>
          </a:p>
        </p:txBody>
      </p:sp>
      <p:sp>
        <p:nvSpPr>
          <p:cNvPr id="9" name="Title 1"/>
          <p:cNvSpPr txBox="1">
            <a:spLocks/>
          </p:cNvSpPr>
          <p:nvPr/>
        </p:nvSpPr>
        <p:spPr bwMode="auto">
          <a:xfrm>
            <a:off x="179610" y="2719480"/>
            <a:ext cx="3130321" cy="1000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a:r>
              <a:rPr lang="en-US" sz="3600" b="1" dirty="0">
                <a:solidFill>
                  <a:srgbClr val="FFFFFF"/>
                </a:solidFill>
                <a:effectLst>
                  <a:glow rad="266700">
                    <a:srgbClr val="000000">
                      <a:alpha val="75000"/>
                    </a:srgbClr>
                  </a:glow>
                </a:effectLst>
                <a:latin typeface="Arial"/>
                <a:ea typeface="ＭＳ Ｐゴシック" pitchFamily="-108" charset="-128"/>
                <a:cs typeface="Arial"/>
              </a:rPr>
              <a:t>Megiddo</a:t>
            </a:r>
          </a:p>
        </p:txBody>
      </p:sp>
      <p:sp>
        <p:nvSpPr>
          <p:cNvPr id="10" name="Title 1"/>
          <p:cNvSpPr txBox="1">
            <a:spLocks/>
          </p:cNvSpPr>
          <p:nvPr/>
        </p:nvSpPr>
        <p:spPr bwMode="auto">
          <a:xfrm>
            <a:off x="514350" y="2398789"/>
            <a:ext cx="2736850" cy="564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a:r>
              <a:rPr lang="en-US" sz="3600" b="1" err="1">
                <a:solidFill>
                  <a:srgbClr val="FFFFFF"/>
                </a:solidFill>
                <a:effectLst>
                  <a:glow rad="266700">
                    <a:srgbClr val="000000">
                      <a:alpha val="75000"/>
                    </a:srgbClr>
                  </a:glow>
                </a:effectLst>
                <a:latin typeface="Arial"/>
                <a:ea typeface="ＭＳ Ｐゴシック" pitchFamily="-108" charset="-128"/>
                <a:cs typeface="Arial"/>
              </a:rPr>
              <a:t>Har</a:t>
            </a:r>
            <a:r>
              <a:rPr lang="en-US" sz="3600" b="1">
                <a:solidFill>
                  <a:srgbClr val="FFFFFF"/>
                </a:solidFill>
                <a:effectLst>
                  <a:glow rad="266700">
                    <a:srgbClr val="000000">
                      <a:alpha val="75000"/>
                    </a:srgbClr>
                  </a:glow>
                </a:effectLst>
                <a:latin typeface="Arial"/>
                <a:ea typeface="ＭＳ Ｐゴシック" pitchFamily="-108" charset="-128"/>
                <a:cs typeface="Arial"/>
              </a:rPr>
              <a:t> (bukit)</a:t>
            </a:r>
            <a:endParaRPr lang="en-US" sz="3600" b="1" dirty="0">
              <a:solidFill>
                <a:srgbClr val="FFFFFF"/>
              </a:solidFill>
              <a:effectLst>
                <a:glow rad="266700">
                  <a:srgbClr val="000000">
                    <a:alpha val="75000"/>
                  </a:srgbClr>
                </a:glow>
              </a:effectLst>
              <a:latin typeface="Arial"/>
              <a:ea typeface="ＭＳ Ｐゴシック" pitchFamily="-108" charset="-128"/>
              <a:cs typeface="Arial"/>
            </a:endParaRPr>
          </a:p>
        </p:txBody>
      </p:sp>
      <p:sp>
        <p:nvSpPr>
          <p:cNvPr id="5" name="Isosceles Triangle 4"/>
          <p:cNvSpPr/>
          <p:nvPr/>
        </p:nvSpPr>
        <p:spPr bwMode="auto">
          <a:xfrm>
            <a:off x="1430455" y="2026774"/>
            <a:ext cx="628630" cy="436141"/>
          </a:xfrm>
          <a:prstGeom prst="triangle">
            <a:avLst/>
          </a:prstGeom>
          <a:solidFill>
            <a:srgbClr val="FF0000"/>
          </a:solidFill>
          <a:ln w="5715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5528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5570" name="Picture 4" descr="Rev 16.19 Cities Destroyed.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5263591" y="298850"/>
            <a:ext cx="3763672" cy="65591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600" b="1">
                <a:solidFill>
                  <a:srgbClr val="FFFFFF"/>
                </a:solidFill>
              </a:rPr>
              <a:t>"</a:t>
            </a:r>
            <a:r>
              <a:rPr lang="en-US" sz="2600" b="1"/>
              <a:t>Maka memancarlah kilat dan menderulah bunyi guruh, dan terjadilah gempa bumi yang dahsyat seperti belum pernah terjadi sejak manusia ada di atas bumi. Begitu hebatnya gempa bumi itu.</a:t>
            </a:r>
            <a:r>
              <a:rPr lang="en-US" sz="2800" b="1" baseline="30000">
                <a:solidFill>
                  <a:srgbClr val="FFFFFF"/>
                </a:solidFill>
              </a:rPr>
              <a:t>19</a:t>
            </a:r>
            <a:r>
              <a:rPr lang="en-US" sz="2600" b="1"/>
              <a:t>Lalu terbelahlah kota besar itu menjadi tiga bagian dan runtuhlah kota-kota bangsa-bangsa yang tidak mengenal Allah. </a:t>
            </a:r>
            <a:r>
              <a:rPr lang="en-US" sz="2800" b="1">
                <a:solidFill>
                  <a:srgbClr val="FFFFFF"/>
                </a:solidFill>
              </a:rPr>
              <a:t>."</a:t>
            </a:r>
            <a:endParaRPr lang="en-US" sz="2800" b="1" dirty="0">
              <a:solidFill>
                <a:srgbClr val="FFFFFF"/>
              </a:solidFill>
              <a:latin typeface="Times New Roman" charset="0"/>
              <a:ea typeface="ＭＳ Ｐゴシック" charset="0"/>
              <a:cs typeface="ＭＳ Ｐゴシック" charset="0"/>
            </a:endParaRPr>
          </a:p>
        </p:txBody>
      </p:sp>
      <p:sp>
        <p:nvSpPr>
          <p:cNvPr id="887810" name="Rectangle 1026"/>
          <p:cNvSpPr>
            <a:spLocks noGrp="1" noChangeArrowheads="1"/>
          </p:cNvSpPr>
          <p:nvPr>
            <p:ph type="ctrTitle"/>
          </p:nvPr>
        </p:nvSpPr>
        <p:spPr>
          <a:xfrm>
            <a:off x="0" y="23813"/>
            <a:ext cx="4381500" cy="1371600"/>
          </a:xfrm>
          <a:effectLst>
            <a:outerShdw blurRad="63500" dist="35921" dir="2700000" algn="ctr" rotWithShape="0">
              <a:schemeClr val="tx2">
                <a:alpha val="74998"/>
              </a:schemeClr>
            </a:outerShdw>
          </a:effectLst>
        </p:spPr>
        <p:txBody>
          <a:bodyPr/>
          <a:lstStyle/>
          <a:p>
            <a:pPr>
              <a:defRPr/>
            </a:pPr>
            <a:r>
              <a:rPr lang="en-US" b="1">
                <a:solidFill>
                  <a:schemeClr val="bg1"/>
                </a:solidFill>
                <a:latin typeface="Arial" charset="0"/>
                <a:ea typeface="ＭＳ Ｐゴシック" charset="0"/>
                <a:cs typeface="ＭＳ Ｐゴシック" charset="0"/>
              </a:rPr>
              <a:t>Cawan #</a:t>
            </a:r>
            <a:r>
              <a:rPr lang="en-US" b="1" dirty="0">
                <a:solidFill>
                  <a:schemeClr val="bg1"/>
                </a:solidFill>
                <a:latin typeface="Arial" charset="0"/>
                <a:ea typeface="ＭＳ Ｐゴシック" charset="0"/>
                <a:cs typeface="ＭＳ Ｐゴシック" charset="0"/>
              </a:rPr>
              <a:t>7 </a:t>
            </a:r>
            <a:br>
              <a:rPr lang="en-US" b="1">
                <a:solidFill>
                  <a:schemeClr val="bg1"/>
                </a:solidFill>
                <a:latin typeface="Arial" charset="0"/>
                <a:ea typeface="ＭＳ Ｐゴシック" charset="0"/>
                <a:cs typeface="ＭＳ Ｐゴシック" charset="0"/>
              </a:rPr>
            </a:br>
            <a:r>
              <a:rPr lang="en-US" sz="3600" b="1">
                <a:solidFill>
                  <a:schemeClr val="bg1"/>
                </a:solidFill>
                <a:latin typeface="Arial" charset="0"/>
                <a:ea typeface="ＭＳ Ｐゴシック" charset="0"/>
                <a:cs typeface="ＭＳ Ｐゴシック" charset="0"/>
              </a:rPr>
              <a:t>(Wahyu 16:18-19a</a:t>
            </a:r>
            <a:r>
              <a:rPr lang="en-US" sz="3600" b="1" dirty="0">
                <a:solidFill>
                  <a:schemeClr val="bg1"/>
                </a:solidFill>
                <a:latin typeface="Arial" charset="0"/>
                <a:ea typeface="ＭＳ Ｐゴシック" charset="0"/>
                <a:cs typeface="ＭＳ Ｐゴシック" charset="0"/>
              </a:rPr>
              <a:t>)</a:t>
            </a:r>
            <a:endParaRPr lang="en-US" dirty="0">
              <a:solidFill>
                <a:schemeClr val="bg1"/>
              </a:solidFill>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395</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6707797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7617" name="Rectangle 2"/>
          <p:cNvSpPr>
            <a:spLocks noGrp="1" noChangeArrowheads="1"/>
          </p:cNvSpPr>
          <p:nvPr>
            <p:ph type="ctrTitle"/>
          </p:nvPr>
        </p:nvSpPr>
        <p:spPr>
          <a:xfrm>
            <a:off x="76200" y="76200"/>
            <a:ext cx="3886200" cy="1371600"/>
          </a:xfrm>
        </p:spPr>
        <p:txBody>
          <a:bodyPr/>
          <a:lstStyle/>
          <a:p>
            <a:r>
              <a:rPr lang="en-US" b="1">
                <a:latin typeface="Arial" charset="0"/>
                <a:ea typeface="ＭＳ Ｐゴシック" charset="0"/>
              </a:rPr>
              <a:t>Batu Es </a:t>
            </a:r>
            <a:br>
              <a:rPr lang="en-US" b="1">
                <a:latin typeface="Arial" charset="0"/>
                <a:ea typeface="ＭＳ Ｐゴシック" charset="0"/>
              </a:rPr>
            </a:br>
            <a:r>
              <a:rPr lang="en-US" b="1">
                <a:latin typeface="Arial" charset="0"/>
                <a:ea typeface="ＭＳ Ｐゴシック" charset="0"/>
              </a:rPr>
              <a:t>100 pon</a:t>
            </a:r>
          </a:p>
        </p:txBody>
      </p:sp>
      <p:pic>
        <p:nvPicPr>
          <p:cNvPr id="1007618" name="Picture 4" descr="hailsto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4541144"/>
            <a:ext cx="3200400" cy="231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3886200" y="423368"/>
            <a:ext cx="5257800" cy="3505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400" b="1">
                <a:solidFill>
                  <a:schemeClr val="bg1"/>
                </a:solidFill>
                <a:latin typeface="Arial" panose="020B0604020202020204" pitchFamily="34" charset="0"/>
                <a:ea typeface="ＭＳ Ｐゴシック" charset="0"/>
                <a:cs typeface="Arial" panose="020B0604020202020204" pitchFamily="34" charset="0"/>
              </a:rPr>
              <a:t>Wahyu 16:21 (Cawan #</a:t>
            </a:r>
            <a:r>
              <a:rPr lang="en-US" sz="2400" b="1" dirty="0">
                <a:solidFill>
                  <a:schemeClr val="bg1"/>
                </a:solidFill>
                <a:latin typeface="Arial" panose="020B0604020202020204" pitchFamily="34" charset="0"/>
                <a:ea typeface="ＭＳ Ｐゴシック" charset="0"/>
                <a:cs typeface="Arial" panose="020B0604020202020204" pitchFamily="34" charset="0"/>
              </a:rPr>
              <a:t>7)</a:t>
            </a:r>
          </a:p>
          <a:p>
            <a:pPr defTabSz="914400" eaLnBrk="0" fontAlgn="base" hangingPunct="0">
              <a:spcBef>
                <a:spcPct val="20000"/>
              </a:spcBef>
              <a:spcAft>
                <a:spcPct val="0"/>
              </a:spcAft>
            </a:pPr>
            <a:r>
              <a:rPr lang="en-US" sz="2400" b="1">
                <a:solidFill>
                  <a:schemeClr val="bg1"/>
                </a:solidFill>
                <a:latin typeface="Arial" panose="020B0604020202020204" pitchFamily="34" charset="0"/>
                <a:ea typeface="ＭＳ Ｐゴシック" charset="0"/>
                <a:cs typeface="Arial" panose="020B0604020202020204" pitchFamily="34" charset="0"/>
              </a:rPr>
              <a:t>“</a:t>
            </a:r>
            <a:r>
              <a:rPr lang="en-US" sz="2400" b="1">
                <a:solidFill>
                  <a:schemeClr val="bg1"/>
                </a:solidFill>
                <a:latin typeface="Arial" panose="020B0604020202020204" pitchFamily="34" charset="0"/>
                <a:cs typeface="Arial" panose="020B0604020202020204" pitchFamily="34" charset="0"/>
              </a:rPr>
              <a:t>Dan hujan es besar, seberat seratus pon, jatuh dari langit menimpa manusia, dan manusia menghujat Allah karena malapetaka hujan es itu, sebab malapetaka itu sangat dahsyat.”</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007620" name="Picture 6" descr="28_Hail_ston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1571625"/>
            <a:ext cx="3581400"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7621" name="Picture 7" descr="31_hail_stone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34200" y="3283696"/>
            <a:ext cx="2209800" cy="149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7622" name="Rectangle 8"/>
          <p:cNvSpPr>
            <a:spLocks noChangeArrowheads="1"/>
          </p:cNvSpPr>
          <p:nvPr/>
        </p:nvSpPr>
        <p:spPr bwMode="auto">
          <a:xfrm>
            <a:off x="76200" y="3962400"/>
            <a:ext cx="57912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000" b="1">
                <a:solidFill>
                  <a:srgbClr val="FFFFFF"/>
                </a:solidFill>
                <a:latin typeface="Arial" charset="0"/>
                <a:ea typeface="ＭＳ Ｐゴシック" charset="0"/>
                <a:cs typeface="Arial" charset="0"/>
              </a:rPr>
              <a:t>Batu es terbesar di Amerika Serikat berdiameter 7 inci,  melingkar sebesar 18.75 inci, dan beratnya dibawah 1 pon. Bayangkan  batu besar jatuh dari langit  dengan kecepatan 100 mil per jam.  Batu es tersebut jatuh dalam badai di Aurora</a:t>
            </a:r>
            <a:r>
              <a:rPr lang="en-US" sz="2000" b="1" dirty="0">
                <a:solidFill>
                  <a:srgbClr val="FFFFFF"/>
                </a:solidFill>
                <a:latin typeface="Arial" charset="0"/>
                <a:ea typeface="ＭＳ Ｐゴシック" charset="0"/>
                <a:cs typeface="Arial" charset="0"/>
              </a:rPr>
              <a:t>, Nebraska</a:t>
            </a:r>
            <a:r>
              <a:rPr lang="en-US" sz="2000" b="1">
                <a:solidFill>
                  <a:srgbClr val="FFFFFF"/>
                </a:solidFill>
                <a:latin typeface="Arial" charset="0"/>
                <a:ea typeface="ＭＳ Ｐゴシック" charset="0"/>
                <a:cs typeface="Arial" charset="0"/>
              </a:rPr>
              <a:t>. Batu es terberat di Amerika 1.67 pon jatuh di Coffeyville</a:t>
            </a:r>
            <a:r>
              <a:rPr lang="en-US" sz="2000" b="1" dirty="0">
                <a:solidFill>
                  <a:srgbClr val="FFFFFF"/>
                </a:solidFill>
                <a:latin typeface="Arial" charset="0"/>
                <a:ea typeface="ＭＳ Ｐゴシック" charset="0"/>
                <a:cs typeface="Arial" charset="0"/>
              </a:rPr>
              <a:t>, </a:t>
            </a:r>
            <a:r>
              <a:rPr lang="en-US" sz="2000" b="1">
                <a:solidFill>
                  <a:srgbClr val="FFFFFF"/>
                </a:solidFill>
                <a:latin typeface="Arial" charset="0"/>
                <a:ea typeface="ＭＳ Ｐゴシック" charset="0"/>
                <a:cs typeface="Arial" charset="0"/>
              </a:rPr>
              <a:t>Kansas pada tahun 1970</a:t>
            </a:r>
            <a:r>
              <a:rPr lang="en-US" sz="2000" b="1" dirty="0">
                <a:solidFill>
                  <a:srgbClr val="FFFFFF"/>
                </a:solidFill>
                <a:latin typeface="Arial" charset="0"/>
                <a:ea typeface="ＭＳ Ｐゴシック" charset="0"/>
                <a:cs typeface="Arial" charset="0"/>
              </a:rPr>
              <a:t>.</a:t>
            </a:r>
          </a:p>
        </p:txBody>
      </p:sp>
      <p:sp>
        <p:nvSpPr>
          <p:cNvPr id="8" name="Text Box 19"/>
          <p:cNvSpPr txBox="1">
            <a:spLocks noChangeArrowheads="1"/>
          </p:cNvSpPr>
          <p:nvPr/>
        </p:nvSpPr>
        <p:spPr bwMode="auto">
          <a:xfrm>
            <a:off x="8448730" y="-12452"/>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395</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663054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9.19 Tanks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5891" cy="6870449"/>
          </a:xfrm>
          <a:prstGeom prst="rect">
            <a:avLst/>
          </a:prstGeom>
        </p:spPr>
      </p:pic>
      <p:sp>
        <p:nvSpPr>
          <p:cNvPr id="283650" name="Rectangle 2"/>
          <p:cNvSpPr>
            <a:spLocks noGrp="1" noChangeArrowheads="1"/>
          </p:cNvSpPr>
          <p:nvPr>
            <p:ph type="ctrTitle"/>
          </p:nvPr>
        </p:nvSpPr>
        <p:spPr>
          <a:xfrm>
            <a:off x="64121" y="549275"/>
            <a:ext cx="9037638" cy="5759450"/>
          </a:xfrm>
        </p:spPr>
        <p:txBody>
          <a:bodyPr/>
          <a:lstStyle/>
          <a:p>
            <a:pPr>
              <a:defRPr/>
            </a:pPr>
            <a:r>
              <a:rPr lang="en-US" sz="7200" b="1">
                <a:solidFill>
                  <a:schemeClr val="bg1"/>
                </a:solidFill>
                <a:effectLst>
                  <a:glow rad="279400">
                    <a:schemeClr val="tx1"/>
                  </a:glow>
                  <a:outerShdw blurRad="38100" dist="38100" dir="2700000" algn="tl">
                    <a:srgbClr val="000000">
                      <a:alpha val="43137"/>
                    </a:srgbClr>
                  </a:outerShdw>
                </a:effectLst>
                <a:cs typeface="+mj-cs"/>
              </a:rPr>
              <a:t>Catatan: </a:t>
            </a:r>
            <a:br>
              <a:rPr lang="en-US" sz="7200" b="1">
                <a:solidFill>
                  <a:schemeClr val="bg1"/>
                </a:solidFill>
                <a:effectLst>
                  <a:glow rad="279400">
                    <a:schemeClr val="tx1"/>
                  </a:glow>
                  <a:outerShdw blurRad="38100" dist="38100" dir="2700000" algn="tl">
                    <a:srgbClr val="000000">
                      <a:alpha val="43137"/>
                    </a:srgbClr>
                  </a:outerShdw>
                </a:effectLst>
                <a:cs typeface="+mj-cs"/>
              </a:rPr>
            </a:br>
            <a:r>
              <a:rPr lang="en-US" sz="7200" b="1">
                <a:solidFill>
                  <a:schemeClr val="bg1"/>
                </a:solidFill>
                <a:effectLst>
                  <a:glow rad="279400">
                    <a:schemeClr val="tx1"/>
                  </a:glow>
                  <a:outerShdw blurRad="38100" dist="38100" dir="2700000" algn="tl">
                    <a:srgbClr val="000000">
                      <a:alpha val="43137"/>
                    </a:srgbClr>
                  </a:outerShdw>
                </a:effectLst>
                <a:cs typeface="+mj-cs"/>
              </a:rPr>
              <a:t>Masa Kesulitan telah berakhir. Kini tibalah pesan sponsor …</a:t>
            </a:r>
            <a:endParaRPr lang="en-US" sz="2000" b="1" dirty="0">
              <a:effectLst>
                <a:glow rad="279400">
                  <a:schemeClr val="tx1"/>
                </a:glow>
                <a:outerShdw blurRad="38100" dist="38100" dir="2700000" algn="tl">
                  <a:srgbClr val="000000">
                    <a:alpha val="43137"/>
                  </a:srgbClr>
                </a:outerShdw>
              </a:effectLst>
              <a:cs typeface="+mj-cs"/>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395</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72072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3650"/>
                                        </p:tgtEl>
                                        <p:attrNameLst>
                                          <p:attrName>style.visibility</p:attrName>
                                        </p:attrNameLst>
                                      </p:cBhvr>
                                      <p:to>
                                        <p:strVal val="visible"/>
                                      </p:to>
                                    </p:set>
                                    <p:anim calcmode="lin" valueType="num">
                                      <p:cBhvr additive="base">
                                        <p:cTn id="7" dur="500" fill="hold"/>
                                        <p:tgtEl>
                                          <p:spTgt spid="283650"/>
                                        </p:tgtEl>
                                        <p:attrNameLst>
                                          <p:attrName>ppt_x</p:attrName>
                                        </p:attrNameLst>
                                      </p:cBhvr>
                                      <p:tavLst>
                                        <p:tav tm="0">
                                          <p:val>
                                            <p:strVal val="#ppt_x"/>
                                          </p:val>
                                        </p:tav>
                                        <p:tav tm="100000">
                                          <p:val>
                                            <p:strVal val="#ppt_x"/>
                                          </p:val>
                                        </p:tav>
                                      </p:tavLst>
                                    </p:anim>
                                    <p:anim calcmode="lin" valueType="num">
                                      <p:cBhvr additive="base">
                                        <p:cTn id="8" dur="500" fill="hold"/>
                                        <p:tgtEl>
                                          <p:spTgt spid="283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17</a:t>
            </a:r>
          </a:p>
        </p:txBody>
      </p:sp>
    </p:spTree>
    <p:extLst>
      <p:ext uri="{BB962C8B-B14F-4D97-AF65-F5344CB8AC3E}">
        <p14:creationId xmlns:p14="http://schemas.microsoft.com/office/powerpoint/2010/main" val="2244296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pic>
        <p:nvPicPr>
          <p:cNvPr id="1009666" name="Picture 1" descr="Rev 17 Poser-F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0"/>
            <a:ext cx="6588125" cy="694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Rectangle 2"/>
          <p:cNvSpPr>
            <a:spLocks noGrp="1" noChangeArrowheads="1"/>
          </p:cNvSpPr>
          <p:nvPr>
            <p:ph type="ctrTitle"/>
          </p:nvPr>
        </p:nvSpPr>
        <p:spPr>
          <a:xfrm>
            <a:off x="34925" y="549275"/>
            <a:ext cx="9037638" cy="5759450"/>
          </a:xfrm>
        </p:spPr>
        <p:txBody>
          <a:bodyPr/>
          <a:lstStyle/>
          <a:p>
            <a:pPr>
              <a:defRPr/>
            </a:pPr>
            <a:r>
              <a:rPr lang="en-US" sz="10400" b="1">
                <a:solidFill>
                  <a:schemeClr val="bg1"/>
                </a:solidFill>
                <a:effectLst>
                  <a:outerShdw blurRad="38100" dist="38100" dir="2700000" algn="tl">
                    <a:srgbClr val="000000">
                      <a:alpha val="43137"/>
                    </a:srgbClr>
                  </a:outerShdw>
                </a:effectLst>
                <a:cs typeface="+mj-cs"/>
              </a:rPr>
              <a:t>Masa Akhir Babel </a:t>
            </a:r>
            <a:br>
              <a:rPr lang="en-US" sz="10400" b="1">
                <a:solidFill>
                  <a:schemeClr val="bg1"/>
                </a:solidFill>
                <a:effectLst>
                  <a:outerShdw blurRad="38100" dist="38100" dir="2700000" algn="tl">
                    <a:srgbClr val="000000">
                      <a:alpha val="43137"/>
                    </a:srgbClr>
                  </a:outerShdw>
                </a:effectLst>
                <a:cs typeface="+mj-cs"/>
              </a:rPr>
            </a:br>
            <a:r>
              <a:rPr lang="en-US" sz="10400" b="1">
                <a:solidFill>
                  <a:schemeClr val="bg1"/>
                </a:solidFill>
                <a:effectLst>
                  <a:outerShdw blurRad="38100" dist="38100" dir="2700000" algn="tl">
                    <a:srgbClr val="000000">
                      <a:alpha val="43137"/>
                    </a:srgbClr>
                  </a:outerShdw>
                </a:effectLst>
                <a:cs typeface="+mj-cs"/>
              </a:rPr>
              <a:t>(Wahyu 17–18</a:t>
            </a:r>
            <a:r>
              <a:rPr lang="en-US" sz="10400" b="1" dirty="0">
                <a:solidFill>
                  <a:schemeClr val="bg1"/>
                </a:solidFill>
                <a:effectLst>
                  <a:outerShdw blurRad="38100" dist="38100" dir="2700000" algn="tl">
                    <a:srgbClr val="000000">
                      <a:alpha val="43137"/>
                    </a:srgbClr>
                  </a:outerShdw>
                </a:effectLst>
                <a:cs typeface="+mj-cs"/>
              </a:rPr>
              <a:t>)</a:t>
            </a:r>
            <a:endParaRPr lang="en-US" sz="10400" b="1" dirty="0">
              <a:effectLst>
                <a:outerShdw blurRad="38100" dist="38100" dir="2700000" algn="tl">
                  <a:srgbClr val="000000">
                    <a:alpha val="43137"/>
                  </a:srgbClr>
                </a:outerShdw>
              </a:effectLst>
              <a:cs typeface="+mj-cs"/>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11796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3" descr="beast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lgn="l">
              <a:defRPr/>
            </a:pPr>
            <a:r>
              <a:rPr lang="en-US" sz="4000"/>
              <a:t>  Binatang 3: Macan Tutul (Yunani)</a:t>
            </a:r>
            <a:endParaRPr lang="en-US" sz="4000" dirty="0"/>
          </a:p>
        </p:txBody>
      </p:sp>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2753153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4" descr="Harlot Rev 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5854700" y="5013325"/>
            <a:ext cx="3276600" cy="1773238"/>
          </a:xfrm>
        </p:spPr>
        <p:txBody>
          <a:bodyPr/>
          <a:lstStyle/>
          <a:p>
            <a:r>
              <a:rPr lang="en-US">
                <a:latin typeface="Arial" charset="0"/>
                <a:ea typeface="ＭＳ Ｐゴシック" charset="0"/>
              </a:rPr>
              <a:t>Pelacur</a:t>
            </a:r>
            <a:br>
              <a:rPr lang="en-US">
                <a:latin typeface="Arial" charset="0"/>
                <a:ea typeface="ＭＳ Ｐゴシック" charset="0"/>
              </a:rPr>
            </a:br>
            <a:r>
              <a:rPr lang="en-US">
                <a:latin typeface="Arial" charset="0"/>
                <a:ea typeface="ＭＳ Ｐゴシック" charset="0"/>
              </a:rPr>
              <a:t>(17:1-2 </a:t>
            </a:r>
            <a:r>
              <a:rPr lang="en-US" sz="3600">
                <a:latin typeface="Arial" charset="0"/>
                <a:ea typeface="ＭＳ Ｐゴシック" charset="0"/>
              </a:rPr>
              <a:t>TB</a:t>
            </a:r>
            <a:r>
              <a:rPr lang="en-US">
                <a:latin typeface="Arial" charset="0"/>
                <a:ea typeface="ＭＳ Ｐゴシック" charset="0"/>
              </a:rPr>
              <a:t>)</a:t>
            </a:r>
          </a:p>
        </p:txBody>
      </p:sp>
      <p:sp>
        <p:nvSpPr>
          <p:cNvPr id="6" name="Rectangle 2"/>
          <p:cNvSpPr txBox="1">
            <a:spLocks noChangeArrowheads="1"/>
          </p:cNvSpPr>
          <p:nvPr/>
        </p:nvSpPr>
        <p:spPr bwMode="auto">
          <a:xfrm>
            <a:off x="3175" y="0"/>
            <a:ext cx="3055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a:solidFill>
                  <a:srgbClr val="FFFFFF"/>
                </a:solidFill>
                <a:effectLst>
                  <a:outerShdw blurRad="38100" dist="38100" dir="2700000" algn="tl">
                    <a:srgbClr val="000000">
                      <a:alpha val="43137"/>
                    </a:srgbClr>
                  </a:outerShdw>
                </a:effectLst>
                <a:latin typeface="Arial" charset="0"/>
                <a:ea typeface="ＭＳ Ｐゴシック" charset="0"/>
              </a:rPr>
              <a:t>"</a:t>
            </a:r>
            <a:r>
              <a:rPr lang="en-US" sz="2800" b="1"/>
              <a:t>Lalu datanglah seorang dari ketujuh malaikat, yang membawa ketujuh cawan itu dan berkata kepadaku: "Mari ke sini, aku akan menunjukkan kepadamu putusan atas pelacur besar, yang duduk di tempat yang banyak airnya.</a:t>
            </a:r>
            <a:endParaRPr lang="en-US" sz="2800" b="1" dirty="0">
              <a:solidFill>
                <a:srgbClr val="FFFFFF"/>
              </a:solidFill>
              <a:effectLst>
                <a:outerShdw blurRad="38100" dist="38100" dir="2700000" algn="tl">
                  <a:srgbClr val="000000">
                    <a:alpha val="43137"/>
                  </a:srgbClr>
                </a:outerShdw>
              </a:effectLst>
              <a:latin typeface="Arial" charset="0"/>
              <a:ea typeface="ＭＳ Ｐゴシック" charset="0"/>
            </a:endParaRPr>
          </a:p>
        </p:txBody>
      </p:sp>
      <p:sp>
        <p:nvSpPr>
          <p:cNvPr id="7" name="Rectangle 2"/>
          <p:cNvSpPr txBox="1">
            <a:spLocks noChangeArrowheads="1"/>
          </p:cNvSpPr>
          <p:nvPr/>
        </p:nvSpPr>
        <p:spPr bwMode="auto">
          <a:xfrm>
            <a:off x="5940425" y="382690"/>
            <a:ext cx="3203575"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baseline="30000">
                <a:solidFill>
                  <a:srgbClr val="FFFFFF"/>
                </a:solidFill>
                <a:effectLst>
                  <a:outerShdw blurRad="38100" dist="38100" dir="2700000" algn="tl">
                    <a:srgbClr val="000000">
                      <a:alpha val="43137"/>
                    </a:srgbClr>
                  </a:outerShdw>
                </a:effectLst>
                <a:latin typeface="Arial" charset="0"/>
                <a:ea typeface="ＭＳ Ｐゴシック" charset="0"/>
              </a:rPr>
              <a:t>2 </a:t>
            </a:r>
            <a:r>
              <a:rPr lang="en-US" sz="2800" b="1"/>
              <a:t>Dengan dia raja-raja di bumi telah berbuat cabul, dan penghuni-penghuni bumi telah mabuk oleh anggur percabulannya.“”</a:t>
            </a:r>
            <a:endParaRPr lang="en-US" sz="2800" b="1" dirty="0">
              <a:solidFill>
                <a:srgbClr val="FFFFFF"/>
              </a:solidFill>
              <a:effectLst>
                <a:outerShdw blurRad="38100" dist="38100" dir="2700000" algn="tl">
                  <a:srgbClr val="000000">
                    <a:alpha val="43137"/>
                  </a:srgbClr>
                </a:outerShdw>
              </a:effectLst>
              <a:latin typeface="Arial" charset="0"/>
              <a:ea typeface="ＭＳ Ｐゴシック" charset="0"/>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258289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50" y="5300663"/>
            <a:ext cx="4140200" cy="1481137"/>
          </a:xfrm>
          <a:effectLst>
            <a:outerShdw blurRad="63500" dist="35921" dir="2700000" algn="ctr" rotWithShape="0">
              <a:schemeClr val="tx2">
                <a:alpha val="74998"/>
              </a:schemeClr>
            </a:outerShdw>
          </a:effectLst>
        </p:spPr>
        <p:txBody>
          <a:bodyPr/>
          <a:lstStyle/>
          <a:p>
            <a:pPr>
              <a:defRPr/>
            </a:pPr>
            <a:r>
              <a:rPr lang="en-US" b="1">
                <a:latin typeface="Arial" charset="0"/>
                <a:ea typeface="ＭＳ Ｐゴシック" charset="0"/>
                <a:cs typeface="ＭＳ Ｐゴシック" charset="0"/>
              </a:rPr>
              <a:t>Pelacur dan Binatang</a:t>
            </a:r>
            <a:endParaRPr lang="en-US" sz="7200" dirty="0">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5003800" y="747918"/>
            <a:ext cx="4140200" cy="57230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000" b="1">
                <a:solidFill>
                  <a:srgbClr val="FFFFFF"/>
                </a:solidFill>
                <a:latin typeface="Arial" charset="0"/>
                <a:ea typeface="ＭＳ Ｐゴシック" charset="0"/>
                <a:cs typeface="ＭＳ Ｐゴシック" charset="0"/>
              </a:rPr>
              <a:t>"</a:t>
            </a:r>
            <a:r>
              <a:rPr lang="en-US" sz="3000" b="1"/>
              <a:t>Dalam roh aku dibawanya ke padang gurun. Dan aku melihat seorang perempuan duduk di atas seekor binatang yang merah ungu, yang penuh tertulis dengan nama-nama hujat. Binatang itu mempunyai tujuh kepala dan sepuluh tanduk.</a:t>
            </a:r>
            <a:r>
              <a:rPr lang="en-US" sz="3000" b="1">
                <a:solidFill>
                  <a:srgbClr val="FFFFFF"/>
                </a:solidFill>
                <a:latin typeface="Arial" charset="0"/>
                <a:ea typeface="ＭＳ Ｐゴシック" charset="0"/>
                <a:cs typeface="ＭＳ Ｐゴシック" charset="0"/>
              </a:rPr>
              <a:t>" </a:t>
            </a:r>
            <a:r>
              <a:rPr lang="en-US" sz="3000" b="1" dirty="0">
                <a:solidFill>
                  <a:srgbClr val="FFFFFF"/>
                </a:solidFill>
                <a:latin typeface="Arial" charset="0"/>
                <a:ea typeface="ＭＳ Ｐゴシック" charset="0"/>
                <a:cs typeface="ＭＳ Ｐゴシック" charset="0"/>
              </a:rPr>
              <a:t>(</a:t>
            </a:r>
            <a:r>
              <a:rPr lang="en-US" sz="3000" b="1">
                <a:solidFill>
                  <a:srgbClr val="FFFFFF"/>
                </a:solidFill>
                <a:latin typeface="Arial" charset="0"/>
                <a:ea typeface="ＭＳ Ｐゴシック" charset="0"/>
                <a:cs typeface="ＭＳ Ｐゴシック" charset="0"/>
              </a:rPr>
              <a:t>17:3</a:t>
            </a:r>
            <a:r>
              <a:rPr lang="en-US" sz="3200" b="1">
                <a:solidFill>
                  <a:srgbClr val="FFFFFF"/>
                </a:solidFill>
                <a:latin typeface="Arial" charset="0"/>
                <a:ea typeface="ＭＳ Ｐゴシック" charset="0"/>
                <a:cs typeface="ＭＳ Ｐゴシック" charset="0"/>
              </a:rPr>
              <a:t> </a:t>
            </a:r>
            <a:r>
              <a:rPr lang="en-US" sz="2400" b="1">
                <a:solidFill>
                  <a:srgbClr val="FFFFFF"/>
                </a:solidFill>
                <a:latin typeface="Arial" charset="0"/>
                <a:ea typeface="ＭＳ Ｐゴシック" charset="0"/>
                <a:cs typeface="ＭＳ Ｐゴシック" charset="0"/>
              </a:rPr>
              <a:t>TB</a:t>
            </a:r>
            <a:r>
              <a:rPr lang="en-US" sz="3200" b="1">
                <a:solidFill>
                  <a:srgbClr val="FFFFFF"/>
                </a:solidFill>
                <a:latin typeface="Arial" charset="0"/>
                <a:ea typeface="ＭＳ Ｐゴシック" charset="0"/>
                <a:cs typeface="ＭＳ Ｐゴシック" charset="0"/>
              </a:rPr>
              <a:t>)</a:t>
            </a:r>
            <a:endParaRPr lang="en-US" sz="5400" dirty="0">
              <a:solidFill>
                <a:srgbClr val="FFFFFF"/>
              </a:solidFill>
              <a:latin typeface="Times New Roman" charset="0"/>
              <a:ea typeface="ＭＳ Ｐゴシック" charset="0"/>
              <a:cs typeface="ＭＳ Ｐゴシック" charset="0"/>
            </a:endParaRPr>
          </a:p>
        </p:txBody>
      </p:sp>
      <p:sp>
        <p:nvSpPr>
          <p:cNvPr id="6"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7008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3" descr="Harlot Clo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5435600" y="4581525"/>
            <a:ext cx="3708400" cy="2276475"/>
          </a:xfrm>
        </p:spPr>
        <p:txBody>
          <a:bodyPr/>
          <a:lstStyle/>
          <a:p>
            <a:pPr>
              <a:defRPr/>
            </a:pPr>
            <a:r>
              <a:rPr lang="en-US" b="1">
                <a:effectLst>
                  <a:outerShdw blurRad="38100" dist="38100" dir="2700000" algn="tl">
                    <a:srgbClr val="000000">
                      <a:alpha val="43137"/>
                    </a:srgbClr>
                  </a:outerShdw>
                </a:effectLst>
                <a:latin typeface="Arial" charset="0"/>
                <a:ea typeface="ＭＳ Ｐゴシック" charset="0"/>
              </a:rPr>
              <a:t>Cantik namun Imoral</a:t>
            </a:r>
            <a:endParaRPr lang="en-US" b="1" dirty="0">
              <a:effectLst>
                <a:outerShdw blurRad="38100" dist="38100" dir="2700000" algn="tl">
                  <a:srgbClr val="000000">
                    <a:alpha val="43137"/>
                  </a:srgbClr>
                </a:outerShdw>
              </a:effectLst>
              <a:latin typeface="Arial" charset="0"/>
              <a:ea typeface="ＭＳ Ｐゴシック" charset="0"/>
            </a:endParaRPr>
          </a:p>
        </p:txBody>
      </p:sp>
      <p:sp>
        <p:nvSpPr>
          <p:cNvPr id="7" name="Rectangle 1026"/>
          <p:cNvSpPr txBox="1">
            <a:spLocks noChangeArrowheads="1"/>
          </p:cNvSpPr>
          <p:nvPr/>
        </p:nvSpPr>
        <p:spPr>
          <a:xfrm>
            <a:off x="-3175" y="0"/>
            <a:ext cx="4140200" cy="6624638"/>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a:solidFill>
                  <a:srgbClr val="FFFFFF"/>
                </a:solidFill>
                <a:latin typeface="Arial" charset="0"/>
                <a:ea typeface="ＭＳ Ｐゴシック" charset="0"/>
                <a:cs typeface="ＭＳ Ｐゴシック" charset="0"/>
              </a:rPr>
              <a:t>"</a:t>
            </a:r>
            <a:r>
              <a:rPr lang="en-US" sz="3200" b="1"/>
              <a:t>Dan perempuan itu memakai kain ungu dan kain kirmizi yang dihiasi dengan emas, permata dan mutiara, dan di tangannya ada suatu cawan emas penuh dengan segala kekejian dan kenajisan percabulannya.</a:t>
            </a:r>
            <a:r>
              <a:rPr lang="en-US" sz="3200" b="1">
                <a:solidFill>
                  <a:srgbClr val="FFFFFF"/>
                </a:solidFill>
                <a:latin typeface="Arial" charset="0"/>
                <a:ea typeface="ＭＳ Ｐゴシック" charset="0"/>
                <a:cs typeface="ＭＳ Ｐゴシック" charset="0"/>
              </a:rPr>
              <a:t>" </a:t>
            </a:r>
            <a:br>
              <a:rPr lang="en-US" sz="3200" b="1" dirty="0">
                <a:solidFill>
                  <a:srgbClr val="FFFFFF"/>
                </a:solidFill>
                <a:latin typeface="Arial" charset="0"/>
                <a:ea typeface="ＭＳ Ｐゴシック" charset="0"/>
                <a:cs typeface="ＭＳ Ｐゴシック" charset="0"/>
              </a:rPr>
            </a:br>
            <a:r>
              <a:rPr lang="en-US" sz="3200" b="1">
                <a:solidFill>
                  <a:srgbClr val="FFFFFF"/>
                </a:solidFill>
                <a:latin typeface="Arial" charset="0"/>
                <a:ea typeface="ＭＳ Ｐゴシック" charset="0"/>
                <a:cs typeface="ＭＳ Ｐゴシック" charset="0"/>
              </a:rPr>
              <a:t>(17:4 </a:t>
            </a:r>
            <a:r>
              <a:rPr lang="en-US" sz="2400" b="1">
                <a:solidFill>
                  <a:srgbClr val="FFFFFF"/>
                </a:solidFill>
                <a:latin typeface="Arial" charset="0"/>
                <a:ea typeface="ＭＳ Ｐゴシック" charset="0"/>
                <a:cs typeface="ＭＳ Ｐゴシック" charset="0"/>
              </a:rPr>
              <a:t>TB</a:t>
            </a:r>
            <a:r>
              <a:rPr lang="en-US" sz="3200" b="1">
                <a:solidFill>
                  <a:srgbClr val="FFFFFF"/>
                </a:solidFill>
                <a:latin typeface="Arial" charset="0"/>
                <a:ea typeface="ＭＳ Ｐゴシック" charset="0"/>
                <a:cs typeface="ＭＳ Ｐゴシック" charset="0"/>
              </a:rPr>
              <a:t>)</a:t>
            </a:r>
            <a:endParaRPr lang="en-US" sz="5400" dirty="0">
              <a:solidFill>
                <a:srgbClr val="FFFFFF"/>
              </a:solidFill>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3415537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3" descr="Harlot Clos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575" y="8859"/>
            <a:ext cx="9172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6312789" y="454667"/>
            <a:ext cx="2763503" cy="1989138"/>
          </a:xfrm>
        </p:spPr>
        <p:txBody>
          <a:bodyPr/>
          <a:lstStyle/>
          <a:p>
            <a:pPr algn="r">
              <a:defRPr/>
            </a:pPr>
            <a:r>
              <a:rPr lang="en-US" b="1">
                <a:effectLst>
                  <a:outerShdw blurRad="38100" dist="38100" dir="2700000" algn="tl">
                    <a:srgbClr val="000000">
                      <a:alpha val="43137"/>
                    </a:srgbClr>
                  </a:outerShdw>
                </a:effectLst>
                <a:latin typeface="Arial" charset="0"/>
                <a:ea typeface="ＭＳ Ｐゴシック" charset="0"/>
              </a:rPr>
              <a:t>Babel </a:t>
            </a:r>
            <a:r>
              <a:rPr lang="en-US" b="1" dirty="0">
                <a:effectLst>
                  <a:outerShdw blurRad="38100" dist="38100" dir="2700000" algn="tl">
                    <a:srgbClr val="000000">
                      <a:alpha val="43137"/>
                    </a:srgbClr>
                  </a:outerShdw>
                </a:effectLst>
                <a:latin typeface="Arial" charset="0"/>
                <a:ea typeface="ＭＳ Ｐゴシック" charset="0"/>
              </a:rPr>
              <a:t>(17:5-6)</a:t>
            </a:r>
          </a:p>
        </p:txBody>
      </p:sp>
      <p:sp>
        <p:nvSpPr>
          <p:cNvPr id="7" name="Rectangle 1026"/>
          <p:cNvSpPr txBox="1">
            <a:spLocks noChangeArrowheads="1"/>
          </p:cNvSpPr>
          <p:nvPr/>
        </p:nvSpPr>
        <p:spPr>
          <a:xfrm>
            <a:off x="68263" y="44450"/>
            <a:ext cx="5872162" cy="6624638"/>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a:solidFill>
                  <a:srgbClr val="FFFFFF"/>
                </a:solidFill>
                <a:latin typeface="Arial" charset="0"/>
                <a:ea typeface="ＭＳ Ｐゴシック" charset="0"/>
                <a:cs typeface="ＭＳ Ｐゴシック" charset="0"/>
              </a:rPr>
              <a:t>"</a:t>
            </a:r>
            <a:r>
              <a:rPr lang="fi-FI" sz="3200" b="1"/>
              <a:t>Dan pada dahinya tertulis suatu nama, suatu rahasia: </a:t>
            </a:r>
            <a:br>
              <a:rPr lang="en-US" sz="3200" b="1" dirty="0">
                <a:solidFill>
                  <a:srgbClr val="FFFFFF"/>
                </a:solidFill>
                <a:latin typeface="Arial" charset="0"/>
                <a:ea typeface="ＭＳ Ｐゴシック" charset="0"/>
                <a:cs typeface="ＭＳ Ｐゴシック" charset="0"/>
              </a:rPr>
            </a:br>
            <a:br>
              <a:rPr lang="en-US" sz="3200" b="1">
                <a:solidFill>
                  <a:srgbClr val="FFFFFF"/>
                </a:solidFill>
                <a:latin typeface="Arial" charset="0"/>
                <a:ea typeface="ＭＳ Ｐゴシック" charset="0"/>
                <a:cs typeface="ＭＳ Ｐゴシック" charset="0"/>
              </a:rPr>
            </a:br>
            <a:r>
              <a:rPr lang="en-US" sz="3200" b="1"/>
              <a:t>"Babel besar, ibu dari wanita-wanita pelacur dan dari kekejian bumi."</a:t>
            </a:r>
            <a:br>
              <a:rPr lang="en-US" sz="3200" b="1" dirty="0">
                <a:solidFill>
                  <a:srgbClr val="FFFFFF"/>
                </a:solidFill>
                <a:latin typeface="Arial" charset="0"/>
                <a:ea typeface="ＭＳ Ｐゴシック" charset="0"/>
                <a:cs typeface="ＭＳ Ｐゴシック" charset="0"/>
              </a:rPr>
            </a:br>
            <a:endParaRPr lang="en-US" sz="3200" b="1" dirty="0">
              <a:solidFill>
                <a:srgbClr val="FFFFFF"/>
              </a:solidFill>
              <a:latin typeface="Arial" charset="0"/>
              <a:ea typeface="ＭＳ Ｐゴシック" charset="0"/>
              <a:cs typeface="ＭＳ Ｐゴシック" charset="0"/>
            </a:endParaRPr>
          </a:p>
          <a:p>
            <a:pPr defTabSz="914400">
              <a:defRPr/>
            </a:pPr>
            <a:r>
              <a:rPr lang="en-US" sz="3200" b="1" baseline="30000">
                <a:solidFill>
                  <a:srgbClr val="FFFFFF"/>
                </a:solidFill>
                <a:latin typeface="Arial" charset="0"/>
                <a:ea typeface="ＭＳ Ｐゴシック" charset="0"/>
                <a:cs typeface="ＭＳ Ｐゴシック" charset="0"/>
              </a:rPr>
              <a:t>6</a:t>
            </a:r>
            <a:r>
              <a:rPr lang="en-US" sz="3200" b="1"/>
              <a:t>Dan aku melihat perempuan itu mabuk oleh darah orang-orang kudus dan darah saksi-saksi Yesus. Dan ketika aku melihatnya, aku sangat heran.</a:t>
            </a:r>
            <a:endParaRPr lang="en-US" sz="3200" b="1" dirty="0">
              <a:solidFill>
                <a:srgbClr val="FFFFFF"/>
              </a:solidFill>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6655477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5" name="Rectangle 15"/>
          <p:cNvSpPr>
            <a:spLocks noGrp="1" noChangeArrowheads="1"/>
          </p:cNvSpPr>
          <p:nvPr>
            <p:ph type="title" idx="4294967295"/>
          </p:nvPr>
        </p:nvSpPr>
        <p:spPr>
          <a:xfrm>
            <a:off x="0" y="0"/>
            <a:ext cx="3581400" cy="381000"/>
          </a:xfrm>
        </p:spPr>
        <p:txBody>
          <a:bodyPr/>
          <a:lstStyle/>
          <a:p>
            <a:pPr algn="l">
              <a:defRPr/>
            </a:pPr>
            <a:r>
              <a:rPr lang="en-US" sz="2400">
                <a:solidFill>
                  <a:schemeClr val="bg1"/>
                </a:solidFill>
                <a:latin typeface="Arial"/>
                <a:cs typeface="Arial"/>
              </a:rPr>
              <a:t>Fall of Babylon</a:t>
            </a:r>
          </a:p>
        </p:txBody>
      </p:sp>
      <p:sp>
        <p:nvSpPr>
          <p:cNvPr id="1018882" name="WordArt 2"/>
          <p:cNvSpPr>
            <a:spLocks noChangeArrowheads="1" noChangeShapeType="1" noTextEdit="1"/>
          </p:cNvSpPr>
          <p:nvPr/>
        </p:nvSpPr>
        <p:spPr bwMode="auto">
          <a:xfrm>
            <a:off x="6042432" y="370946"/>
            <a:ext cx="3044826"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Kejatuhan Babel</a:t>
            </a:r>
          </a:p>
        </p:txBody>
      </p:sp>
      <p:sp>
        <p:nvSpPr>
          <p:cNvPr id="102403" name="Line 3"/>
          <p:cNvSpPr>
            <a:spLocks noChangeShapeType="1"/>
          </p:cNvSpPr>
          <p:nvPr/>
        </p:nvSpPr>
        <p:spPr bwMode="auto">
          <a:xfrm>
            <a:off x="6096000" y="838200"/>
            <a:ext cx="2209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pic>
        <p:nvPicPr>
          <p:cNvPr id="1018884"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888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25538"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7" name="Freeform 7"/>
          <p:cNvSpPr>
            <a:spLocks/>
          </p:cNvSpPr>
          <p:nvPr/>
        </p:nvSpPr>
        <p:spPr bwMode="auto">
          <a:xfrm>
            <a:off x="3355975" y="-212725"/>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08" name="Freeform 8"/>
          <p:cNvSpPr>
            <a:spLocks/>
          </p:cNvSpPr>
          <p:nvPr/>
        </p:nvSpPr>
        <p:spPr bwMode="auto">
          <a:xfrm>
            <a:off x="300038" y="-458788"/>
            <a:ext cx="3551237" cy="7162801"/>
          </a:xfrm>
          <a:custGeom>
            <a:avLst/>
            <a:gdLst>
              <a:gd name="T0" fmla="*/ 2237 w 2237"/>
              <a:gd name="T1" fmla="*/ 0 h 4512"/>
              <a:gd name="T2" fmla="*/ 2112 w 2237"/>
              <a:gd name="T3" fmla="*/ 144 h 4512"/>
              <a:gd name="T4" fmla="*/ 2054 w 2237"/>
              <a:gd name="T5" fmla="*/ 192 h 4512"/>
              <a:gd name="T6" fmla="*/ 2006 w 2237"/>
              <a:gd name="T7" fmla="*/ 249 h 4512"/>
              <a:gd name="T8" fmla="*/ 1997 w 2237"/>
              <a:gd name="T9" fmla="*/ 278 h 4512"/>
              <a:gd name="T10" fmla="*/ 1958 w 2237"/>
              <a:gd name="T11" fmla="*/ 336 h 4512"/>
              <a:gd name="T12" fmla="*/ 1882 w 2237"/>
              <a:gd name="T13" fmla="*/ 489 h 4512"/>
              <a:gd name="T14" fmla="*/ 1872 w 2237"/>
              <a:gd name="T15" fmla="*/ 518 h 4512"/>
              <a:gd name="T16" fmla="*/ 1814 w 2237"/>
              <a:gd name="T17" fmla="*/ 556 h 4512"/>
              <a:gd name="T18" fmla="*/ 1526 w 2237"/>
              <a:gd name="T19" fmla="*/ 700 h 4512"/>
              <a:gd name="T20" fmla="*/ 1440 w 2237"/>
              <a:gd name="T21" fmla="*/ 729 h 4512"/>
              <a:gd name="T22" fmla="*/ 1190 w 2237"/>
              <a:gd name="T23" fmla="*/ 816 h 4512"/>
              <a:gd name="T24" fmla="*/ 1056 w 2237"/>
              <a:gd name="T25" fmla="*/ 835 h 4512"/>
              <a:gd name="T26" fmla="*/ 787 w 2237"/>
              <a:gd name="T27" fmla="*/ 892 h 4512"/>
              <a:gd name="T28" fmla="*/ 634 w 2237"/>
              <a:gd name="T29" fmla="*/ 931 h 4512"/>
              <a:gd name="T30" fmla="*/ 509 w 2237"/>
              <a:gd name="T31" fmla="*/ 979 h 4512"/>
              <a:gd name="T32" fmla="*/ 355 w 2237"/>
              <a:gd name="T33" fmla="*/ 1180 h 4512"/>
              <a:gd name="T34" fmla="*/ 278 w 2237"/>
              <a:gd name="T35" fmla="*/ 1276 h 4512"/>
              <a:gd name="T36" fmla="*/ 211 w 2237"/>
              <a:gd name="T37" fmla="*/ 1315 h 4512"/>
              <a:gd name="T38" fmla="*/ 134 w 2237"/>
              <a:gd name="T39" fmla="*/ 1392 h 4512"/>
              <a:gd name="T40" fmla="*/ 96 w 2237"/>
              <a:gd name="T41" fmla="*/ 1440 h 4512"/>
              <a:gd name="T42" fmla="*/ 0 w 2237"/>
              <a:gd name="T43" fmla="*/ 2140 h 4512"/>
              <a:gd name="T44" fmla="*/ 10 w 2237"/>
              <a:gd name="T45" fmla="*/ 3388 h 4512"/>
              <a:gd name="T46" fmla="*/ 346 w 2237"/>
              <a:gd name="T47" fmla="*/ 3753 h 4512"/>
              <a:gd name="T48" fmla="*/ 374 w 2237"/>
              <a:gd name="T49" fmla="*/ 3820 h 4512"/>
              <a:gd name="T50" fmla="*/ 490 w 2237"/>
              <a:gd name="T51" fmla="*/ 3964 h 4512"/>
              <a:gd name="T52" fmla="*/ 605 w 2237"/>
              <a:gd name="T53" fmla="*/ 4032 h 4512"/>
              <a:gd name="T54" fmla="*/ 701 w 2237"/>
              <a:gd name="T55" fmla="*/ 4089 h 4512"/>
              <a:gd name="T56" fmla="*/ 941 w 2237"/>
              <a:gd name="T57" fmla="*/ 4137 h 4512"/>
              <a:gd name="T58" fmla="*/ 1354 w 2237"/>
              <a:gd name="T59" fmla="*/ 4118 h 4512"/>
              <a:gd name="T60" fmla="*/ 1699 w 2237"/>
              <a:gd name="T61" fmla="*/ 4147 h 4512"/>
              <a:gd name="T62" fmla="*/ 1795 w 2237"/>
              <a:gd name="T63" fmla="*/ 4185 h 4512"/>
              <a:gd name="T64" fmla="*/ 1901 w 2237"/>
              <a:gd name="T65" fmla="*/ 4281 h 4512"/>
              <a:gd name="T66" fmla="*/ 1968 w 2237"/>
              <a:gd name="T67" fmla="*/ 4512 h 4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cmpd="sng">
            <a:solidFill>
              <a:srgbClr val="99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10" name="Text Box 10"/>
          <p:cNvSpPr txBox="1">
            <a:spLocks noChangeArrowheads="1"/>
          </p:cNvSpPr>
          <p:nvPr/>
        </p:nvSpPr>
        <p:spPr bwMode="auto">
          <a:xfrm>
            <a:off x="0" y="533400"/>
            <a:ext cx="6659563" cy="1708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914400" eaLnBrk="0" fontAlgn="base" hangingPunct="0">
              <a:spcBef>
                <a:spcPct val="0"/>
              </a:spcBef>
              <a:spcAft>
                <a:spcPct val="0"/>
              </a:spcAft>
              <a:defRPr/>
            </a:pPr>
            <a:r>
              <a:rPr lang="en-US" sz="3500" b="1">
                <a:solidFill>
                  <a:srgbClr val="008000"/>
                </a:solidFill>
                <a:effectLst>
                  <a:outerShdw blurRad="38100" dist="38100" dir="2700000" algn="tl">
                    <a:srgbClr val="DDDDDD"/>
                  </a:outerShdw>
                </a:effectLst>
                <a:latin typeface="Arial"/>
                <a:ea typeface="ＭＳ Ｐゴシック" charset="0"/>
                <a:cs typeface="Arial"/>
              </a:rPr>
              <a:t>BABEL JATUH (539 SM)</a:t>
            </a:r>
            <a:endParaRPr lang="en-US" sz="3500" b="1" dirty="0">
              <a:solidFill>
                <a:srgbClr val="008000"/>
              </a:solidFill>
              <a:effectLst>
                <a:outerShdw blurRad="38100" dist="38100" dir="2700000" algn="tl">
                  <a:srgbClr val="DDDDDD"/>
                </a:outerShdw>
              </a:effectLst>
              <a:latin typeface="Arial"/>
              <a:ea typeface="ＭＳ Ｐゴシック" charset="0"/>
              <a:cs typeface="Arial"/>
            </a:endParaRPr>
          </a:p>
          <a:p>
            <a:pPr algn="ctr" defTabSz="914400" eaLnBrk="0" fontAlgn="base" hangingPunct="0">
              <a:spcBef>
                <a:spcPct val="0"/>
              </a:spcBef>
              <a:spcAft>
                <a:spcPct val="0"/>
              </a:spcAft>
              <a:defRPr/>
            </a:pPr>
            <a:r>
              <a:rPr lang="en-US" sz="3500" b="1">
                <a:solidFill>
                  <a:srgbClr val="008000"/>
                </a:solidFill>
                <a:effectLst>
                  <a:outerShdw blurRad="38100" dist="38100" dir="2700000" algn="tl">
                    <a:srgbClr val="DDDDDD"/>
                  </a:outerShdw>
                </a:effectLst>
                <a:latin typeface="Arial"/>
                <a:ea typeface="ＭＳ Ｐゴシック" charset="0"/>
                <a:cs typeface="Arial"/>
              </a:rPr>
              <a:t>Koresh masuk melalui </a:t>
            </a:r>
          </a:p>
          <a:p>
            <a:pPr algn="ctr" defTabSz="914400" eaLnBrk="0" fontAlgn="base" hangingPunct="0">
              <a:spcBef>
                <a:spcPct val="0"/>
              </a:spcBef>
              <a:spcAft>
                <a:spcPct val="0"/>
              </a:spcAft>
              <a:defRPr/>
            </a:pPr>
            <a:r>
              <a:rPr lang="en-US" sz="3500" b="1">
                <a:solidFill>
                  <a:srgbClr val="008000"/>
                </a:solidFill>
                <a:effectLst>
                  <a:outerShdw blurRad="38100" dist="38100" dir="2700000" algn="tl">
                    <a:srgbClr val="DDDDDD"/>
                  </a:outerShdw>
                </a:effectLst>
                <a:latin typeface="Arial"/>
                <a:ea typeface="ＭＳ Ｐゴシック" charset="0"/>
                <a:cs typeface="Arial"/>
              </a:rPr>
              <a:t>pintu-pintu air</a:t>
            </a:r>
            <a:endParaRPr lang="en-US" sz="3500" dirty="0">
              <a:solidFill>
                <a:srgbClr val="000000"/>
              </a:solidFill>
              <a:latin typeface="Arial"/>
              <a:ea typeface="ＭＳ Ｐゴシック" charset="0"/>
              <a:cs typeface="Arial"/>
            </a:endParaRPr>
          </a:p>
        </p:txBody>
      </p:sp>
      <p:sp>
        <p:nvSpPr>
          <p:cNvPr id="102411" name="Freeform 11"/>
          <p:cNvSpPr>
            <a:spLocks/>
          </p:cNvSpPr>
          <p:nvPr/>
        </p:nvSpPr>
        <p:spPr bwMode="auto">
          <a:xfrm rot="20912156">
            <a:off x="3087688" y="6172200"/>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12" name="Text Box 12"/>
          <p:cNvSpPr txBox="1">
            <a:spLocks noChangeArrowheads="1"/>
          </p:cNvSpPr>
          <p:nvPr/>
        </p:nvSpPr>
        <p:spPr bwMode="auto">
          <a:xfrm>
            <a:off x="5105400" y="2835275"/>
            <a:ext cx="40386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sz="2800" b="1" dirty="0">
                <a:solidFill>
                  <a:srgbClr val="000000"/>
                </a:solidFill>
                <a:latin typeface="Arial"/>
                <a:ea typeface="ＭＳ Ｐゴシック" charset="0"/>
                <a:cs typeface="Arial"/>
              </a:rPr>
              <a:t>Daniel 5</a:t>
            </a:r>
            <a:br>
              <a:rPr lang="en-US" sz="2800" b="1">
                <a:solidFill>
                  <a:srgbClr val="000000"/>
                </a:solidFill>
                <a:latin typeface="Arial"/>
                <a:ea typeface="ＭＳ Ｐゴシック" charset="0"/>
                <a:cs typeface="Arial"/>
              </a:rPr>
            </a:br>
            <a:r>
              <a:rPr lang="en-US" sz="2800" b="1">
                <a:solidFill>
                  <a:srgbClr val="000000"/>
                </a:solidFill>
                <a:latin typeface="Arial"/>
                <a:ea typeface="ＭＳ Ｐゴシック" charset="0"/>
                <a:cs typeface="Arial"/>
              </a:rPr>
              <a:t>(Jamuan Belsyazar)</a:t>
            </a:r>
            <a:endParaRPr lang="en-US" sz="2800" b="1" dirty="0">
              <a:solidFill>
                <a:srgbClr val="000000"/>
              </a:solidFill>
              <a:latin typeface="Arial"/>
              <a:ea typeface="ＭＳ Ｐゴシック" charset="0"/>
              <a:cs typeface="Arial"/>
            </a:endParaRPr>
          </a:p>
        </p:txBody>
      </p:sp>
      <p:sp>
        <p:nvSpPr>
          <p:cNvPr id="102413" name="Text Box 13"/>
          <p:cNvSpPr txBox="1">
            <a:spLocks noChangeArrowheads="1"/>
          </p:cNvSpPr>
          <p:nvPr/>
        </p:nvSpPr>
        <p:spPr bwMode="auto">
          <a:xfrm rot="20121396">
            <a:off x="-18530" y="2841428"/>
            <a:ext cx="9004300" cy="144655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0"/>
              </a:spcBef>
              <a:spcAft>
                <a:spcPct val="0"/>
              </a:spcAft>
              <a:defRPr/>
            </a:pPr>
            <a:r>
              <a:rPr lang="en-US" sz="4400" b="1">
                <a:solidFill>
                  <a:srgbClr val="FFFFFF"/>
                </a:solidFill>
                <a:latin typeface="Arial"/>
                <a:ea typeface="ＭＳ Ｐゴシック" charset="0"/>
                <a:cs typeface="Arial"/>
              </a:rPr>
              <a:t>Masa Akhir Babel juga tidak akan bertahan</a:t>
            </a:r>
            <a:endParaRPr lang="en-US" sz="4400" b="1" dirty="0">
              <a:solidFill>
                <a:srgbClr val="FFFFFF"/>
              </a:solidFill>
              <a:latin typeface="Arial"/>
              <a:ea typeface="ＭＳ Ｐゴシック" charset="0"/>
              <a:cs typeface="Arial"/>
            </a:endParaRPr>
          </a:p>
        </p:txBody>
      </p:sp>
      <p:sp>
        <p:nvSpPr>
          <p:cNvPr id="1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charset="0"/>
                <a:cs typeface="Arial" charset="0"/>
              </a:rPr>
              <a:t>396</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30284920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2413"/>
                                        </p:tgtEl>
                                        <p:attrNameLst>
                                          <p:attrName>style.visibility</p:attrName>
                                        </p:attrNameLst>
                                      </p:cBhvr>
                                      <p:to>
                                        <p:strVal val="visible"/>
                                      </p:to>
                                    </p:set>
                                    <p:animEffect transition="in" filter="dissolve">
                                      <p:cBhvr>
                                        <p:cTn id="35" dur="500"/>
                                        <p:tgtEl>
                                          <p:spTgt spid="102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P spid="102413"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929" name="Picture 2"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Rectangle 3"/>
          <p:cNvSpPr>
            <a:spLocks noGrp="1" noChangeArrowheads="1"/>
          </p:cNvSpPr>
          <p:nvPr>
            <p:ph type="title"/>
          </p:nvPr>
        </p:nvSpPr>
        <p:spPr>
          <a:xfrm>
            <a:off x="152400" y="228600"/>
            <a:ext cx="3657600" cy="1524000"/>
          </a:xfrm>
        </p:spPr>
        <p:txBody>
          <a:bodyPr/>
          <a:lstStyle/>
          <a:p>
            <a:pPr eaLnBrk="1" hangingPunct="1">
              <a:defRPr/>
            </a:pPr>
            <a:r>
              <a:rPr lang="en-US">
                <a:solidFill>
                  <a:schemeClr val="bg1"/>
                </a:solidFill>
                <a:latin typeface="Arial"/>
                <a:cs typeface="Arial"/>
              </a:rPr>
              <a:t>Bersyazar Direndahkan</a:t>
            </a:r>
            <a:endParaRPr lang="en-US" dirty="0">
              <a:solidFill>
                <a:schemeClr val="bg1"/>
              </a:solidFill>
              <a:latin typeface="Arial"/>
              <a:cs typeface="Arial"/>
            </a:endParaRPr>
          </a:p>
        </p:txBody>
      </p:sp>
      <p:sp>
        <p:nvSpPr>
          <p:cNvPr id="5" name="Rectangle 4"/>
          <p:cNvSpPr txBox="1">
            <a:spLocks noChangeArrowheads="1"/>
          </p:cNvSpPr>
          <p:nvPr/>
        </p:nvSpPr>
        <p:spPr bwMode="auto">
          <a:xfrm>
            <a:off x="6553200" y="6081713"/>
            <a:ext cx="2590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defTabSz="914400" eaLnBrk="1" hangingPunct="1">
              <a:defRPr/>
            </a:pPr>
            <a:r>
              <a:rPr lang="en-US" dirty="0">
                <a:solidFill>
                  <a:srgbClr val="FFFFFF"/>
                </a:solidFill>
                <a:latin typeface="Arial"/>
                <a:ea typeface="ＭＳ Ｐゴシック"/>
                <a:cs typeface="Arial"/>
              </a:rPr>
              <a:t>Rembrandt</a:t>
            </a:r>
          </a:p>
        </p:txBody>
      </p:sp>
      <p:sp>
        <p:nvSpPr>
          <p:cNvPr id="6" name="Text Box 19"/>
          <p:cNvSpPr txBox="1">
            <a:spLocks noChangeArrowheads="1"/>
          </p:cNvSpPr>
          <p:nvPr/>
        </p:nvSpPr>
        <p:spPr bwMode="auto">
          <a:xfrm>
            <a:off x="8448730" y="0"/>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074778384"/>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8" name="Rectangle 6"/>
          <p:cNvSpPr>
            <a:spLocks noGrp="1" noChangeArrowheads="1"/>
          </p:cNvSpPr>
          <p:nvPr>
            <p:ph type="ctrTitle"/>
          </p:nvPr>
        </p:nvSpPr>
        <p:spPr>
          <a:xfrm>
            <a:off x="685800" y="2286000"/>
            <a:ext cx="7772400" cy="1143000"/>
          </a:xfrm>
        </p:spPr>
        <p:txBody>
          <a:bodyPr/>
          <a:lstStyle/>
          <a:p>
            <a:pPr>
              <a:defRPr/>
            </a:pPr>
            <a:r>
              <a:rPr lang="en-US" dirty="0">
                <a:cs typeface="+mj-cs"/>
              </a:rPr>
              <a:t>Characteristics of Babylon</a:t>
            </a:r>
          </a:p>
        </p:txBody>
      </p:sp>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pic>
        <p:nvPicPr>
          <p:cNvPr id="102297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41" name="Text Box 9"/>
          <p:cNvSpPr txBox="1">
            <a:spLocks noChangeArrowheads="1"/>
          </p:cNvSpPr>
          <p:nvPr/>
        </p:nvSpPr>
        <p:spPr bwMode="auto">
          <a:xfrm>
            <a:off x="4211638" y="650875"/>
            <a:ext cx="4752975"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defTabSz="914400" eaLnBrk="0" fontAlgn="base" hangingPunct="0">
              <a:spcBef>
                <a:spcPct val="0"/>
              </a:spcBef>
              <a:spcAft>
                <a:spcPct val="0"/>
              </a:spcAft>
              <a:defRPr/>
            </a:pPr>
            <a:r>
              <a:rPr lang="en-US" sz="4000" b="1">
                <a:solidFill>
                  <a:srgbClr val="FFFFFF"/>
                </a:solidFill>
                <a:latin typeface="Arial"/>
                <a:ea typeface="ＭＳ Ｐゴシック" charset="0"/>
                <a:cs typeface="Arial"/>
              </a:rPr>
              <a:t>Babel yang jaya di Masa Akhir</a:t>
            </a:r>
            <a:endParaRPr lang="en-US" sz="4000" b="1" dirty="0">
              <a:solidFill>
                <a:srgbClr val="FFFFFF"/>
              </a:solidFill>
              <a:latin typeface="Arial"/>
              <a:ea typeface="ＭＳ Ｐゴシック" charset="0"/>
              <a:cs typeface="Arial"/>
            </a:endParaRPr>
          </a:p>
          <a:p>
            <a:pPr algn="r" defTabSz="914400" eaLnBrk="0" fontAlgn="base" hangingPunct="0">
              <a:spcBef>
                <a:spcPct val="0"/>
              </a:spcBef>
              <a:spcAft>
                <a:spcPct val="0"/>
              </a:spcAft>
              <a:defRPr/>
            </a:pPr>
            <a:r>
              <a:rPr lang="en-US" sz="4000" b="1">
                <a:solidFill>
                  <a:srgbClr val="FFFFFF"/>
                </a:solidFill>
                <a:latin typeface="Arial"/>
                <a:ea typeface="ＭＳ Ｐゴシック" charset="0"/>
                <a:cs typeface="Arial"/>
              </a:rPr>
              <a:t>(Wahyu 17–18</a:t>
            </a:r>
            <a:r>
              <a:rPr lang="en-US" sz="4000" b="1" dirty="0">
                <a:solidFill>
                  <a:srgbClr val="FFFFFF"/>
                </a:solidFill>
                <a:latin typeface="Arial"/>
                <a:ea typeface="ＭＳ Ｐゴシック" charset="0"/>
                <a:cs typeface="Arial"/>
              </a:rPr>
              <a:t>)</a:t>
            </a:r>
          </a:p>
          <a:p>
            <a:pPr algn="r" defTabSz="914400" eaLnBrk="0" fontAlgn="base" hangingPunct="0">
              <a:spcBef>
                <a:spcPct val="0"/>
              </a:spcBef>
              <a:spcAft>
                <a:spcPct val="0"/>
              </a:spcAft>
              <a:defRPr/>
            </a:pPr>
            <a:endParaRPr lang="en-US" sz="4000" b="1" dirty="0">
              <a:solidFill>
                <a:srgbClr val="FFFFFF"/>
              </a:solidFill>
              <a:latin typeface="Arial"/>
              <a:ea typeface="ＭＳ Ｐゴシック" charset="0"/>
              <a:cs typeface="Arial"/>
            </a:endParaRPr>
          </a:p>
          <a:p>
            <a:pPr algn="r" defTabSz="914400" eaLnBrk="0" fontAlgn="base" hangingPunct="0">
              <a:spcBef>
                <a:spcPct val="0"/>
              </a:spcBef>
              <a:spcAft>
                <a:spcPct val="0"/>
              </a:spcAft>
              <a:defRPr/>
            </a:pPr>
            <a:r>
              <a:rPr lang="en-US" sz="4000" b="1">
                <a:solidFill>
                  <a:srgbClr val="FFFFFF"/>
                </a:solidFill>
                <a:latin typeface="Arial"/>
                <a:ea typeface="ＭＳ Ｐゴシック" charset="0"/>
                <a:cs typeface="Arial"/>
              </a:rPr>
              <a:t>Apa ciri-ciri utamanya?</a:t>
            </a:r>
            <a:endParaRPr lang="en-US" sz="4000" b="1" dirty="0">
              <a:solidFill>
                <a:srgbClr val="FFFFFF"/>
              </a:solidFill>
              <a:latin typeface="Arial"/>
              <a:ea typeface="ＭＳ Ｐゴシック" charset="0"/>
              <a:cs typeface="Arial"/>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4637462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2" name="Picture 6"/>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3300" name="Rectangle 4"/>
          <p:cNvSpPr>
            <a:spLocks noGrp="1" noChangeArrowheads="1"/>
          </p:cNvSpPr>
          <p:nvPr>
            <p:ph type="title"/>
          </p:nvPr>
        </p:nvSpPr>
        <p:spPr>
          <a:xfrm>
            <a:off x="1" y="241300"/>
            <a:ext cx="9017000" cy="762000"/>
          </a:xfrm>
          <a:ln>
            <a:solidFill>
              <a:srgbClr val="FFFFFF"/>
            </a:solidFill>
          </a:ln>
          <a:effectLst>
            <a:outerShdw blurRad="63500" dist="38099" dir="2700000" algn="ctr" rotWithShape="0">
              <a:schemeClr val="tx1">
                <a:alpha val="74998"/>
              </a:schemeClr>
            </a:outerShdw>
          </a:effectLst>
        </p:spPr>
        <p:txBody>
          <a:bodyPr/>
          <a:lstStyle/>
          <a:p>
            <a:pPr>
              <a:defRPr/>
            </a:pPr>
            <a:r>
              <a:rPr lang="en-US" b="1">
                <a:solidFill>
                  <a:schemeClr val="bg1"/>
                </a:solidFill>
                <a:latin typeface="Arial"/>
                <a:cs typeface="Arial"/>
              </a:rPr>
              <a:t>Pemeran Utama di Wahyu 17–18</a:t>
            </a:r>
            <a:endParaRPr lang="en-US" b="1" dirty="0">
              <a:solidFill>
                <a:schemeClr val="bg1"/>
              </a:solidFill>
              <a:latin typeface="Arial"/>
              <a:cs typeface="Arial"/>
            </a:endParaRPr>
          </a:p>
        </p:txBody>
      </p:sp>
      <p:sp>
        <p:nvSpPr>
          <p:cNvPr id="6" name="Rectangle 5"/>
          <p:cNvSpPr txBox="1">
            <a:spLocks noChangeArrowheads="1"/>
          </p:cNvSpPr>
          <p:nvPr/>
        </p:nvSpPr>
        <p:spPr bwMode="auto">
          <a:xfrm>
            <a:off x="422275" y="1128713"/>
            <a:ext cx="8686800" cy="5426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514350" indent="-514350" defTabSz="914400">
              <a:buFont typeface="+mj-lt"/>
              <a:buAutoNum type="arabicPeriod"/>
              <a:defRPr/>
            </a:pPr>
            <a:r>
              <a:rPr lang="en-US" b="1">
                <a:solidFill>
                  <a:srgbClr val="FFFFFF"/>
                </a:solidFill>
                <a:latin typeface="Arial"/>
                <a:ea typeface="ＭＳ Ｐゴシック"/>
                <a:cs typeface="Arial"/>
              </a:rPr>
              <a:t>Pelacur yang disebut Babel (</a:t>
            </a:r>
            <a:r>
              <a:rPr lang="en-US" b="1" dirty="0">
                <a:solidFill>
                  <a:srgbClr val="FFFFFF"/>
                </a:solidFill>
                <a:latin typeface="Arial"/>
                <a:ea typeface="ＭＳ Ｐゴシック"/>
                <a:cs typeface="Arial"/>
              </a:rPr>
              <a:t>17:1-6)</a:t>
            </a:r>
          </a:p>
          <a:p>
            <a:pPr marL="514350" indent="-514350" defTabSz="914400">
              <a:buFont typeface="+mj-lt"/>
              <a:buAutoNum type="arabicPeriod"/>
              <a:defRPr/>
            </a:pPr>
            <a:r>
              <a:rPr lang="en-US" b="1">
                <a:solidFill>
                  <a:srgbClr val="FFFFFF"/>
                </a:solidFill>
                <a:latin typeface="Arial"/>
                <a:ea typeface="ＭＳ Ｐゴシック"/>
                <a:cs typeface="Arial"/>
              </a:rPr>
              <a:t>Air  (</a:t>
            </a:r>
            <a:r>
              <a:rPr lang="en-US" b="1" dirty="0">
                <a:solidFill>
                  <a:srgbClr val="FFFFFF"/>
                </a:solidFill>
                <a:latin typeface="Arial"/>
                <a:ea typeface="ＭＳ Ｐゴシック"/>
                <a:cs typeface="Arial"/>
              </a:rPr>
              <a:t>17:1, 15)</a:t>
            </a:r>
          </a:p>
          <a:p>
            <a:pPr marL="514350" indent="-514350" defTabSz="914400">
              <a:buFont typeface="+mj-lt"/>
              <a:buAutoNum type="arabicPeriod"/>
              <a:defRPr/>
            </a:pPr>
            <a:r>
              <a:rPr lang="en-US" b="1">
                <a:solidFill>
                  <a:srgbClr val="FFFFFF"/>
                </a:solidFill>
                <a:latin typeface="Arial"/>
                <a:ea typeface="ＭＳ Ｐゴシック"/>
                <a:cs typeface="Arial"/>
              </a:rPr>
              <a:t>Binatang (</a:t>
            </a:r>
            <a:r>
              <a:rPr lang="en-US" b="1" dirty="0">
                <a:solidFill>
                  <a:srgbClr val="FFFFFF"/>
                </a:solidFill>
                <a:latin typeface="Arial"/>
                <a:ea typeface="ＭＳ Ｐゴシック"/>
                <a:cs typeface="Arial"/>
              </a:rPr>
              <a:t>17:3a, 7-8, 11)</a:t>
            </a:r>
          </a:p>
          <a:p>
            <a:pPr marL="514350" indent="-514350" defTabSz="914400">
              <a:buFont typeface="+mj-lt"/>
              <a:buAutoNum type="arabicPeriod"/>
              <a:defRPr/>
            </a:pPr>
            <a:r>
              <a:rPr lang="en-US" b="1">
                <a:solidFill>
                  <a:srgbClr val="FFFFFF"/>
                </a:solidFill>
                <a:latin typeface="Arial"/>
                <a:ea typeface="ＭＳ Ｐゴシック"/>
                <a:cs typeface="Arial"/>
              </a:rPr>
              <a:t>Tujuh kepala (</a:t>
            </a:r>
            <a:r>
              <a:rPr lang="en-US" b="1" dirty="0">
                <a:solidFill>
                  <a:srgbClr val="FFFFFF"/>
                </a:solidFill>
                <a:latin typeface="Arial"/>
                <a:ea typeface="ＭＳ Ｐゴシック"/>
                <a:cs typeface="Arial"/>
              </a:rPr>
              <a:t>17:3b, 7)</a:t>
            </a:r>
          </a:p>
          <a:p>
            <a:pPr marL="514350" indent="-514350" defTabSz="914400">
              <a:buFont typeface="+mj-lt"/>
              <a:buAutoNum type="arabicPeriod"/>
              <a:defRPr/>
            </a:pPr>
            <a:r>
              <a:rPr lang="en-US" b="1">
                <a:solidFill>
                  <a:srgbClr val="FFFFFF"/>
                </a:solidFill>
                <a:latin typeface="Arial"/>
                <a:ea typeface="ＭＳ Ｐゴシック"/>
                <a:cs typeface="Arial"/>
              </a:rPr>
              <a:t>Sepuluh tanduk (</a:t>
            </a:r>
            <a:r>
              <a:rPr lang="en-US" b="1" dirty="0">
                <a:solidFill>
                  <a:srgbClr val="FFFFFF"/>
                </a:solidFill>
                <a:latin typeface="Arial"/>
                <a:ea typeface="ＭＳ Ｐゴシック"/>
                <a:cs typeface="Arial"/>
              </a:rPr>
              <a:t>17:3c, 7, 12-13, 16)</a:t>
            </a:r>
          </a:p>
          <a:p>
            <a:pPr marL="514350" indent="-514350" defTabSz="914400">
              <a:buFont typeface="+mj-lt"/>
              <a:buAutoNum type="arabicPeriod"/>
              <a:defRPr/>
            </a:pPr>
            <a:r>
              <a:rPr lang="en-US" b="1">
                <a:solidFill>
                  <a:srgbClr val="FFFFFF"/>
                </a:solidFill>
                <a:latin typeface="Arial"/>
                <a:ea typeface="ＭＳ Ｐゴシック"/>
                <a:cs typeface="Arial"/>
              </a:rPr>
              <a:t>Tujuh gunung (</a:t>
            </a:r>
            <a:r>
              <a:rPr lang="en-US" b="1" dirty="0">
                <a:solidFill>
                  <a:srgbClr val="FFFFFF"/>
                </a:solidFill>
                <a:latin typeface="Arial"/>
                <a:ea typeface="ＭＳ Ｐゴシック"/>
                <a:cs typeface="Arial"/>
              </a:rPr>
              <a:t>17:9)</a:t>
            </a:r>
          </a:p>
          <a:p>
            <a:pPr marL="514350" indent="-514350" defTabSz="914400">
              <a:buFont typeface="+mj-lt"/>
              <a:buAutoNum type="arabicPeriod"/>
              <a:defRPr/>
            </a:pPr>
            <a:r>
              <a:rPr lang="en-US" b="1">
                <a:solidFill>
                  <a:srgbClr val="FFFFFF"/>
                </a:solidFill>
                <a:latin typeface="Arial"/>
                <a:ea typeface="ＭＳ Ｐゴシック"/>
                <a:cs typeface="Arial"/>
              </a:rPr>
              <a:t>Tujuh raja (</a:t>
            </a:r>
            <a:r>
              <a:rPr lang="en-US" b="1" dirty="0">
                <a:solidFill>
                  <a:srgbClr val="FFFFFF"/>
                </a:solidFill>
                <a:latin typeface="Arial"/>
                <a:ea typeface="ＭＳ Ｐゴシック"/>
                <a:cs typeface="Arial"/>
              </a:rPr>
              <a:t>17:10)</a:t>
            </a:r>
          </a:p>
          <a:p>
            <a:pPr marL="514350" indent="-514350" defTabSz="914400">
              <a:buFont typeface="+mj-lt"/>
              <a:buAutoNum type="arabicPeriod"/>
              <a:defRPr/>
            </a:pPr>
            <a:r>
              <a:rPr lang="en-US" b="1">
                <a:solidFill>
                  <a:srgbClr val="FFFFFF"/>
                </a:solidFill>
                <a:latin typeface="Arial"/>
                <a:ea typeface="ＭＳ Ｐゴシック"/>
                <a:cs typeface="Arial"/>
              </a:rPr>
              <a:t>Kota Besar yang memerintah atas bumi (</a:t>
            </a:r>
            <a:r>
              <a:rPr lang="en-US" b="1" dirty="0">
                <a:solidFill>
                  <a:srgbClr val="FFFFFF"/>
                </a:solidFill>
                <a:latin typeface="Arial"/>
                <a:ea typeface="ＭＳ Ｐゴシック"/>
                <a:cs typeface="Arial"/>
              </a:rPr>
              <a:t>17:18)</a:t>
            </a: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397</a:t>
            </a:r>
            <a:endParaRPr lang="en-US" dirty="0">
              <a:solidFill>
                <a:srgbClr val="FFFFFF"/>
              </a:solidFill>
              <a:latin typeface="Arial" charset="0"/>
              <a:cs typeface="Arial" charset="0"/>
            </a:endParaRPr>
          </a:p>
        </p:txBody>
      </p:sp>
      <p:sp>
        <p:nvSpPr>
          <p:cNvPr id="8" name="Rectangle 4"/>
          <p:cNvSpPr txBox="1">
            <a:spLocks noChangeArrowheads="1"/>
          </p:cNvSpPr>
          <p:nvPr/>
        </p:nvSpPr>
        <p:spPr bwMode="auto">
          <a:xfrm>
            <a:off x="0" y="6311900"/>
            <a:ext cx="9143999" cy="546100"/>
          </a:xfrm>
          <a:prstGeom prst="rect">
            <a:avLst/>
          </a:prstGeom>
          <a:solidFill>
            <a:srgbClr val="FF0000"/>
          </a:solidFill>
          <a:ln>
            <a:solidFill>
              <a:srgbClr val="FFFFFF"/>
            </a:solid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3600" b="1">
                <a:solidFill>
                  <a:schemeClr val="bg1"/>
                </a:solidFill>
                <a:latin typeface="Arial"/>
                <a:cs typeface="Arial"/>
              </a:rPr>
              <a:t>Apakah ada 8 pemeran utama?</a:t>
            </a:r>
            <a:endParaRPr lang="en-US" sz="3600" b="1" dirty="0">
              <a:solidFill>
                <a:schemeClr val="bg1"/>
              </a:solidFill>
              <a:latin typeface="Arial"/>
              <a:cs typeface="Arial"/>
            </a:endParaRPr>
          </a:p>
        </p:txBody>
      </p:sp>
    </p:spTree>
    <p:extLst>
      <p:ext uri="{BB962C8B-B14F-4D97-AF65-F5344CB8AC3E}">
        <p14:creationId xmlns:p14="http://schemas.microsoft.com/office/powerpoint/2010/main" val="1467204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fade">
                                      <p:cBhvr>
                                        <p:cTn id="7" dur="500"/>
                                        <p:tgtEl>
                                          <p:spTgt spid="183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animBg="1" autoUpdateAnimBg="0"/>
      <p:bldP spid="6" grpId="0" build="p" autoUpdateAnimBg="0"/>
      <p:bldP spid="8"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100" y="1066800"/>
            <a:ext cx="8623300" cy="5641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5349" name="Rectangle 5"/>
          <p:cNvSpPr>
            <a:spLocks noChangeArrowheads="1"/>
          </p:cNvSpPr>
          <p:nvPr/>
        </p:nvSpPr>
        <p:spPr bwMode="auto">
          <a:xfrm>
            <a:off x="0" y="0"/>
            <a:ext cx="9144000" cy="6858000"/>
          </a:xfrm>
          <a:prstGeom prst="rect">
            <a:avLst/>
          </a:prstGeom>
          <a:solidFill>
            <a:schemeClr val="tx1">
              <a:alpha val="64999"/>
            </a:schemeClr>
          </a:solidFill>
          <a:ln w="9525">
            <a:solidFill>
              <a:schemeClr val="tx1"/>
            </a:solidFill>
            <a:miter lim="800000"/>
            <a:headEnd/>
            <a:tailEnd/>
          </a:ln>
          <a:effectLst/>
          <a:extLst/>
        </p:spPr>
        <p:txBody>
          <a:bodyPr wrap="none" anchor="ctr"/>
          <a:lstStyle/>
          <a:p>
            <a:pPr algn="ctr" defTabSz="914400" eaLnBrk="0" fontAlgn="base" hangingPunct="0">
              <a:spcBef>
                <a:spcPct val="0"/>
              </a:spcBef>
              <a:spcAft>
                <a:spcPct val="0"/>
              </a:spcAft>
              <a:defRPr/>
            </a:pPr>
            <a:endParaRPr lang="en-US" sz="2400">
              <a:solidFill>
                <a:srgbClr val="FFFFFF"/>
              </a:solidFill>
              <a:effectLst>
                <a:glow rad="101600">
                  <a:schemeClr val="tx1"/>
                </a:glow>
              </a:effectLst>
              <a:latin typeface="Arial"/>
              <a:ea typeface="ＭＳ Ｐゴシック" charset="0"/>
              <a:cs typeface="Arial"/>
            </a:endParaRPr>
          </a:p>
        </p:txBody>
      </p:sp>
      <p:sp>
        <p:nvSpPr>
          <p:cNvPr id="185346" name="Rectangle 2"/>
          <p:cNvSpPr>
            <a:spLocks noGrp="1" noChangeArrowheads="1"/>
          </p:cNvSpPr>
          <p:nvPr>
            <p:ph type="title"/>
          </p:nvPr>
        </p:nvSpPr>
        <p:spPr>
          <a:xfrm>
            <a:off x="3175" y="260350"/>
            <a:ext cx="9105900" cy="762000"/>
          </a:xfrm>
          <a:effectLst/>
        </p:spPr>
        <p:txBody>
          <a:bodyPr/>
          <a:lstStyle/>
          <a:p>
            <a:pPr>
              <a:defRPr/>
            </a:pPr>
            <a:r>
              <a:rPr lang="en-US" sz="4000" b="1">
                <a:solidFill>
                  <a:srgbClr val="FFFF00"/>
                </a:solidFill>
                <a:effectLst>
                  <a:glow rad="101600">
                    <a:schemeClr val="tx1"/>
                  </a:glow>
                </a:effectLst>
                <a:latin typeface="Arial"/>
                <a:cs typeface="Arial"/>
              </a:rPr>
              <a:t>Simbol Indentik </a:t>
            </a:r>
            <a:r>
              <a:rPr lang="en-US" sz="4000" b="1">
                <a:solidFill>
                  <a:schemeClr val="bg1"/>
                </a:solidFill>
                <a:effectLst>
                  <a:glow rad="101600">
                    <a:schemeClr val="tx1"/>
                  </a:glow>
                </a:effectLst>
                <a:latin typeface="Arial"/>
                <a:cs typeface="Arial"/>
              </a:rPr>
              <a:t> dari Wahyu 17–18</a:t>
            </a:r>
            <a:endParaRPr lang="en-US" sz="4000" b="1" dirty="0">
              <a:solidFill>
                <a:schemeClr val="bg1"/>
              </a:solidFill>
              <a:effectLst>
                <a:glow rad="101600">
                  <a:schemeClr val="tx1"/>
                </a:glow>
              </a:effectLst>
              <a:latin typeface="Arial"/>
              <a:cs typeface="Arial"/>
            </a:endParaRPr>
          </a:p>
        </p:txBody>
      </p:sp>
      <p:sp>
        <p:nvSpPr>
          <p:cNvPr id="1027076" name="Text Box 37"/>
          <p:cNvSpPr txBox="1">
            <a:spLocks noChangeArrowheads="1"/>
          </p:cNvSpPr>
          <p:nvPr/>
        </p:nvSpPr>
        <p:spPr bwMode="auto">
          <a:xfrm>
            <a:off x="8429463" y="19244"/>
            <a:ext cx="695270"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effectLst>
                  <a:glow rad="101600">
                    <a:schemeClr val="tx1"/>
                  </a:glow>
                </a:effectLst>
                <a:latin typeface="Arial" charset="0"/>
                <a:cs typeface="Arial" charset="0"/>
              </a:rPr>
              <a:t>398</a:t>
            </a:r>
          </a:p>
        </p:txBody>
      </p:sp>
      <p:sp>
        <p:nvSpPr>
          <p:cNvPr id="7" name="Rectangle 3"/>
          <p:cNvSpPr txBox="1">
            <a:spLocks noChangeArrowheads="1"/>
          </p:cNvSpPr>
          <p:nvPr/>
        </p:nvSpPr>
        <p:spPr bwMode="auto">
          <a:xfrm>
            <a:off x="4932363" y="1341438"/>
            <a:ext cx="3960812" cy="1223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a:solidFill>
                  <a:srgbClr val="FFFF00"/>
                </a:solidFill>
                <a:effectLst>
                  <a:glow rad="101600">
                    <a:schemeClr val="tx1"/>
                  </a:glow>
                </a:effectLst>
                <a:latin typeface="Arial"/>
                <a:ea typeface="ＭＳ Ｐゴシック"/>
                <a:cs typeface="Arial"/>
              </a:rPr>
              <a:t>Kota Besar</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(17:18)</a:t>
            </a:r>
          </a:p>
        </p:txBody>
      </p:sp>
      <p:sp>
        <p:nvSpPr>
          <p:cNvPr id="8" name="Rectangle 3"/>
          <p:cNvSpPr txBox="1">
            <a:spLocks noChangeArrowheads="1"/>
          </p:cNvSpPr>
          <p:nvPr/>
        </p:nvSpPr>
        <p:spPr bwMode="auto">
          <a:xfrm>
            <a:off x="611188" y="5300663"/>
            <a:ext cx="3340100" cy="1223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a:solidFill>
                  <a:srgbClr val="FFFF00"/>
                </a:solidFill>
                <a:effectLst>
                  <a:glow rad="101600">
                    <a:schemeClr val="tx1"/>
                  </a:glow>
                </a:effectLst>
                <a:latin typeface="Arial"/>
                <a:ea typeface="ＭＳ Ｐゴシック"/>
                <a:cs typeface="Arial"/>
              </a:rPr>
              <a:t>10 Tanduk</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(17:3c, 7, 16)</a:t>
            </a:r>
          </a:p>
        </p:txBody>
      </p:sp>
      <p:sp>
        <p:nvSpPr>
          <p:cNvPr id="9" name="Rectangle 3"/>
          <p:cNvSpPr txBox="1">
            <a:spLocks noChangeArrowheads="1"/>
          </p:cNvSpPr>
          <p:nvPr/>
        </p:nvSpPr>
        <p:spPr bwMode="auto">
          <a:xfrm>
            <a:off x="4932363" y="5300663"/>
            <a:ext cx="3960812" cy="1081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a:solidFill>
                  <a:srgbClr val="FFFF00"/>
                </a:solidFill>
                <a:effectLst>
                  <a:glow rad="101600">
                    <a:schemeClr val="tx1"/>
                  </a:glow>
                </a:effectLst>
                <a:latin typeface="Arial"/>
                <a:ea typeface="ＭＳ Ｐゴシック"/>
                <a:cs typeface="Arial"/>
              </a:rPr>
              <a:t>10 Raja</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(17:12-13)</a:t>
            </a:r>
          </a:p>
        </p:txBody>
      </p:sp>
      <p:sp>
        <p:nvSpPr>
          <p:cNvPr id="10" name="Rectangle 3"/>
          <p:cNvSpPr txBox="1">
            <a:spLocks noChangeArrowheads="1"/>
          </p:cNvSpPr>
          <p:nvPr/>
        </p:nvSpPr>
        <p:spPr bwMode="auto">
          <a:xfrm>
            <a:off x="4067175" y="1484313"/>
            <a:ext cx="433388"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FF"/>
                </a:solidFill>
                <a:effectLst>
                  <a:glow rad="101600">
                    <a:schemeClr val="tx1"/>
                  </a:glow>
                </a:effectLst>
                <a:latin typeface="Arial"/>
                <a:ea typeface="ＭＳ Ｐゴシック"/>
                <a:cs typeface="Arial"/>
              </a:rPr>
              <a:t>=</a:t>
            </a:r>
          </a:p>
        </p:txBody>
      </p:sp>
      <p:sp>
        <p:nvSpPr>
          <p:cNvPr id="11" name="Rectangle 3"/>
          <p:cNvSpPr txBox="1">
            <a:spLocks noChangeArrowheads="1"/>
          </p:cNvSpPr>
          <p:nvPr/>
        </p:nvSpPr>
        <p:spPr bwMode="auto">
          <a:xfrm>
            <a:off x="611188" y="2697163"/>
            <a:ext cx="3340100" cy="1116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a:solidFill>
                  <a:srgbClr val="FFFF00"/>
                </a:solidFill>
                <a:effectLst>
                  <a:glow rad="101600">
                    <a:schemeClr val="tx1"/>
                  </a:glow>
                </a:effectLst>
                <a:latin typeface="Arial"/>
                <a:ea typeface="ＭＳ Ｐゴシック"/>
                <a:cs typeface="Arial"/>
              </a:rPr>
              <a:t>Binatang</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(17:3a)</a:t>
            </a:r>
          </a:p>
        </p:txBody>
      </p:sp>
      <p:sp>
        <p:nvSpPr>
          <p:cNvPr id="12" name="Rectangle 3"/>
          <p:cNvSpPr txBox="1">
            <a:spLocks noChangeArrowheads="1"/>
          </p:cNvSpPr>
          <p:nvPr/>
        </p:nvSpPr>
        <p:spPr bwMode="auto">
          <a:xfrm>
            <a:off x="4932363" y="2744788"/>
            <a:ext cx="3960812" cy="1116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a:solidFill>
                  <a:srgbClr val="FFFF00"/>
                </a:solidFill>
                <a:effectLst>
                  <a:glow rad="101600">
                    <a:schemeClr val="tx1"/>
                  </a:glow>
                </a:effectLst>
                <a:latin typeface="Arial"/>
                <a:ea typeface="ＭＳ Ｐゴシック"/>
                <a:cs typeface="Arial"/>
              </a:rPr>
              <a:t>Raja ke 8</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(17:11)</a:t>
            </a:r>
          </a:p>
        </p:txBody>
      </p:sp>
      <p:sp>
        <p:nvSpPr>
          <p:cNvPr id="13" name="Rectangle 3"/>
          <p:cNvSpPr txBox="1">
            <a:spLocks noChangeArrowheads="1"/>
          </p:cNvSpPr>
          <p:nvPr/>
        </p:nvSpPr>
        <p:spPr bwMode="auto">
          <a:xfrm>
            <a:off x="611188" y="4016375"/>
            <a:ext cx="3340100" cy="1081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a:solidFill>
                  <a:srgbClr val="FFFF00"/>
                </a:solidFill>
                <a:effectLst>
                  <a:glow rad="101600">
                    <a:schemeClr val="tx1"/>
                  </a:glow>
                </a:effectLst>
                <a:latin typeface="Arial"/>
                <a:ea typeface="ＭＳ Ｐゴシック"/>
                <a:cs typeface="Arial"/>
              </a:rPr>
              <a:t>7 Kepala</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(17:7)</a:t>
            </a:r>
          </a:p>
        </p:txBody>
      </p:sp>
      <p:sp>
        <p:nvSpPr>
          <p:cNvPr id="14" name="Rectangle 3"/>
          <p:cNvSpPr txBox="1">
            <a:spLocks noChangeArrowheads="1"/>
          </p:cNvSpPr>
          <p:nvPr/>
        </p:nvSpPr>
        <p:spPr bwMode="auto">
          <a:xfrm>
            <a:off x="4932363" y="4005263"/>
            <a:ext cx="3960812" cy="64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a:solidFill>
                  <a:srgbClr val="FFFF00"/>
                </a:solidFill>
                <a:effectLst>
                  <a:glow rad="101600">
                    <a:schemeClr val="tx1"/>
                  </a:glow>
                </a:effectLst>
                <a:latin typeface="Arial"/>
                <a:ea typeface="ＭＳ Ｐゴシック"/>
                <a:cs typeface="Arial"/>
              </a:rPr>
              <a:t>7 Gunung </a:t>
            </a:r>
            <a:r>
              <a:rPr lang="en-US" b="1">
                <a:solidFill>
                  <a:srgbClr val="FFFFFF"/>
                </a:solidFill>
                <a:effectLst>
                  <a:glow rad="101600">
                    <a:schemeClr val="tx1"/>
                  </a:glow>
                </a:effectLst>
                <a:latin typeface="Arial"/>
                <a:ea typeface="ＭＳ Ｐゴシック"/>
                <a:cs typeface="Arial"/>
              </a:rPr>
              <a:t>(</a:t>
            </a:r>
            <a:r>
              <a:rPr lang="en-US" b="1" dirty="0">
                <a:solidFill>
                  <a:srgbClr val="FFFFFF"/>
                </a:solidFill>
                <a:effectLst>
                  <a:glow rad="101600">
                    <a:schemeClr val="tx1"/>
                  </a:glow>
                </a:effectLst>
                <a:latin typeface="Arial"/>
                <a:ea typeface="ＭＳ Ｐゴシック"/>
                <a:cs typeface="Arial"/>
              </a:rPr>
              <a:t>17:9)</a:t>
            </a:r>
          </a:p>
        </p:txBody>
      </p:sp>
      <p:sp>
        <p:nvSpPr>
          <p:cNvPr id="16" name="Rectangle 3"/>
          <p:cNvSpPr txBox="1">
            <a:spLocks noChangeArrowheads="1"/>
          </p:cNvSpPr>
          <p:nvPr/>
        </p:nvSpPr>
        <p:spPr bwMode="auto">
          <a:xfrm>
            <a:off x="4932363" y="4508500"/>
            <a:ext cx="3960812" cy="64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a:solidFill>
                  <a:srgbClr val="FFFF00"/>
                </a:solidFill>
                <a:effectLst>
                  <a:glow rad="101600">
                    <a:schemeClr val="tx1"/>
                  </a:glow>
                </a:effectLst>
                <a:latin typeface="Arial"/>
                <a:ea typeface="ＭＳ Ｐゴシック"/>
                <a:cs typeface="Arial"/>
              </a:rPr>
              <a:t>7 Raja </a:t>
            </a:r>
            <a:r>
              <a:rPr lang="en-US" b="1">
                <a:solidFill>
                  <a:srgbClr val="FFFFFF"/>
                </a:solidFill>
                <a:effectLst>
                  <a:glow rad="101600">
                    <a:schemeClr val="tx1"/>
                  </a:glow>
                </a:effectLst>
                <a:latin typeface="Arial"/>
                <a:ea typeface="ＭＳ Ｐゴシック"/>
                <a:cs typeface="Arial"/>
              </a:rPr>
              <a:t>(</a:t>
            </a:r>
            <a:r>
              <a:rPr lang="en-US" b="1" dirty="0">
                <a:solidFill>
                  <a:srgbClr val="FFFFFF"/>
                </a:solidFill>
                <a:effectLst>
                  <a:glow rad="101600">
                    <a:schemeClr val="tx1"/>
                  </a:glow>
                </a:effectLst>
                <a:latin typeface="Arial"/>
                <a:ea typeface="ＭＳ Ｐゴシック"/>
                <a:cs typeface="Arial"/>
              </a:rPr>
              <a:t>17:10)</a:t>
            </a:r>
          </a:p>
        </p:txBody>
      </p:sp>
      <p:sp>
        <p:nvSpPr>
          <p:cNvPr id="17" name="Rectangle 3"/>
          <p:cNvSpPr txBox="1">
            <a:spLocks noChangeArrowheads="1"/>
          </p:cNvSpPr>
          <p:nvPr/>
        </p:nvSpPr>
        <p:spPr bwMode="auto">
          <a:xfrm>
            <a:off x="4067175" y="2852738"/>
            <a:ext cx="433388"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FF"/>
                </a:solidFill>
                <a:effectLst>
                  <a:glow rad="101600">
                    <a:schemeClr val="tx1"/>
                  </a:glow>
                </a:effectLst>
                <a:latin typeface="Arial"/>
                <a:ea typeface="ＭＳ Ｐゴシック"/>
                <a:cs typeface="Arial"/>
              </a:rPr>
              <a:t>=</a:t>
            </a:r>
          </a:p>
        </p:txBody>
      </p:sp>
      <p:sp>
        <p:nvSpPr>
          <p:cNvPr id="18" name="Rectangle 3"/>
          <p:cNvSpPr txBox="1">
            <a:spLocks noChangeArrowheads="1"/>
          </p:cNvSpPr>
          <p:nvPr/>
        </p:nvSpPr>
        <p:spPr bwMode="auto">
          <a:xfrm>
            <a:off x="4067175" y="4221163"/>
            <a:ext cx="433388"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FF"/>
                </a:solidFill>
                <a:effectLst>
                  <a:glow rad="101600">
                    <a:schemeClr val="tx1"/>
                  </a:glow>
                </a:effectLst>
                <a:latin typeface="Arial"/>
                <a:ea typeface="ＭＳ Ｐゴシック"/>
                <a:cs typeface="Arial"/>
              </a:rPr>
              <a:t>=</a:t>
            </a:r>
          </a:p>
        </p:txBody>
      </p:sp>
      <p:sp>
        <p:nvSpPr>
          <p:cNvPr id="19" name="Rectangle 3"/>
          <p:cNvSpPr txBox="1">
            <a:spLocks noChangeArrowheads="1"/>
          </p:cNvSpPr>
          <p:nvPr/>
        </p:nvSpPr>
        <p:spPr bwMode="auto">
          <a:xfrm>
            <a:off x="4067175" y="5589588"/>
            <a:ext cx="433388"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FF"/>
                </a:solidFill>
                <a:effectLst>
                  <a:glow rad="101600">
                    <a:schemeClr val="tx1"/>
                  </a:glow>
                </a:effectLst>
                <a:latin typeface="Arial"/>
                <a:ea typeface="ＭＳ Ｐゴシック"/>
                <a:cs typeface="Arial"/>
              </a:rPr>
              <a:t>=</a:t>
            </a:r>
          </a:p>
        </p:txBody>
      </p:sp>
      <p:sp>
        <p:nvSpPr>
          <p:cNvPr id="20" name="Rectangle 3"/>
          <p:cNvSpPr txBox="1">
            <a:spLocks noChangeArrowheads="1"/>
          </p:cNvSpPr>
          <p:nvPr/>
        </p:nvSpPr>
        <p:spPr bwMode="auto">
          <a:xfrm>
            <a:off x="611188" y="1341438"/>
            <a:ext cx="3268662" cy="1195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a:solidFill>
                  <a:srgbClr val="FFFF00"/>
                </a:solidFill>
                <a:effectLst>
                  <a:glow rad="101600">
                    <a:schemeClr val="tx1"/>
                  </a:glow>
                </a:effectLst>
                <a:latin typeface="Arial"/>
                <a:ea typeface="ＭＳ Ｐゴシック"/>
                <a:cs typeface="Arial"/>
              </a:rPr>
              <a:t>Pelacur</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(17:1)</a:t>
            </a:r>
          </a:p>
        </p:txBody>
      </p:sp>
    </p:spTree>
    <p:extLst>
      <p:ext uri="{BB962C8B-B14F-4D97-AF65-F5344CB8AC3E}">
        <p14:creationId xmlns:p14="http://schemas.microsoft.com/office/powerpoint/2010/main" val="3912013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fade">
                                      <p:cBhvr>
                                        <p:cTn id="7" dur="500"/>
                                        <p:tgtEl>
                                          <p:spTgt spid="18534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5349"/>
                                        </p:tgtEl>
                                        <p:attrNameLst>
                                          <p:attrName>style.visibility</p:attrName>
                                        </p:attrNameLst>
                                      </p:cBhvr>
                                      <p:to>
                                        <p:strVal val="visible"/>
                                      </p:to>
                                    </p:set>
                                    <p:animEffect transition="in" filter="fade">
                                      <p:cBhvr>
                                        <p:cTn id="11" dur="500"/>
                                        <p:tgtEl>
                                          <p:spTgt spid="185349"/>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fade">
                                      <p:cBhvr>
                                        <p:cTn id="34" dur="500"/>
                                        <p:tgtEl>
                                          <p:spTgt spid="17">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500"/>
                                        <p:tgtEl>
                                          <p:spTgt spid="13">
                                            <p:txEl>
                                              <p:pRg st="0" end="0"/>
                                            </p:txEl>
                                          </p:spTgt>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Effect transition="in" filter="fade">
                                      <p:cBhvr>
                                        <p:cTn id="48" dur="500"/>
                                        <p:tgtEl>
                                          <p:spTgt spid="18">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fade">
                                      <p:cBhvr>
                                        <p:cTn id="58" dur="500"/>
                                        <p:tgtEl>
                                          <p:spTgt spid="16">
                                            <p:txEl>
                                              <p:pRg st="0" end="0"/>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xEl>
                                              <p:pRg st="0" end="0"/>
                                            </p:txEl>
                                          </p:spTgt>
                                        </p:tgtEl>
                                        <p:attrNameLst>
                                          <p:attrName>style.visibility</p:attrName>
                                        </p:attrNameLst>
                                      </p:cBhvr>
                                      <p:to>
                                        <p:strVal val="visible"/>
                                      </p:to>
                                    </p:set>
                                    <p:animEffect transition="in" filter="fade">
                                      <p:cBhvr>
                                        <p:cTn id="63" dur="500"/>
                                        <p:tgtEl>
                                          <p:spTgt spid="8">
                                            <p:txEl>
                                              <p:pRg st="0" end="0"/>
                                            </p:txEl>
                                          </p:spTgt>
                                        </p:tgtEl>
                                      </p:cBhvr>
                                    </p:animEffect>
                                  </p:childTnLst>
                                </p:cTn>
                              </p:par>
                            </p:childTnLst>
                          </p:cTn>
                        </p:par>
                        <p:par>
                          <p:cTn id="64" fill="hold" nodeType="afterGroup">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animEffect transition="in" filter="fade">
                                      <p:cBhvr>
                                        <p:cTn id="67" dur="500"/>
                                        <p:tgtEl>
                                          <p:spTgt spid="19">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xEl>
                                              <p:pRg st="0" end="0"/>
                                            </p:txEl>
                                          </p:spTgt>
                                        </p:tgtEl>
                                        <p:attrNameLst>
                                          <p:attrName>style.visibility</p:attrName>
                                        </p:attrNameLst>
                                      </p:cBhvr>
                                      <p:to>
                                        <p:strVal val="visible"/>
                                      </p:to>
                                    </p:set>
                                    <p:animEffect transition="in" filter="fade">
                                      <p:cBhvr>
                                        <p:cTn id="7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animBg="1" autoUpdateAnimBg="0"/>
      <p:bldP spid="185346" grpId="0" autoUpdateAnimBg="0"/>
      <p:bldP spid="7" grpId="0" build="p" autoUpdateAnimBg="0"/>
      <p:bldP spid="8" grpId="0" build="p" autoUpdateAnimBg="0"/>
      <p:bldP spid="9" grpId="0" build="p" autoUpdateAnimBg="0"/>
      <p:bldP spid="10" grpId="0" build="p" autoUpdateAnimBg="0"/>
      <p:bldP spid="11" grpId="0" build="p" autoUpdateAnimBg="0"/>
      <p:bldP spid="12" grpId="0" build="p" autoUpdateAnimBg="0"/>
      <p:bldP spid="13" grpId="0" build="p" autoUpdateAnimBg="0"/>
      <p:bldP spid="14" grpId="0" build="p" autoUpdateAnimBg="0"/>
      <p:bldP spid="16" grpId="0" build="p" autoUpdateAnimBg="0"/>
      <p:bldP spid="17" grpId="0" build="p" autoUpdateAnimBg="0"/>
      <p:bldP spid="18" grpId="0" build="p" autoUpdateAnimBg="0"/>
      <p:bldP spid="19" grpId="0" build="p" autoUpdateAnimBg="0"/>
      <p:bldP spid="20"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88840"/>
            <a:ext cx="9180513" cy="646331"/>
          </a:xfrm>
          <a:solidFill>
            <a:schemeClr val="accent6">
              <a:lumMod val="75000"/>
            </a:schemeClr>
          </a:solidFill>
          <a:ln w="28575">
            <a:solidFill>
              <a:srgbClr val="FFFF00"/>
            </a:solidFill>
          </a:ln>
        </p:spPr>
        <p:txBody>
          <a:bodyPr wrap="square">
            <a:spAutoFit/>
          </a:bodyPr>
          <a:lstStyle/>
          <a:p>
            <a:pPr>
              <a:defRPr/>
            </a:pPr>
            <a:r>
              <a:rPr lang="en-US" sz="3600" b="1" i="1">
                <a:solidFill>
                  <a:srgbClr val="FFFF00"/>
                </a:solidFill>
                <a:effectLst>
                  <a:outerShdw blurRad="38100" dist="38100" dir="2700000" algn="tl">
                    <a:srgbClr val="000000"/>
                  </a:outerShdw>
                </a:effectLst>
                <a:ea typeface="ＭＳ Ｐゴシック" charset="0"/>
              </a:rPr>
              <a:t>Siapakah </a:t>
            </a:r>
            <a:r>
              <a:rPr lang="en-US" sz="3600" b="1">
                <a:solidFill>
                  <a:srgbClr val="FFFFFF"/>
                </a:solidFill>
                <a:effectLst>
                  <a:outerShdw blurRad="38100" dist="38100" dir="2700000" algn="tl">
                    <a:srgbClr val="000000"/>
                  </a:outerShdw>
                </a:effectLst>
                <a:ea typeface="ＭＳ Ｐゴシック" charset="0"/>
              </a:rPr>
              <a:t>tujuh raja (</a:t>
            </a:r>
            <a:r>
              <a:rPr lang="en-US" sz="3600" b="1" dirty="0">
                <a:solidFill>
                  <a:srgbClr val="FFFFFF"/>
                </a:solidFill>
                <a:effectLst>
                  <a:outerShdw blurRad="38100" dist="38100" dir="2700000" algn="tl">
                    <a:srgbClr val="000000"/>
                  </a:outerShdw>
                </a:effectLst>
                <a:ea typeface="ＭＳ Ｐゴシック" charset="0"/>
              </a:rPr>
              <a:t>17:9-10)?</a:t>
            </a:r>
          </a:p>
        </p:txBody>
      </p:sp>
      <p:sp>
        <p:nvSpPr>
          <p:cNvPr id="588806" name="Line 6"/>
          <p:cNvSpPr>
            <a:spLocks noChangeShapeType="1"/>
          </p:cNvSpPr>
          <p:nvPr/>
        </p:nvSpPr>
        <p:spPr bwMode="auto">
          <a:xfrm flipV="1">
            <a:off x="0" y="47028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lgn="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39-41, 320</a:t>
            </a:r>
          </a:p>
        </p:txBody>
      </p:sp>
      <p:sp>
        <p:nvSpPr>
          <p:cNvPr id="19" name="Text Box 18"/>
          <p:cNvSpPr txBox="1">
            <a:spLocks noChangeArrowheads="1"/>
          </p:cNvSpPr>
          <p:nvPr/>
        </p:nvSpPr>
        <p:spPr bwMode="auto">
          <a:xfrm>
            <a:off x="0" y="1371600"/>
            <a:ext cx="9144000" cy="178728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200" b="1">
                <a:solidFill>
                  <a:schemeClr val="bg1"/>
                </a:solidFill>
                <a:latin typeface="Comic Sans MS" panose="030F0702030302020204" pitchFamily="66" charset="0"/>
                <a:ea typeface="ＭＳ Ｐゴシック" charset="0"/>
                <a:cs typeface="ＭＳ Ｐゴシック" charset="0"/>
              </a:rPr>
              <a:t>“</a:t>
            </a:r>
            <a:r>
              <a:rPr lang="en-US" sz="2200" b="1">
                <a:solidFill>
                  <a:schemeClr val="bg1"/>
                </a:solidFill>
                <a:latin typeface="Comic Sans MS" panose="030F0702030302020204" pitchFamily="66" charset="0"/>
              </a:rPr>
              <a:t>Yang penting di sini ialah akal yang mengandung hikmat: ketujuh kepala itu adalah tujuh gunung, yang di atasnya perempuan itu duduk, ketujuhnya adalah juga tujuh raja:  </a:t>
            </a:r>
            <a:r>
              <a:rPr lang="en-US" sz="2200" b="1" baseline="30000">
                <a:solidFill>
                  <a:schemeClr val="bg1"/>
                </a:solidFill>
                <a:latin typeface="Comic Sans MS" panose="030F0702030302020204" pitchFamily="66" charset="0"/>
                <a:ea typeface="ＭＳ Ｐゴシック" charset="0"/>
                <a:cs typeface="ＭＳ Ｐゴシック" charset="0"/>
              </a:rPr>
              <a:t>10</a:t>
            </a:r>
            <a:r>
              <a:rPr lang="en-US" sz="2200" b="1">
                <a:solidFill>
                  <a:schemeClr val="bg1"/>
                </a:solidFill>
                <a:latin typeface="Comic Sans MS" panose="030F0702030302020204" pitchFamily="66" charset="0"/>
                <a:ea typeface="ＭＳ Ｐゴシック" charset="0"/>
                <a:cs typeface="ＭＳ Ｐゴシック" charset="0"/>
              </a:rPr>
              <a:t> </a:t>
            </a:r>
            <a:r>
              <a:rPr lang="en-US" sz="2200" b="1">
                <a:solidFill>
                  <a:schemeClr val="bg1"/>
                </a:solidFill>
                <a:latin typeface="Comic Sans MS" panose="030F0702030302020204" pitchFamily="66" charset="0"/>
              </a:rPr>
              <a:t>lima di antaranya sudah jatuh, yang satu ada dan yang lain belum datang, dan jika ia datang, ia akan tinggal seketika saja.</a:t>
            </a:r>
            <a:r>
              <a:rPr lang="en-US" sz="2200" b="1">
                <a:solidFill>
                  <a:schemeClr val="bg1"/>
                </a:solidFill>
                <a:latin typeface="Comic Sans MS" panose="030F0702030302020204" pitchFamily="66" charset="0"/>
                <a:ea typeface="ＭＳ Ｐゴシック" charset="0"/>
                <a:cs typeface="ＭＳ Ｐゴシック" charset="0"/>
              </a:rPr>
              <a:t>" (TB).</a:t>
            </a:r>
            <a:endParaRPr lang="en-US" sz="2200" b="1" dirty="0">
              <a:solidFill>
                <a:schemeClr val="bg1"/>
              </a:solidFill>
              <a:latin typeface="Comic Sans MS" panose="030F0702030302020204" pitchFamily="66" charset="0"/>
              <a:ea typeface="ＭＳ Ｐゴシック" charset="0"/>
              <a:cs typeface="ＭＳ Ｐゴシック" charset="0"/>
            </a:endParaRPr>
          </a:p>
        </p:txBody>
      </p:sp>
      <p:grpSp>
        <p:nvGrpSpPr>
          <p:cNvPr id="20" name="Group 19"/>
          <p:cNvGrpSpPr/>
          <p:nvPr/>
        </p:nvGrpSpPr>
        <p:grpSpPr>
          <a:xfrm>
            <a:off x="-5818" y="35348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a:solidFill>
                    <a:srgbClr val="FFFFFF"/>
                  </a:solidFill>
                  <a:latin typeface="Comic Sans MS" pitchFamily="-111" charset="0"/>
                  <a:ea typeface="ＭＳ Ｐゴシック" charset="0"/>
                  <a:cs typeface="ＭＳ Ｐゴシック" charset="0"/>
                </a:rPr>
                <a:t>Kristus Disalib</a:t>
              </a:r>
              <a:br>
                <a:rPr lang="en-US" sz="2400" b="1">
                  <a:solidFill>
                    <a:srgbClr val="FFFFFF"/>
                  </a:solidFill>
                  <a:latin typeface="Comic Sans MS" pitchFamily="-111" charset="0"/>
                  <a:ea typeface="ＭＳ Ｐゴシック" charset="0"/>
                  <a:cs typeface="ＭＳ Ｐゴシック" charset="0"/>
                </a:rPr>
              </a:br>
              <a:r>
                <a:rPr lang="en-US" sz="2400" b="1">
                  <a:solidFill>
                    <a:srgbClr val="FFFFFF"/>
                  </a:solidFill>
                  <a:latin typeface="Comic Sans MS" pitchFamily="-111" charset="0"/>
                  <a:ea typeface="ＭＳ Ｐゴシック" charset="0"/>
                  <a:cs typeface="ＭＳ Ｐゴシック" charset="0"/>
                </a:rPr>
                <a:t>33</a:t>
              </a:r>
              <a:endParaRPr lang="en-US" sz="2400" b="1" dirty="0">
                <a:solidFill>
                  <a:srgbClr val="FFFFFF"/>
                </a:solidFill>
                <a:latin typeface="Comic Sans MS" pitchFamily="-111" charset="0"/>
                <a:ea typeface="ＭＳ Ｐゴシック" charset="0"/>
                <a:cs typeface="ＭＳ Ｐゴシック" charset="0"/>
              </a:endParaRPr>
            </a:p>
          </p:txBody>
        </p:sp>
      </p:grpSp>
      <p:sp>
        <p:nvSpPr>
          <p:cNvPr id="3" name="Chevron 2"/>
          <p:cNvSpPr>
            <a:spLocks noChangeAspect="1"/>
          </p:cNvSpPr>
          <p:nvPr/>
        </p:nvSpPr>
        <p:spPr bwMode="auto">
          <a:xfrm>
            <a:off x="-283493" y="6063238"/>
            <a:ext cx="1712286"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Tiberius</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14-37</a:t>
            </a:r>
            <a:endParaRPr lang="en-US" sz="2400" b="1" dirty="0">
              <a:solidFill>
                <a:srgbClr val="000000"/>
              </a:solidFill>
              <a:latin typeface="Arial"/>
              <a:ea typeface="ＭＳ Ｐゴシック" charset="0"/>
              <a:cs typeface="Arial"/>
            </a:endParaRPr>
          </a:p>
        </p:txBody>
      </p:sp>
      <p:sp>
        <p:nvSpPr>
          <p:cNvPr id="12" name="Chevron 11"/>
          <p:cNvSpPr>
            <a:spLocks noChangeAspect="1"/>
          </p:cNvSpPr>
          <p:nvPr/>
        </p:nvSpPr>
        <p:spPr bwMode="auto">
          <a:xfrm>
            <a:off x="1043243" y="60632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Caligula</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37-41</a:t>
            </a:r>
            <a:endParaRPr lang="en-US" sz="2400" b="1" dirty="0">
              <a:solidFill>
                <a:srgbClr val="FFFFFF"/>
              </a:solidFill>
              <a:latin typeface="Arial"/>
              <a:ea typeface="ＭＳ Ｐゴシック" charset="0"/>
              <a:cs typeface="Arial"/>
            </a:endParaRPr>
          </a:p>
        </p:txBody>
      </p:sp>
      <p:sp>
        <p:nvSpPr>
          <p:cNvPr id="13" name="Chevron 12"/>
          <p:cNvSpPr>
            <a:spLocks noChangeAspect="1"/>
          </p:cNvSpPr>
          <p:nvPr/>
        </p:nvSpPr>
        <p:spPr bwMode="auto">
          <a:xfrm>
            <a:off x="2290604" y="60632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Claudius</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41-54</a:t>
            </a:r>
            <a:endParaRPr lang="en-US" sz="2400" b="1" dirty="0">
              <a:solidFill>
                <a:srgbClr val="000000"/>
              </a:solidFill>
              <a:latin typeface="Arial"/>
              <a:ea typeface="ＭＳ Ｐゴシック" charset="0"/>
              <a:cs typeface="Arial"/>
            </a:endParaRPr>
          </a:p>
        </p:txBody>
      </p:sp>
      <p:sp>
        <p:nvSpPr>
          <p:cNvPr id="14" name="Chevron 13"/>
          <p:cNvSpPr>
            <a:spLocks noChangeAspect="1"/>
          </p:cNvSpPr>
          <p:nvPr/>
        </p:nvSpPr>
        <p:spPr bwMode="auto">
          <a:xfrm>
            <a:off x="3664972" y="60745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Nero</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54-68</a:t>
            </a:r>
            <a:endParaRPr lang="en-US" sz="2400" b="1" dirty="0">
              <a:solidFill>
                <a:srgbClr val="FFFFFF"/>
              </a:solidFill>
              <a:latin typeface="Arial"/>
              <a:ea typeface="ＭＳ Ｐゴシック" charset="0"/>
              <a:cs typeface="Arial"/>
            </a:endParaRPr>
          </a:p>
        </p:txBody>
      </p:sp>
      <p:sp>
        <p:nvSpPr>
          <p:cNvPr id="15" name="Chevron 14"/>
          <p:cNvSpPr>
            <a:spLocks noChangeAspect="1"/>
          </p:cNvSpPr>
          <p:nvPr/>
        </p:nvSpPr>
        <p:spPr bwMode="auto">
          <a:xfrm>
            <a:off x="4637916" y="60632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Vespasian</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69-79</a:t>
            </a:r>
            <a:endParaRPr lang="en-US" sz="2400" b="1" dirty="0">
              <a:solidFill>
                <a:srgbClr val="000000"/>
              </a:solidFill>
              <a:latin typeface="Arial"/>
              <a:ea typeface="ＭＳ Ｐゴシック" charset="0"/>
              <a:cs typeface="Arial"/>
            </a:endParaRPr>
          </a:p>
        </p:txBody>
      </p:sp>
      <p:sp>
        <p:nvSpPr>
          <p:cNvPr id="17" name="Chevron 16"/>
          <p:cNvSpPr>
            <a:spLocks noChangeAspect="1"/>
          </p:cNvSpPr>
          <p:nvPr/>
        </p:nvSpPr>
        <p:spPr bwMode="auto">
          <a:xfrm>
            <a:off x="7336745" y="60632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Domitian</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81-96</a:t>
            </a:r>
            <a:endParaRPr lang="en-US" sz="2400" b="1" dirty="0">
              <a:solidFill>
                <a:srgbClr val="FFFFFF"/>
              </a:solidFill>
              <a:latin typeface="Arial"/>
              <a:ea typeface="ＭＳ Ｐゴシック" charset="0"/>
              <a:cs typeface="Arial"/>
            </a:endParaRPr>
          </a:p>
        </p:txBody>
      </p:sp>
      <p:grpSp>
        <p:nvGrpSpPr>
          <p:cNvPr id="23" name="Group 22"/>
          <p:cNvGrpSpPr/>
          <p:nvPr/>
        </p:nvGrpSpPr>
        <p:grpSpPr>
          <a:xfrm>
            <a:off x="7200672" y="35482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a:solidFill>
                    <a:srgbClr val="FFFFFF"/>
                  </a:solidFill>
                  <a:latin typeface="Comic Sans MS" pitchFamily="-111" charset="0"/>
                  <a:ea typeface="ＭＳ Ｐゴシック" charset="0"/>
                  <a:cs typeface="ＭＳ Ｐゴシック" charset="0"/>
                </a:rPr>
                <a:t>Wahyu Ditulis</a:t>
              </a:r>
              <a:br>
                <a:rPr lang="en-US" sz="2400" b="1">
                  <a:solidFill>
                    <a:srgbClr val="FFFFFF"/>
                  </a:solidFill>
                  <a:latin typeface="Comic Sans MS" pitchFamily="-111" charset="0"/>
                  <a:ea typeface="ＭＳ Ｐゴシック" charset="0"/>
                  <a:cs typeface="ＭＳ Ｐゴシック" charset="0"/>
                </a:rPr>
              </a:br>
              <a:r>
                <a:rPr lang="en-US" sz="2400" b="1">
                  <a:solidFill>
                    <a:srgbClr val="FFFFFF"/>
                  </a:solidFill>
                  <a:latin typeface="Comic Sans MS" pitchFamily="-111" charset="0"/>
                  <a:ea typeface="ＭＳ Ｐゴシック" charset="0"/>
                  <a:cs typeface="ＭＳ Ｐゴシック" charset="0"/>
                </a:rPr>
                <a:t>95</a:t>
              </a:r>
              <a:endParaRPr lang="en-US" sz="2400" b="1" dirty="0">
                <a:solidFill>
                  <a:srgbClr val="FFFFFF"/>
                </a:solidFill>
                <a:latin typeface="Comic Sans MS" pitchFamily="-111" charset="0"/>
                <a:ea typeface="ＭＳ Ｐゴシック" charset="0"/>
                <a:cs typeface="ＭＳ Ｐゴシック"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48018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a:solidFill>
                  <a:srgbClr val="FFFFFF"/>
                </a:solidFill>
                <a:latin typeface="Comic Sans MS" pitchFamily="-111" charset="0"/>
                <a:ea typeface="ＭＳ Ｐゴシック" charset="0"/>
                <a:cs typeface="ＭＳ Ｐゴシック" charset="0"/>
              </a:rPr>
              <a:t>Yerusalem Dihancurkan</a:t>
            </a:r>
            <a:br>
              <a:rPr lang="en-US" sz="2400" b="1">
                <a:solidFill>
                  <a:srgbClr val="FFFFFF"/>
                </a:solidFill>
                <a:latin typeface="Comic Sans MS" pitchFamily="-111" charset="0"/>
                <a:ea typeface="ＭＳ Ｐゴシック" charset="0"/>
                <a:cs typeface="ＭＳ Ｐゴシック" charset="0"/>
              </a:rPr>
            </a:br>
            <a:r>
              <a:rPr lang="en-US" sz="2400" b="1">
                <a:solidFill>
                  <a:srgbClr val="FFFFFF"/>
                </a:solidFill>
                <a:latin typeface="Comic Sans MS" pitchFamily="-111" charset="0"/>
                <a:ea typeface="ＭＳ Ｐゴシック" charset="0"/>
                <a:cs typeface="ＭＳ Ｐゴシック" charset="0"/>
              </a:rPr>
              <a:t>70</a:t>
            </a:r>
            <a:endParaRPr lang="en-US" sz="2400" b="1" dirty="0">
              <a:solidFill>
                <a:srgbClr val="FFFFFF"/>
              </a:solidFill>
              <a:latin typeface="Comic Sans MS" pitchFamily="-111" charset="0"/>
              <a:ea typeface="ＭＳ Ｐゴシック" charset="0"/>
              <a:cs typeface="ＭＳ Ｐゴシック" charset="0"/>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3376089"/>
            <a:ext cx="970949" cy="1372167"/>
          </a:xfrm>
          <a:prstGeom prst="rect">
            <a:avLst/>
          </a:prstGeom>
        </p:spPr>
      </p:pic>
      <p:sp>
        <p:nvSpPr>
          <p:cNvPr id="10" name="Multiply 9"/>
          <p:cNvSpPr/>
          <p:nvPr/>
        </p:nvSpPr>
        <p:spPr bwMode="auto">
          <a:xfrm>
            <a:off x="4532934" y="33193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60632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Titus</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79-81</a:t>
            </a:r>
            <a:endParaRPr lang="en-US" sz="2400"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32793945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lgn="l">
              <a:defRPr/>
            </a:pPr>
            <a:r>
              <a:rPr lang="en-US" sz="3900"/>
              <a:t>Binatang 4: Yg menakutkan (Roma)</a:t>
            </a:r>
            <a:endParaRPr lang="en-US" sz="3900" dirty="0"/>
          </a:p>
        </p:txBody>
      </p:sp>
      <p:pic>
        <p:nvPicPr>
          <p:cNvPr id="378882" name="Picture 5" descr="daniel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a:solidFill>
                  <a:srgbClr val="FFFFFF"/>
                </a:solidFill>
                <a:effectLst>
                  <a:glow rad="317500">
                    <a:srgbClr val="000000">
                      <a:alpha val="75000"/>
                    </a:srgbClr>
                  </a:glow>
                  <a:outerShdw blurRad="38100" dist="38100" dir="2700000" algn="tl">
                    <a:srgbClr val="000000">
                      <a:alpha val="43137"/>
                    </a:srgbClr>
                  </a:outerShdw>
                </a:effectLst>
              </a:rPr>
              <a:t>Daniel 7:7</a:t>
            </a: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42064141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Domitian sebagai Antikris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pic>
        <p:nvPicPr>
          <p:cNvPr id="2" name="Picture 1"/>
          <p:cNvPicPr>
            <a:picLocks noChangeAspect="1"/>
          </p:cNvPicPr>
          <p:nvPr/>
        </p:nvPicPr>
        <p:blipFill>
          <a:blip r:embed="rId3"/>
          <a:stretch>
            <a:fillRect/>
          </a:stretch>
        </p:blipFill>
        <p:spPr>
          <a:xfrm>
            <a:off x="238918" y="751331"/>
            <a:ext cx="8587582" cy="6043169"/>
          </a:xfrm>
          <a:prstGeom prst="rect">
            <a:avLst/>
          </a:prstGeom>
        </p:spPr>
      </p:pic>
    </p:spTree>
    <p:extLst>
      <p:ext uri="{BB962C8B-B14F-4D97-AF65-F5344CB8AC3E}">
        <p14:creationId xmlns:p14="http://schemas.microsoft.com/office/powerpoint/2010/main" val="20792192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Domitian sebagai Antikris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pic>
        <p:nvPicPr>
          <p:cNvPr id="3" name="Picture 2"/>
          <p:cNvPicPr>
            <a:picLocks noChangeAspect="1"/>
          </p:cNvPicPr>
          <p:nvPr/>
        </p:nvPicPr>
        <p:blipFill>
          <a:blip r:embed="rId3"/>
          <a:stretch>
            <a:fillRect/>
          </a:stretch>
        </p:blipFill>
        <p:spPr>
          <a:xfrm>
            <a:off x="938212" y="698500"/>
            <a:ext cx="7610475" cy="6057900"/>
          </a:xfrm>
          <a:prstGeom prst="rect">
            <a:avLst/>
          </a:prstGeom>
        </p:spPr>
      </p:pic>
    </p:spTree>
    <p:extLst>
      <p:ext uri="{BB962C8B-B14F-4D97-AF65-F5344CB8AC3E}">
        <p14:creationId xmlns:p14="http://schemas.microsoft.com/office/powerpoint/2010/main" val="11611341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6000" b="1">
                <a:solidFill>
                  <a:schemeClr val="bg1"/>
                </a:solidFill>
                <a:ea typeface="+mj-ea"/>
              </a:rPr>
              <a:t>Wahyu </a:t>
            </a:r>
            <a:r>
              <a:rPr lang="en-US" sz="6000" b="1" dirty="0">
                <a:solidFill>
                  <a:schemeClr val="bg1"/>
                </a:solidFill>
                <a:ea typeface="+mj-ea"/>
              </a:rPr>
              <a:t>13:18</a:t>
            </a:r>
          </a:p>
        </p:txBody>
      </p:sp>
      <p:sp>
        <p:nvSpPr>
          <p:cNvPr id="15364" name="Text Box 4"/>
          <p:cNvSpPr txBox="1">
            <a:spLocks noChangeArrowheads="1"/>
          </p:cNvSpPr>
          <p:nvPr/>
        </p:nvSpPr>
        <p:spPr bwMode="auto">
          <a:xfrm>
            <a:off x="0" y="5075238"/>
            <a:ext cx="9144000" cy="1800493"/>
          </a:xfrm>
          <a:prstGeom prst="rect">
            <a:avLst/>
          </a:prstGeom>
          <a:solidFill>
            <a:schemeClr val="tx1">
              <a:alpha val="73000"/>
            </a:schemeClr>
          </a:solidFill>
          <a:ln w="9525">
            <a:noFill/>
            <a:miter lim="800000"/>
            <a:headEnd/>
            <a:tailEnd/>
          </a:ln>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20000"/>
              </a:spcBef>
              <a:spcAft>
                <a:spcPct val="0"/>
              </a:spcAft>
            </a:pPr>
            <a:r>
              <a:rPr lang="en-US" sz="3700" b="1">
                <a:solidFill>
                  <a:srgbClr val="FFFFFF"/>
                </a:solidFill>
                <a:effectLst>
                  <a:outerShdw blurRad="38100" dist="38100" dir="2700000" algn="tl">
                    <a:srgbClr val="000000">
                      <a:alpha val="43137"/>
                    </a:srgbClr>
                  </a:outerShdw>
                </a:effectLst>
                <a:latin typeface="Arial" charset="0"/>
              </a:rPr>
              <a:t>Preterists melihat angka 666 dalam Wahyu 13:18 sebagai Nero, sehingga Wahyu ditulis pada jaman Nero</a:t>
            </a:r>
            <a:endParaRPr lang="en-US" sz="3700" b="1" dirty="0">
              <a:solidFill>
                <a:srgbClr val="FFFFFF"/>
              </a:solidFill>
              <a:effectLst>
                <a:outerShdw blurRad="38100" dist="38100" dir="2700000" algn="tl">
                  <a:srgbClr val="000000">
                    <a:alpha val="43137"/>
                  </a:srgbClr>
                </a:outerShdw>
              </a:effectLst>
              <a:latin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478</a:t>
            </a:r>
          </a:p>
        </p:txBody>
      </p:sp>
    </p:spTree>
    <p:extLst>
      <p:ext uri="{BB962C8B-B14F-4D97-AF65-F5344CB8AC3E}">
        <p14:creationId xmlns:p14="http://schemas.microsoft.com/office/powerpoint/2010/main" val="41220075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0" y="4495800"/>
            <a:ext cx="9144000" cy="23622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31750" name="Text Box 6"/>
          <p:cNvSpPr txBox="1">
            <a:spLocks noChangeArrowheads="1"/>
          </p:cNvSpPr>
          <p:nvPr/>
        </p:nvSpPr>
        <p:spPr bwMode="auto">
          <a:xfrm>
            <a:off x="-60469" y="4507626"/>
            <a:ext cx="9233491" cy="2246769"/>
          </a:xfrm>
          <a:prstGeom prst="rect">
            <a:avLst/>
          </a:prstGeom>
          <a:noFill/>
          <a:ln w="9525">
            <a:noFill/>
            <a:miter lim="800000"/>
            <a:headEnd/>
            <a:tailEnd/>
          </a:ln>
          <a:effectLst>
            <a:outerShdw blurRad="63500" dist="38099" dir="2700000" algn="ctr" rotWithShape="0">
              <a:srgbClr val="4B462F">
                <a:alpha val="74998"/>
              </a:srgbClr>
            </a:outerShdw>
          </a:effectLst>
        </p:spPr>
        <p:txBody>
          <a:bodyPr wrap="square">
            <a:spAutoFit/>
          </a:bodyPr>
          <a:lstStyle/>
          <a:p>
            <a:pPr algn="ctr" defTabSz="914400" fontAlgn="base">
              <a:spcBef>
                <a:spcPct val="50000"/>
              </a:spcBef>
              <a:spcAft>
                <a:spcPct val="0"/>
              </a:spcAft>
              <a:defRPr/>
            </a:pPr>
            <a:r>
              <a:rPr lang="en-US" sz="2800" b="1">
                <a:solidFill>
                  <a:srgbClr val="FFFFFF"/>
                </a:solidFill>
                <a:latin typeface="Arial"/>
                <a:ea typeface="Arial" charset="0"/>
                <a:cs typeface="Arial"/>
              </a:rPr>
              <a:t>Wahyu 1:1 dan 4:1 menyatakan bahwa Yohanes (penulisnya) menyatakan “apa yang akan segera terjadi” dan “apa yang harusnya terjadi setelahnya”. Hal ini memastikan jumlah binatang di masa depan, dan bukan di masa lalu atau sekarang.</a:t>
            </a:r>
            <a:endParaRPr lang="en-US" sz="2800" b="1" dirty="0">
              <a:solidFill>
                <a:srgbClr val="FFFFFF"/>
              </a:solidFill>
              <a:latin typeface="Arial"/>
              <a:ea typeface="Arial" charset="0"/>
              <a:cs typeface="Arial"/>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478</a:t>
            </a:r>
          </a:p>
        </p:txBody>
      </p:sp>
      <p:sp>
        <p:nvSpPr>
          <p:cNvPr id="2" name="Title 1"/>
          <p:cNvSpPr>
            <a:spLocks noGrp="1"/>
          </p:cNvSpPr>
          <p:nvPr>
            <p:ph type="title"/>
          </p:nvPr>
        </p:nvSpPr>
        <p:spPr>
          <a:xfrm>
            <a:off x="0" y="62946"/>
            <a:ext cx="9144000" cy="1143000"/>
          </a:xfrm>
        </p:spPr>
        <p:txBody>
          <a:bodyPr/>
          <a:lstStyle/>
          <a:p>
            <a:r>
              <a:rPr lang="en-US">
                <a:solidFill>
                  <a:schemeClr val="bg1"/>
                </a:solidFill>
              </a:rPr>
              <a:t>Tanggapan: Orientasi Masa Depan</a:t>
            </a:r>
            <a:endParaRPr lang="en-US" dirty="0">
              <a:solidFill>
                <a:schemeClr val="bg1"/>
              </a:solidFill>
            </a:endParaRPr>
          </a:p>
        </p:txBody>
      </p:sp>
    </p:spTree>
    <p:extLst>
      <p:ext uri="{BB962C8B-B14F-4D97-AF65-F5344CB8AC3E}">
        <p14:creationId xmlns:p14="http://schemas.microsoft.com/office/powerpoint/2010/main" val="27426175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66800"/>
          </a:xfrm>
          <a:solidFill>
            <a:srgbClr val="C0C0C0">
              <a:alpha val="50000"/>
            </a:srgbClr>
          </a:solidFill>
        </p:spPr>
        <p:txBody>
          <a:bodyPr/>
          <a:lstStyle/>
          <a:p>
            <a:pPr eaLnBrk="1" hangingPunct="1"/>
            <a:r>
              <a:rPr lang="en-US" sz="6000" b="1">
                <a:solidFill>
                  <a:schemeClr val="tx1"/>
                </a:solidFill>
                <a:effectLst>
                  <a:outerShdw blurRad="38100" dist="38100" dir="2700000" algn="tl">
                    <a:srgbClr val="FFFFFF"/>
                  </a:outerShdw>
                </a:effectLst>
                <a:latin typeface="Arial" charset="0"/>
                <a:cs typeface="Arial" charset="0"/>
              </a:rPr>
              <a:t>Wahyu 17:10</a:t>
            </a:r>
            <a:endParaRPr lang="en-US" sz="6000" b="1" dirty="0">
              <a:solidFill>
                <a:schemeClr val="tx1"/>
              </a:solidFill>
              <a:effectLst>
                <a:outerShdw blurRad="38100" dist="38100" dir="2700000" algn="tl">
                  <a:srgbClr val="FFFFFF"/>
                </a:outerShdw>
              </a:effectLst>
              <a:latin typeface="Arial" charset="0"/>
              <a:cs typeface="Arial" charset="0"/>
            </a:endParaRPr>
          </a:p>
        </p:txBody>
      </p:sp>
      <p:sp>
        <p:nvSpPr>
          <p:cNvPr id="16388" name="Rectangle 4"/>
          <p:cNvSpPr>
            <a:spLocks noChangeArrowheads="1"/>
          </p:cNvSpPr>
          <p:nvPr/>
        </p:nvSpPr>
        <p:spPr bwMode="auto">
          <a:xfrm>
            <a:off x="0" y="5181600"/>
            <a:ext cx="9144000" cy="1676400"/>
          </a:xfrm>
          <a:prstGeom prst="rect">
            <a:avLst/>
          </a:prstGeom>
          <a:solidFill>
            <a:schemeClr val="tx1">
              <a:alpha val="50000"/>
            </a:schemeClr>
          </a:solidFill>
          <a:ln w="9525">
            <a:noFill/>
            <a:miter lim="800000"/>
            <a:headEnd/>
            <a:tailEnd/>
          </a:ln>
          <a:effectLst/>
        </p:spPr>
        <p:txBody>
          <a:bodyPr anchor="ctr"/>
          <a:lstStyle/>
          <a:p>
            <a:pPr algn="ctr" defTabSz="914400" fontAlgn="base">
              <a:spcBef>
                <a:spcPct val="0"/>
              </a:spcBef>
              <a:spcAft>
                <a:spcPct val="0"/>
              </a:spcAft>
            </a:pPr>
            <a:r>
              <a:rPr lang="en-US" sz="3200" b="1">
                <a:solidFill>
                  <a:srgbClr val="FFFFFF"/>
                </a:solidFill>
                <a:effectLst>
                  <a:outerShdw blurRad="38100" dist="38100" dir="2700000" algn="tl">
                    <a:srgbClr val="808080"/>
                  </a:outerShdw>
                </a:effectLst>
                <a:latin typeface="Arial" charset="0"/>
                <a:ea typeface="ＭＳ Ｐゴシック" charset="0"/>
                <a:cs typeface="Arial" charset="0"/>
              </a:rPr>
              <a:t>Preterists melihat “tujuh raja” sebagai tujuh raja Romawi dari abad pertama, raja keenam adalah Nero.</a:t>
            </a:r>
            <a:endParaRPr lang="en-US" sz="3200" b="1"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478</a:t>
            </a:r>
          </a:p>
        </p:txBody>
      </p:sp>
    </p:spTree>
    <p:extLst>
      <p:ext uri="{BB962C8B-B14F-4D97-AF65-F5344CB8AC3E}">
        <p14:creationId xmlns:p14="http://schemas.microsoft.com/office/powerpoint/2010/main" val="9125652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75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Rectangle 2"/>
          <p:cNvSpPr>
            <a:spLocks noGrp="1" noChangeArrowheads="1"/>
          </p:cNvSpPr>
          <p:nvPr>
            <p:ph type="title"/>
          </p:nvPr>
        </p:nvSpPr>
        <p:spPr>
          <a:xfrm>
            <a:off x="76200" y="4615671"/>
            <a:ext cx="5029200" cy="2013729"/>
          </a:xfrm>
          <a:effectLst>
            <a:outerShdw blurRad="63500" dist="38099" dir="2700000" algn="ctr" rotWithShape="0">
              <a:srgbClr val="4B462F">
                <a:alpha val="74998"/>
              </a:srgbClr>
            </a:outerShdw>
          </a:effectLst>
        </p:spPr>
        <p:txBody>
          <a:bodyPr/>
          <a:lstStyle/>
          <a:p>
            <a:pPr eaLnBrk="1" hangingPunct="1">
              <a:defRPr/>
            </a:pPr>
            <a:r>
              <a:rPr lang="en-US" sz="4100" b="1">
                <a:solidFill>
                  <a:schemeClr val="bg1"/>
                </a:solidFill>
                <a:ea typeface="+mj-ea"/>
              </a:rPr>
              <a:t>Tanggapan: Mengapa Nero bukan merupakan 666?</a:t>
            </a:r>
            <a:endParaRPr lang="en-US" sz="4100" b="1" dirty="0">
              <a:solidFill>
                <a:schemeClr val="bg1"/>
              </a:solidFill>
              <a:ea typeface="+mj-ea"/>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479</a:t>
            </a:r>
          </a:p>
        </p:txBody>
      </p:sp>
      <p:sp>
        <p:nvSpPr>
          <p:cNvPr id="6" name="Rectangle 3"/>
          <p:cNvSpPr txBox="1">
            <a:spLocks noChangeArrowheads="1"/>
          </p:cNvSpPr>
          <p:nvPr/>
        </p:nvSpPr>
        <p:spPr bwMode="auto">
          <a:xfrm>
            <a:off x="5257800" y="757099"/>
            <a:ext cx="3886200" cy="556260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defRPr/>
            </a:pPr>
            <a:r>
              <a:rPr lang="en-US" sz="3000" b="1">
                <a:solidFill>
                  <a:srgbClr val="000066"/>
                </a:solidFill>
                <a:latin typeface="Arial"/>
                <a:ea typeface="Arial"/>
                <a:cs typeface="Arial"/>
              </a:rPr>
              <a:t>Nero berkuasa pada tahun 54-68, bukan selama 42 bulan (Wahyu </a:t>
            </a:r>
            <a:r>
              <a:rPr lang="en-US" sz="3000" b="1" dirty="0">
                <a:solidFill>
                  <a:srgbClr val="000066"/>
                </a:solidFill>
                <a:latin typeface="Arial"/>
                <a:ea typeface="Arial"/>
                <a:cs typeface="Arial"/>
              </a:rPr>
              <a:t>13:5).</a:t>
            </a:r>
          </a:p>
          <a:p>
            <a:pPr defTabSz="914400" eaLnBrk="1" hangingPunct="1">
              <a:defRPr/>
            </a:pPr>
            <a:endParaRPr lang="en-US" sz="3000" b="1" dirty="0">
              <a:solidFill>
                <a:srgbClr val="000066"/>
              </a:solidFill>
              <a:latin typeface="Arial"/>
              <a:ea typeface="Arial"/>
              <a:cs typeface="Arial"/>
            </a:endParaRPr>
          </a:p>
          <a:p>
            <a:pPr defTabSz="914400" eaLnBrk="1" hangingPunct="1">
              <a:defRPr/>
            </a:pPr>
            <a:r>
              <a:rPr lang="en-US" sz="3000" b="1">
                <a:solidFill>
                  <a:srgbClr val="000066"/>
                </a:solidFill>
                <a:latin typeface="Arial"/>
                <a:ea typeface="Arial"/>
                <a:cs typeface="Arial"/>
              </a:rPr>
              <a:t>Tidak semua penduduk bumi menyembah Nero (Wahu 13:8</a:t>
            </a:r>
            <a:r>
              <a:rPr lang="en-US" sz="3000" b="1" dirty="0">
                <a:solidFill>
                  <a:srgbClr val="000066"/>
                </a:solidFill>
                <a:latin typeface="Arial"/>
                <a:ea typeface="Arial"/>
                <a:cs typeface="Arial"/>
              </a:rPr>
              <a:t>).</a:t>
            </a:r>
          </a:p>
        </p:txBody>
      </p:sp>
    </p:spTree>
    <p:extLst>
      <p:ext uri="{BB962C8B-B14F-4D97-AF65-F5344CB8AC3E}">
        <p14:creationId xmlns:p14="http://schemas.microsoft.com/office/powerpoint/2010/main" val="35886870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9260" name="Group 108"/>
          <p:cNvGraphicFramePr>
            <a:graphicFrameLocks noGrp="1"/>
          </p:cNvGraphicFramePr>
          <p:nvPr>
            <p:ph/>
            <p:extLst>
              <p:ext uri="{D42A27DB-BD31-4B8C-83A1-F6EECF244321}">
                <p14:modId xmlns:p14="http://schemas.microsoft.com/office/powerpoint/2010/main" val="4023282375"/>
              </p:ext>
            </p:extLst>
          </p:nvPr>
        </p:nvGraphicFramePr>
        <p:xfrm>
          <a:off x="-1" y="855541"/>
          <a:ext cx="9132560" cy="5484280"/>
        </p:xfrm>
        <a:graphic>
          <a:graphicData uri="http://schemas.openxmlformats.org/drawingml/2006/table">
            <a:tbl>
              <a:tblPr/>
              <a:tblGrid>
                <a:gridCol w="4566280">
                  <a:extLst>
                    <a:ext uri="{9D8B030D-6E8A-4147-A177-3AD203B41FA5}">
                      <a16:colId xmlns:a16="http://schemas.microsoft.com/office/drawing/2014/main" val="20000"/>
                    </a:ext>
                  </a:extLst>
                </a:gridCol>
                <a:gridCol w="4566280">
                  <a:extLst>
                    <a:ext uri="{9D8B030D-6E8A-4147-A177-3AD203B41FA5}">
                      <a16:colId xmlns:a16="http://schemas.microsoft.com/office/drawing/2014/main" val="20001"/>
                    </a:ext>
                  </a:extLst>
                </a:gridCol>
              </a:tblGrid>
              <a:tr h="8602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Daniel 7:1-8</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00"/>
                          </a:solidFill>
                          <a:effectLst/>
                          <a:latin typeface="Arial" charset="0"/>
                          <a:ea typeface="ＭＳ Ｐゴシック" charset="0"/>
                          <a:cs typeface="Times New Roman" charset="0"/>
                        </a:rPr>
                        <a:t>Wahyu 13:1-2</a:t>
                      </a: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 17:9-12</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03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Times New Roman" charset="0"/>
                        </a:rPr>
                        <a:t>Empat binatang (singa, beruang, macan tutul, binatang dengan 10 tanduk)</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Times New Roman" charset="0"/>
                        </a:rPr>
                        <a:t>Satu binatang seperti macan tutul, beruang, dan singa (</a:t>
                      </a: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13:2</a:t>
                      </a:r>
                      <a:r>
                        <a:rPr kumimoji="0" lang="en-US" sz="2400" b="1" i="0" u="none" strike="noStrike" cap="none" normalizeH="0" baseline="0">
                          <a:ln>
                            <a:noFill/>
                          </a:ln>
                          <a:solidFill>
                            <a:schemeClr val="bg1"/>
                          </a:solidFill>
                          <a:effectLst/>
                          <a:latin typeface="Arial" charset="0"/>
                          <a:ea typeface="ＭＳ Ｐゴシック" charset="0"/>
                          <a:cs typeface="Times New Roman" charset="0"/>
                        </a:rPr>
                        <a:t>) dengan 10 tanduk (13:1</a:t>
                      </a: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 17:3)</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72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Times New Roman" charset="0"/>
                        </a:rPr>
                        <a:t>Tujuh kepala menggambarkan empat kerajaan turun-temurun</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Times New Roman" charset="0"/>
                        </a:rPr>
                        <a:t>Tujuh kepala menggambarkan empat kerajaan turun-temurun</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4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Times New Roman" charset="0"/>
                        </a:rPr>
                        <a:t>Empat kerajaan</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Times New Roman" charset="0"/>
                        </a:rPr>
                        <a:t>Tujuh kerajaan</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7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Times New Roman" charset="0"/>
                        </a:rPr>
                        <a:t>10 tanduk (</a:t>
                      </a: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v. 7)</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Times New Roman" charset="0"/>
                        </a:rPr>
                        <a:t>10 tanduk (13:1</a:t>
                      </a: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 17:3,12)</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3510" name="Text Box 89"/>
          <p:cNvSpPr txBox="1">
            <a:spLocks noChangeArrowheads="1"/>
          </p:cNvSpPr>
          <p:nvPr/>
        </p:nvSpPr>
        <p:spPr bwMode="auto">
          <a:xfrm>
            <a:off x="0" y="6248400"/>
            <a:ext cx="9143999" cy="646331"/>
          </a:xfrm>
          <a:prstGeom prst="rect">
            <a:avLst/>
          </a:prstGeom>
          <a:solidFill>
            <a:schemeClr val="tx1"/>
          </a:solidFill>
          <a:ln>
            <a:noFill/>
          </a:ln>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 Critique of the Preterist View of Revelation 17:9-11 and Nero,” </a:t>
            </a:r>
            <a:r>
              <a:rPr lang="en-US" sz="1800" i="1" dirty="0">
                <a:solidFill>
                  <a:srgbClr val="FFFFFF"/>
                </a:solidFill>
              </a:rPr>
              <a:t>Bibliotheca Sacra 164 </a:t>
            </a:r>
            <a:r>
              <a:rPr lang="en-US" sz="1800" dirty="0">
                <a:solidFill>
                  <a:srgbClr val="FFFFFF"/>
                </a:solidFill>
              </a:rPr>
              <a:t>(July-September 2007): 484 </a:t>
            </a:r>
            <a:endParaRPr lang="en-US" sz="1800" i="1" dirty="0">
              <a:solidFill>
                <a:srgbClr val="FFFFFF"/>
              </a:solidFill>
              <a:latin typeface="Times New Roman"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479</a:t>
            </a:r>
          </a:p>
        </p:txBody>
      </p:sp>
      <p:sp>
        <p:nvSpPr>
          <p:cNvPr id="2" name="Title 1"/>
          <p:cNvSpPr>
            <a:spLocks noGrp="1"/>
          </p:cNvSpPr>
          <p:nvPr>
            <p:ph type="title" idx="4294967295"/>
          </p:nvPr>
        </p:nvSpPr>
        <p:spPr>
          <a:xfrm>
            <a:off x="457200" y="27664"/>
            <a:ext cx="8229600" cy="827877"/>
          </a:xfrm>
        </p:spPr>
        <p:txBody>
          <a:bodyPr/>
          <a:lstStyle/>
          <a:p>
            <a:r>
              <a:rPr lang="en-US" sz="3600" b="1">
                <a:solidFill>
                  <a:srgbClr val="FFFFFF"/>
                </a:solidFill>
              </a:rPr>
              <a:t>Korelasi dengan Daniel</a:t>
            </a:r>
            <a:endParaRPr lang="en-US" sz="3600" b="1" dirty="0">
              <a:solidFill>
                <a:srgbClr val="FFFFFF"/>
              </a:solidFill>
            </a:endParaRPr>
          </a:p>
        </p:txBody>
      </p:sp>
    </p:spTree>
    <p:extLst>
      <p:ext uri="{BB962C8B-B14F-4D97-AF65-F5344CB8AC3E}">
        <p14:creationId xmlns:p14="http://schemas.microsoft.com/office/powerpoint/2010/main" val="38910853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5"/>
            <a:ext cx="9180513" cy="1279573"/>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Pandangan lain tentang 7 raja</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44600"/>
            <a:ext cx="9144000" cy="4366260"/>
          </a:xfrm>
          <a:prstGeom prst="rect">
            <a:avLst/>
          </a:prstGeom>
        </p:spPr>
      </p:pic>
      <p:sp>
        <p:nvSpPr>
          <p:cNvPr id="4" name="Rectangle 1026"/>
          <p:cNvSpPr txBox="1">
            <a:spLocks noChangeArrowheads="1"/>
          </p:cNvSpPr>
          <p:nvPr/>
        </p:nvSpPr>
        <p:spPr bwMode="auto">
          <a:xfrm>
            <a:off x="-94956" y="2886854"/>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a:effectLst>
                  <a:outerShdw blurRad="38100" dist="38100" dir="2700000" algn="tl">
                    <a:srgbClr val="000000">
                      <a:alpha val="43137"/>
                    </a:srgbClr>
                  </a:outerShdw>
                </a:effectLst>
                <a:latin typeface="Arial" charset="0"/>
                <a:ea typeface="ＭＳ Ｐゴシック" charset="0"/>
                <a:cs typeface="ＭＳ Ｐゴシック" charset="0"/>
              </a:rPr>
              <a:t>Mesir</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1246302" y="30293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a:effectLst>
                  <a:outerShdw blurRad="38100" dist="38100" dir="2700000" algn="tl">
                    <a:srgbClr val="000000">
                      <a:alpha val="43137"/>
                    </a:srgbClr>
                  </a:outerShdw>
                </a:effectLst>
                <a:latin typeface="Arial" charset="0"/>
                <a:ea typeface="ＭＳ Ｐゴシック" charset="0"/>
                <a:cs typeface="ＭＳ Ｐゴシック" charset="0"/>
              </a:rPr>
              <a:t>Asyur</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2540076" y="32667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a:effectLst>
                  <a:outerShdw blurRad="38100" dist="38100" dir="2700000" algn="tl">
                    <a:srgbClr val="000000">
                      <a:alpha val="43137"/>
                    </a:srgbClr>
                  </a:outerShdw>
                </a:effectLst>
                <a:latin typeface="Arial" charset="0"/>
                <a:ea typeface="ＭＳ Ｐゴシック" charset="0"/>
                <a:cs typeface="ＭＳ Ｐゴシック" charset="0"/>
              </a:rPr>
              <a:t>Babel</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3323467" y="3860218"/>
            <a:ext cx="1887256"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a:effectLst>
                  <a:outerShdw blurRad="38100" dist="38100" dir="2700000" algn="tl">
                    <a:srgbClr val="000000">
                      <a:alpha val="43137"/>
                    </a:srgbClr>
                  </a:outerShdw>
                </a:effectLst>
                <a:latin typeface="Arial" charset="0"/>
                <a:ea typeface="ＭＳ Ｐゴシック" charset="0"/>
                <a:cs typeface="ＭＳ Ｐゴシック" charset="0"/>
              </a:rPr>
              <a:t>Persia</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6409561" y="3753386"/>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a:effectLst>
                  <a:outerShdw blurRad="38100" dist="38100" dir="2700000" algn="tl">
                    <a:srgbClr val="000000">
                      <a:alpha val="43137"/>
                    </a:srgbClr>
                  </a:outerShdw>
                </a:effectLst>
                <a:latin typeface="Arial" charset="0"/>
                <a:ea typeface="ＭＳ Ｐゴシック" charset="0"/>
                <a:cs typeface="ＭＳ Ｐゴシック" charset="0"/>
              </a:rPr>
              <a:t>Romawi</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7703334" y="3026898"/>
            <a:ext cx="1329389" cy="149564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a:effectLst>
                  <a:outerShdw blurRad="38100" dist="38100" dir="2700000" algn="tl">
                    <a:srgbClr val="000000">
                      <a:alpha val="43137"/>
                    </a:srgbClr>
                  </a:outerShdw>
                </a:effectLst>
                <a:latin typeface="Arial" charset="0"/>
                <a:ea typeface="ＭＳ Ｐゴシック" charset="0"/>
                <a:cs typeface="ＭＳ Ｐゴシック" charset="0"/>
              </a:rPr>
              <a:t>Turkii kaisar Ottoman</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Rectangle 1026"/>
          <p:cNvSpPr txBox="1">
            <a:spLocks noChangeArrowheads="1"/>
          </p:cNvSpPr>
          <p:nvPr/>
        </p:nvSpPr>
        <p:spPr bwMode="auto">
          <a:xfrm>
            <a:off x="5115779" y="3288043"/>
            <a:ext cx="1246301" cy="118701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a:effectLst>
                  <a:outerShdw blurRad="38100" dist="38100" dir="2700000" algn="tl">
                    <a:srgbClr val="000000">
                      <a:alpha val="43137"/>
                    </a:srgbClr>
                  </a:outerShdw>
                </a:effectLst>
                <a:latin typeface="Arial" charset="0"/>
                <a:ea typeface="ＭＳ Ｐゴシック" charset="0"/>
                <a:cs typeface="ＭＳ Ｐゴシック" charset="0"/>
              </a:rPr>
              <a:t>Yunani </a:t>
            </a:r>
            <a:r>
              <a:rPr lang="en-US" sz="1800" b="1">
                <a:effectLst>
                  <a:outerShdw blurRad="38100" dist="38100" dir="2700000" algn="tl">
                    <a:srgbClr val="000000">
                      <a:alpha val="43137"/>
                    </a:srgbClr>
                  </a:outerShdw>
                </a:effectLst>
                <a:latin typeface="Arial" charset="0"/>
                <a:ea typeface="ＭＳ Ｐゴシック" charset="0"/>
                <a:cs typeface="ＭＳ Ｐゴシック" charset="0"/>
              </a:rPr>
              <a:t>(dgn 4 jenderal)</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33798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479</a:t>
            </a:r>
          </a:p>
        </p:txBody>
      </p:sp>
      <p:sp>
        <p:nvSpPr>
          <p:cNvPr id="6" name="Rectangle 3"/>
          <p:cNvSpPr txBox="1">
            <a:spLocks noChangeArrowheads="1"/>
          </p:cNvSpPr>
          <p:nvPr/>
        </p:nvSpPr>
        <p:spPr bwMode="auto">
          <a:xfrm>
            <a:off x="0" y="1588193"/>
            <a:ext cx="9144000" cy="4495800"/>
          </a:xfrm>
          <a:prstGeom prst="rect">
            <a:avLst/>
          </a:prstGeom>
          <a:solidFill>
            <a:schemeClr val="bg1">
              <a:alpha val="64999"/>
            </a:schemeClr>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indent="-514350" defTabSz="914400" eaLnBrk="1" hangingPunct="1">
              <a:buFontTx/>
              <a:buAutoNum type="arabicPeriod"/>
            </a:pPr>
            <a:r>
              <a:rPr lang="en-US" sz="2800" b="1">
                <a:solidFill>
                  <a:srgbClr val="000066"/>
                </a:solidFill>
                <a:effectLst>
                  <a:outerShdw blurRad="38100" dist="38100" dir="2700000" algn="tl">
                    <a:srgbClr val="DDDDDD"/>
                  </a:outerShdw>
                </a:effectLst>
                <a:latin typeface="Arial" charset="0"/>
                <a:cs typeface="Arial" charset="0"/>
              </a:rPr>
              <a:t>Mesir (Firaun) </a:t>
            </a:r>
            <a:endParaRPr lang="en-US" sz="2800" b="1" dirty="0">
              <a:solidFill>
                <a:srgbClr val="000066"/>
              </a:solidFill>
              <a:effectLst>
                <a:outerShdw blurRad="38100" dist="38100" dir="2700000" algn="tl">
                  <a:srgbClr val="DDDDDD"/>
                </a:outerShdw>
              </a:effectLst>
              <a:latin typeface="Arial" charset="0"/>
              <a:cs typeface="Arial" charset="0"/>
            </a:endParaRPr>
          </a:p>
          <a:p>
            <a:pPr marL="514350" indent="-514350" defTabSz="914400" eaLnBrk="1" hangingPunct="1">
              <a:buFontTx/>
              <a:buAutoNum type="arabicPeriod"/>
            </a:pPr>
            <a:r>
              <a:rPr lang="en-US" sz="2800" b="1">
                <a:solidFill>
                  <a:srgbClr val="000066"/>
                </a:solidFill>
                <a:effectLst>
                  <a:outerShdw blurRad="38100" dist="38100" dir="2700000" algn="tl">
                    <a:srgbClr val="DDDDDD"/>
                  </a:outerShdw>
                </a:effectLst>
                <a:latin typeface="Arial" charset="0"/>
                <a:cs typeface="Arial" charset="0"/>
              </a:rPr>
              <a:t>Asyur (Raja-raja Asyur) </a:t>
            </a:r>
            <a:endParaRPr lang="en-US" sz="2800" b="1" dirty="0">
              <a:solidFill>
                <a:srgbClr val="000066"/>
              </a:solidFill>
              <a:effectLst>
                <a:outerShdw blurRad="38100" dist="38100" dir="2700000" algn="tl">
                  <a:srgbClr val="DDDDDD"/>
                </a:outerShdw>
              </a:effectLst>
              <a:latin typeface="Arial" charset="0"/>
              <a:cs typeface="Arial" charset="0"/>
            </a:endParaRPr>
          </a:p>
          <a:p>
            <a:pPr defTabSz="914400" eaLnBrk="1" hangingPunct="1">
              <a:buFontTx/>
              <a:buNone/>
            </a:pPr>
            <a:r>
              <a:rPr lang="en-US" sz="2800" b="1" dirty="0">
                <a:solidFill>
                  <a:srgbClr val="000066"/>
                </a:solidFill>
                <a:effectLst>
                  <a:outerShdw blurRad="38100" dist="38100" dir="2700000" algn="tl">
                    <a:srgbClr val="DDDDDD"/>
                  </a:outerShdw>
                </a:effectLst>
                <a:latin typeface="Arial" charset="0"/>
                <a:cs typeface="Arial" charset="0"/>
              </a:rPr>
              <a:t>3</a:t>
            </a:r>
            <a:r>
              <a:rPr lang="en-US" sz="2800" b="1">
                <a:solidFill>
                  <a:srgbClr val="000066"/>
                </a:solidFill>
                <a:effectLst>
                  <a:outerShdw blurRad="38100" dist="38100" dir="2700000" algn="tl">
                    <a:srgbClr val="DDDDDD"/>
                  </a:outerShdw>
                </a:effectLst>
                <a:latin typeface="Arial" charset="0"/>
                <a:cs typeface="Arial" charset="0"/>
              </a:rPr>
              <a:t>. Babel baru(Nebukadnezar) </a:t>
            </a:r>
            <a:endParaRPr lang="en-US" sz="2800" b="1" dirty="0">
              <a:solidFill>
                <a:srgbClr val="000066"/>
              </a:solidFill>
              <a:effectLst>
                <a:outerShdw blurRad="38100" dist="38100" dir="2700000" algn="tl">
                  <a:srgbClr val="DDDDDD"/>
                </a:outerShdw>
              </a:effectLst>
              <a:latin typeface="Arial" charset="0"/>
              <a:cs typeface="Arial" charset="0"/>
            </a:endParaRPr>
          </a:p>
          <a:p>
            <a:pPr defTabSz="914400" eaLnBrk="1" hangingPunct="1">
              <a:buFontTx/>
              <a:buNone/>
            </a:pPr>
            <a:r>
              <a:rPr lang="en-US" sz="2800" b="1" dirty="0">
                <a:solidFill>
                  <a:srgbClr val="000066"/>
                </a:solidFill>
                <a:effectLst>
                  <a:outerShdw blurRad="38100" dist="38100" dir="2700000" algn="tl">
                    <a:srgbClr val="DDDDDD"/>
                  </a:outerShdw>
                </a:effectLst>
                <a:latin typeface="Arial" charset="0"/>
                <a:cs typeface="Arial" charset="0"/>
              </a:rPr>
              <a:t>4</a:t>
            </a:r>
            <a:r>
              <a:rPr lang="en-US" sz="2800" b="1">
                <a:solidFill>
                  <a:srgbClr val="000066"/>
                </a:solidFill>
                <a:effectLst>
                  <a:outerShdw blurRad="38100" dist="38100" dir="2700000" algn="tl">
                    <a:srgbClr val="DDDDDD"/>
                  </a:outerShdw>
                </a:effectLst>
                <a:latin typeface="Arial" charset="0"/>
                <a:cs typeface="Arial" charset="0"/>
              </a:rPr>
              <a:t>. Persia (Koresh) </a:t>
            </a:r>
            <a:endParaRPr lang="en-US" sz="2800" b="1" dirty="0">
              <a:solidFill>
                <a:srgbClr val="000066"/>
              </a:solidFill>
              <a:effectLst>
                <a:outerShdw blurRad="38100" dist="38100" dir="2700000" algn="tl">
                  <a:srgbClr val="DDDDDD"/>
                </a:outerShdw>
              </a:effectLst>
              <a:latin typeface="Arial" charset="0"/>
              <a:cs typeface="Arial" charset="0"/>
            </a:endParaRPr>
          </a:p>
          <a:p>
            <a:pPr defTabSz="914400" eaLnBrk="1" hangingPunct="1">
              <a:buFontTx/>
              <a:buNone/>
            </a:pPr>
            <a:r>
              <a:rPr lang="en-US" sz="2800" b="1" dirty="0">
                <a:solidFill>
                  <a:srgbClr val="000066"/>
                </a:solidFill>
                <a:effectLst>
                  <a:outerShdw blurRad="38100" dist="38100" dir="2700000" algn="tl">
                    <a:srgbClr val="DDDDDD"/>
                  </a:outerShdw>
                </a:effectLst>
                <a:latin typeface="Arial" charset="0"/>
                <a:cs typeface="Arial" charset="0"/>
              </a:rPr>
              <a:t>5</a:t>
            </a:r>
            <a:r>
              <a:rPr lang="en-US" sz="2800" b="1">
                <a:solidFill>
                  <a:srgbClr val="000066"/>
                </a:solidFill>
                <a:effectLst>
                  <a:outerShdw blurRad="38100" dist="38100" dir="2700000" algn="tl">
                    <a:srgbClr val="DDDDDD"/>
                  </a:outerShdw>
                </a:effectLst>
                <a:latin typeface="Arial" charset="0"/>
                <a:cs typeface="Arial" charset="0"/>
              </a:rPr>
              <a:t>. Yunani (Alexander Agung) </a:t>
            </a:r>
            <a:endParaRPr lang="en-US" sz="2800" b="1" dirty="0">
              <a:solidFill>
                <a:srgbClr val="000066"/>
              </a:solidFill>
              <a:effectLst>
                <a:outerShdw blurRad="38100" dist="38100" dir="2700000" algn="tl">
                  <a:srgbClr val="DDDDDD"/>
                </a:outerShdw>
              </a:effectLst>
              <a:latin typeface="Arial" charset="0"/>
              <a:cs typeface="Arial" charset="0"/>
            </a:endParaRPr>
          </a:p>
          <a:p>
            <a:pPr defTabSz="914400" eaLnBrk="1" hangingPunct="1">
              <a:buFontTx/>
              <a:buNone/>
            </a:pPr>
            <a:r>
              <a:rPr lang="en-US" sz="2800" b="1" dirty="0">
                <a:solidFill>
                  <a:srgbClr val="000066"/>
                </a:solidFill>
                <a:effectLst>
                  <a:outerShdw blurRad="38100" dist="38100" dir="2700000" algn="tl">
                    <a:srgbClr val="DDDDDD"/>
                  </a:outerShdw>
                </a:effectLst>
                <a:latin typeface="Arial" charset="0"/>
                <a:cs typeface="Arial" charset="0"/>
              </a:rPr>
              <a:t>6</a:t>
            </a:r>
            <a:r>
              <a:rPr lang="en-US" sz="2800" b="1">
                <a:solidFill>
                  <a:srgbClr val="000066"/>
                </a:solidFill>
                <a:effectLst>
                  <a:outerShdw blurRad="38100" dist="38100" dir="2700000" algn="tl">
                    <a:srgbClr val="DDDDDD"/>
                  </a:outerShdw>
                </a:effectLst>
                <a:latin typeface="Arial" charset="0"/>
                <a:cs typeface="Arial" charset="0"/>
              </a:rPr>
              <a:t>. Romawi (para Kaisar; “yang satu") </a:t>
            </a:r>
            <a:endParaRPr lang="en-US" sz="2800" b="1" dirty="0">
              <a:solidFill>
                <a:srgbClr val="000066"/>
              </a:solidFill>
              <a:effectLst>
                <a:outerShdw blurRad="38100" dist="38100" dir="2700000" algn="tl">
                  <a:srgbClr val="DDDDDD"/>
                </a:outerShdw>
              </a:effectLst>
              <a:latin typeface="Arial" charset="0"/>
              <a:cs typeface="Arial" charset="0"/>
            </a:endParaRPr>
          </a:p>
          <a:p>
            <a:pPr defTabSz="914400" eaLnBrk="1" hangingPunct="1">
              <a:buFontTx/>
              <a:buNone/>
            </a:pPr>
            <a:r>
              <a:rPr lang="en-US" sz="2800" b="1" dirty="0">
                <a:solidFill>
                  <a:srgbClr val="000066"/>
                </a:solidFill>
                <a:effectLst>
                  <a:outerShdw blurRad="38100" dist="38100" dir="2700000" algn="tl">
                    <a:srgbClr val="DDDDDD"/>
                  </a:outerShdw>
                </a:effectLst>
                <a:latin typeface="Arial" charset="0"/>
                <a:cs typeface="Arial" charset="0"/>
              </a:rPr>
              <a:t>7</a:t>
            </a:r>
            <a:r>
              <a:rPr lang="en-US" sz="2800" b="1">
                <a:solidFill>
                  <a:srgbClr val="000066"/>
                </a:solidFill>
                <a:effectLst>
                  <a:outerShdw blurRad="38100" dist="38100" dir="2700000" algn="tl">
                    <a:srgbClr val="DDDDDD"/>
                  </a:outerShdw>
                </a:effectLst>
                <a:latin typeface="Arial" charset="0"/>
                <a:cs typeface="Arial" charset="0"/>
              </a:rPr>
              <a:t>. Persatuan Kerajaan Romawi (10 raja: “belum”) </a:t>
            </a:r>
            <a:endParaRPr lang="en-US" sz="2800" b="1" dirty="0">
              <a:solidFill>
                <a:srgbClr val="000066"/>
              </a:solidFill>
              <a:effectLst>
                <a:outerShdw blurRad="38100" dist="38100" dir="2700000" algn="tl">
                  <a:srgbClr val="DDDDDD"/>
                </a:outerShdw>
              </a:effectLst>
              <a:latin typeface="Arial" charset="0"/>
              <a:cs typeface="Arial" charset="0"/>
            </a:endParaRPr>
          </a:p>
          <a:p>
            <a:pPr defTabSz="914400" eaLnBrk="1" hangingPunct="1">
              <a:buFontTx/>
              <a:buNone/>
            </a:pPr>
            <a:r>
              <a:rPr lang="en-US" sz="2800" b="1" dirty="0">
                <a:solidFill>
                  <a:srgbClr val="000066"/>
                </a:solidFill>
                <a:effectLst>
                  <a:outerShdw blurRad="38100" dist="38100" dir="2700000" algn="tl">
                    <a:srgbClr val="DDDDDD"/>
                  </a:outerShdw>
                </a:effectLst>
                <a:latin typeface="Arial" charset="0"/>
                <a:cs typeface="Arial" charset="0"/>
              </a:rPr>
              <a:t>8</a:t>
            </a:r>
            <a:r>
              <a:rPr lang="en-US" sz="2800" b="1">
                <a:solidFill>
                  <a:srgbClr val="000066"/>
                </a:solidFill>
                <a:effectLst>
                  <a:outerShdw blurRad="38100" dist="38100" dir="2700000" algn="tl">
                    <a:srgbClr val="DDDDDD"/>
                  </a:outerShdw>
                </a:effectLst>
                <a:latin typeface="Arial" charset="0"/>
                <a:cs typeface="Arial" charset="0"/>
              </a:rPr>
              <a:t>. Kerajaan bangsa yang tidak mengenal Allah (Antikris)</a:t>
            </a:r>
            <a:endParaRPr lang="en-US" sz="2800" b="1" dirty="0">
              <a:solidFill>
                <a:srgbClr val="000066"/>
              </a:solidFill>
              <a:effectLst>
                <a:outerShdw blurRad="38100" dist="38100" dir="2700000" algn="tl">
                  <a:srgbClr val="DDDDDD"/>
                </a:outerShdw>
              </a:effectLst>
              <a:latin typeface="Arial" charset="0"/>
              <a:cs typeface="Arial" charset="0"/>
            </a:endParaRPr>
          </a:p>
        </p:txBody>
      </p:sp>
      <p:sp>
        <p:nvSpPr>
          <p:cNvPr id="5120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4600" b="1">
                <a:solidFill>
                  <a:schemeClr val="bg1"/>
                </a:solidFill>
                <a:ea typeface="+mj-ea"/>
              </a:rPr>
              <a:t>Delapan Kerajaan (</a:t>
            </a:r>
            <a:r>
              <a:rPr lang="en-US" sz="4600" b="1" dirty="0">
                <a:solidFill>
                  <a:schemeClr val="bg1"/>
                </a:solidFill>
                <a:ea typeface="+mj-ea"/>
              </a:rPr>
              <a:t>17:10-11) </a:t>
            </a:r>
          </a:p>
        </p:txBody>
      </p:sp>
      <p:sp>
        <p:nvSpPr>
          <p:cNvPr id="7" name="Text Box 89"/>
          <p:cNvSpPr txBox="1">
            <a:spLocks noChangeArrowheads="1"/>
          </p:cNvSpPr>
          <p:nvPr/>
        </p:nvSpPr>
        <p:spPr bwMode="auto">
          <a:xfrm>
            <a:off x="0" y="6248400"/>
            <a:ext cx="9143999" cy="646331"/>
          </a:xfrm>
          <a:prstGeom prst="rect">
            <a:avLst/>
          </a:prstGeom>
          <a:solidFill>
            <a:schemeClr val="tx1"/>
          </a:solidFill>
          <a:ln>
            <a:noFill/>
          </a:ln>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 Critique of the Preterist View of Revelation 17:9-11 and Nero,” </a:t>
            </a:r>
            <a:r>
              <a:rPr lang="en-US" sz="1800" i="1" dirty="0">
                <a:solidFill>
                  <a:srgbClr val="FFFFFF"/>
                </a:solidFill>
              </a:rPr>
              <a:t>Bibliotheca Sacra 164 </a:t>
            </a:r>
            <a:r>
              <a:rPr lang="en-US" sz="1800" dirty="0">
                <a:solidFill>
                  <a:srgbClr val="FFFFFF"/>
                </a:solidFill>
              </a:rPr>
              <a:t>(July-September 2007): 484 </a:t>
            </a:r>
            <a:endParaRPr lang="en-US" sz="1800" i="1" dirty="0">
              <a:solidFill>
                <a:srgbClr val="FFFFFF"/>
              </a:solidFill>
              <a:latin typeface="Times New Roman" charset="0"/>
            </a:endParaRPr>
          </a:p>
        </p:txBody>
      </p:sp>
    </p:spTree>
    <p:extLst>
      <p:ext uri="{BB962C8B-B14F-4D97-AF65-F5344CB8AC3E}">
        <p14:creationId xmlns:p14="http://schemas.microsoft.com/office/powerpoint/2010/main" val="22718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9831"/>
            <a:ext cx="8255398" cy="724021"/>
          </a:xfrm>
          <a:effectLst>
            <a:outerShdw blurRad="63500" dist="17961" dir="2700000" algn="ctr" rotWithShape="0">
              <a:schemeClr val="tx1">
                <a:alpha val="74998"/>
              </a:schemeClr>
            </a:outerShdw>
          </a:effectLst>
        </p:spPr>
        <p:txBody>
          <a:bodyPr/>
          <a:lstStyle/>
          <a:p>
            <a:pPr eaLnBrk="1" hangingPunct="1"/>
            <a:r>
              <a:rPr lang="en-US" sz="2900" b="1" i="1">
                <a:solidFill>
                  <a:schemeClr val="bg1"/>
                </a:solidFill>
                <a:latin typeface="Arial" charset="0"/>
                <a:cs typeface="Arial" charset="0"/>
              </a:rPr>
              <a:t>Pandangan tentang Kerajaan Turun Temurun</a:t>
            </a:r>
            <a:endParaRPr lang="en-US" sz="2900" b="1" i="1" dirty="0">
              <a:solidFill>
                <a:schemeClr val="bg1"/>
              </a:solidFill>
              <a:latin typeface="Arial" charset="0"/>
              <a:cs typeface="Arial" charset="0"/>
            </a:endParaRPr>
          </a:p>
        </p:txBody>
      </p:sp>
      <p:sp>
        <p:nvSpPr>
          <p:cNvPr id="4" name="Text Box 1034"/>
          <p:cNvSpPr txBox="1">
            <a:spLocks noChangeArrowheads="1"/>
          </p:cNvSpPr>
          <p:nvPr/>
        </p:nvSpPr>
        <p:spPr bwMode="auto">
          <a:xfrm>
            <a:off x="8326783" y="0"/>
            <a:ext cx="817217" cy="833178"/>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479-480</a:t>
            </a:r>
          </a:p>
        </p:txBody>
      </p:sp>
      <p:sp>
        <p:nvSpPr>
          <p:cNvPr id="5" name="Rectangle 2"/>
          <p:cNvSpPr txBox="1">
            <a:spLocks noChangeArrowheads="1"/>
          </p:cNvSpPr>
          <p:nvPr/>
        </p:nvSpPr>
        <p:spPr bwMode="auto">
          <a:xfrm>
            <a:off x="88200" y="762000"/>
            <a:ext cx="8915143" cy="5325101"/>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defTabSz="914400" eaLnBrk="1" hangingPunct="1"/>
            <a:r>
              <a:rPr lang="en-US" altLang="ja-JP" sz="3200" b="1">
                <a:solidFill>
                  <a:srgbClr val="FFFFFF"/>
                </a:solidFill>
                <a:latin typeface="Arial" charset="0"/>
                <a:cs typeface="Arial" charset="0"/>
              </a:rPr>
              <a:t>“Pandangan tentang kerajaan yang turun temurun dibuat untuk menghindari simbolik yang samar-samar, konsisten dengan gambaran Perjanjian Lama dari Daniel 7, dan memberikan interpretasi yang konsisten untuk 8 raja. Pandangan ini lebih disarankan. Wahyu </a:t>
            </a:r>
            <a:r>
              <a:rPr lang="en-US" sz="3200" b="1">
                <a:solidFill>
                  <a:srgbClr val="FFFFFF"/>
                </a:solidFill>
                <a:latin typeface="Arial" charset="0"/>
                <a:cs typeface="Arial" charset="0"/>
              </a:rPr>
              <a:t>17:9-11 tidak memberikan data pendukung untuk masa awal Wahyu berdasarkan pendapat bahwa Nero adalah raja keenam..</a:t>
            </a:r>
            <a:r>
              <a:rPr lang="en-US" altLang="ja-JP" sz="3200" b="1">
                <a:solidFill>
                  <a:srgbClr val="FFFFFF"/>
                </a:solidFill>
                <a:latin typeface="Arial" charset="0"/>
                <a:cs typeface="Arial" charset="0"/>
              </a:rPr>
              <a:t>"</a:t>
            </a:r>
            <a:r>
              <a:rPr lang="en-US" sz="3200" b="1">
                <a:solidFill>
                  <a:srgbClr val="FFFFFF"/>
                </a:solidFill>
                <a:latin typeface="Arial" charset="0"/>
                <a:cs typeface="Arial" charset="0"/>
              </a:rPr>
              <a:t> </a:t>
            </a:r>
            <a:endParaRPr lang="en-US" sz="3200" b="1" dirty="0">
              <a:solidFill>
                <a:srgbClr val="FFFFFF"/>
              </a:solidFill>
              <a:latin typeface="Arial" charset="0"/>
              <a:cs typeface="Arial" charset="0"/>
            </a:endParaRPr>
          </a:p>
        </p:txBody>
      </p:sp>
      <p:sp>
        <p:nvSpPr>
          <p:cNvPr id="6" name="Text Box 89"/>
          <p:cNvSpPr txBox="1">
            <a:spLocks noChangeArrowheads="1"/>
          </p:cNvSpPr>
          <p:nvPr/>
        </p:nvSpPr>
        <p:spPr bwMode="auto">
          <a:xfrm>
            <a:off x="0" y="6248400"/>
            <a:ext cx="9143999" cy="646331"/>
          </a:xfrm>
          <a:prstGeom prst="rect">
            <a:avLst/>
          </a:prstGeom>
          <a:solidFill>
            <a:schemeClr val="tx1"/>
          </a:solidFill>
          <a:ln>
            <a:noFill/>
          </a:ln>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 Critique of the Preterist View of Revelation 17:9-11 and Nero,” </a:t>
            </a:r>
            <a:r>
              <a:rPr lang="en-US" sz="1800" i="1" dirty="0">
                <a:solidFill>
                  <a:srgbClr val="FFFFFF"/>
                </a:solidFill>
              </a:rPr>
              <a:t>Bibliotheca Sacra 164 </a:t>
            </a:r>
            <a:r>
              <a:rPr lang="en-US" sz="1800" dirty="0">
                <a:solidFill>
                  <a:srgbClr val="FFFFFF"/>
                </a:solidFill>
              </a:rPr>
              <a:t>(July-September 2007): 484 </a:t>
            </a:r>
            <a:endParaRPr lang="en-US" sz="1800" i="1" dirty="0">
              <a:solidFill>
                <a:srgbClr val="FFFFFF"/>
              </a:solidFill>
              <a:latin typeface="Times New Roman" charset="0"/>
            </a:endParaRPr>
          </a:p>
        </p:txBody>
      </p:sp>
    </p:spTree>
    <p:extLst>
      <p:ext uri="{BB962C8B-B14F-4D97-AF65-F5344CB8AC3E}">
        <p14:creationId xmlns:p14="http://schemas.microsoft.com/office/powerpoint/2010/main" val="1381293256"/>
      </p:ext>
    </p:extLst>
  </p:cSld>
  <p:clrMapOvr>
    <a:masterClrMapping/>
  </p:clrMapOvr>
</p:sld>
</file>

<file path=ppt/theme/theme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5263</TotalTime>
  <Words>11177</Words>
  <Application>Microsoft Office PowerPoint</Application>
  <PresentationFormat>On-screen Show (4:3)</PresentationFormat>
  <Paragraphs>1381</Paragraphs>
  <Slides>194</Slides>
  <Notes>147</Notes>
  <HiddenSlides>5</HiddenSlides>
  <MMClips>0</MMClips>
  <ScaleCrop>false</ScaleCrop>
  <HeadingPairs>
    <vt:vector size="8" baseType="variant">
      <vt:variant>
        <vt:lpstr>Fonts Used</vt:lpstr>
      </vt:variant>
      <vt:variant>
        <vt:i4>42</vt:i4>
      </vt:variant>
      <vt:variant>
        <vt:lpstr>Theme</vt:lpstr>
      </vt:variant>
      <vt:variant>
        <vt:i4>35</vt:i4>
      </vt:variant>
      <vt:variant>
        <vt:lpstr>Embedded OLE Servers</vt:lpstr>
      </vt:variant>
      <vt:variant>
        <vt:i4>1</vt:i4>
      </vt:variant>
      <vt:variant>
        <vt:lpstr>Slide Titles</vt:lpstr>
      </vt:variant>
      <vt:variant>
        <vt:i4>194</vt:i4>
      </vt:variant>
    </vt:vector>
  </HeadingPairs>
  <TitlesOfParts>
    <vt:vector size="272" baseType="lpstr">
      <vt:lpstr>Arail</vt:lpstr>
      <vt:lpstr>Arial-BoldItalicMT</vt:lpstr>
      <vt:lpstr>Arial-BoldMT</vt:lpstr>
      <vt:lpstr>ArialMT</vt:lpstr>
      <vt:lpstr>Bwgrki</vt:lpstr>
      <vt:lpstr>Capitals</vt:lpstr>
      <vt:lpstr>Courier</vt:lpstr>
      <vt:lpstr>Cursive-Elegant</vt:lpstr>
      <vt:lpstr>Futura Md BT</vt:lpstr>
      <vt:lpstr>Geneva</vt:lpstr>
      <vt:lpstr>KidTYPEPaint</vt:lpstr>
      <vt:lpstr>Matisse ITC</vt:lpstr>
      <vt:lpstr>Monotype Sorts</vt:lpstr>
      <vt:lpstr>ＭＳ Ｐゴシック</vt:lpstr>
      <vt:lpstr>Osaka</vt:lpstr>
      <vt:lpstr>Pegasus</vt:lpstr>
      <vt:lpstr>新細明體</vt:lpstr>
      <vt:lpstr>Serpentine</vt:lpstr>
      <vt:lpstr>SimSun</vt:lpstr>
      <vt:lpstr>TimesNewRomanPS-BoldMT</vt:lpstr>
      <vt:lpstr>TimesNewRomanPSMT</vt:lpstr>
      <vt:lpstr>Windsor</vt:lpstr>
      <vt:lpstr>Xerox Serif Wide</vt:lpstr>
      <vt:lpstr>ヒラギノ角ゴ Pro W3</vt:lpstr>
      <vt:lpstr>Arial</vt:lpstr>
      <vt:lpstr>Arial Black</vt:lpstr>
      <vt:lpstr>Arial Narrow</vt:lpstr>
      <vt:lpstr>Bauhaus 93</vt:lpstr>
      <vt:lpstr>Calibri</vt:lpstr>
      <vt:lpstr>Comic Sans MS</vt:lpstr>
      <vt:lpstr>Garamond</vt:lpstr>
      <vt:lpstr>Helvetica</vt:lpstr>
      <vt:lpstr>Impact</vt:lpstr>
      <vt:lpstr>Script MT Bold</vt:lpstr>
      <vt:lpstr>Stencil</vt:lpstr>
      <vt:lpstr>Tahoma</vt:lpstr>
      <vt:lpstr>Tempus Sans ITC</vt:lpstr>
      <vt:lpstr>Times</vt:lpstr>
      <vt:lpstr>Times New Roman</vt:lpstr>
      <vt:lpstr>Trebuchet MS</vt:lpstr>
      <vt:lpstr>Verdana</vt:lpstr>
      <vt:lpstr>Wingdings</vt:lpstr>
      <vt:lpstr>21_Blank Presentation</vt:lpstr>
      <vt:lpstr>預設簡報設計</vt:lpstr>
      <vt:lpstr>20_Default Design</vt:lpstr>
      <vt:lpstr>Design padrão</vt:lpstr>
      <vt:lpstr>12_Blank Presentation</vt:lpstr>
      <vt:lpstr>Pressed Leaves</vt:lpstr>
      <vt:lpstr>Sateen</vt:lpstr>
      <vt:lpstr>Koi</vt:lpstr>
      <vt:lpstr>Earth</vt:lpstr>
      <vt:lpstr>Skyline</vt:lpstr>
      <vt:lpstr>Gleam</vt:lpstr>
      <vt:lpstr>Refined</vt:lpstr>
      <vt:lpstr>10_Default Design</vt:lpstr>
      <vt:lpstr>25_Default Design</vt:lpstr>
      <vt:lpstr>8_Default Design</vt:lpstr>
      <vt:lpstr>9_Default Design</vt:lpstr>
      <vt:lpstr>10_Blank Presentation</vt:lpstr>
      <vt:lpstr>1_Crumple</vt:lpstr>
      <vt:lpstr>4_Default Design</vt:lpstr>
      <vt:lpstr>5_Default Design</vt:lpstr>
      <vt:lpstr>6_Default Design</vt:lpstr>
      <vt:lpstr>1_Blank Presentation</vt:lpstr>
      <vt:lpstr>3_Beam</vt:lpstr>
      <vt:lpstr>27_Default Design</vt:lpstr>
      <vt:lpstr>Beam</vt:lpstr>
      <vt:lpstr>2_Beam</vt:lpstr>
      <vt:lpstr>Light Fountain</vt:lpstr>
      <vt:lpstr>29_Blank Presentation</vt:lpstr>
      <vt:lpstr>30_Blank Presentation</vt:lpstr>
      <vt:lpstr>10_Office Theme</vt:lpstr>
      <vt:lpstr>Orbit</vt:lpstr>
      <vt:lpstr>24_Default Design</vt:lpstr>
      <vt:lpstr>1_Orbit</vt:lpstr>
      <vt:lpstr>2_Blank Presentation</vt:lpstr>
      <vt:lpstr>2_Default Design</vt:lpstr>
      <vt:lpstr>Clip</vt:lpstr>
      <vt:lpstr>Binatang-binatang dalam Wahyu 13</vt:lpstr>
      <vt:lpstr>Slides on  Wahyu 13</vt:lpstr>
      <vt:lpstr>Binatang</vt:lpstr>
      <vt:lpstr>Wahyu 13 menyebutkan tentang bangsa-bangsa di Daniel 7</vt:lpstr>
      <vt:lpstr>Wahyu 13 menyebutkan tentang bangsa-bangsa di Daniel 7</vt:lpstr>
      <vt:lpstr>Binatang 1: Singa Bersayap (Babel)  </vt:lpstr>
      <vt:lpstr>Binatang 2: Beruang (Persia)</vt:lpstr>
      <vt:lpstr>  Binatang 3: Macan Tutul (Yunani)</vt:lpstr>
      <vt:lpstr>Binatang 4: Yg menakutkan (Roma)</vt:lpstr>
      <vt:lpstr>Tanduk Kecil pada Binatang 4 (Antikris)</vt:lpstr>
      <vt:lpstr> “Tritunggal” yang keji</vt:lpstr>
      <vt:lpstr>“Maka tampaklah kepadaku satu dari kepala-kepalanya seperti kena luka yang membahayakan hidupnya, tetapi luka yang mem-bahayakan hidupnya itu sembuh. Seluruh dunia heran, lalu mengikut binatang itu   4Dan mereka menyembah naga itu, karena ia memberikan kekuasaan kepada binatang itu. Dan mereka menyembah binatang itu, sambil berkata: “Siapakah yang sama seperti binatang ini? Dan siapakah yag dapat berperang melawan dia?”" (13:3-4).</vt:lpstr>
      <vt:lpstr>Dunia akan menyembah pada binatang</vt:lpstr>
      <vt:lpstr>“Dan semua orang yang diam di atas bumi akan menyembahnya, yaitu setiap orang yang namanya tidak tertulis sejak dunia dijadikan di dalam kitab kehidupan dari Anak Domba yang telah disembelih" (13:8).</vt:lpstr>
      <vt:lpstr>“Barangsiapa bertelinga hendaklah ia mendengar. 10Barangsiapa ditentukan untuk ditawan, ia akan ditawan; barangsiapa ditentukan untuk dibunuh dengan pedang, ia harus dibunuh dengan pedang  Yang penting di sini ialah ketabahan dan iman orang- orang kudus"  (13:9-10 TB). </vt:lpstr>
      <vt:lpstr>Tanda di Tangan Kanan</vt:lpstr>
      <vt:lpstr>Tanda di Tangan Kanan</vt:lpstr>
      <vt:lpstr>Siapakah Antikris?</vt:lpstr>
      <vt:lpstr>Gambar-gambar berikut ini menampilkan bagaimana  “binatang” spiritual…</vt:lpstr>
      <vt:lpstr>Naga!</vt:lpstr>
      <vt:lpstr>Binatang Spiritual</vt:lpstr>
      <vt:lpstr>Nabi Palsu Spiritual</vt:lpstr>
      <vt:lpstr>Dia adalah seorang manusia dan bilangannya ialah 666 (Wahyu 13:18)</vt:lpstr>
      <vt:lpstr>Gematria dalam Bahasa Yunani</vt:lpstr>
      <vt:lpstr>Nero = 666?</vt:lpstr>
      <vt:lpstr>Bahasa Ibrani Gematria</vt:lpstr>
      <vt:lpstr>Bahasa Inggris Gematria</vt:lpstr>
      <vt:lpstr>THE UPC BAR CODE</vt:lpstr>
      <vt:lpstr>Tanda dari chip mikro Binatang</vt:lpstr>
      <vt:lpstr>Monster Drink!</vt:lpstr>
      <vt:lpstr>Nilai Alfabet Bahasa Ibrani</vt:lpstr>
      <vt:lpstr>Langitlah Batasnya</vt:lpstr>
      <vt:lpstr>Slides on  Wahyu 14</vt:lpstr>
      <vt:lpstr>144,000 orang bernyanyi (14:1-5)</vt:lpstr>
      <vt:lpstr>The 144,000 Sing (14:1-5)</vt:lpstr>
      <vt:lpstr>“Seluruh Israel akan diselamatkan" (Rom. 11:25-27)</vt:lpstr>
      <vt:lpstr>BAGAIMANA SELURUH  ISRAEL  AKAN DISELAMATKAN? Rom. 11:25-32</vt:lpstr>
      <vt:lpstr>BAGAIMANA SELURUH  ISRAEL  AKAN DISELAMATKAN? Rom. 11:25-32</vt:lpstr>
      <vt:lpstr>Wahyu 14:6-7 TB</vt:lpstr>
      <vt:lpstr>Yesus membentuk Adam dari debu tanah (Yoh 1:3; Kej 2:7).</vt:lpstr>
      <vt:lpstr>Yesus menciptakan Adam dan Hawa (Yoh 1:3; Kej 2:21-23)</vt:lpstr>
      <vt:lpstr>Jesus layak untuk meng-hakimi dan menye-lamatkan ciptaan-nya. </vt:lpstr>
      <vt:lpstr>Evolution Creation 00896</vt:lpstr>
      <vt:lpstr>7 C's Animated—Gen. 1:31 omitted</vt:lpstr>
      <vt:lpstr>“Dan seorang malaikat lain, malaikat kedua, menyusul dia dan berkata: “Sudah rubuh, sudah rubuh Babel, kota besar itu, yang telah memabukkan segala bangsa dengan anggur hawa nafsu cabulnya'" (14:8 TB)</vt:lpstr>
      <vt:lpstr>“Dan seorang malaikat lain, malaikat ketiga, menyusul mereka, dan berkata dengan suara nyaring: “Jikalau seorang menyembah binatang dan patungnya itu, dan menerima tanda pada dahinya atau pada tangannya, 10maka ia akan minum dari anggur murka Allah, yang disediakan tanpa campuran dalam cawan murka-Nya; dan ia akan disiksa dengan api dan belerang di depan mata malaikat-malaikat kudus dan di depan mata Anak Domba. 11Maka asap api ang menyiksa mereka itu naik ke atas sampai selama-lamanya, dan siang malam mereka tidak henti-hentinya disiksa, yaitu mereka yang menyembah binatang serta patungnya itu, dan barangsiapa yang telah menerima tanda namanya.” (14:9-11 TB)</vt:lpstr>
      <vt:lpstr>“Dan aku mendengar suara dari sorga berkata: Tuliskan: “Berbahagialah orang-orang mati yang mati dalam Tuhan, sejak sekarang ini.” “Sungguh,” kata Roh, “supaya mereka  boleh beristirahat dari jerih lelah mereka, karena segala perbuatan mereka menyertai mereka.” (14:13 TB)</vt:lpstr>
      <vt:lpstr>“Dan aku melihat sesungguhnya, ada suatu awan putih, dan di atas awan itu duduk seorang  seperti Anak Manusia dengan sebuah mahkota emas di atas kepala-Nya dan sebilah sabit tajam di tangan-Nya"  (14:14 TB)</vt:lpstr>
      <vt:lpstr>Penghakiman terakhir digambarkan dalam 3 malaikat menginjak- injak anggur di pemerasan anggur (14:15-20)</vt:lpstr>
      <vt:lpstr>“Dan seorang malaikat lain keluar dari Bait Suci yang di sorga; juga padanya ada sebilah sabit tajam. 18Dan seorang malaikat lain datang dari mezbah; ia berkuasa atas api dan ia berseru dengan suara nyaring kepada malaikat yang meegang sabit tajam itu, katanya: “Ayunkanlah sabitmu yang tajam itu dan potonglah buah-buah pohon anggur di bumi, karena buahnya sudah masak.”” (14:17-18 TB)</vt:lpstr>
      <vt:lpstr>Grapes</vt:lpstr>
      <vt:lpstr>"Lalu malaikat itu mengayunkan sabitnya ke atas bumi, dan memotong buah pohon anggur di bumi dan melemparkannya ke dalam kilangan besar, yaitu murka Allah.20Dan buah-buah anggur itu dikilang di luar kota dan dari kilangan itu mengalir darah, tingginya sampai ke kekang kuda dan jauhnya dua ratus mil." (14:19-20 TB)</vt:lpstr>
      <vt:lpstr>Slides on  Wahyu 15</vt:lpstr>
      <vt:lpstr>Cawan Penghakiman (Wahyu 15–16)</vt:lpstr>
      <vt:lpstr>Cawan Diperkenalkan (15:2)</vt:lpstr>
      <vt:lpstr>"Dan mereka menyanyikan nyanyian Musa, hamba Allah, dan nyanyian Anak Domba, bunyinya:   "Besar dan ajaib segala pekerjaan-Mu, ya Tuhan, Allah, Yang Mahakuasa! Adil dan benar segala jalan-Mu, ya Raja segala bangsa! 4Siapakah yang tidak takut, ya Tuhan, dan yang tidak memuliakan nama-Mu? Sebab Engkau saja yang kudus; karena semua bangsa akan datang dan sujud menyembah Engkau, sebab telah nyata kebenaran segala penghakiman-Mu."" (15:3-4 TB).</vt:lpstr>
      <vt:lpstr>"Kemudian dari pada itu aku melihat orang membuka Bait Suci--kemah kesaksian--di sorga."  (15:5 TB).</vt:lpstr>
      <vt:lpstr>"Dan ketujuh malaikat dengan ketujuh malapetaka itu, keluar dari Bait Suci, berpakaian lenan yang putih bersih dan berkilau-kilauan dan dadanya berlilitkan ikat pinggang dari emas."  (15:6 TB).</vt:lpstr>
      <vt:lpstr>"Dan satu dari keempat makhluk itu memberikan kepada ketujuh malaikat itu tujuh cawan dari emas yang penuh berisi murka Allah, yaitu Allah yang hidup sampai selama-lamanya" (15:7 TB).</vt:lpstr>
      <vt:lpstr>"Dan Bait Suci itu dipenuhi asap karena kemuliaan Allah dan karena kuasa-Nya, dan seorangpun tidak dapat memasuki Bait Suci itu, sebelum berakhir ketujuh malapetaka dari ketujuh malaikat itu."  (15:8 TB).</vt:lpstr>
      <vt:lpstr>Slides on  Wahyu 16</vt:lpstr>
      <vt:lpstr>Tujuh Cawan (Wahyu 15–16)</vt:lpstr>
      <vt:lpstr>Membedakan Sangkakala &amp; Cawan</vt:lpstr>
      <vt:lpstr>Beale, 808, tentang Sangkakala dan Cawan</vt:lpstr>
      <vt:lpstr>Kadar Penghakiman</vt:lpstr>
      <vt:lpstr>  Cawan Penghakiman (Wahyu 16)</vt:lpstr>
      <vt:lpstr>Cawan #1 &amp; #2 (16:1-3)</vt:lpstr>
      <vt:lpstr>Cawan #3:  Air Menjadi Darah  (16:4-7)</vt:lpstr>
      <vt:lpstr>Cawan #4: Matahari Membakar Manusia  (16:8-9)</vt:lpstr>
      <vt:lpstr>Cawan #5: Kegelapan (16:10-11)</vt:lpstr>
      <vt:lpstr>Sungai Efrat Kering (Cawan #6)</vt:lpstr>
      <vt:lpstr>Siapakah Raja-raja dari Timur?</vt:lpstr>
      <vt:lpstr>Siapakah Raja-raja dari Timur?</vt:lpstr>
      <vt:lpstr>Perkumpulan di Harmagedon (16:16 TB)</vt:lpstr>
      <vt:lpstr>Cawan #7  (Wahyu 16:18-19a)</vt:lpstr>
      <vt:lpstr>Batu Es  100 pon</vt:lpstr>
      <vt:lpstr>Catatan:  Masa Kesulitan telah berakhir. Kini tibalah pesan sponsor …</vt:lpstr>
      <vt:lpstr>Slides on  Wahyu 17</vt:lpstr>
      <vt:lpstr>Masa Akhir Babel  (Wahyu 17–18)</vt:lpstr>
      <vt:lpstr>Pelacur (17:1-2 TB)</vt:lpstr>
      <vt:lpstr>Pelacur dan Binatang</vt:lpstr>
      <vt:lpstr>Cantik namun Imoral</vt:lpstr>
      <vt:lpstr>Babel (17:5-6)</vt:lpstr>
      <vt:lpstr>Fall of Babylon</vt:lpstr>
      <vt:lpstr>Bersyazar Direndahkan</vt:lpstr>
      <vt:lpstr>Characteristics of Babylon</vt:lpstr>
      <vt:lpstr>Pemeran Utama di Wahyu 17–18</vt:lpstr>
      <vt:lpstr>Simbol Indentik  dari Wahyu 17–18</vt:lpstr>
      <vt:lpstr>Siapakah tujuh raja (17:9-10)?</vt:lpstr>
      <vt:lpstr>Domitian sebagai Antikris</vt:lpstr>
      <vt:lpstr>Domitian sebagai Antikris</vt:lpstr>
      <vt:lpstr>Wahyu 13:18</vt:lpstr>
      <vt:lpstr>Tanggapan: Orientasi Masa Depan</vt:lpstr>
      <vt:lpstr>Wahyu 17:10</vt:lpstr>
      <vt:lpstr>Tanggapan: Mengapa Nero bukan merupakan 666?</vt:lpstr>
      <vt:lpstr>Korelasi dengan Daniel</vt:lpstr>
      <vt:lpstr>Pandangan lain tentang 7 raja</vt:lpstr>
      <vt:lpstr>Delapan Kerajaan (17:10-11) </vt:lpstr>
      <vt:lpstr>Pandangan tentang Kerajaan Turun Temurun</vt:lpstr>
      <vt:lpstr>Wahyu 17:10 tidak memiliki referensi untuk Nero atau Domitian seperti pendapat Beale.</vt:lpstr>
      <vt:lpstr>Kendali atas Sistem Politik Dunia:</vt:lpstr>
      <vt:lpstr>Negara-negara Uni Eropa</vt:lpstr>
      <vt:lpstr>The Towers</vt:lpstr>
      <vt:lpstr>The Towers</vt:lpstr>
      <vt:lpstr>The Towers</vt:lpstr>
      <vt:lpstr>"The Abduction of Europa" (Woman on a Beast!)</vt:lpstr>
      <vt:lpstr>The EU Poster</vt:lpstr>
      <vt:lpstr>Perangko Resmi Parlemen Eropa</vt:lpstr>
      <vt:lpstr>Peta Dunia Pasca Perang Dunia II</vt:lpstr>
      <vt:lpstr>Asosiasi</vt:lpstr>
      <vt:lpstr>Pandangan tentang Masa Akhir Babel</vt:lpstr>
      <vt:lpstr>Apakah Babel …</vt:lpstr>
      <vt:lpstr>Slides on  Wahyu 18</vt:lpstr>
      <vt:lpstr>Namun Babel Akan Dihancur- kan Oleh Api Dalam Satu Jam</vt:lpstr>
      <vt:lpstr>Apakah Babel suatu Agama?</vt:lpstr>
      <vt:lpstr>Gereja Katolik Mengulangi Kesalahan Babel</vt:lpstr>
      <vt:lpstr>Pemujaan Ibu dan Anak</vt:lpstr>
      <vt:lpstr>Pemujaan Ibu dan Anak</vt:lpstr>
      <vt:lpstr>Pemujaan Ibu dan Anak</vt:lpstr>
      <vt:lpstr>Pieta </vt:lpstr>
      <vt:lpstr>Tugu</vt:lpstr>
      <vt:lpstr>Tugu Mesir di St. Peter's Square</vt:lpstr>
      <vt:lpstr>Penyembah Berhala yg serupa</vt:lpstr>
      <vt:lpstr>Apakah Babel  adalah Astrologi?</vt:lpstr>
      <vt:lpstr>Agama Satu Dunia</vt:lpstr>
      <vt:lpstr>Gereja yang Murtad  Berpusat di Roma</vt:lpstr>
      <vt:lpstr>Konsili Gereja-gereja Dunia</vt:lpstr>
      <vt:lpstr>Persatuan Agama-agama Internasionaldibentuk tanggal  26 Juni 2000 “untuk mengakhiri kekerasan karena agama”</vt:lpstr>
      <vt:lpstr>Apakah Babel  sebuah Kota?</vt:lpstr>
      <vt:lpstr>Seorang profesor di Dallas Seminary professor menga-takan bahwa pembangunan kembali Babel di Irak tahun 1980an sebagai Misteri Babel</vt:lpstr>
      <vt:lpstr>Medali Babel 1986</vt:lpstr>
      <vt:lpstr>Apakah Babel suatu kode untuk Roma?</vt:lpstr>
      <vt:lpstr>Roma memiliki tujuh bukit (17:9)</vt:lpstr>
      <vt:lpstr>Apakah Babel suatu kode untuk Yerusalem?</vt:lpstr>
      <vt:lpstr>USA?</vt:lpstr>
      <vt:lpstr>Babel merupakan suatu bangsa. Mengapa?</vt:lpstr>
      <vt:lpstr>Amerika digambarkan sebagai seorang wanita dengan patung Liberty</vt:lpstr>
      <vt:lpstr>Masa Akhir Babel melakukan zinah spiritual. Artinya meninggalkan warisan ilahi. </vt:lpstr>
      <vt:lpstr>Amerika mulai sebagai bangsa Kristiani</vt:lpstr>
      <vt:lpstr>Peziarah Plymouth</vt:lpstr>
      <vt:lpstr>Mereka membinasakan suku Pequot</vt:lpstr>
      <vt:lpstr>Amerika mulai sebagai bangsa Kristiani</vt:lpstr>
      <vt:lpstr>Amerika mulai sebagai bangsa Kristiani</vt:lpstr>
      <vt:lpstr>Apakah engkau percaya Tuhan?</vt:lpstr>
      <vt:lpstr>Apakah kita percaya Tuhan?</vt:lpstr>
      <vt:lpstr>Apakah engkau merasa malu karena engkau percaya Tuhan?</vt:lpstr>
      <vt:lpstr>Penyebab Rasa Malu?</vt:lpstr>
      <vt:lpstr>The USA began as a Christian nation but has left its godly heritage.</vt:lpstr>
      <vt:lpstr>Amerika mulai sebagai bangsa Kristiani, namun telah meninggal-kan warisan ilahi. </vt:lpstr>
      <vt:lpstr>Warisan Kristiani sekarang menjadi perdebatan panas!</vt:lpstr>
      <vt:lpstr>Perdagangan AMERIKA</vt:lpstr>
      <vt:lpstr>Perdagangan Ban (Yesaya 23)</vt:lpstr>
      <vt:lpstr>Koloni Phoenicia</vt:lpstr>
      <vt:lpstr>Perdagangan Phoenicia</vt:lpstr>
      <vt:lpstr>Kemakmuran Amerika</vt:lpstr>
      <vt:lpstr>Kendali Amerika terhadap bangsa lain</vt:lpstr>
      <vt:lpstr>Amerika dapat dihancurkan  oleh nuklir Rusia</vt:lpstr>
      <vt:lpstr>Hedonisme Amerika</vt:lpstr>
      <vt:lpstr>Amerika dimuliakan</vt:lpstr>
      <vt:lpstr>Okultisme Amerika</vt:lpstr>
      <vt:lpstr>Imoralitas Amerika</vt:lpstr>
      <vt:lpstr>Amerika Menyihir Semua Bangsa</vt:lpstr>
      <vt:lpstr>Amerika Menyihir Semua Bangsa</vt:lpstr>
      <vt:lpstr>Amerika sebagai Ratu</vt:lpstr>
      <vt:lpstr>Amerika Membunuh Nabi Allah</vt:lpstr>
      <vt:lpstr>Amerika Membunuh Nabi Allah</vt:lpstr>
      <vt:lpstr>Masalah dengan Amerika sebagai Misteri Babel</vt:lpstr>
      <vt:lpstr>Apa atau Siapa kah Misteri Babel?</vt:lpstr>
      <vt:lpstr>Babel Dihancurkan Api Dalam Satu Jam</vt:lpstr>
      <vt:lpstr>Babel Hancur Dengan Cepat</vt:lpstr>
      <vt:lpstr>Bumi Meratap (18:9-24)</vt:lpstr>
      <vt:lpstr>Slides on  Wahyu 19</vt:lpstr>
      <vt:lpstr>Surga Bersukacita (19:1-2 TB)</vt:lpstr>
      <vt:lpstr>Perkawinan &amp; Perjamuan Kawin Anak Domba</vt:lpstr>
      <vt:lpstr>Latar Belakang Perkawinan dalam Literatur Yahudi</vt:lpstr>
      <vt:lpstr>Prosesi Perkawinan di Abad Pertama</vt:lpstr>
      <vt:lpstr>“Kita akan bangkit bertemu dengan Dia"  (1 Thess. 4:16)</vt:lpstr>
      <vt:lpstr>Marriage &amp; the Church Timeline</vt:lpstr>
      <vt:lpstr>Undangan dalam Wahyu 19:7-9 (TB)</vt:lpstr>
      <vt:lpstr>Pengangkatan “Pra-Kesusahan”</vt:lpstr>
      <vt:lpstr>Kontras Perkawinan &amp; Perjamuan (19:7-9)</vt:lpstr>
      <vt:lpstr>"… ada seekor kuda putih; dan Ia yang menungganginya bernama: "Yang Setia dan Yang Benar"" (19:11)</vt:lpstr>
      <vt:lpstr>Pertanyaan paling penting dalam hidup</vt:lpstr>
      <vt:lpstr>“Dari mulut-Nya keluarlah sebilah pedang tajam yang akan memukul segala bangsa. Dan Ia akan menggembalakan mereka dengan gada besi. </vt:lpstr>
      <vt:lpstr>Binatang &amp; Nabi Palsu dibuang ke dalam lautan belerang (19:20)</vt:lpstr>
      <vt:lpstr> Percakapan Olivet (Matius 24–25)</vt:lpstr>
      <vt:lpstr>Bukankah Kambing &amp; Domba adalah sama? </vt:lpstr>
      <vt:lpstr>Penghakiman Bangsa-bangsa</vt:lpstr>
      <vt:lpstr>Fokus: Kembalinya Kristus</vt:lpstr>
      <vt:lpstr>Dua Kedatangan Kristus</vt:lpstr>
      <vt:lpstr>Kedatangan Kedua</vt:lpstr>
      <vt:lpstr>Bukit Zaitun dalam Lukas</vt:lpstr>
      <vt:lpstr>Survei PB di BibleStudyDownloads.org</vt:lpstr>
      <vt:lpstr>Black</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Beasts of Rev. 13</dc:title>
  <dc:creator>Dr Rick Griffith</dc:creator>
  <cp:lastModifiedBy>Sarah</cp:lastModifiedBy>
  <cp:revision>189</cp:revision>
  <dcterms:created xsi:type="dcterms:W3CDTF">2012-06-24T13:42:45Z</dcterms:created>
  <dcterms:modified xsi:type="dcterms:W3CDTF">2018-01-15T03:20:26Z</dcterms:modified>
</cp:coreProperties>
</file>