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embeddings/oleObject1.bin" ContentType="application/vnd.openxmlformats-officedocument.oleObject"/>
  <Override PartName="/ppt/notesSlides/notesSlide133.xml" ContentType="application/vnd.openxmlformats-officedocument.presentationml.notesSlide+xml"/>
  <Override PartName="/ppt/notesSlides/notesSlide134.xml" ContentType="application/vnd.openxmlformats-officedocument.presentationml.notesSlide+xml"/>
  <Override PartName="/ppt/embeddings/oleObject2.bin" ContentType="application/vnd.openxmlformats-officedocument.oleObject"/>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embeddings/oleObject3.bin" ContentType="application/vnd.openxmlformats-officedocument.oleObject"/>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1"/>
    <p:sldMasterId id="2147483654" r:id="rId2"/>
    <p:sldMasterId id="2147483652" r:id="rId3"/>
    <p:sldMasterId id="2147483649" r:id="rId4"/>
    <p:sldMasterId id="2147483711" r:id="rId5"/>
    <p:sldMasterId id="2147483723" r:id="rId6"/>
    <p:sldMasterId id="2147483735" r:id="rId7"/>
    <p:sldMasterId id="2147483749" r:id="rId8"/>
    <p:sldMasterId id="2147483763" r:id="rId9"/>
    <p:sldMasterId id="2147483777" r:id="rId10"/>
    <p:sldMasterId id="2147483779" r:id="rId11"/>
    <p:sldMasterId id="2147483791" r:id="rId12"/>
    <p:sldMasterId id="2147483803" r:id="rId13"/>
    <p:sldMasterId id="2147483815" r:id="rId14"/>
    <p:sldMasterId id="2147483827" r:id="rId15"/>
    <p:sldMasterId id="2147483839" r:id="rId16"/>
    <p:sldMasterId id="2147483852" r:id="rId17"/>
    <p:sldMasterId id="2147483864" r:id="rId18"/>
    <p:sldMasterId id="2147483876" r:id="rId19"/>
    <p:sldMasterId id="2147483890" r:id="rId20"/>
    <p:sldMasterId id="2147483901" r:id="rId21"/>
    <p:sldMasterId id="2147483913" r:id="rId22"/>
    <p:sldMasterId id="2147483925" r:id="rId23"/>
    <p:sldMasterId id="2147483937" r:id="rId24"/>
  </p:sldMasterIdLst>
  <p:notesMasterIdLst>
    <p:notesMasterId r:id="rId204"/>
  </p:notesMasterIdLst>
  <p:sldIdLst>
    <p:sldId id="322" r:id="rId25"/>
    <p:sldId id="323" r:id="rId26"/>
    <p:sldId id="324" r:id="rId27"/>
    <p:sldId id="325" r:id="rId28"/>
    <p:sldId id="326" r:id="rId29"/>
    <p:sldId id="327" r:id="rId30"/>
    <p:sldId id="328" r:id="rId31"/>
    <p:sldId id="329" r:id="rId32"/>
    <p:sldId id="459" r:id="rId33"/>
    <p:sldId id="331" r:id="rId34"/>
    <p:sldId id="461" r:id="rId35"/>
    <p:sldId id="273" r:id="rId36"/>
    <p:sldId id="333" r:id="rId37"/>
    <p:sldId id="275" r:id="rId38"/>
    <p:sldId id="276" r:id="rId39"/>
    <p:sldId id="277" r:id="rId40"/>
    <p:sldId id="334" r:id="rId41"/>
    <p:sldId id="279" r:id="rId42"/>
    <p:sldId id="280" r:id="rId43"/>
    <p:sldId id="281" r:id="rId44"/>
    <p:sldId id="282" r:id="rId45"/>
    <p:sldId id="283" r:id="rId46"/>
    <p:sldId id="28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460" r:id="rId61"/>
    <p:sldId id="349"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285" r:id="rId92"/>
    <p:sldId id="286" r:id="rId93"/>
    <p:sldId id="287" r:id="rId94"/>
    <p:sldId id="288" r:id="rId95"/>
    <p:sldId id="289" r:id="rId96"/>
    <p:sldId id="290" r:id="rId97"/>
    <p:sldId id="291" r:id="rId98"/>
    <p:sldId id="292" r:id="rId99"/>
    <p:sldId id="293" r:id="rId100"/>
    <p:sldId id="294" r:id="rId101"/>
    <p:sldId id="379" r:id="rId102"/>
    <p:sldId id="295" r:id="rId103"/>
    <p:sldId id="296" r:id="rId104"/>
    <p:sldId id="297" r:id="rId105"/>
    <p:sldId id="298" r:id="rId106"/>
    <p:sldId id="380" r:id="rId107"/>
    <p:sldId id="381" r:id="rId108"/>
    <p:sldId id="382" r:id="rId109"/>
    <p:sldId id="383" r:id="rId110"/>
    <p:sldId id="384" r:id="rId111"/>
    <p:sldId id="385" r:id="rId112"/>
    <p:sldId id="386" r:id="rId113"/>
    <p:sldId id="387" r:id="rId114"/>
    <p:sldId id="299" r:id="rId115"/>
    <p:sldId id="388" r:id="rId116"/>
    <p:sldId id="389" r:id="rId117"/>
    <p:sldId id="390" r:id="rId118"/>
    <p:sldId id="392" r:id="rId119"/>
    <p:sldId id="391" r:id="rId120"/>
    <p:sldId id="394" r:id="rId121"/>
    <p:sldId id="393" r:id="rId122"/>
    <p:sldId id="300" r:id="rId123"/>
    <p:sldId id="301" r:id="rId124"/>
    <p:sldId id="395" r:id="rId125"/>
    <p:sldId id="396" r:id="rId126"/>
    <p:sldId id="397" r:id="rId127"/>
    <p:sldId id="398" r:id="rId128"/>
    <p:sldId id="399" r:id="rId129"/>
    <p:sldId id="400" r:id="rId130"/>
    <p:sldId id="401" r:id="rId131"/>
    <p:sldId id="402" r:id="rId132"/>
    <p:sldId id="403" r:id="rId133"/>
    <p:sldId id="302" r:id="rId134"/>
    <p:sldId id="404" r:id="rId135"/>
    <p:sldId id="405" r:id="rId136"/>
    <p:sldId id="303" r:id="rId137"/>
    <p:sldId id="406" r:id="rId138"/>
    <p:sldId id="407" r:id="rId139"/>
    <p:sldId id="408" r:id="rId140"/>
    <p:sldId id="409" r:id="rId141"/>
    <p:sldId id="410" r:id="rId142"/>
    <p:sldId id="411" r:id="rId143"/>
    <p:sldId id="412" r:id="rId144"/>
    <p:sldId id="413" r:id="rId145"/>
    <p:sldId id="414" r:id="rId146"/>
    <p:sldId id="415" r:id="rId147"/>
    <p:sldId id="416" r:id="rId148"/>
    <p:sldId id="417" r:id="rId149"/>
    <p:sldId id="418" r:id="rId150"/>
    <p:sldId id="419" r:id="rId151"/>
    <p:sldId id="420" r:id="rId152"/>
    <p:sldId id="421" r:id="rId153"/>
    <p:sldId id="422" r:id="rId154"/>
    <p:sldId id="423" r:id="rId155"/>
    <p:sldId id="424" r:id="rId156"/>
    <p:sldId id="425" r:id="rId157"/>
    <p:sldId id="426" r:id="rId158"/>
    <p:sldId id="427" r:id="rId159"/>
    <p:sldId id="428" r:id="rId160"/>
    <p:sldId id="429" r:id="rId161"/>
    <p:sldId id="430" r:id="rId162"/>
    <p:sldId id="431" r:id="rId163"/>
    <p:sldId id="432" r:id="rId164"/>
    <p:sldId id="305" r:id="rId165"/>
    <p:sldId id="433" r:id="rId166"/>
    <p:sldId id="434" r:id="rId167"/>
    <p:sldId id="435" r:id="rId168"/>
    <p:sldId id="436" r:id="rId169"/>
    <p:sldId id="437" r:id="rId170"/>
    <p:sldId id="438" r:id="rId171"/>
    <p:sldId id="439" r:id="rId172"/>
    <p:sldId id="440" r:id="rId173"/>
    <p:sldId id="441" r:id="rId174"/>
    <p:sldId id="442" r:id="rId175"/>
    <p:sldId id="443" r:id="rId176"/>
    <p:sldId id="444" r:id="rId177"/>
    <p:sldId id="306" r:id="rId178"/>
    <p:sldId id="307" r:id="rId179"/>
    <p:sldId id="445" r:id="rId180"/>
    <p:sldId id="446" r:id="rId181"/>
    <p:sldId id="447" r:id="rId182"/>
    <p:sldId id="448" r:id="rId183"/>
    <p:sldId id="311" r:id="rId184"/>
    <p:sldId id="312" r:id="rId185"/>
    <p:sldId id="313" r:id="rId186"/>
    <p:sldId id="314" r:id="rId187"/>
    <p:sldId id="315" r:id="rId188"/>
    <p:sldId id="449" r:id="rId189"/>
    <p:sldId id="317" r:id="rId190"/>
    <p:sldId id="318" r:id="rId191"/>
    <p:sldId id="319" r:id="rId192"/>
    <p:sldId id="320" r:id="rId193"/>
    <p:sldId id="450" r:id="rId194"/>
    <p:sldId id="451" r:id="rId195"/>
    <p:sldId id="452" r:id="rId196"/>
    <p:sldId id="453" r:id="rId197"/>
    <p:sldId id="454" r:id="rId198"/>
    <p:sldId id="455" r:id="rId199"/>
    <p:sldId id="456" r:id="rId200"/>
    <p:sldId id="457" r:id="rId201"/>
    <p:sldId id="458" r:id="rId202"/>
    <p:sldId id="321" r:id="rId20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94683" autoAdjust="0"/>
  </p:normalViewPr>
  <p:slideViewPr>
    <p:cSldViewPr>
      <p:cViewPr varScale="1">
        <p:scale>
          <a:sx n="96" d="100"/>
          <a:sy n="96" d="100"/>
        </p:scale>
        <p:origin x="-112" y="-10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18.xml"/><Relationship Id="rId143" Type="http://schemas.openxmlformats.org/officeDocument/2006/relationships/slide" Target="slides/slide119.xml"/><Relationship Id="rId144" Type="http://schemas.openxmlformats.org/officeDocument/2006/relationships/slide" Target="slides/slide120.xml"/><Relationship Id="rId145" Type="http://schemas.openxmlformats.org/officeDocument/2006/relationships/slide" Target="slides/slide121.xml"/><Relationship Id="rId146" Type="http://schemas.openxmlformats.org/officeDocument/2006/relationships/slide" Target="slides/slide122.xml"/><Relationship Id="rId147" Type="http://schemas.openxmlformats.org/officeDocument/2006/relationships/slide" Target="slides/slide123.xml"/><Relationship Id="rId148" Type="http://schemas.openxmlformats.org/officeDocument/2006/relationships/slide" Target="slides/slide124.xml"/><Relationship Id="rId149" Type="http://schemas.openxmlformats.org/officeDocument/2006/relationships/slide" Target="slides/slide125.xml"/><Relationship Id="rId180" Type="http://schemas.openxmlformats.org/officeDocument/2006/relationships/slide" Target="slides/slide156.xml"/><Relationship Id="rId181" Type="http://schemas.openxmlformats.org/officeDocument/2006/relationships/slide" Target="slides/slide157.xml"/><Relationship Id="rId182" Type="http://schemas.openxmlformats.org/officeDocument/2006/relationships/slide" Target="slides/slide158.xml"/><Relationship Id="rId40" Type="http://schemas.openxmlformats.org/officeDocument/2006/relationships/slide" Target="slides/slide16.xml"/><Relationship Id="rId41" Type="http://schemas.openxmlformats.org/officeDocument/2006/relationships/slide" Target="slides/slide17.xml"/><Relationship Id="rId42" Type="http://schemas.openxmlformats.org/officeDocument/2006/relationships/slide" Target="slides/slide18.xml"/><Relationship Id="rId43" Type="http://schemas.openxmlformats.org/officeDocument/2006/relationships/slide" Target="slides/slide19.xml"/><Relationship Id="rId44" Type="http://schemas.openxmlformats.org/officeDocument/2006/relationships/slide" Target="slides/slide20.xml"/><Relationship Id="rId45" Type="http://schemas.openxmlformats.org/officeDocument/2006/relationships/slide" Target="slides/slide21.xml"/><Relationship Id="rId46" Type="http://schemas.openxmlformats.org/officeDocument/2006/relationships/slide" Target="slides/slide22.xml"/><Relationship Id="rId47" Type="http://schemas.openxmlformats.org/officeDocument/2006/relationships/slide" Target="slides/slide23.xml"/><Relationship Id="rId48" Type="http://schemas.openxmlformats.org/officeDocument/2006/relationships/slide" Target="slides/slide24.xml"/><Relationship Id="rId49" Type="http://schemas.openxmlformats.org/officeDocument/2006/relationships/slide" Target="slides/slide25.xml"/><Relationship Id="rId183" Type="http://schemas.openxmlformats.org/officeDocument/2006/relationships/slide" Target="slides/slide159.xml"/><Relationship Id="rId184" Type="http://schemas.openxmlformats.org/officeDocument/2006/relationships/slide" Target="slides/slide160.xml"/><Relationship Id="rId185" Type="http://schemas.openxmlformats.org/officeDocument/2006/relationships/slide" Target="slides/slide161.xml"/><Relationship Id="rId186" Type="http://schemas.openxmlformats.org/officeDocument/2006/relationships/slide" Target="slides/slide162.xml"/><Relationship Id="rId187" Type="http://schemas.openxmlformats.org/officeDocument/2006/relationships/slide" Target="slides/slide163.xml"/><Relationship Id="rId188" Type="http://schemas.openxmlformats.org/officeDocument/2006/relationships/slide" Target="slides/slide164.xml"/><Relationship Id="rId189" Type="http://schemas.openxmlformats.org/officeDocument/2006/relationships/slide" Target="slides/slide165.xml"/><Relationship Id="rId80" Type="http://schemas.openxmlformats.org/officeDocument/2006/relationships/slide" Target="slides/slide56.xml"/><Relationship Id="rId81" Type="http://schemas.openxmlformats.org/officeDocument/2006/relationships/slide" Target="slides/slide57.xml"/><Relationship Id="rId82" Type="http://schemas.openxmlformats.org/officeDocument/2006/relationships/slide" Target="slides/slide58.xml"/><Relationship Id="rId83" Type="http://schemas.openxmlformats.org/officeDocument/2006/relationships/slide" Target="slides/slide59.xml"/><Relationship Id="rId84" Type="http://schemas.openxmlformats.org/officeDocument/2006/relationships/slide" Target="slides/slide60.xml"/><Relationship Id="rId85" Type="http://schemas.openxmlformats.org/officeDocument/2006/relationships/slide" Target="slides/slide61.xml"/><Relationship Id="rId86" Type="http://schemas.openxmlformats.org/officeDocument/2006/relationships/slide" Target="slides/slide62.xml"/><Relationship Id="rId87" Type="http://schemas.openxmlformats.org/officeDocument/2006/relationships/slide" Target="slides/slide63.xml"/><Relationship Id="rId88" Type="http://schemas.openxmlformats.org/officeDocument/2006/relationships/slide" Target="slides/slide64.xml"/><Relationship Id="rId89" Type="http://schemas.openxmlformats.org/officeDocument/2006/relationships/slide" Target="slides/slide65.xml"/><Relationship Id="rId110" Type="http://schemas.openxmlformats.org/officeDocument/2006/relationships/slide" Target="slides/slide86.xml"/><Relationship Id="rId111" Type="http://schemas.openxmlformats.org/officeDocument/2006/relationships/slide" Target="slides/slide87.xml"/><Relationship Id="rId112" Type="http://schemas.openxmlformats.org/officeDocument/2006/relationships/slide" Target="slides/slide88.xml"/><Relationship Id="rId113" Type="http://schemas.openxmlformats.org/officeDocument/2006/relationships/slide" Target="slides/slide89.xml"/><Relationship Id="rId114" Type="http://schemas.openxmlformats.org/officeDocument/2006/relationships/slide" Target="slides/slide90.xml"/><Relationship Id="rId115" Type="http://schemas.openxmlformats.org/officeDocument/2006/relationships/slide" Target="slides/slide91.xml"/><Relationship Id="rId116" Type="http://schemas.openxmlformats.org/officeDocument/2006/relationships/slide" Target="slides/slide92.xml"/><Relationship Id="rId117" Type="http://schemas.openxmlformats.org/officeDocument/2006/relationships/slide" Target="slides/slide93.xml"/><Relationship Id="rId118" Type="http://schemas.openxmlformats.org/officeDocument/2006/relationships/slide" Target="slides/slide94.xml"/><Relationship Id="rId119" Type="http://schemas.openxmlformats.org/officeDocument/2006/relationships/slide" Target="slides/slide95.xml"/><Relationship Id="rId150" Type="http://schemas.openxmlformats.org/officeDocument/2006/relationships/slide" Target="slides/slide126.xml"/><Relationship Id="rId151" Type="http://schemas.openxmlformats.org/officeDocument/2006/relationships/slide" Target="slides/slide127.xml"/><Relationship Id="rId152" Type="http://schemas.openxmlformats.org/officeDocument/2006/relationships/slide" Target="slides/slide12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29.xml"/><Relationship Id="rId154" Type="http://schemas.openxmlformats.org/officeDocument/2006/relationships/slide" Target="slides/slide130.xml"/><Relationship Id="rId155" Type="http://schemas.openxmlformats.org/officeDocument/2006/relationships/slide" Target="slides/slide131.xml"/><Relationship Id="rId156" Type="http://schemas.openxmlformats.org/officeDocument/2006/relationships/slide" Target="slides/slide132.xml"/><Relationship Id="rId157" Type="http://schemas.openxmlformats.org/officeDocument/2006/relationships/slide" Target="slides/slide133.xml"/><Relationship Id="rId158" Type="http://schemas.openxmlformats.org/officeDocument/2006/relationships/slide" Target="slides/slide134.xml"/><Relationship Id="rId159" Type="http://schemas.openxmlformats.org/officeDocument/2006/relationships/slide" Target="slides/slide135.xml"/><Relationship Id="rId190" Type="http://schemas.openxmlformats.org/officeDocument/2006/relationships/slide" Target="slides/slide166.xml"/><Relationship Id="rId191" Type="http://schemas.openxmlformats.org/officeDocument/2006/relationships/slide" Target="slides/slide167.xml"/><Relationship Id="rId192" Type="http://schemas.openxmlformats.org/officeDocument/2006/relationships/slide" Target="slides/slide168.xml"/><Relationship Id="rId50" Type="http://schemas.openxmlformats.org/officeDocument/2006/relationships/slide" Target="slides/slide26.xml"/><Relationship Id="rId51" Type="http://schemas.openxmlformats.org/officeDocument/2006/relationships/slide" Target="slides/slide27.xml"/><Relationship Id="rId52" Type="http://schemas.openxmlformats.org/officeDocument/2006/relationships/slide" Target="slides/slide28.xml"/><Relationship Id="rId53" Type="http://schemas.openxmlformats.org/officeDocument/2006/relationships/slide" Target="slides/slide29.xml"/><Relationship Id="rId54" Type="http://schemas.openxmlformats.org/officeDocument/2006/relationships/slide" Target="slides/slide30.xml"/><Relationship Id="rId55" Type="http://schemas.openxmlformats.org/officeDocument/2006/relationships/slide" Target="slides/slide31.xml"/><Relationship Id="rId56" Type="http://schemas.openxmlformats.org/officeDocument/2006/relationships/slide" Target="slides/slide32.xml"/><Relationship Id="rId57" Type="http://schemas.openxmlformats.org/officeDocument/2006/relationships/slide" Target="slides/slide33.xml"/><Relationship Id="rId58" Type="http://schemas.openxmlformats.org/officeDocument/2006/relationships/slide" Target="slides/slide34.xml"/><Relationship Id="rId59" Type="http://schemas.openxmlformats.org/officeDocument/2006/relationships/slide" Target="slides/slide35.xml"/><Relationship Id="rId193" Type="http://schemas.openxmlformats.org/officeDocument/2006/relationships/slide" Target="slides/slide169.xml"/><Relationship Id="rId194" Type="http://schemas.openxmlformats.org/officeDocument/2006/relationships/slide" Target="slides/slide170.xml"/><Relationship Id="rId195" Type="http://schemas.openxmlformats.org/officeDocument/2006/relationships/slide" Target="slides/slide171.xml"/><Relationship Id="rId196" Type="http://schemas.openxmlformats.org/officeDocument/2006/relationships/slide" Target="slides/slide172.xml"/><Relationship Id="rId197" Type="http://schemas.openxmlformats.org/officeDocument/2006/relationships/slide" Target="slides/slide173.xml"/><Relationship Id="rId198" Type="http://schemas.openxmlformats.org/officeDocument/2006/relationships/slide" Target="slides/slide174.xml"/><Relationship Id="rId199" Type="http://schemas.openxmlformats.org/officeDocument/2006/relationships/slide" Target="slides/slide175.xml"/><Relationship Id="rId90" Type="http://schemas.openxmlformats.org/officeDocument/2006/relationships/slide" Target="slides/slide66.xml"/><Relationship Id="rId91" Type="http://schemas.openxmlformats.org/officeDocument/2006/relationships/slide" Target="slides/slide67.xml"/><Relationship Id="rId92" Type="http://schemas.openxmlformats.org/officeDocument/2006/relationships/slide" Target="slides/slide68.xml"/><Relationship Id="rId93" Type="http://schemas.openxmlformats.org/officeDocument/2006/relationships/slide" Target="slides/slide69.xml"/><Relationship Id="rId94" Type="http://schemas.openxmlformats.org/officeDocument/2006/relationships/slide" Target="slides/slide70.xml"/><Relationship Id="rId95" Type="http://schemas.openxmlformats.org/officeDocument/2006/relationships/slide" Target="slides/slide71.xml"/><Relationship Id="rId96" Type="http://schemas.openxmlformats.org/officeDocument/2006/relationships/slide" Target="slides/slide72.xml"/><Relationship Id="rId97" Type="http://schemas.openxmlformats.org/officeDocument/2006/relationships/slide" Target="slides/slide73.xml"/><Relationship Id="rId98" Type="http://schemas.openxmlformats.org/officeDocument/2006/relationships/slide" Target="slides/slide74.xml"/><Relationship Id="rId99" Type="http://schemas.openxmlformats.org/officeDocument/2006/relationships/slide" Target="slides/slide75.xml"/><Relationship Id="rId120" Type="http://schemas.openxmlformats.org/officeDocument/2006/relationships/slide" Target="slides/slide96.xml"/><Relationship Id="rId121" Type="http://schemas.openxmlformats.org/officeDocument/2006/relationships/slide" Target="slides/slide97.xml"/><Relationship Id="rId122" Type="http://schemas.openxmlformats.org/officeDocument/2006/relationships/slide" Target="slides/slide98.xml"/><Relationship Id="rId123" Type="http://schemas.openxmlformats.org/officeDocument/2006/relationships/slide" Target="slides/slide99.xml"/><Relationship Id="rId124" Type="http://schemas.openxmlformats.org/officeDocument/2006/relationships/slide" Target="slides/slide100.xml"/><Relationship Id="rId125" Type="http://schemas.openxmlformats.org/officeDocument/2006/relationships/slide" Target="slides/slide101.xml"/><Relationship Id="rId126" Type="http://schemas.openxmlformats.org/officeDocument/2006/relationships/slide" Target="slides/slide102.xml"/><Relationship Id="rId127" Type="http://schemas.openxmlformats.org/officeDocument/2006/relationships/slide" Target="slides/slide103.xml"/><Relationship Id="rId128" Type="http://schemas.openxmlformats.org/officeDocument/2006/relationships/slide" Target="slides/slide104.xml"/><Relationship Id="rId129" Type="http://schemas.openxmlformats.org/officeDocument/2006/relationships/slide" Target="slides/slide105.xml"/><Relationship Id="rId160" Type="http://schemas.openxmlformats.org/officeDocument/2006/relationships/slide" Target="slides/slide136.xml"/><Relationship Id="rId161" Type="http://schemas.openxmlformats.org/officeDocument/2006/relationships/slide" Target="slides/slide137.xml"/><Relationship Id="rId162" Type="http://schemas.openxmlformats.org/officeDocument/2006/relationships/slide" Target="slides/slide13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 Target="slides/slide1.xml"/><Relationship Id="rId26" Type="http://schemas.openxmlformats.org/officeDocument/2006/relationships/slide" Target="slides/slide2.xml"/><Relationship Id="rId27" Type="http://schemas.openxmlformats.org/officeDocument/2006/relationships/slide" Target="slides/slide3.xml"/><Relationship Id="rId28" Type="http://schemas.openxmlformats.org/officeDocument/2006/relationships/slide" Target="slides/slide4.xml"/><Relationship Id="rId29" Type="http://schemas.openxmlformats.org/officeDocument/2006/relationships/slide" Target="slides/slide5.xml"/><Relationship Id="rId163" Type="http://schemas.openxmlformats.org/officeDocument/2006/relationships/slide" Target="slides/slide139.xml"/><Relationship Id="rId164" Type="http://schemas.openxmlformats.org/officeDocument/2006/relationships/slide" Target="slides/slide140.xml"/><Relationship Id="rId165" Type="http://schemas.openxmlformats.org/officeDocument/2006/relationships/slide" Target="slides/slide141.xml"/><Relationship Id="rId166" Type="http://schemas.openxmlformats.org/officeDocument/2006/relationships/slide" Target="slides/slide142.xml"/><Relationship Id="rId167" Type="http://schemas.openxmlformats.org/officeDocument/2006/relationships/slide" Target="slides/slide143.xml"/><Relationship Id="rId168" Type="http://schemas.openxmlformats.org/officeDocument/2006/relationships/slide" Target="slides/slide144.xml"/><Relationship Id="rId169" Type="http://schemas.openxmlformats.org/officeDocument/2006/relationships/slide" Target="slides/slide145.xml"/><Relationship Id="rId200" Type="http://schemas.openxmlformats.org/officeDocument/2006/relationships/slide" Target="slides/slide176.xml"/><Relationship Id="rId201" Type="http://schemas.openxmlformats.org/officeDocument/2006/relationships/slide" Target="slides/slide177.xml"/><Relationship Id="rId202" Type="http://schemas.openxmlformats.org/officeDocument/2006/relationships/slide" Target="slides/slide178.xml"/><Relationship Id="rId203" Type="http://schemas.openxmlformats.org/officeDocument/2006/relationships/slide" Target="slides/slide179.xml"/><Relationship Id="rId60" Type="http://schemas.openxmlformats.org/officeDocument/2006/relationships/slide" Target="slides/slide36.xml"/><Relationship Id="rId61" Type="http://schemas.openxmlformats.org/officeDocument/2006/relationships/slide" Target="slides/slide37.xml"/><Relationship Id="rId62" Type="http://schemas.openxmlformats.org/officeDocument/2006/relationships/slide" Target="slides/slide38.xml"/><Relationship Id="rId63" Type="http://schemas.openxmlformats.org/officeDocument/2006/relationships/slide" Target="slides/slide39.xml"/><Relationship Id="rId64" Type="http://schemas.openxmlformats.org/officeDocument/2006/relationships/slide" Target="slides/slide40.xml"/><Relationship Id="rId65" Type="http://schemas.openxmlformats.org/officeDocument/2006/relationships/slide" Target="slides/slide41.xml"/><Relationship Id="rId66" Type="http://schemas.openxmlformats.org/officeDocument/2006/relationships/slide" Target="slides/slide42.xml"/><Relationship Id="rId67" Type="http://schemas.openxmlformats.org/officeDocument/2006/relationships/slide" Target="slides/slide43.xml"/><Relationship Id="rId68" Type="http://schemas.openxmlformats.org/officeDocument/2006/relationships/slide" Target="slides/slide44.xml"/><Relationship Id="rId69" Type="http://schemas.openxmlformats.org/officeDocument/2006/relationships/slide" Target="slides/slide45.xml"/><Relationship Id="rId204" Type="http://schemas.openxmlformats.org/officeDocument/2006/relationships/notesMaster" Target="notesMasters/notesMaster1.xml"/><Relationship Id="rId205" Type="http://schemas.openxmlformats.org/officeDocument/2006/relationships/printerSettings" Target="printerSettings/printerSettings1.bin"/><Relationship Id="rId206" Type="http://schemas.openxmlformats.org/officeDocument/2006/relationships/presProps" Target="presProps.xml"/><Relationship Id="rId207" Type="http://schemas.openxmlformats.org/officeDocument/2006/relationships/viewProps" Target="viewProps.xml"/><Relationship Id="rId208" Type="http://schemas.openxmlformats.org/officeDocument/2006/relationships/theme" Target="theme/theme1.xml"/><Relationship Id="rId209" Type="http://schemas.openxmlformats.org/officeDocument/2006/relationships/tableStyles" Target="tableStyles.xml"/><Relationship Id="rId130" Type="http://schemas.openxmlformats.org/officeDocument/2006/relationships/slide" Target="slides/slide106.xml"/><Relationship Id="rId131" Type="http://schemas.openxmlformats.org/officeDocument/2006/relationships/slide" Target="slides/slide107.xml"/><Relationship Id="rId132" Type="http://schemas.openxmlformats.org/officeDocument/2006/relationships/slide" Target="slides/slide108.xml"/><Relationship Id="rId133" Type="http://schemas.openxmlformats.org/officeDocument/2006/relationships/slide" Target="slides/slide109.xml"/><Relationship Id="rId134" Type="http://schemas.openxmlformats.org/officeDocument/2006/relationships/slide" Target="slides/slide110.xml"/><Relationship Id="rId135" Type="http://schemas.openxmlformats.org/officeDocument/2006/relationships/slide" Target="slides/slide111.xml"/><Relationship Id="rId136" Type="http://schemas.openxmlformats.org/officeDocument/2006/relationships/slide" Target="slides/slide112.xml"/><Relationship Id="rId137" Type="http://schemas.openxmlformats.org/officeDocument/2006/relationships/slide" Target="slides/slide113.xml"/><Relationship Id="rId138" Type="http://schemas.openxmlformats.org/officeDocument/2006/relationships/slide" Target="slides/slide114.xml"/><Relationship Id="rId139" Type="http://schemas.openxmlformats.org/officeDocument/2006/relationships/slide" Target="slides/slide115.xml"/><Relationship Id="rId170" Type="http://schemas.openxmlformats.org/officeDocument/2006/relationships/slide" Target="slides/slide146.xml"/><Relationship Id="rId171" Type="http://schemas.openxmlformats.org/officeDocument/2006/relationships/slide" Target="slides/slide147.xml"/><Relationship Id="rId172" Type="http://schemas.openxmlformats.org/officeDocument/2006/relationships/slide" Target="slides/slide148.xml"/><Relationship Id="rId30" Type="http://schemas.openxmlformats.org/officeDocument/2006/relationships/slide" Target="slides/slide6.xml"/><Relationship Id="rId31" Type="http://schemas.openxmlformats.org/officeDocument/2006/relationships/slide" Target="slides/slide7.xml"/><Relationship Id="rId32" Type="http://schemas.openxmlformats.org/officeDocument/2006/relationships/slide" Target="slides/slide8.xml"/><Relationship Id="rId33" Type="http://schemas.openxmlformats.org/officeDocument/2006/relationships/slide" Target="slides/slide9.xml"/><Relationship Id="rId34" Type="http://schemas.openxmlformats.org/officeDocument/2006/relationships/slide" Target="slides/slide10.xml"/><Relationship Id="rId35" Type="http://schemas.openxmlformats.org/officeDocument/2006/relationships/slide" Target="slides/slide11.xml"/><Relationship Id="rId36" Type="http://schemas.openxmlformats.org/officeDocument/2006/relationships/slide" Target="slides/slide12.xml"/><Relationship Id="rId37" Type="http://schemas.openxmlformats.org/officeDocument/2006/relationships/slide" Target="slides/slide13.xml"/><Relationship Id="rId38" Type="http://schemas.openxmlformats.org/officeDocument/2006/relationships/slide" Target="slides/slide14.xml"/><Relationship Id="rId39" Type="http://schemas.openxmlformats.org/officeDocument/2006/relationships/slide" Target="slides/slide15.xml"/><Relationship Id="rId173" Type="http://schemas.openxmlformats.org/officeDocument/2006/relationships/slide" Target="slides/slide149.xml"/><Relationship Id="rId174" Type="http://schemas.openxmlformats.org/officeDocument/2006/relationships/slide" Target="slides/slide150.xml"/><Relationship Id="rId175" Type="http://schemas.openxmlformats.org/officeDocument/2006/relationships/slide" Target="slides/slide151.xml"/><Relationship Id="rId176" Type="http://schemas.openxmlformats.org/officeDocument/2006/relationships/slide" Target="slides/slide152.xml"/><Relationship Id="rId177" Type="http://schemas.openxmlformats.org/officeDocument/2006/relationships/slide" Target="slides/slide153.xml"/><Relationship Id="rId178" Type="http://schemas.openxmlformats.org/officeDocument/2006/relationships/slide" Target="slides/slide154.xml"/><Relationship Id="rId179" Type="http://schemas.openxmlformats.org/officeDocument/2006/relationships/slide" Target="slides/slide155.xml"/><Relationship Id="rId210" Type="http://schemas.microsoft.com/office/2015/10/relationships/revisionInfo" Target="revisionInfo.xml"/><Relationship Id="rId70" Type="http://schemas.openxmlformats.org/officeDocument/2006/relationships/slide" Target="slides/slide46.xml"/><Relationship Id="rId71" Type="http://schemas.openxmlformats.org/officeDocument/2006/relationships/slide" Target="slides/slide47.xml"/><Relationship Id="rId72" Type="http://schemas.openxmlformats.org/officeDocument/2006/relationships/slide" Target="slides/slide48.xml"/><Relationship Id="rId73" Type="http://schemas.openxmlformats.org/officeDocument/2006/relationships/slide" Target="slides/slide49.xml"/><Relationship Id="rId74" Type="http://schemas.openxmlformats.org/officeDocument/2006/relationships/slide" Target="slides/slide50.xml"/><Relationship Id="rId75" Type="http://schemas.openxmlformats.org/officeDocument/2006/relationships/slide" Target="slides/slide51.xml"/><Relationship Id="rId76" Type="http://schemas.openxmlformats.org/officeDocument/2006/relationships/slide" Target="slides/slide52.xml"/><Relationship Id="rId77" Type="http://schemas.openxmlformats.org/officeDocument/2006/relationships/slide" Target="slides/slide53.xml"/><Relationship Id="rId78" Type="http://schemas.openxmlformats.org/officeDocument/2006/relationships/slide" Target="slides/slide54.xml"/><Relationship Id="rId79" Type="http://schemas.openxmlformats.org/officeDocument/2006/relationships/slide" Target="slides/slide5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6.xml"/><Relationship Id="rId101" Type="http://schemas.openxmlformats.org/officeDocument/2006/relationships/slide" Target="slides/slide77.xml"/><Relationship Id="rId102" Type="http://schemas.openxmlformats.org/officeDocument/2006/relationships/slide" Target="slides/slide78.xml"/><Relationship Id="rId103" Type="http://schemas.openxmlformats.org/officeDocument/2006/relationships/slide" Target="slides/slide79.xml"/><Relationship Id="rId104" Type="http://schemas.openxmlformats.org/officeDocument/2006/relationships/slide" Target="slides/slide80.xml"/><Relationship Id="rId105" Type="http://schemas.openxmlformats.org/officeDocument/2006/relationships/slide" Target="slides/slide81.xml"/><Relationship Id="rId106" Type="http://schemas.openxmlformats.org/officeDocument/2006/relationships/slide" Target="slides/slide82.xml"/><Relationship Id="rId107" Type="http://schemas.openxmlformats.org/officeDocument/2006/relationships/slide" Target="slides/slide83.xml"/><Relationship Id="rId108" Type="http://schemas.openxmlformats.org/officeDocument/2006/relationships/slide" Target="slides/slide84.xml"/><Relationship Id="rId109" Type="http://schemas.openxmlformats.org/officeDocument/2006/relationships/slide" Target="slides/slide85.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6.xml"/><Relationship Id="rId141" Type="http://schemas.openxmlformats.org/officeDocument/2006/relationships/slide" Target="slides/slide1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8E87827-2F67-3D46-865A-6B4194269A31}" type="slidenum">
              <a:rPr lang="en-US"/>
              <a:pPr/>
              <a:t>‹#›</a:t>
            </a:fld>
            <a:endParaRPr lang="en-US"/>
          </a:p>
        </p:txBody>
      </p:sp>
    </p:spTree>
    <p:extLst>
      <p:ext uri="{BB962C8B-B14F-4D97-AF65-F5344CB8AC3E}">
        <p14:creationId xmlns:p14="http://schemas.microsoft.com/office/powerpoint/2010/main" val="728678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宋体" charset="0"/>
        <a:cs typeface="宋体" charset="0"/>
      </a:defRPr>
    </a:lvl1pPr>
    <a:lvl2pPr marL="457200" algn="l" rtl="0" fontAlgn="base">
      <a:spcBef>
        <a:spcPct val="30000"/>
      </a:spcBef>
      <a:spcAft>
        <a:spcPct val="0"/>
      </a:spcAft>
      <a:defRPr sz="1200" kern="1200">
        <a:solidFill>
          <a:schemeClr val="tx1"/>
        </a:solidFill>
        <a:latin typeface="Arial" charset="0"/>
        <a:ea typeface="宋体" charset="0"/>
        <a:cs typeface="宋体" charset="0"/>
      </a:defRPr>
    </a:lvl2pPr>
    <a:lvl3pPr marL="914400" algn="l" rtl="0" fontAlgn="base">
      <a:spcBef>
        <a:spcPct val="30000"/>
      </a:spcBef>
      <a:spcAft>
        <a:spcPct val="0"/>
      </a:spcAft>
      <a:defRPr sz="1200" kern="1200">
        <a:solidFill>
          <a:schemeClr val="tx1"/>
        </a:solidFill>
        <a:latin typeface="Arial" charset="0"/>
        <a:ea typeface="宋体" charset="0"/>
        <a:cs typeface="宋体" charset="0"/>
      </a:defRPr>
    </a:lvl3pPr>
    <a:lvl4pPr marL="1371600" algn="l" rtl="0" fontAlgn="base">
      <a:spcBef>
        <a:spcPct val="30000"/>
      </a:spcBef>
      <a:spcAft>
        <a:spcPct val="0"/>
      </a:spcAft>
      <a:defRPr sz="1200" kern="1200">
        <a:solidFill>
          <a:schemeClr val="tx1"/>
        </a:solidFill>
        <a:latin typeface="Arial" charset="0"/>
        <a:ea typeface="宋体" charset="0"/>
        <a:cs typeface="宋体" charset="0"/>
      </a:defRPr>
    </a:lvl4pPr>
    <a:lvl5pPr marL="1828800" algn="l" rtl="0" fontAlgn="base">
      <a:spcBef>
        <a:spcPct val="30000"/>
      </a:spcBef>
      <a:spcAft>
        <a:spcPct val="0"/>
      </a:spcAft>
      <a:defRPr sz="1200" kern="1200">
        <a:solidFill>
          <a:schemeClr val="tx1"/>
        </a:solidFill>
        <a:latin typeface="Arial" charset="0"/>
        <a:ea typeface="宋体" charset="0"/>
        <a:cs typeface="宋体"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85669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C9DEF-0941-0849-BC34-ECC3D4AAAF0D}" type="slidenum">
              <a:rPr lang="en-US"/>
              <a:pPr/>
              <a:t>16</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C0E846-7515-584E-B841-82ECE0D26D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21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p>
        </p:txBody>
      </p:sp>
    </p:spTree>
    <p:extLst>
      <p:ext uri="{BB962C8B-B14F-4D97-AF65-F5344CB8AC3E}">
        <p14:creationId xmlns:p14="http://schemas.microsoft.com/office/powerpoint/2010/main" val="25567811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775D09-8925-184B-A475-79BE4AAC26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3938" name="Rectangle 2"/>
          <p:cNvSpPr>
            <a:spLocks noGrp="1" noRot="1" noChangeAspect="1" noChangeArrowheads="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050900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C2CC06-20B2-AF4C-B7DC-54BD53C59E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5986"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read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p:txBody>
      </p:sp>
    </p:spTree>
    <p:extLst>
      <p:ext uri="{BB962C8B-B14F-4D97-AF65-F5344CB8AC3E}">
        <p14:creationId xmlns:p14="http://schemas.microsoft.com/office/powerpoint/2010/main" val="30198091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F96675-0CB6-094A-BDE8-758D052C9783}" type="slidenum">
              <a:rPr lang="en-US"/>
              <a:pPr/>
              <a:t>141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6FCBD3-E30F-CC4F-AAED-31C01D5FAEA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008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we live in a world that is increasingly secular. </a:t>
            </a:r>
            <a:endParaRPr lang="en-US" dirty="0"/>
          </a:p>
        </p:txBody>
      </p:sp>
    </p:spTree>
    <p:extLst>
      <p:ext uri="{BB962C8B-B14F-4D97-AF65-F5344CB8AC3E}">
        <p14:creationId xmlns:p14="http://schemas.microsoft.com/office/powerpoint/2010/main" val="2245019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CCDB7F-5D27-A446-B488-0B1CE9C72B3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2130"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We are told lies like all the world</a:t>
            </a:r>
            <a:r>
              <a:rPr lang="fr-FR" dirty="0">
                <a:latin typeface="+mn-lt"/>
                <a:ea typeface="+mn-ea"/>
                <a:cs typeface="+mn-cs"/>
              </a:rPr>
              <a:t>'</a:t>
            </a:r>
            <a:r>
              <a:rPr lang="en-US" dirty="0">
                <a:latin typeface="+mn-lt"/>
                <a:ea typeface="+mn-ea"/>
                <a:cs typeface="+mn-cs"/>
              </a:rPr>
              <a:t>s religions are the same. </a:t>
            </a:r>
            <a:endParaRPr lang="en-US" dirty="0"/>
          </a:p>
        </p:txBody>
      </p:sp>
    </p:spTree>
    <p:extLst>
      <p:ext uri="{BB962C8B-B14F-4D97-AF65-F5344CB8AC3E}">
        <p14:creationId xmlns:p14="http://schemas.microsoft.com/office/powerpoint/2010/main" val="21511661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1129DF-2D8C-8949-A4CA-4C80BE4BF88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41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Many seek to combine them all as if there is no real truth. </a:t>
            </a:r>
            <a:endParaRPr lang="en-US" dirty="0"/>
          </a:p>
        </p:txBody>
      </p:sp>
    </p:spTree>
    <p:extLst>
      <p:ext uri="{BB962C8B-B14F-4D97-AF65-F5344CB8AC3E}">
        <p14:creationId xmlns:p14="http://schemas.microsoft.com/office/powerpoint/2010/main" val="30852596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504A9C-A0AE-7545-B300-CF1A600B89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6226"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how should you deal with this kind of secularism—a kind that often portrays itself as having a form of godliness without God</a:t>
            </a:r>
            <a:r>
              <a:rPr lang="en-SG" dirty="0">
                <a:latin typeface="+mn-lt"/>
                <a:ea typeface="+mn-ea"/>
                <a:cs typeface="+mn-cs"/>
              </a:rPr>
              <a:t>?</a:t>
            </a:r>
            <a:endParaRPr lang="en-US" dirty="0"/>
          </a:p>
        </p:txBody>
      </p:sp>
    </p:spTree>
    <p:extLst>
      <p:ext uri="{BB962C8B-B14F-4D97-AF65-F5344CB8AC3E}">
        <p14:creationId xmlns:p14="http://schemas.microsoft.com/office/powerpoint/2010/main" val="9796921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4CCDBF-733F-BE42-B8A8-2E8DF259890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82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cs typeface="ＭＳ Ｐゴシック" charset="0"/>
              </a:rPr>
              <a:t>Don</a:t>
            </a:r>
            <a:r>
              <a:rPr lang="fr-FR" dirty="0">
                <a:cs typeface="ＭＳ Ｐゴシック" charset="0"/>
              </a:rPr>
              <a:t>'</a:t>
            </a:r>
            <a:r>
              <a:rPr lang="en-US" dirty="0">
                <a:cs typeface="ＭＳ Ｐゴシック" charset="0"/>
              </a:rPr>
              <a:t>t get sucked into secular thinking—but instead rely upon godly values, truth.</a:t>
            </a:r>
          </a:p>
          <a:p>
            <a:pPr>
              <a:defRPr/>
            </a:pPr>
            <a:endParaRPr lang="en-US" dirty="0">
              <a:cs typeface="ＭＳ Ｐゴシック" charset="0"/>
            </a:endParaRPr>
          </a:p>
          <a:p>
            <a:pPr>
              <a:defRPr/>
            </a:pPr>
            <a:r>
              <a:rPr lang="en-US" dirty="0">
                <a:cs typeface="ＭＳ Ｐゴシック" charset="0"/>
              </a:rPr>
              <a:t>But </a:t>
            </a:r>
            <a:r>
              <a:rPr lang="en-US" i="1" dirty="0">
                <a:latin typeface="+mn-lt"/>
                <a:ea typeface="+mn-ea"/>
                <a:cs typeface="+mn-cs"/>
              </a:rPr>
              <a:t>how</a:t>
            </a:r>
            <a:r>
              <a:rPr lang="en-US" dirty="0">
                <a:latin typeface="+mn-lt"/>
                <a:ea typeface="+mn-ea"/>
                <a:cs typeface="+mn-cs"/>
              </a:rPr>
              <a:t> can you learn truth instead of lies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6185032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6B0E88-8197-7144-B381-041209FBFB4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403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[Reject any teaching out of line with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15000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1F3D40-E4B0-0948-AE1A-8EAF94F13F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p:cNvSpPr>
          <p:nvPr>
            <p:ph type="sldImg"/>
          </p:nvPr>
        </p:nvSpPr>
        <p:spPr>
          <a:solidFill>
            <a:srgbClr val="FFFFFF"/>
          </a:solidFill>
          <a:ln/>
        </p:spPr>
      </p:sp>
      <p:sp>
        <p:nvSpPr>
          <p:cNvPr id="21401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39733574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D076A8-0E42-814B-B3EF-C93D75603DC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42370" name="Rectangle 1026"/>
          <p:cNvSpPr>
            <a:spLocks noGrp="1" noRot="1" noChangeAspect="1" noChangeArrowheads="1"/>
          </p:cNvSpPr>
          <p:nvPr>
            <p:ph type="sldImg"/>
          </p:nvPr>
        </p:nvSpPr>
        <p:spPr>
          <a:solidFill>
            <a:srgbClr val="FFFFFF"/>
          </a:solidFill>
          <a:ln/>
        </p:spPr>
      </p:sp>
      <p:sp>
        <p:nvSpPr>
          <p:cNvPr id="4423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6658173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6BA472-2ABB-9244-8276-625DDEC5A94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44418" name="Rectangle 1026"/>
          <p:cNvSpPr>
            <a:spLocks noGrp="1" noRot="1" noChangeAspect="1" noChangeArrowheads="1"/>
          </p:cNvSpPr>
          <p:nvPr>
            <p:ph type="sldImg"/>
          </p:nvPr>
        </p:nvSpPr>
        <p:spPr>
          <a:solidFill>
            <a:srgbClr val="FFFFFF"/>
          </a:solidFill>
          <a:ln/>
        </p:spPr>
      </p:sp>
      <p:sp>
        <p:nvSpPr>
          <p:cNvPr id="444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152434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783FC7-B3E7-7342-B3D2-EA74687DAD0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464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Watch your input—your reading, news, friends, movies, TV, and especially the Internet</a:t>
            </a:r>
            <a:r>
              <a:rPr lang="en-SG" dirty="0">
                <a:latin typeface="+mn-lt"/>
                <a:ea typeface="+mn-ea"/>
                <a:cs typeface="+mn-cs"/>
              </a:rPr>
              <a:t>.</a:t>
            </a:r>
          </a:p>
          <a:p>
            <a:pPr>
              <a:defRPr/>
            </a:pPr>
            <a:r>
              <a:rPr lang="en-US" dirty="0">
                <a:latin typeface="+mn-lt"/>
                <a:ea typeface="+mn-ea"/>
                <a:cs typeface="+mn-cs"/>
              </a:rPr>
              <a:t>We often teach this to children</a:t>
            </a:r>
            <a:r>
              <a:rPr lang="en-SG" dirty="0">
                <a:latin typeface="+mn-lt"/>
                <a:ea typeface="+mn-ea"/>
                <a:cs typeface="+mn-cs"/>
              </a:rPr>
              <a:t>—and rightly so.</a:t>
            </a:r>
            <a:endParaRPr lang="en-US" dirty="0"/>
          </a:p>
        </p:txBody>
      </p:sp>
    </p:spTree>
    <p:extLst>
      <p:ext uri="{BB962C8B-B14F-4D97-AF65-F5344CB8AC3E}">
        <p14:creationId xmlns:p14="http://schemas.microsoft.com/office/powerpoint/2010/main" val="41259044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14601C-529B-D84E-A52B-56D7A7C2553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4851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But GIGO applies to adults too</a:t>
            </a:r>
            <a:r>
              <a:rPr lang="en-SG" dirty="0">
                <a:latin typeface="+mn-lt"/>
                <a:ea typeface="+mn-ea"/>
                <a:cs typeface="+mn-cs"/>
              </a:rPr>
              <a:t>.</a:t>
            </a:r>
            <a:endParaRPr lang="en-US" dirty="0"/>
          </a:p>
        </p:txBody>
      </p:sp>
    </p:spTree>
    <p:extLst>
      <p:ext uri="{BB962C8B-B14F-4D97-AF65-F5344CB8AC3E}">
        <p14:creationId xmlns:p14="http://schemas.microsoft.com/office/powerpoint/2010/main" val="352023809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3D510-0CD4-4C4A-9967-8D49B4E5042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宋体" charset="0"/>
              <a:cs typeface="宋体" charset="0"/>
            </a:endParaRPr>
          </a:p>
        </p:txBody>
      </p:sp>
    </p:spTree>
    <p:extLst>
      <p:ext uri="{BB962C8B-B14F-4D97-AF65-F5344CB8AC3E}">
        <p14:creationId xmlns:p14="http://schemas.microsoft.com/office/powerpoint/2010/main" val="35351341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FBDED3-CE51-B94C-9A5B-FA48C455990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0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098300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F6733-A61F-A642-833D-0F07A8EDD12E}" type="slidenum">
              <a:rPr lang="en-US"/>
              <a:pPr/>
              <a:t>154</a:t>
            </a:fld>
            <a:endParaRPr lang="en-US"/>
          </a:p>
        </p:txBody>
      </p:sp>
      <p:sp>
        <p:nvSpPr>
          <p:cNvPr id="114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07B1F1-35D8-484A-968D-F127FB3D3B08}" type="slidenum">
              <a:rPr lang="en-US"/>
              <a:pPr/>
              <a:t>155</a:t>
            </a:fld>
            <a:endParaRPr lang="en-US"/>
          </a:p>
        </p:txBody>
      </p:sp>
      <p:sp>
        <p:nvSpPr>
          <p:cNvPr id="1167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F6C973-C5AD-A445-9A0D-736B3481F1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7998297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86954A-982E-D841-9EFB-ADA7B0E7F9F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2114238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8CC96E-778D-2A4C-BE9B-4556427FA591}" type="slidenum">
              <a:rPr lang="en-US"/>
              <a:pPr/>
              <a:t>18</a:t>
            </a:fld>
            <a:endParaRPr lang="en-US"/>
          </a:p>
        </p:txBody>
      </p:sp>
      <p:sp>
        <p:nvSpPr>
          <p:cNvPr id="573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8CE4F2-816B-7E4D-A6AA-565B2395FB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39585635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45F91-6A64-914B-A271-0300FD89720F}" type="slidenum">
              <a:rPr lang="en-US"/>
              <a:pPr/>
              <a:t>160</a:t>
            </a:fld>
            <a:endParaRPr lang="en-US"/>
          </a:p>
        </p:txBody>
      </p:sp>
      <p:sp>
        <p:nvSpPr>
          <p:cNvPr id="1249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6BA0A8-4472-C34B-B5FB-7178EF187B2D}" type="slidenum">
              <a:rPr lang="en-US"/>
              <a:pPr/>
              <a:t>161</a:t>
            </a:fld>
            <a:endParaRPr lang="en-US"/>
          </a:p>
        </p:txBody>
      </p:sp>
      <p:sp>
        <p:nvSpPr>
          <p:cNvPr id="1269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E856BF-EA60-7341-9C2F-9FFE2374B092}" type="slidenum">
              <a:rPr lang="en-US"/>
              <a:pPr/>
              <a:t>162</a:t>
            </a:fld>
            <a:endParaRPr lang="en-US"/>
          </a:p>
        </p:txBody>
      </p:sp>
      <p:sp>
        <p:nvSpPr>
          <p:cNvPr id="1290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332EB3-5984-A54D-9F66-EE89F296D4AB}" type="slidenum">
              <a:rPr lang="en-US"/>
              <a:pPr/>
              <a:t>163</a:t>
            </a:fld>
            <a:endParaRPr lang="en-US"/>
          </a:p>
        </p:txBody>
      </p:sp>
      <p:sp>
        <p:nvSpPr>
          <p:cNvPr id="1310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665A97-57B7-3146-A3B2-9BF2CAA9005B}" type="slidenum">
              <a:rPr lang="en-US"/>
              <a:pPr/>
              <a:t>164</a:t>
            </a:fld>
            <a:endParaRPr lang="en-US"/>
          </a:p>
        </p:txBody>
      </p:sp>
      <p:sp>
        <p:nvSpPr>
          <p:cNvPr id="133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56E500-6D45-F64E-94A8-36C9B9CC2A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p:cNvSpPr>
          <p:nvPr>
            <p:ph type="sldImg"/>
          </p:nvPr>
        </p:nvSpPr>
        <p:spPr>
          <a:solidFill>
            <a:srgbClr val="FFFFFF"/>
          </a:solidFill>
          <a:ln/>
        </p:spPr>
      </p:sp>
      <p:sp>
        <p:nvSpPr>
          <p:cNvPr id="4751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6287323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084A4-8C9D-1D4D-B6FD-8712E98D0F7D}" type="slidenum">
              <a:rPr lang="en-US"/>
              <a:pPr/>
              <a:t>166</a:t>
            </a:fld>
            <a:endParaRPr lang="en-US"/>
          </a:p>
        </p:txBody>
      </p:sp>
      <p:sp>
        <p:nvSpPr>
          <p:cNvPr id="137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F95FC-FA8B-7A49-A2DF-32756B5C870C}" type="slidenum">
              <a:rPr lang="en-US"/>
              <a:pPr/>
              <a:t>167</a:t>
            </a:fld>
            <a:endParaRPr lang="en-US"/>
          </a:p>
        </p:txBody>
      </p:sp>
      <p:sp>
        <p:nvSpPr>
          <p:cNvPr id="139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57FA93-1C57-1F4E-BBED-B08DEEE8117B}" type="slidenum">
              <a:rPr lang="en-US"/>
              <a:pPr/>
              <a:t>168</a:t>
            </a:fld>
            <a:endParaRPr lang="en-US"/>
          </a:p>
        </p:txBody>
      </p:sp>
      <p:sp>
        <p:nvSpPr>
          <p:cNvPr id="141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1C54BC-4F30-6D46-8271-F7E53BE7A172}" type="slidenum">
              <a:rPr lang="en-US"/>
              <a:pPr/>
              <a:t>19</a:t>
            </a:fld>
            <a:endParaRPr lang="en-US"/>
          </a:p>
        </p:txBody>
      </p:sp>
      <p:sp>
        <p:nvSpPr>
          <p:cNvPr id="59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50DA6-6409-A648-BE90-33070680FC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378666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4B03AF-D0E1-554D-A2A5-F96914E698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561805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3F0BE58-2830-8644-8405-7CBFF93FA1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56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015577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82A7BB-B488-024B-8A61-CA45EC9266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7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292424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55983-0AF2-A249-8CDF-9DEB847B88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895523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E35054-4505-C345-A4AF-EFF4AF3D3F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7666288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614E72A-743F-5041-B847-470D2FDB10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8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378209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196EF8-F2E5-6942-973B-564FB22B19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278302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179</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ea typeface="MS PGothic" charset="0"/>
              </a:rPr>
              <a:t>New Testament Survey PPT in Bahasa Indonesia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626F9E-291B-304A-9920-850D106A2876}" type="slidenum">
              <a:rPr lang="en-US"/>
              <a:pPr/>
              <a:t>20</a:t>
            </a:fld>
            <a:endParaRPr lang="en-US"/>
          </a:p>
        </p:txBody>
      </p:sp>
      <p:sp>
        <p:nvSpPr>
          <p:cNvPr id="614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2F882-EF1F-2345-B93D-177E74E5621A}" type="slidenum">
              <a:rPr lang="en-US"/>
              <a:pPr/>
              <a:t>21</a:t>
            </a:fld>
            <a:endParaRPr lang="en-US"/>
          </a:p>
        </p:txBody>
      </p:sp>
      <p:sp>
        <p:nvSpPr>
          <p:cNvPr id="634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0A10CC-9B24-864E-8175-F01CDD2C6A75}" type="slidenum">
              <a:rPr lang="en-US"/>
              <a:pPr/>
              <a:t>22</a:t>
            </a:fld>
            <a:endParaRPr lang="en-US"/>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4BC60A-3C5C-F34B-BE54-776514847C11}" type="slidenum">
              <a:rPr lang="en-US"/>
              <a:pPr/>
              <a:t>23</a:t>
            </a:fld>
            <a:endParaRPr lang="en-US"/>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A8AD44-7D2E-4A4F-B362-E632DE728B9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8354" name="Rectangle 1026"/>
          <p:cNvSpPr>
            <a:spLocks noGrp="1" noRot="1" noChangeAspect="1" noChangeArrowheads="1"/>
          </p:cNvSpPr>
          <p:nvPr>
            <p:ph type="sldImg"/>
          </p:nvPr>
        </p:nvSpPr>
        <p:spPr>
          <a:solidFill>
            <a:srgbClr val="FFFFFF"/>
          </a:solidFill>
          <a:ln/>
        </p:spPr>
      </p:sp>
      <p:sp>
        <p:nvSpPr>
          <p:cNvPr id="2283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910280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12DC21-C76D-7F46-82D9-1AEBFEBDB17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040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A man in the cartoon strip "B.C." seeks crystal ball advice [read]. </a:t>
            </a:r>
          </a:p>
          <a:p>
            <a:pPr>
              <a:defRPr/>
            </a:pPr>
            <a:endParaRPr lang="en-US" dirty="0">
              <a:latin typeface="+mn-lt"/>
              <a:ea typeface="+mn-ea"/>
              <a:cs typeface="+mn-cs"/>
            </a:endParaRPr>
          </a:p>
          <a:p>
            <a:pPr>
              <a:defRPr/>
            </a:pPr>
            <a:r>
              <a:rPr lang="en-US" dirty="0">
                <a:latin typeface="+mn-lt"/>
                <a:ea typeface="+mn-ea"/>
                <a:cs typeface="+mn-cs"/>
              </a:rPr>
              <a:t>"B.C" gives a negative view of the future!</a:t>
            </a:r>
            <a:r>
              <a:rPr lang="en-SG" dirty="0"/>
              <a:t> </a:t>
            </a:r>
            <a:endParaRPr lang="en-US" dirty="0">
              <a:cs typeface="ＭＳ Ｐゴシック" charset="0"/>
            </a:endParaRPr>
          </a:p>
        </p:txBody>
      </p:sp>
    </p:spTree>
    <p:extLst>
      <p:ext uri="{BB962C8B-B14F-4D97-AF65-F5344CB8AC3E}">
        <p14:creationId xmlns:p14="http://schemas.microsoft.com/office/powerpoint/2010/main" val="93401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89899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5E887B-DDC0-7D41-8B2E-145724A0C1D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2450" name="Rectangle 1026"/>
          <p:cNvSpPr>
            <a:spLocks noGrp="1" noRot="1" noChangeAspect="1" noChangeArrowheads="1"/>
          </p:cNvSpPr>
          <p:nvPr>
            <p:ph type="sldImg"/>
          </p:nvPr>
        </p:nvSpPr>
        <p:spPr>
          <a:solidFill>
            <a:srgbClr val="FFFFFF"/>
          </a:solidFill>
          <a:ln/>
        </p:spPr>
      </p:sp>
      <p:sp>
        <p:nvSpPr>
          <p:cNvPr id="2324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70462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58EE96-F9A1-4043-B292-96D2179E19D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449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One could say that Christians ought to be the </a:t>
            </a:r>
            <a:r>
              <a:rPr lang="en-US" i="1" dirty="0">
                <a:latin typeface="+mn-lt"/>
                <a:ea typeface="+mn-ea"/>
                <a:cs typeface="+mn-cs"/>
              </a:rPr>
              <a:t>most</a:t>
            </a:r>
            <a:r>
              <a:rPr lang="en-US" dirty="0">
                <a:latin typeface="+mn-lt"/>
                <a:ea typeface="+mn-ea"/>
                <a:cs typeface="+mn-cs"/>
              </a:rPr>
              <a:t> positive people on the planet</a:t>
            </a:r>
            <a:r>
              <a:rPr lang="en-SG" dirty="0"/>
              <a:t> </a:t>
            </a:r>
            <a:endParaRPr lang="en-US" dirty="0">
              <a:cs typeface="ＭＳ Ｐゴシック" charset="0"/>
            </a:endParaRPr>
          </a:p>
        </p:txBody>
      </p:sp>
    </p:spTree>
    <p:extLst>
      <p:ext uri="{BB962C8B-B14F-4D97-AF65-F5344CB8AC3E}">
        <p14:creationId xmlns:p14="http://schemas.microsoft.com/office/powerpoint/2010/main" val="896253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D9283F-264E-6942-8E4C-BEF346A16D1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654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After all, who else has the assurance of sins forgiven and a heavenly home?  Who else has a Guide right now who knows everything, loves us unconditionally, and can do anything?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it seem that believers ought to be the most confident people about the future</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941133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716BBA-4EFF-9B45-BA9B-FB467CD7C6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859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What about you?  Are you an optimist?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you be</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26079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F1474C-A6A1-C548-BBBE-7962E62CB76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064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Singapore is now in its 50th year, having grown from a sleepy fishing village to a major player on the global scene</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049532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32EEBF-A34D-2A47-9A98-6963F79747C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269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The economy is looking up—employment is full, property prices are stable or rising</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837356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357F9F-8EA9-F649-AD8C-8FC2794BB8C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473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Singapore marches forward toward floating farms…</a:t>
            </a:r>
            <a:endParaRPr lang="en-US" dirty="0">
              <a:cs typeface="ＭＳ Ｐゴシック" charset="0"/>
            </a:endParaRPr>
          </a:p>
        </p:txBody>
      </p:sp>
    </p:spTree>
    <p:extLst>
      <p:ext uri="{BB962C8B-B14F-4D97-AF65-F5344CB8AC3E}">
        <p14:creationId xmlns:p14="http://schemas.microsoft.com/office/powerpoint/2010/main" val="1199658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97A769-86D4-9742-8E32-5A9BA8FAD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678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cs typeface="ＭＳ Ｐゴシック" charset="0"/>
              </a:rPr>
              <a:t>…</a:t>
            </a:r>
            <a:r>
              <a:rPr lang="en-US" dirty="0">
                <a:latin typeface="+mn-lt"/>
                <a:ea typeface="+mn-ea"/>
                <a:cs typeface="+mn-cs"/>
              </a:rPr>
              <a:t>just outside Marina Bay</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675977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9B5CB0-45F4-CF4F-9AF6-5F00CD3A444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883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Even looking at eternal things, the percentage of Christians in Singapore continues to rise, as does the number of churches—growing even faster than the general population increase.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Christians be encouraged</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147324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5C5B2C-C9C2-4844-B0F0-F0F0EDEA59E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4233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38450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9D0733-B111-734B-AE74-5A9224C105D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293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The Bible says that the worst days are ahead prior to Christ</a:t>
            </a:r>
            <a:r>
              <a:rPr lang="fr-FR" dirty="0">
                <a:latin typeface="+mn-lt"/>
                <a:ea typeface="+mn-ea"/>
                <a:cs typeface="+mn-cs"/>
              </a:rPr>
              <a:t>'</a:t>
            </a:r>
            <a:r>
              <a:rPr lang="en-US" dirty="0">
                <a:latin typeface="+mn-lt"/>
                <a:ea typeface="+mn-ea"/>
                <a:cs typeface="+mn-cs"/>
              </a:rPr>
              <a:t>s return.  It is going to get worse.  In fact, it started getting worse in the first century.  How</a:t>
            </a:r>
            <a:r>
              <a:rPr lang="fr-FR" dirty="0">
                <a:latin typeface="+mn-lt"/>
                <a:ea typeface="+mn-ea"/>
                <a:cs typeface="+mn-cs"/>
              </a:rPr>
              <a:t>'</a:t>
            </a:r>
            <a:r>
              <a:rPr lang="en-US" dirty="0">
                <a:latin typeface="+mn-lt"/>
                <a:ea typeface="+mn-ea"/>
                <a:cs typeface="+mn-cs"/>
              </a:rPr>
              <a:t>s that</a:t>
            </a:r>
            <a:r>
              <a:rPr lang="en-SG" dirty="0">
                <a:latin typeface="+mn-lt"/>
                <a:ea typeface="+mn-ea"/>
                <a:cs typeface="+mn-cs"/>
              </a:rPr>
              <a:t>?</a:t>
            </a:r>
            <a:endParaRPr lang="en-US" dirty="0"/>
          </a:p>
        </p:txBody>
      </p:sp>
    </p:spTree>
    <p:extLst>
      <p:ext uri="{BB962C8B-B14F-4D97-AF65-F5344CB8AC3E}">
        <p14:creationId xmlns:p14="http://schemas.microsoft.com/office/powerpoint/2010/main" val="929093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a:ln/>
        </p:spPr>
      </p:sp>
      <p:sp>
        <p:nvSpPr>
          <p:cNvPr id="257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Paul was warmly welcomed by the believers in AD 60 when he first came to Rome…</a:t>
            </a:r>
          </a:p>
        </p:txBody>
      </p:sp>
      <p:sp>
        <p:nvSpPr>
          <p:cNvPr id="257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1F0F34-FAEE-AB4A-8381-1D7D4D737F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84716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However, seven years later the scene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481046-B29C-4D4B-B61B-AB1D744D2C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87030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The traditional site of the Apostle Paul</a:t>
            </a:r>
            <a:r>
              <a:rPr lang="fr-FR" altLang="ja-JP">
                <a:ea typeface="宋体" charset="0"/>
                <a:cs typeface="宋体" charset="0"/>
              </a:rPr>
              <a:t>'</a:t>
            </a:r>
            <a:r>
              <a:rPr lang="en-US" altLang="ja-JP">
                <a:ea typeface="宋体" charset="0"/>
                <a:cs typeface="宋体" charset="0"/>
              </a:rPr>
              <a:t>s and the Apostle Peter</a:t>
            </a:r>
            <a:r>
              <a:rPr lang="fr-FR" altLang="ja-JP">
                <a:ea typeface="宋体" charset="0"/>
                <a:cs typeface="宋体" charset="0"/>
              </a:rPr>
              <a:t>'</a:t>
            </a:r>
            <a:r>
              <a:rPr lang="en-US" altLang="ja-JP">
                <a:ea typeface="宋体" charset="0"/>
                <a:cs typeface="宋体" charset="0"/>
              </a:rPr>
              <a:t>s imprisonment in Rome, this prison was simply known as "Carcer" ("prison") in Paul</a:t>
            </a:r>
            <a:r>
              <a:rPr lang="fr-FR" altLang="ja-JP">
                <a:ea typeface="宋体" charset="0"/>
                <a:cs typeface="宋体" charset="0"/>
              </a:rPr>
              <a:t>'</a:t>
            </a:r>
            <a:r>
              <a:rPr lang="en-US" altLang="ja-JP">
                <a:ea typeface="宋体" charset="0"/>
                <a:cs typeface="宋体" charset="0"/>
              </a:rPr>
              <a:t>s day.  "Mamertine" was attributed to the prison in the Medieval Period. —Todd Bolen, BiblePlaces.com</a:t>
            </a:r>
          </a:p>
          <a:p>
            <a:endParaRPr lang="en-US">
              <a:ea typeface="宋体" charset="0"/>
              <a:cs typeface="宋体" charset="0"/>
            </a:endParaRP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EF9AF6-344A-9C40-ABEA-D64A6FA3F1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98893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http://www.vroma.org/~bmcmanus/curiainterior.html</a:t>
            </a: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A66D87-11DF-6A41-A2FD-3EB9C8645C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36276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—Todd Bolen, BiblePlaces.com</a:t>
            </a:r>
          </a:p>
          <a:p>
            <a:endParaRPr lang="en-US">
              <a:ea typeface="宋体" charset="0"/>
              <a:cs typeface="宋体" charset="0"/>
            </a:endParaRP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028CBC-596D-824F-94C0-E50BDA83F0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27031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The Carcer was the only prison in ancient Rome.  It had two sections, an upper and a lower; the upper was known as the </a:t>
            </a:r>
            <a:r>
              <a:rPr lang="en-US" altLang="ja-JP">
                <a:ea typeface="宋体" charset="0"/>
                <a:cs typeface="宋体" charset="0"/>
              </a:rPr>
              <a:t>"Carcer" proper, while the lower (originally thought to have been a cistern) was known as the "Tullianum."  Those prisoners that entered the Tullianum from the Carcer were lowered through a hole in the Carcer</a:t>
            </a:r>
            <a:r>
              <a:rPr lang="fr-FR" altLang="ja-JP">
                <a:ea typeface="宋体" charset="0"/>
                <a:cs typeface="宋体" charset="0"/>
              </a:rPr>
              <a:t>'</a:t>
            </a:r>
            <a:r>
              <a:rPr lang="en-US" altLang="ja-JP">
                <a:ea typeface="宋体" charset="0"/>
                <a:cs typeface="宋体" charset="0"/>
              </a:rPr>
              <a:t>s floor.  The name "Tullianum" is probably derived from the Latin word for a spring of water, and incidentally, this section of the prison does, in fact, house a well.  According to tradition, the Apostle Peter caused the well-water to spring up so that he might baptize his jailors, St. Processus and St. Martinianus.  It is debated whether Peter was actually incarcerated here.  —Todd Bolen, BiblePlaces.com</a:t>
            </a:r>
            <a:endParaRPr lang="en-US">
              <a:ea typeface="宋体" charset="0"/>
              <a:cs typeface="宋体" charset="0"/>
            </a:endParaRP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F6640B-B72C-484D-98A7-F2F5CA0CE0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18949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7D5B58-0A5A-F04E-8077-E83BBD4172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The state rarely incarcerated common criminals but kept the Mamertine Prison for political prisoners doomed for execution by being thrown off the Tarpeian Rock.  Enemies of the State, such as Jugurtha and Vercingetorix, were often strangled in the Tullianum.  Sallust, a Roman writer in 40 B.C., described the Tullianum as </a:t>
            </a:r>
            <a:r>
              <a:rPr lang="en-US" altLang="ja-JP">
                <a:ea typeface="宋体" charset="0"/>
                <a:cs typeface="宋体" charset="0"/>
              </a:rPr>
              <a:t>"about twelve feet deep, closed all round by strong walls and a stone vault.  Its aspect is repugnant and fearsome from its neglect, darkness, and stench." —Todd Bolen, BiblePlaces.com</a:t>
            </a:r>
          </a:p>
          <a:p>
            <a:endParaRPr lang="en-US">
              <a:ea typeface="宋体" charset="0"/>
              <a:cs typeface="宋体" charset="0"/>
            </a:endParaRPr>
          </a:p>
        </p:txBody>
      </p:sp>
    </p:spTree>
    <p:extLst>
      <p:ext uri="{BB962C8B-B14F-4D97-AF65-F5344CB8AC3E}">
        <p14:creationId xmlns:p14="http://schemas.microsoft.com/office/powerpoint/2010/main" val="1419299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9E249D-C2AB-B54E-B7AB-2B23716EC368}" type="slidenum">
              <a:rPr lang="en-US"/>
              <a:pPr/>
              <a:t>68</a:t>
            </a:fld>
            <a:endParaRPr lang="en-US"/>
          </a:p>
        </p:txBody>
      </p:sp>
      <p:sp>
        <p:nvSpPr>
          <p:cNvPr id="69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A70E67-C3B8-484E-AFE5-11D4A5CBBF79}" type="slidenum">
              <a:rPr lang="en-US"/>
              <a:pPr/>
              <a:t>69</a:t>
            </a:fld>
            <a:endParaRPr lang="en-US"/>
          </a:p>
        </p:txBody>
      </p:sp>
      <p:sp>
        <p:nvSpPr>
          <p:cNvPr id="71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3027801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599799-8591-DE44-8D05-F9A02704D6AE}" type="slidenum">
              <a:rPr lang="en-US"/>
              <a:pPr/>
              <a:t>70</a:t>
            </a:fld>
            <a:endParaRPr lang="en-US"/>
          </a:p>
        </p:txBody>
      </p:sp>
      <p:sp>
        <p:nvSpPr>
          <p:cNvPr id="73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76424A-5322-D448-B397-DD12827E7DD8}" type="slidenum">
              <a:rPr lang="en-US"/>
              <a:pPr/>
              <a:t>71</a:t>
            </a:fld>
            <a:endParaRPr lang="en-US"/>
          </a:p>
        </p:txBody>
      </p:sp>
      <p:sp>
        <p:nvSpPr>
          <p:cNvPr id="75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A87905-E031-EF42-A008-95EE29BFDC7F}" type="slidenum">
              <a:rPr lang="en-US"/>
              <a:pPr/>
              <a:t>72</a:t>
            </a:fld>
            <a:endParaRPr lang="en-US"/>
          </a:p>
        </p:txBody>
      </p:sp>
      <p:sp>
        <p:nvSpPr>
          <p:cNvPr id="77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21C84-1147-714B-985D-E612E82727F0}" type="slidenum">
              <a:rPr lang="en-US"/>
              <a:pPr/>
              <a:t>73</a:t>
            </a:fld>
            <a:endParaRPr lang="en-US"/>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A0531-CD48-104E-9FE1-DD9D1797AEBE}" type="slidenum">
              <a:rPr lang="en-US"/>
              <a:pPr/>
              <a:t>74</a:t>
            </a:fld>
            <a:endParaRPr lang="en-US"/>
          </a:p>
        </p:txBody>
      </p:sp>
      <p:sp>
        <p:nvSpPr>
          <p:cNvPr id="819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DB08B5-A621-E04D-ABC2-2F05024AE44F}" type="slidenum">
              <a:rPr lang="en-US"/>
              <a:pPr/>
              <a:t>75</a:t>
            </a:fld>
            <a:endParaRPr lang="en-US"/>
          </a:p>
        </p:txBody>
      </p:sp>
      <p:sp>
        <p:nvSpPr>
          <p:cNvPr id="860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D52A7-782C-F942-B0D2-FA924AA2F463}" type="slidenum">
              <a:rPr lang="en-US"/>
              <a:pPr/>
              <a:t>76</a:t>
            </a:fld>
            <a:endParaRPr lang="en-US"/>
          </a:p>
        </p:txBody>
      </p:sp>
      <p:sp>
        <p:nvSpPr>
          <p:cNvPr id="880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FC87D-DCCB-A64C-A289-3BE61E54F319}" type="slidenum">
              <a:rPr lang="en-US"/>
              <a:pPr/>
              <a:t>77</a:t>
            </a:fld>
            <a:endParaRPr lang="en-US"/>
          </a:p>
        </p:txBody>
      </p:sp>
      <p:sp>
        <p:nvSpPr>
          <p:cNvPr id="901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011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D7D384-9058-0F46-AD3E-6255224C00AF}" type="slidenum">
              <a:rPr lang="en-US"/>
              <a:pPr/>
              <a:t>79</a:t>
            </a:fld>
            <a:endParaRPr lang="en-US"/>
          </a:p>
        </p:txBody>
      </p:sp>
      <p:sp>
        <p:nvSpPr>
          <p:cNvPr id="92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16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2FA1B-9A88-4B40-96F9-F4643F0CE164}" type="slidenum">
              <a:rPr lang="en-US"/>
              <a:pPr/>
              <a:t>80</a:t>
            </a:fld>
            <a:endParaRPr lang="en-US"/>
          </a:p>
        </p:txBody>
      </p:sp>
      <p:sp>
        <p:nvSpPr>
          <p:cNvPr id="94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D52A7-782C-F942-B0D2-FA924AA2F463}" type="slidenum">
              <a:rPr lang="en-US">
                <a:solidFill>
                  <a:prstClr val="black"/>
                </a:solidFill>
              </a:rPr>
              <a:pPr/>
              <a:t>9</a:t>
            </a:fld>
            <a:endParaRPr lang="en-US">
              <a:solidFill>
                <a:prstClr val="black"/>
              </a:solidFill>
            </a:endParaRPr>
          </a:p>
        </p:txBody>
      </p:sp>
      <p:sp>
        <p:nvSpPr>
          <p:cNvPr id="880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61F25-1FA7-364A-ABC1-E01EAF249727}" type="slidenum">
              <a:rPr lang="en-US"/>
              <a:pPr/>
              <a:t>81</a:t>
            </a:fld>
            <a:endParaRPr lang="en-US"/>
          </a:p>
        </p:txBody>
      </p:sp>
      <p:sp>
        <p:nvSpPr>
          <p:cNvPr id="96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625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A376CF-9554-E747-B7AD-9C773251F44F}" type="slidenum">
              <a:rPr lang="en-US"/>
              <a:pPr/>
              <a:t>82</a:t>
            </a:fld>
            <a:endParaRPr lang="en-US"/>
          </a:p>
        </p:txBody>
      </p:sp>
      <p:sp>
        <p:nvSpPr>
          <p:cNvPr id="98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830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590A50-21AD-2F40-A3B2-173CD1AD18F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04930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9FB4EE-E9F9-6E4F-B5FF-34448DCD331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79816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endParaRPr lang="en-US" dirty="0"/>
          </a:p>
        </p:txBody>
      </p:sp>
      <p:sp>
        <p:nvSpPr>
          <p:cNvPr id="327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7B503-7B5F-3C43-A40F-9AE309E5235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311719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28057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329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7AF8E9-297A-BE47-92E4-66E10A71FE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3115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31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No LTG should be larger than 3 people.  Once a member invites a 4th person and it is shown that this 4th person will be committed to the LTG concept, the group of 4 multiplies into 2 groups of 2 persons.  The additional members can be believers or unbelievers, as long as they are committed to confession, Bible reading, and prayer.  </a:t>
            </a:r>
          </a:p>
        </p:txBody>
      </p:sp>
      <p:sp>
        <p:nvSpPr>
          <p:cNvPr id="331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0C4CC6-812B-2C42-BABD-6A5E3AFC0D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48943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33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Ideally, the church is then composed of many LTG groups at different stages, growing to multiply more groups so that accountability remains intact in a small group for each person.  </a:t>
            </a:r>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8DBF4E-8C86-A946-8613-02146ABA27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35916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E7A7C6-8FA9-5940-8FCB-0FFEE12BC4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740560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353DB-4D10-FB4F-98BF-802710F119E4}" type="slidenum">
              <a:rPr lang="en-US"/>
              <a:pPr/>
              <a:t>91</a:t>
            </a:fld>
            <a:endParaRPr lang="en-US"/>
          </a:p>
        </p:txBody>
      </p:sp>
      <p:sp>
        <p:nvSpPr>
          <p:cNvPr id="100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85DEA-3BD2-4045-B9A8-650C024E3D2D}" type="slidenum">
              <a:rPr lang="en-US"/>
              <a:pPr/>
              <a:t>12</a:t>
            </a:fld>
            <a:endParaRPr lang="en-US"/>
          </a:p>
        </p:txBody>
      </p:sp>
      <p:sp>
        <p:nvSpPr>
          <p:cNvPr id="43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8258872-BD5F-A74F-8085-75E632FF9B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776965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6EADB1-369A-D94B-A5FA-31BC4F7897C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087454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0C51180-AE78-2D4F-A000-3AB8ED6475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129798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9C9B6A-D0CE-5041-8720-591CB36005E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03878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B328EC-90A0-7E41-A9F7-025A8EF30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472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81495B1-7D7B-DF42-846D-67CDEC8F81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78788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DC8C7-45C0-8746-9C09-699EDA0E7A6C}" type="slidenum">
              <a:rPr lang="en-US"/>
              <a:pPr/>
              <a:t>99</a:t>
            </a:fld>
            <a:endParaRPr lang="en-US"/>
          </a:p>
        </p:txBody>
      </p:sp>
      <p:sp>
        <p:nvSpPr>
          <p:cNvPr id="102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BA50E0-5F03-2247-BBEA-766657E62EA0}" type="slidenum">
              <a:rPr lang="en-US"/>
              <a:pPr/>
              <a:t>100</a:t>
            </a:fld>
            <a:endParaRPr lang="en-US"/>
          </a:p>
        </p:txBody>
      </p:sp>
      <p:sp>
        <p:nvSpPr>
          <p:cNvPr id="104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922C73-E32F-7C41-97AF-535C2285864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15702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6210D9-1BAD-7D4A-9CD0-FAA662D479B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840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latin typeface="+mn-lt"/>
              <a:ea typeface="+mn-ea"/>
              <a:cs typeface="+mn-cs"/>
            </a:endParaRPr>
          </a:p>
          <a:p>
            <a:pPr>
              <a:defRPr/>
            </a:pPr>
            <a:r>
              <a:rPr lang="en-US" dirty="0">
                <a:latin typeface="+mn-lt"/>
                <a:ea typeface="+mn-ea"/>
                <a:cs typeface="+mn-cs"/>
              </a:rPr>
              <a:t>Singapore may have seen church growth, but it is only a microcosm of the world as a whole.  Even here, the increase of so-called "free thinkers" who claim no religion continues to increase.  Christians are afraid to share their faith in the marketplace and are going underground in many ways, fearing they might lose their job</a:t>
            </a:r>
            <a:r>
              <a:rPr lang="en-SG" dirty="0">
                <a:latin typeface="+mn-lt"/>
                <a:ea typeface="+mn-ea"/>
                <a:cs typeface="+mn-cs"/>
              </a:rPr>
              <a:t>.</a:t>
            </a:r>
            <a:endParaRPr lang="en-US" dirty="0"/>
          </a:p>
          <a:p>
            <a:pPr>
              <a:defRPr/>
            </a:pPr>
            <a:endParaRPr lang="en-US" dirty="0"/>
          </a:p>
          <a:p>
            <a:pPr>
              <a:defRPr/>
            </a:pPr>
            <a:r>
              <a:rPr lang="en-US" dirty="0"/>
              <a:t>http://</a:t>
            </a:r>
            <a:r>
              <a:rPr lang="en-US" dirty="0" err="1"/>
              <a:t>therealsingapore.com</a:t>
            </a:r>
            <a:r>
              <a:rPr lang="en-US" dirty="0"/>
              <a:t>/content/op-ed-straits-times-different-under-god</a:t>
            </a:r>
          </a:p>
        </p:txBody>
      </p:sp>
    </p:spTree>
    <p:extLst>
      <p:ext uri="{BB962C8B-B14F-4D97-AF65-F5344CB8AC3E}">
        <p14:creationId xmlns:p14="http://schemas.microsoft.com/office/powerpoint/2010/main" val="479569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60714D-FC34-2F40-B062-242CBF3D67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6" name="Rectangle 2"/>
          <p:cNvSpPr>
            <a:spLocks noGrp="1" noRot="1" noChangeAspect="1" noChangeArrowheads="1" noTextEdit="1"/>
          </p:cNvSpPr>
          <p:nvPr>
            <p:ph type="sldImg"/>
          </p:nvPr>
        </p:nvSpPr>
        <p:spPr>
          <a:solidFill>
            <a:srgbClr val="FFFFFF"/>
          </a:solidFill>
          <a:ln/>
        </p:spPr>
      </p:sp>
      <p:sp>
        <p:nvSpPr>
          <p:cNvPr id="2058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a:ea typeface="宋体" charset="0"/>
                <a:cs typeface="宋体" charset="0"/>
              </a:rPr>
              <a:t>Need to not only talk about Paul authorship, other opinions about others view of authorship</a:t>
            </a:r>
            <a:endParaRPr lang="en-US">
              <a:ea typeface="宋体" charset="0"/>
              <a:cs typeface="宋体" charset="0"/>
            </a:endParaRPr>
          </a:p>
        </p:txBody>
      </p:sp>
    </p:spTree>
    <p:extLst>
      <p:ext uri="{BB962C8B-B14F-4D97-AF65-F5344CB8AC3E}">
        <p14:creationId xmlns:p14="http://schemas.microsoft.com/office/powerpoint/2010/main" val="2400830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90B731-9D7C-344D-A6F3-E7DE355491A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0450"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How should you deal with </a:t>
            </a:r>
            <a:r>
              <a:rPr lang="en-US" u="sng" dirty="0">
                <a:latin typeface="+mn-lt"/>
                <a:ea typeface="+mn-ea"/>
                <a:cs typeface="+mn-cs"/>
              </a:rPr>
              <a:t>secularism</a:t>
            </a:r>
            <a:r>
              <a:rPr lang="en-US" dirty="0">
                <a:latin typeface="+mn-lt"/>
                <a:ea typeface="+mn-ea"/>
                <a:cs typeface="+mn-cs"/>
              </a:rPr>
              <a:t>?  How should believers respond to the increasing godlessness of our age?</a:t>
            </a:r>
            <a:r>
              <a:rPr lang="en-SG" dirty="0"/>
              <a:t> </a:t>
            </a:r>
            <a:endParaRPr lang="en-US" dirty="0"/>
          </a:p>
        </p:txBody>
      </p:sp>
    </p:spTree>
    <p:extLst>
      <p:ext uri="{BB962C8B-B14F-4D97-AF65-F5344CB8AC3E}">
        <p14:creationId xmlns:p14="http://schemas.microsoft.com/office/powerpoint/2010/main" val="18658628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FAE79C-1697-9249-BA9D-0E052B5E384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249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[Reject any teaching out of line with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3355045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443918-762F-4844-AD89-68942A7F74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We are promised difficulty (3:1).</a:t>
            </a:r>
            <a:r>
              <a:rPr lang="en-SG" dirty="0"/>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p>
        </p:txBody>
      </p:sp>
    </p:spTree>
    <p:extLst>
      <p:ext uri="{BB962C8B-B14F-4D97-AF65-F5344CB8AC3E}">
        <p14:creationId xmlns:p14="http://schemas.microsoft.com/office/powerpoint/2010/main" val="41318032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44A0B8-DCE3-4A46-9A22-97839566FC69}" type="slidenum">
              <a:rPr lang="en-US"/>
              <a:pPr/>
              <a:t>110</a:t>
            </a:fld>
            <a:endParaRPr lang="en-US"/>
          </a:p>
        </p:txBody>
      </p:sp>
      <p:sp>
        <p:nvSpPr>
          <p:cNvPr id="106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DB2B6D-F20D-8549-820C-4DCCEA5CB38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8642" name="Rectangle 1026"/>
          <p:cNvSpPr>
            <a:spLocks noGrp="1" noRot="1" noChangeAspect="1" noChangeArrowheads="1"/>
          </p:cNvSpPr>
          <p:nvPr>
            <p:ph type="sldImg"/>
          </p:nvPr>
        </p:nvSpPr>
        <p:spPr>
          <a:solidFill>
            <a:srgbClr val="FFFFFF"/>
          </a:solidFill>
          <a:ln/>
        </p:spPr>
      </p:sp>
      <p:sp>
        <p:nvSpPr>
          <p:cNvPr id="368643"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When did the "last days" begin and are we in the "last days" today?</a:t>
            </a:r>
          </a:p>
          <a:p>
            <a:r>
              <a:rPr lang="en-US">
                <a:ea typeface="宋体" charset="0"/>
                <a:cs typeface="宋体" charset="0"/>
              </a:rPr>
              <a:t>This period began in the first century.  Paul noted in 1 Timothy 4:1 that apostasy would characterize the "last days," and Jude 18 applies this his own time in the first century.</a:t>
            </a:r>
          </a:p>
          <a:p>
            <a:r>
              <a:rPr lang="en-US">
                <a:ea typeface="宋体" charset="0"/>
                <a:cs typeface="宋体" charset="0"/>
              </a:rPr>
              <a:t>These "last days" then continue up to the present time and until Christ</a:t>
            </a:r>
            <a:r>
              <a:rPr lang="fr-FR">
                <a:ea typeface="宋体" charset="0"/>
                <a:cs typeface="宋体" charset="0"/>
              </a:rPr>
              <a:t>'</a:t>
            </a:r>
            <a:r>
              <a:rPr lang="en-US">
                <a:ea typeface="宋体" charset="0"/>
                <a:cs typeface="宋体" charset="0"/>
              </a:rPr>
              <a:t>s return.</a:t>
            </a:r>
          </a:p>
          <a:p>
            <a:endParaRPr lang="en-US">
              <a:ea typeface="宋体" charset="0"/>
              <a:cs typeface="宋体" charset="0"/>
            </a:endParaRPr>
          </a:p>
        </p:txBody>
      </p:sp>
    </p:spTree>
    <p:extLst>
      <p:ext uri="{BB962C8B-B14F-4D97-AF65-F5344CB8AC3E}">
        <p14:creationId xmlns:p14="http://schemas.microsoft.com/office/powerpoint/2010/main" val="9415555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175D04-FEB7-FD41-9661-2C869751C52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0690" name="Rectangle 1026"/>
          <p:cNvSpPr>
            <a:spLocks noGrp="1" noRot="1" noChangeAspect="1" noChangeArrowheads="1"/>
          </p:cNvSpPr>
          <p:nvPr>
            <p:ph type="sldImg"/>
          </p:nvPr>
        </p:nvSpPr>
        <p:spPr>
          <a:solidFill>
            <a:srgbClr val="FFFFFF"/>
          </a:solidFill>
          <a:ln/>
        </p:spPr>
      </p:sp>
      <p:sp>
        <p:nvSpPr>
          <p:cNvPr id="370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293255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00355-EC42-0E4A-9A27-83390F8B2A14}" type="slidenum">
              <a:rPr lang="en-US"/>
              <a:pPr/>
              <a:t>113</a:t>
            </a:fld>
            <a:endParaRPr lang="en-US"/>
          </a:p>
        </p:txBody>
      </p:sp>
      <p:sp>
        <p:nvSpPr>
          <p:cNvPr id="108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D62B44-407D-614A-B5B8-63395D63B7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478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What should we do with such people?  Should we confront them?  Should we debate them?  No.  Paul says to…</a:t>
            </a:r>
            <a:endParaRPr lang="en-US" dirty="0">
              <a:cs typeface="ＭＳ Ｐゴシック" charset="0"/>
            </a:endParaRPr>
          </a:p>
        </p:txBody>
      </p:sp>
    </p:spTree>
    <p:extLst>
      <p:ext uri="{BB962C8B-B14F-4D97-AF65-F5344CB8AC3E}">
        <p14:creationId xmlns:p14="http://schemas.microsoft.com/office/powerpoint/2010/main" val="6624278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2EEF22-127E-A845-803A-E40F0118820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683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6489774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03FE63-5B22-7740-9539-F6F1B3FC535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8882" name="Rectangle 1026"/>
          <p:cNvSpPr>
            <a:spLocks noGrp="1" noRot="1" noChangeAspect="1" noChangeArrowheads="1"/>
          </p:cNvSpPr>
          <p:nvPr>
            <p:ph type="sldImg"/>
          </p:nvPr>
        </p:nvSpPr>
        <p:spPr>
          <a:solidFill>
            <a:srgbClr val="FFFFFF"/>
          </a:solidFill>
          <a:ln/>
        </p:spPr>
      </p:sp>
      <p:sp>
        <p:nvSpPr>
          <p:cNvPr id="378883"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宋体" charset="0"/>
                <a:cs typeface="宋体" charset="0"/>
              </a:rPr>
              <a:t>But how could Timothy avoid godless people when they were all around him (5b)?  "No doubt Paul had in mind here Timothy</a:t>
            </a:r>
            <a:r>
              <a:rPr lang="fr-FR">
                <a:latin typeface="Calibri" charset="0"/>
                <a:ea typeface="宋体" charset="0"/>
                <a:cs typeface="宋体" charset="0"/>
              </a:rPr>
              <a:t>'</a:t>
            </a:r>
            <a:r>
              <a:rPr lang="en-US">
                <a:latin typeface="Calibri" charset="0"/>
                <a:ea typeface="宋体" charset="0"/>
                <a:cs typeface="宋体" charset="0"/>
              </a:rPr>
              <a:t>s official associations, since he had already instructed Timothy to be kind to everyone (cf. 2 Tim. 2:24)" (BKC)</a:t>
            </a:r>
            <a:r>
              <a:rPr lang="en-US">
                <a:ea typeface="宋体" charset="0"/>
                <a:cs typeface="宋体" charset="0"/>
              </a:rPr>
              <a:t> </a:t>
            </a:r>
          </a:p>
          <a:p>
            <a:endParaRPr lang="en-US">
              <a:ea typeface="ＭＳ Ｐゴシック" charset="0"/>
              <a:cs typeface="ＭＳ Ｐゴシック" charset="0"/>
            </a:endParaRPr>
          </a:p>
          <a:p>
            <a:pPr eaLnBrk="1" hangingPunct="1">
              <a:spcBef>
                <a:spcPct val="0"/>
              </a:spcBef>
            </a:pPr>
            <a:r>
              <a:rPr lang="en-US">
                <a:latin typeface="Calibri" charset="0"/>
                <a:ea typeface="宋体" charset="0"/>
                <a:cs typeface="宋体" charset="0"/>
              </a:rPr>
              <a:t>(But why should we avoid associations with such heretical leaders?  It is because…)</a:t>
            </a:r>
          </a:p>
          <a:p>
            <a:endParaRPr lang="en-US">
              <a:ea typeface="ＭＳ Ｐゴシック" charset="0"/>
              <a:cs typeface="ＭＳ Ｐゴシック" charset="0"/>
            </a:endParaRPr>
          </a:p>
        </p:txBody>
      </p:sp>
    </p:spTree>
    <p:extLst>
      <p:ext uri="{BB962C8B-B14F-4D97-AF65-F5344CB8AC3E}">
        <p14:creationId xmlns:p14="http://schemas.microsoft.com/office/powerpoint/2010/main" val="349250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A684C-AE4C-6D42-AC5E-86A1B34FF329}" type="slidenum">
              <a:rPr lang="en-US"/>
              <a:pPr/>
              <a:t>14</a:t>
            </a:fld>
            <a:endParaRPr lang="en-US"/>
          </a:p>
        </p:txBody>
      </p:sp>
      <p:sp>
        <p:nvSpPr>
          <p:cNvPr id="47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F587F4-2C78-194F-ACD7-9F76C111A9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0930" name="Rectangle 1026"/>
          <p:cNvSpPr>
            <a:spLocks noGrp="1" noRot="1" noChangeAspect="1" noChangeArrowheads="1"/>
          </p:cNvSpPr>
          <p:nvPr>
            <p:ph type="sldImg"/>
          </p:nvPr>
        </p:nvSpPr>
        <p:spPr>
          <a:solidFill>
            <a:srgbClr val="FFFFFF"/>
          </a:solidFill>
          <a:ln/>
        </p:spPr>
      </p:sp>
      <p:sp>
        <p:nvSpPr>
          <p:cNvPr id="380931"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Heretics are doomed despite their popularity (3:6-9).</a:t>
            </a:r>
          </a:p>
          <a:p>
            <a:r>
              <a:rPr lang="en-US">
                <a:ea typeface="宋体" charset="0"/>
                <a:cs typeface="宋体" charset="0"/>
              </a:rPr>
              <a:t>Gullible women loved the latest heresy (3:6-7).</a:t>
            </a:r>
          </a:p>
          <a:p>
            <a:endParaRPr lang="en-US">
              <a:ea typeface="宋体" charset="0"/>
              <a:cs typeface="宋体" charset="0"/>
            </a:endParaRPr>
          </a:p>
          <a:p>
            <a:pPr eaLnBrk="1" hangingPunct="1">
              <a:spcBef>
                <a:spcPct val="0"/>
              </a:spcBef>
            </a:pPr>
            <a:r>
              <a:rPr lang="en-US">
                <a:latin typeface="Calibri" charset="0"/>
                <a:ea typeface="宋体" charset="0"/>
                <a:cs typeface="宋体" charset="0"/>
              </a:rPr>
              <a:t>(Why is it a waste of time listening to heretics?)</a:t>
            </a:r>
          </a:p>
          <a:p>
            <a:endParaRPr lang="en-US">
              <a:ea typeface="宋体" charset="0"/>
              <a:cs typeface="宋体" charset="0"/>
            </a:endParaRPr>
          </a:p>
        </p:txBody>
      </p:sp>
    </p:spTree>
    <p:extLst>
      <p:ext uri="{BB962C8B-B14F-4D97-AF65-F5344CB8AC3E}">
        <p14:creationId xmlns:p14="http://schemas.microsoft.com/office/powerpoint/2010/main" val="29246701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CAE359-54AD-2447-9EDB-C838760CB17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2978" name="Rectangle 1026"/>
          <p:cNvSpPr>
            <a:spLocks noGrp="1" noRot="1" noChangeAspect="1" noChangeArrowheads="1"/>
          </p:cNvSpPr>
          <p:nvPr>
            <p:ph type="sldImg"/>
          </p:nvPr>
        </p:nvSpPr>
        <p:spPr>
          <a:solidFill>
            <a:srgbClr val="FFFFFF"/>
          </a:solidFill>
          <a:ln/>
        </p:spPr>
      </p:sp>
      <p:sp>
        <p:nvSpPr>
          <p:cNvPr id="38297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宋体" charset="0"/>
                <a:cs typeface="宋体" charset="0"/>
              </a:rPr>
              <a:t>Godless teachers are doomed due to their depraved minds that reject truth (3:8-9). </a:t>
            </a:r>
          </a:p>
          <a:p>
            <a:endParaRPr lang="en-US">
              <a:latin typeface="Calibri" charset="0"/>
              <a:ea typeface="宋体" charset="0"/>
              <a:cs typeface="宋体" charset="0"/>
            </a:endParaRPr>
          </a:p>
          <a:p>
            <a:r>
              <a:rPr lang="en-US">
                <a:latin typeface="Calibri" charset="0"/>
                <a:ea typeface="宋体" charset="0"/>
                <a:cs typeface="宋体" charset="0"/>
              </a:rPr>
              <a:t>"The reference to Jannes and Jambres and their opposition to Moses draws not on the Old Testament but on a widespread Jewish legend about two of Pharaoh</a:t>
            </a:r>
            <a:r>
              <a:rPr lang="fr-FR">
                <a:latin typeface="Calibri" charset="0"/>
                <a:ea typeface="宋体" charset="0"/>
                <a:cs typeface="宋体" charset="0"/>
              </a:rPr>
              <a:t>'</a:t>
            </a:r>
            <a:r>
              <a:rPr lang="en-US">
                <a:latin typeface="Calibri" charset="0"/>
                <a:ea typeface="宋体" charset="0"/>
                <a:cs typeface="宋体" charset="0"/>
              </a:rPr>
              <a:t>s magicians who competed against Moses and lost (cf. Ex. 7:11; 9:11). The comparison between the false teachers and the Egyptians, and implicitly therefore Timothy and Moses, must have encouraged the young minister" (BKC).</a:t>
            </a:r>
            <a:r>
              <a:rPr lang="en-US">
                <a:ea typeface="宋体" charset="0"/>
                <a:cs typeface="宋体" charset="0"/>
              </a:rPr>
              <a:t> </a:t>
            </a:r>
          </a:p>
          <a:p>
            <a:endParaRPr lang="en-US">
              <a:ea typeface="宋体" charset="0"/>
              <a:cs typeface="宋体" charset="0"/>
            </a:endParaRPr>
          </a:p>
          <a:p>
            <a:r>
              <a:rPr lang="en-US">
                <a:ea typeface="宋体" charset="0"/>
                <a:cs typeface="宋体" charset="0"/>
              </a:rPr>
              <a:t>————————</a:t>
            </a:r>
          </a:p>
          <a:p>
            <a:pPr eaLnBrk="1" hangingPunct="1">
              <a:spcBef>
                <a:spcPct val="0"/>
              </a:spcBef>
            </a:pPr>
            <a:r>
              <a:rPr lang="en-US" b="1">
                <a:ea typeface="宋体" charset="0"/>
                <a:cs typeface="宋体" charset="0"/>
              </a:rPr>
              <a:t>Common Core State Standards in Mathematics, Grades 3–8</a:t>
            </a:r>
          </a:p>
          <a:p>
            <a:r>
              <a:rPr lang="en-US">
                <a:ea typeface="宋体" charset="0"/>
                <a:cs typeface="宋体" charset="0"/>
              </a:rPr>
              <a:t>In this timely and practical course, Dr. Kanold and Dr. Briars explain both the whys and the how-tos for implementing the CCSS</a:t>
            </a:r>
          </a:p>
          <a:p>
            <a:r>
              <a:rPr lang="en-US">
                <a:ea typeface="宋体" charset="0"/>
                <a:cs typeface="宋体" charset="0"/>
              </a:rPr>
              <a:t>http://www.solution-tree.com/authors/tim-kanold/ccss-math-3-8-online-course.html</a:t>
            </a:r>
          </a:p>
        </p:txBody>
      </p:sp>
    </p:spTree>
    <p:extLst>
      <p:ext uri="{BB962C8B-B14F-4D97-AF65-F5344CB8AC3E}">
        <p14:creationId xmlns:p14="http://schemas.microsoft.com/office/powerpoint/2010/main" val="14062166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5FA396-33FF-ED4E-801D-86FDC53CA00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5026" name="Rectangle 1026"/>
          <p:cNvSpPr>
            <a:spLocks noGrp="1" noRot="1" noChangeAspect="1" noChangeArrowheads="1"/>
          </p:cNvSpPr>
          <p:nvPr>
            <p:ph type="sldImg"/>
          </p:nvPr>
        </p:nvSpPr>
        <p:spPr>
          <a:solidFill>
            <a:srgbClr val="FFFFFF"/>
          </a:solidFill>
          <a:ln/>
        </p:spPr>
      </p:sp>
      <p:sp>
        <p:nvSpPr>
          <p:cNvPr id="385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宋体" charset="0"/>
              <a:cs typeface="宋体" charset="0"/>
            </a:endParaRPr>
          </a:p>
        </p:txBody>
      </p:sp>
    </p:spTree>
    <p:extLst>
      <p:ext uri="{BB962C8B-B14F-4D97-AF65-F5344CB8AC3E}">
        <p14:creationId xmlns:p14="http://schemas.microsoft.com/office/powerpoint/2010/main" val="17178576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528562-FCFE-FB4B-8A2E-CBC4C133BE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70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t> </a:t>
            </a:r>
            <a:endParaRPr lang="en-US" dirty="0">
              <a:cs typeface="ＭＳ Ｐゴシック" charset="0"/>
            </a:endParaRPr>
          </a:p>
        </p:txBody>
      </p:sp>
    </p:spTree>
    <p:extLst>
      <p:ext uri="{BB962C8B-B14F-4D97-AF65-F5344CB8AC3E}">
        <p14:creationId xmlns:p14="http://schemas.microsoft.com/office/powerpoint/2010/main" val="17416713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87A2DB-8552-D94C-9ECB-58A419489FA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91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8349546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82581-A076-DE46-8A5A-4FFA63498EE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1170" name="Rectangle 1026"/>
          <p:cNvSpPr>
            <a:spLocks noGrp="1" noRot="1" noChangeAspect="1" noChangeArrowheads="1"/>
          </p:cNvSpPr>
          <p:nvPr>
            <p:ph type="sldImg"/>
          </p:nvPr>
        </p:nvSpPr>
        <p:spPr>
          <a:solidFill>
            <a:srgbClr val="FFFFFF"/>
          </a:solidFill>
          <a:ln/>
        </p:spPr>
      </p:sp>
      <p:sp>
        <p:nvSpPr>
          <p:cNvPr id="391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7880201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4259C0-8EA8-1E48-85BC-7208E149D4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3218" name="Rectangle 1026"/>
          <p:cNvSpPr>
            <a:spLocks noGrp="1" noRot="1" noChangeAspect="1" noChangeArrowheads="1"/>
          </p:cNvSpPr>
          <p:nvPr>
            <p:ph type="sldImg"/>
          </p:nvPr>
        </p:nvSpPr>
        <p:spPr>
          <a:solidFill>
            <a:srgbClr val="FFFFFF"/>
          </a:solidFill>
          <a:ln/>
        </p:spPr>
      </p:sp>
      <p:sp>
        <p:nvSpPr>
          <p:cNvPr id="39321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宋体" charset="0"/>
                <a:cs typeface="宋体" charset="0"/>
              </a:rPr>
              <a:t>Follow Paul</a:t>
            </a:r>
            <a:r>
              <a:rPr lang="fr-FR">
                <a:latin typeface="Calibri" charset="0"/>
                <a:ea typeface="宋体" charset="0"/>
                <a:cs typeface="宋体" charset="0"/>
              </a:rPr>
              <a:t>'</a:t>
            </a:r>
            <a:r>
              <a:rPr lang="en-US">
                <a:latin typeface="Calibri" charset="0"/>
                <a:ea typeface="宋体" charset="0"/>
                <a:cs typeface="宋体" charset="0"/>
              </a:rPr>
              <a:t>s example in suffering (3:10-11).</a:t>
            </a:r>
            <a:r>
              <a:rPr lang="en-US">
                <a:ea typeface="宋体" charset="0"/>
                <a:cs typeface="宋体" charset="0"/>
              </a:rPr>
              <a:t> </a:t>
            </a:r>
          </a:p>
          <a:p>
            <a:pPr marL="0" lvl="3" eaLnBrk="1" hangingPunct="1">
              <a:spcBef>
                <a:spcPct val="0"/>
              </a:spcBef>
            </a:pPr>
            <a:r>
              <a:rPr lang="en-US">
                <a:ea typeface="宋体" charset="0"/>
                <a:cs typeface="宋体" charset="0"/>
              </a:rPr>
              <a:t>We often say, "Don</a:t>
            </a:r>
            <a:r>
              <a:rPr lang="fr-FR">
                <a:ea typeface="宋体" charset="0"/>
                <a:cs typeface="宋体" charset="0"/>
              </a:rPr>
              <a:t>'</a:t>
            </a:r>
            <a:r>
              <a:rPr lang="en-US">
                <a:ea typeface="宋体" charset="0"/>
                <a:cs typeface="宋体" charset="0"/>
              </a:rPr>
              <a:t>t follow me.  Follow Christ."  That sounds humble, but people need to see contemporary examples of Jesus.</a:t>
            </a:r>
          </a:p>
          <a:p>
            <a:pPr marL="0" lvl="3" eaLnBrk="1" hangingPunct="1">
              <a:spcBef>
                <a:spcPct val="0"/>
              </a:spcBef>
            </a:pPr>
            <a:r>
              <a:rPr lang="en-US">
                <a:ea typeface="宋体" charset="0"/>
                <a:cs typeface="宋体" charset="0"/>
              </a:rPr>
              <a:t>Paul said to follow Christ, but he also encouraged his readers to follow him.  "Follow me, as I follow Christ" (Eph. 5:1) </a:t>
            </a:r>
          </a:p>
        </p:txBody>
      </p:sp>
    </p:spTree>
    <p:extLst>
      <p:ext uri="{BB962C8B-B14F-4D97-AF65-F5344CB8AC3E}">
        <p14:creationId xmlns:p14="http://schemas.microsoft.com/office/powerpoint/2010/main" val="34757905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CEDB25-3B1B-7C45-8C43-A5A36339AD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5266" name="Rectangle 1026"/>
          <p:cNvSpPr>
            <a:spLocks noGrp="1" noRot="1" noChangeAspect="1" noChangeArrowheads="1"/>
          </p:cNvSpPr>
          <p:nvPr>
            <p:ph type="sldImg"/>
          </p:nvPr>
        </p:nvSpPr>
        <p:spPr>
          <a:solidFill>
            <a:srgbClr val="FFFFFF"/>
          </a:solidFill>
          <a:ln/>
        </p:spPr>
      </p:sp>
      <p:sp>
        <p:nvSpPr>
          <p:cNvPr id="395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807274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C543E8-C961-0345-8F28-A92977C7AD7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7314" name="Rectangle 1026"/>
          <p:cNvSpPr>
            <a:spLocks noGrp="1" noRot="1" noChangeAspect="1" noChangeArrowheads="1"/>
          </p:cNvSpPr>
          <p:nvPr>
            <p:ph type="sldImg"/>
          </p:nvPr>
        </p:nvSpPr>
        <p:spPr>
          <a:solidFill>
            <a:srgbClr val="FFFFFF"/>
          </a:solidFill>
          <a:ln/>
        </p:spPr>
      </p:sp>
      <p:sp>
        <p:nvSpPr>
          <p:cNvPr id="397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宋体" charset="0"/>
              <a:cs typeface="宋体" charset="0"/>
            </a:endParaRPr>
          </a:p>
        </p:txBody>
      </p:sp>
    </p:spTree>
    <p:extLst>
      <p:ext uri="{BB962C8B-B14F-4D97-AF65-F5344CB8AC3E}">
        <p14:creationId xmlns:p14="http://schemas.microsoft.com/office/powerpoint/2010/main" val="6196311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CC9D2D-BB6C-5E4C-B547-D319DB44283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936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p>
        </p:txBody>
      </p:sp>
    </p:spTree>
    <p:extLst>
      <p:ext uri="{BB962C8B-B14F-4D97-AF65-F5344CB8AC3E}">
        <p14:creationId xmlns:p14="http://schemas.microsoft.com/office/powerpoint/2010/main" val="369372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E547F9-0777-A548-BEC4-8AB9334ABD37}" type="slidenum">
              <a:rPr lang="en-US"/>
              <a:pPr/>
              <a:t>15</a:t>
            </a:fld>
            <a:endParaRPr lang="en-US"/>
          </a:p>
        </p:txBody>
      </p:sp>
      <p:sp>
        <p:nvSpPr>
          <p:cNvPr id="49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218353-EFB7-0640-92E6-44921FF62D0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141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We need not look too far to find examples of the godly facing persecution.  In fact, in 2014 we heard of examples of even Christian children in Iraq who refused to deny Christ and were literally crucified and beheaded as a result</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Perhaps it is time to realize that this verse really </a:t>
            </a:r>
            <a:r>
              <a:rPr lang="en-US" dirty="0" err="1">
                <a:latin typeface="+mn-lt"/>
                <a:ea typeface="+mn-ea"/>
                <a:cs typeface="+mn-cs"/>
              </a:rPr>
              <a:t>isn</a:t>
            </a:r>
            <a:r>
              <a:rPr lang="fr-FR" dirty="0">
                <a:latin typeface="+mn-lt"/>
                <a:ea typeface="+mn-ea"/>
                <a:cs typeface="+mn-cs"/>
              </a:rPr>
              <a:t>'</a:t>
            </a:r>
            <a:r>
              <a:rPr lang="en-US" dirty="0">
                <a:latin typeface="+mn-lt"/>
                <a:ea typeface="+mn-ea"/>
                <a:cs typeface="+mn-cs"/>
              </a:rPr>
              <a:t>t as perplexing as it seems.  More perplexing is our ability to explain it away</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3366969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44D190-32D6-DA48-B78A-BD0C1546E2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3458" name="Rectangle 1026"/>
          <p:cNvSpPr>
            <a:spLocks noGrp="1" noRot="1" noChangeAspect="1" noChangeArrowheads="1"/>
          </p:cNvSpPr>
          <p:nvPr>
            <p:ph type="sldImg"/>
          </p:nvPr>
        </p:nvSpPr>
        <p:spPr>
          <a:solidFill>
            <a:srgbClr val="FFFFFF"/>
          </a:solidFill>
          <a:ln/>
        </p:spPr>
      </p:sp>
      <p:sp>
        <p:nvSpPr>
          <p:cNvPr id="403459"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Here is why we need godly examples: the ungodly ones are sure to increase.</a:t>
            </a:r>
          </a:p>
          <a:p>
            <a:r>
              <a:rPr lang="en-US">
                <a:ea typeface="宋体" charset="0"/>
                <a:cs typeface="宋体" charset="0"/>
              </a:rPr>
              <a:t>The very deceptive part is that when a person is deceived, he doesn</a:t>
            </a:r>
            <a:r>
              <a:rPr lang="fr-FR">
                <a:ea typeface="宋体" charset="0"/>
                <a:cs typeface="宋体" charset="0"/>
              </a:rPr>
              <a:t>'</a:t>
            </a:r>
            <a:r>
              <a:rPr lang="en-US">
                <a:ea typeface="宋体" charset="0"/>
                <a:cs typeface="宋体" charset="0"/>
              </a:rPr>
              <a:t>t even know it.  That is why he is deceived!  Are you?</a:t>
            </a:r>
          </a:p>
        </p:txBody>
      </p:sp>
    </p:spTree>
    <p:extLst>
      <p:ext uri="{BB962C8B-B14F-4D97-AF65-F5344CB8AC3E}">
        <p14:creationId xmlns:p14="http://schemas.microsoft.com/office/powerpoint/2010/main" val="12128020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DDD12-1BC5-5145-A725-6C520199D83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550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How can we accept truth instead of lies?  </a:t>
            </a:r>
            <a:endParaRPr lang="en-US" dirty="0">
              <a:cs typeface="ＭＳ Ｐゴシック" charset="0"/>
            </a:endParaRPr>
          </a:p>
        </p:txBody>
      </p:sp>
    </p:spTree>
    <p:extLst>
      <p:ext uri="{BB962C8B-B14F-4D97-AF65-F5344CB8AC3E}">
        <p14:creationId xmlns:p14="http://schemas.microsoft.com/office/powerpoint/2010/main" val="7822376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0C653B-1E28-864B-A65A-72896C36DE0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755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Godly examples can help, but there must be an absolute standard, so Paul also says to…</a:t>
            </a:r>
            <a:r>
              <a:rPr lang="en-SG" dirty="0"/>
              <a:t> </a:t>
            </a:r>
            <a:endParaRPr lang="en-US" dirty="0">
              <a:cs typeface="ＭＳ Ｐゴシック" charset="0"/>
            </a:endParaRPr>
          </a:p>
        </p:txBody>
      </p:sp>
    </p:spTree>
    <p:extLst>
      <p:ext uri="{BB962C8B-B14F-4D97-AF65-F5344CB8AC3E}">
        <p14:creationId xmlns:p14="http://schemas.microsoft.com/office/powerpoint/2010/main" val="2418318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06F82A-5119-2F41-AC16-40879318B46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9602" name="Rectangle 1026"/>
          <p:cNvSpPr>
            <a:spLocks noGrp="1" noRot="1" noChangeAspect="1" noChangeArrowheads="1"/>
          </p:cNvSpPr>
          <p:nvPr>
            <p:ph type="sldImg"/>
          </p:nvPr>
        </p:nvSpPr>
        <p:spPr>
          <a:solidFill>
            <a:srgbClr val="FFFFFF"/>
          </a:solidFill>
          <a:ln/>
        </p:spPr>
      </p:sp>
      <p:sp>
        <p:nvSpPr>
          <p:cNvPr id="4096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1552185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C93C79-3B67-CC45-BF72-4143ACC98A1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165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defTabSz="457200" eaLnBrk="1" fontAlgn="auto" hangingPunct="1">
              <a:spcBef>
                <a:spcPts val="0"/>
              </a:spcBef>
              <a:spcAft>
                <a:spcPts val="0"/>
              </a:spcAft>
              <a:defRPr/>
            </a:pPr>
            <a:r>
              <a:rPr lang="en-US" dirty="0">
                <a:latin typeface="+mn-lt"/>
                <a:ea typeface="+mn-ea"/>
                <a:cs typeface="+mn-cs"/>
              </a:rPr>
              <a:t>Stay true to God</a:t>
            </a:r>
            <a:r>
              <a:rPr lang="fr-FR" dirty="0">
                <a:latin typeface="+mn-lt"/>
                <a:ea typeface="+mn-ea"/>
                <a:cs typeface="+mn-cs"/>
              </a:rPr>
              <a:t>'</a:t>
            </a:r>
            <a:r>
              <a:rPr lang="en-US" dirty="0">
                <a:latin typeface="+mn-lt"/>
                <a:ea typeface="+mn-ea"/>
                <a:cs typeface="+mn-cs"/>
              </a:rPr>
              <a:t>s truth that you learned (3:14-15a)</a:t>
            </a:r>
            <a:r>
              <a:rPr lang="en-SG" dirty="0">
                <a:latin typeface="+mn-lt"/>
                <a:ea typeface="+mn-ea"/>
                <a:cs typeface="+mn-cs"/>
              </a:rPr>
              <a:t>.</a:t>
            </a:r>
            <a:endParaRPr lang="en-US" dirty="0">
              <a:cs typeface="ＭＳ Ｐゴシック" charset="0"/>
            </a:endParaRPr>
          </a:p>
          <a:p>
            <a:pPr>
              <a:defRPr/>
            </a:pPr>
            <a:r>
              <a:rPr lang="en-US" dirty="0">
                <a:latin typeface="+mn-lt"/>
                <a:ea typeface="+mn-ea"/>
                <a:cs typeface="+mn-cs"/>
              </a:rPr>
              <a:t>We must </a:t>
            </a:r>
            <a:r>
              <a:rPr lang="en-US" i="1" dirty="0">
                <a:latin typeface="+mn-lt"/>
                <a:ea typeface="+mn-ea"/>
                <a:cs typeface="+mn-cs"/>
              </a:rPr>
              <a:t>remain</a:t>
            </a:r>
            <a:r>
              <a:rPr lang="en-US" dirty="0">
                <a:latin typeface="+mn-lt"/>
                <a:ea typeface="+mn-ea"/>
                <a:cs typeface="+mn-cs"/>
              </a:rPr>
              <a:t>,</a:t>
            </a:r>
            <a:r>
              <a:rPr lang="en-US" i="1" dirty="0">
                <a:latin typeface="+mn-lt"/>
                <a:ea typeface="+mn-ea"/>
                <a:cs typeface="+mn-cs"/>
              </a:rPr>
              <a:t> abide, or stay</a:t>
            </a:r>
            <a:r>
              <a:rPr lang="en-US" dirty="0">
                <a:latin typeface="+mn-lt"/>
                <a:ea typeface="+mn-ea"/>
                <a:cs typeface="+mn-cs"/>
              </a:rPr>
              <a:t> (BDAG) faithful to the truth (3:14a).</a:t>
            </a:r>
            <a:endParaRPr lang="en-SG" dirty="0">
              <a:latin typeface="+mn-lt"/>
              <a:ea typeface="+mn-ea"/>
              <a:cs typeface="+mn-cs"/>
            </a:endParaRPr>
          </a:p>
          <a:p>
            <a:pPr>
              <a:defRPr/>
            </a:pPr>
            <a:r>
              <a:rPr lang="en-US" dirty="0">
                <a:latin typeface="+mn-lt"/>
                <a:ea typeface="+mn-ea"/>
                <a:cs typeface="+mn-cs"/>
              </a:rPr>
              <a:t>Paul gives two reasons we must keep the truth (3:14b-15a).</a:t>
            </a:r>
            <a:endParaRPr lang="en-SG" dirty="0">
              <a:latin typeface="+mn-lt"/>
              <a:ea typeface="+mn-ea"/>
              <a:cs typeface="+mn-cs"/>
            </a:endParaRPr>
          </a:p>
          <a:p>
            <a:pPr>
              <a:defRPr/>
            </a:pPr>
            <a:r>
              <a:rPr lang="en-US" dirty="0">
                <a:latin typeface="+mn-lt"/>
                <a:ea typeface="+mn-ea"/>
                <a:cs typeface="+mn-cs"/>
              </a:rPr>
              <a:t>(1) Our teachers are trustworthy (3:14a).</a:t>
            </a:r>
            <a:endParaRPr lang="en-SG" dirty="0">
              <a:latin typeface="+mn-lt"/>
              <a:ea typeface="+mn-ea"/>
              <a:cs typeface="+mn-cs"/>
            </a:endParaRPr>
          </a:p>
          <a:p>
            <a:pPr>
              <a:defRPr/>
            </a:pPr>
            <a:r>
              <a:rPr lang="en-US" dirty="0">
                <a:latin typeface="+mn-lt"/>
                <a:ea typeface="+mn-ea"/>
                <a:cs typeface="+mn-cs"/>
              </a:rPr>
              <a:t>	Timothy first learned from his believing mother and grandmother (cf. 2 Tim. 1:5; Acts 16:1).</a:t>
            </a:r>
            <a:endParaRPr lang="en-SG" dirty="0">
              <a:latin typeface="+mn-lt"/>
              <a:ea typeface="+mn-ea"/>
              <a:cs typeface="+mn-cs"/>
            </a:endParaRPr>
          </a:p>
          <a:p>
            <a:pPr>
              <a:defRPr/>
            </a:pPr>
            <a:r>
              <a:rPr lang="en-US" dirty="0">
                <a:latin typeface="+mn-lt"/>
                <a:ea typeface="+mn-ea"/>
                <a:cs typeface="+mn-cs"/>
              </a:rPr>
              <a:t>	Paul later referred to him as his "son" in the faith (1 Tim. 1:2; 2 Tim. 1:2).</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how can teachers be trustworthy?)</a:t>
            </a:r>
            <a:endParaRPr lang="en-SG" dirty="0">
              <a:latin typeface="+mn-lt"/>
              <a:ea typeface="+mn-ea"/>
              <a:cs typeface="+mn-cs"/>
            </a:endParaRPr>
          </a:p>
          <a:p>
            <a:pPr>
              <a:defRPr/>
            </a:pPr>
            <a:r>
              <a:rPr lang="en-US" dirty="0">
                <a:latin typeface="+mn-lt"/>
                <a:ea typeface="+mn-ea"/>
                <a:cs typeface="+mn-cs"/>
              </a:rPr>
              <a:t>(2) They are trustworthy because they taught us the Bible (3:15a).</a:t>
            </a:r>
            <a:endParaRPr lang="en-SG" dirty="0">
              <a:latin typeface="+mn-lt"/>
              <a:ea typeface="+mn-ea"/>
              <a:cs typeface="+mn-cs"/>
            </a:endParaRPr>
          </a:p>
          <a:p>
            <a:pPr>
              <a:defRPr/>
            </a:pPr>
            <a:r>
              <a:rPr lang="en-US" dirty="0">
                <a:latin typeface="+mn-lt"/>
                <a:ea typeface="+mn-ea"/>
                <a:cs typeface="+mn-cs"/>
              </a:rPr>
              <a:t>	Survey any Christian gathering and you will find that most trusted Christ before age 18.</a:t>
            </a:r>
            <a:endParaRPr lang="en-SG" dirty="0">
              <a:latin typeface="+mn-lt"/>
              <a:ea typeface="+mn-ea"/>
              <a:cs typeface="+mn-cs"/>
            </a:endParaRPr>
          </a:p>
          <a:p>
            <a:pPr>
              <a:defRPr/>
            </a:pPr>
            <a:r>
              <a:rPr lang="en-US" dirty="0">
                <a:latin typeface="+mn-lt"/>
                <a:ea typeface="+mn-ea"/>
                <a:cs typeface="+mn-cs"/>
              </a:rPr>
              <a:t>	We cannot overemphasize how vital it is to train children in God</a:t>
            </a:r>
            <a:r>
              <a:rPr lang="fr-FR" dirty="0">
                <a:latin typeface="+mn-lt"/>
                <a:ea typeface="+mn-ea"/>
                <a:cs typeface="+mn-cs"/>
              </a:rPr>
              <a:t>'</a:t>
            </a:r>
            <a:r>
              <a:rPr lang="en-US" dirty="0">
                <a:latin typeface="+mn-lt"/>
                <a:ea typeface="+mn-ea"/>
                <a:cs typeface="+mn-cs"/>
              </a:rPr>
              <a:t>s Word.</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why is teaching the Bible so important?)</a:t>
            </a:r>
            <a:endParaRPr lang="en-SG" dirty="0">
              <a:latin typeface="+mn-lt"/>
              <a:ea typeface="+mn-ea"/>
              <a:cs typeface="+mn-cs"/>
            </a:endParaRPr>
          </a:p>
          <a:p>
            <a:pPr>
              <a:defRPr/>
            </a:pPr>
            <a:endParaRPr lang="en-US" dirty="0"/>
          </a:p>
        </p:txBody>
      </p:sp>
    </p:spTree>
    <p:extLst>
      <p:ext uri="{BB962C8B-B14F-4D97-AF65-F5344CB8AC3E}">
        <p14:creationId xmlns:p14="http://schemas.microsoft.com/office/powerpoint/2010/main" val="16422924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02A565-EEBB-284D-A069-0220BDD5AFC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369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defTabSz="457200" eaLnBrk="1" fontAlgn="auto" hangingPunct="1">
              <a:spcBef>
                <a:spcPts val="0"/>
              </a:spcBef>
              <a:spcAft>
                <a:spcPts val="0"/>
              </a:spcAft>
              <a:defRPr/>
            </a:pPr>
            <a:r>
              <a:rPr lang="en-US" dirty="0">
                <a:latin typeface="+mn-lt"/>
                <a:ea typeface="+mn-ea"/>
                <a:cs typeface="+mn-cs"/>
              </a:rPr>
              <a:t>Why is teaching the Bible so important?</a:t>
            </a:r>
            <a:endParaRPr lang="en-SG" dirty="0">
              <a:latin typeface="+mn-lt"/>
              <a:ea typeface="+mn-ea"/>
              <a:cs typeface="+mn-cs"/>
            </a:endParaRPr>
          </a:p>
          <a:p>
            <a:pPr>
              <a:defRPr/>
            </a:pPr>
            <a:r>
              <a:rPr lang="en-US" dirty="0">
                <a:cs typeface="ＭＳ Ｐゴシック" charset="0"/>
              </a:rPr>
              <a:t>Because </a:t>
            </a:r>
            <a:r>
              <a:rPr lang="en-US" dirty="0">
                <a:latin typeface="+mn-lt"/>
                <a:ea typeface="+mn-ea"/>
                <a:cs typeface="+mn-cs"/>
              </a:rPr>
              <a:t>when you continue in God</a:t>
            </a:r>
            <a:r>
              <a:rPr lang="fr-FR" dirty="0">
                <a:latin typeface="+mn-lt"/>
                <a:ea typeface="+mn-ea"/>
                <a:cs typeface="+mn-cs"/>
              </a:rPr>
              <a:t>'</a:t>
            </a:r>
            <a:r>
              <a:rPr lang="en-US" dirty="0">
                <a:latin typeface="+mn-lt"/>
                <a:ea typeface="+mn-ea"/>
                <a:cs typeface="+mn-cs"/>
              </a:rPr>
              <a:t>s Word it blesses you in many ways (3:15b-17</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8650839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38EF15-F374-E544-9518-A8D08D720C0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57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Scripture </a:t>
            </a:r>
            <a:r>
              <a:rPr lang="en-US" i="1" dirty="0">
                <a:latin typeface="+mn-lt"/>
                <a:ea typeface="+mn-ea"/>
                <a:cs typeface="+mn-cs"/>
              </a:rPr>
              <a:t>gives us wisdom</a:t>
            </a:r>
            <a:r>
              <a:rPr lang="en-US" dirty="0">
                <a:latin typeface="+mn-lt"/>
                <a:ea typeface="+mn-ea"/>
                <a:cs typeface="+mn-cs"/>
              </a:rPr>
              <a:t> to accept Christ (3:15b).</a:t>
            </a:r>
            <a:r>
              <a:rPr lang="en-SG" dirty="0"/>
              <a:t> </a:t>
            </a:r>
          </a:p>
          <a:p>
            <a:pPr>
              <a:defRPr/>
            </a:pPr>
            <a:r>
              <a:rPr lang="en-SG" dirty="0"/>
              <a:t>True wisdom focuses on what</a:t>
            </a:r>
            <a:r>
              <a:rPr lang="fr-FR" dirty="0"/>
              <a:t>'</a:t>
            </a:r>
            <a:r>
              <a:rPr lang="en-SG" dirty="0"/>
              <a:t>s most important.</a:t>
            </a:r>
          </a:p>
          <a:p>
            <a:pPr>
              <a:defRPr/>
            </a:pPr>
            <a:r>
              <a:rPr lang="en-SG" dirty="0"/>
              <a:t>Since the Scripture is genuine wisdom, it helps us trust in the only source of salvation—Christ Jesus.</a:t>
            </a:r>
          </a:p>
          <a:p>
            <a:pPr>
              <a:defRPr/>
            </a:pPr>
            <a:endParaRPr lang="en-US" dirty="0"/>
          </a:p>
        </p:txBody>
      </p:sp>
    </p:spTree>
    <p:extLst>
      <p:ext uri="{BB962C8B-B14F-4D97-AF65-F5344CB8AC3E}">
        <p14:creationId xmlns:p14="http://schemas.microsoft.com/office/powerpoint/2010/main" val="10914645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8B5D33-1B22-B641-80B7-2B8DDA2D002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779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Scripture </a:t>
            </a:r>
            <a:r>
              <a:rPr lang="en-US" i="1" dirty="0">
                <a:latin typeface="+mn-lt"/>
                <a:ea typeface="+mn-ea"/>
                <a:cs typeface="+mn-cs"/>
              </a:rPr>
              <a:t>comes from God</a:t>
            </a:r>
            <a:r>
              <a:rPr lang="fr-FR" i="1" dirty="0">
                <a:latin typeface="+mn-lt"/>
                <a:ea typeface="+mn-ea"/>
                <a:cs typeface="+mn-cs"/>
              </a:rPr>
              <a:t>'</a:t>
            </a:r>
            <a:r>
              <a:rPr lang="en-US" i="1" dirty="0">
                <a:latin typeface="+mn-lt"/>
                <a:ea typeface="+mn-ea"/>
                <a:cs typeface="+mn-cs"/>
              </a:rPr>
              <a:t>s</a:t>
            </a:r>
            <a:r>
              <a:rPr lang="en-US" dirty="0">
                <a:latin typeface="+mn-lt"/>
                <a:ea typeface="+mn-ea"/>
                <a:cs typeface="+mn-cs"/>
              </a:rPr>
              <a:t> own "mouth" (3:16a).</a:t>
            </a:r>
            <a:r>
              <a:rPr lang="en-SG" dirty="0"/>
              <a:t> </a:t>
            </a:r>
            <a:endParaRPr lang="en-US" dirty="0"/>
          </a:p>
        </p:txBody>
      </p:sp>
    </p:spTree>
    <p:extLst>
      <p:ext uri="{BB962C8B-B14F-4D97-AF65-F5344CB8AC3E}">
        <p14:creationId xmlns:p14="http://schemas.microsoft.com/office/powerpoint/2010/main" val="38375701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996057-88F4-9043-AB87-3DB5B37AAF3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984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a:latin typeface="+mn-lt"/>
                <a:ea typeface="+mn-ea"/>
                <a:cs typeface="+mn-cs"/>
              </a:rPr>
              <a:t>The Greek word for "inspiration" literally means "God-breathed."</a:t>
            </a:r>
            <a:r>
              <a:rPr lang="en-SG" dirty="0"/>
              <a:t> </a:t>
            </a:r>
            <a:endParaRPr lang="en-US" dirty="0"/>
          </a:p>
        </p:txBody>
      </p:sp>
    </p:spTree>
    <p:extLst>
      <p:ext uri="{BB962C8B-B14F-4D97-AF65-F5344CB8AC3E}">
        <p14:creationId xmlns:p14="http://schemas.microsoft.com/office/powerpoint/2010/main" val="216641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0"/>
            <a:ext cx="9148763" cy="6851650"/>
            <a:chOff x="1" y="0"/>
            <a:chExt cx="5763" cy="4316"/>
          </a:xfrm>
        </p:grpSpPr>
        <p:sp>
          <p:nvSpPr>
            <p:cNvPr id="83971"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2"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3"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3974" name="Group 6"/>
            <p:cNvGrpSpPr>
              <a:grpSpLocks/>
            </p:cNvGrpSpPr>
            <p:nvPr/>
          </p:nvGrpSpPr>
          <p:grpSpPr bwMode="auto">
            <a:xfrm>
              <a:off x="288" y="0"/>
              <a:ext cx="5098" cy="4316"/>
              <a:chOff x="288" y="0"/>
              <a:chExt cx="5098" cy="4316"/>
            </a:xfrm>
          </p:grpSpPr>
          <p:sp>
            <p:nvSpPr>
              <p:cNvPr id="83975"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6"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7"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8"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9"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0"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1"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2"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3"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4"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5"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6"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7"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3988"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9"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0"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1"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2"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3"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4"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5"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6"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3997"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3998"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83999" name="Group 31"/>
            <p:cNvGrpSpPr>
              <a:grpSpLocks/>
            </p:cNvGrpSpPr>
            <p:nvPr/>
          </p:nvGrpSpPr>
          <p:grpSpPr bwMode="auto">
            <a:xfrm>
              <a:off x="1" y="392"/>
              <a:ext cx="5758" cy="1571"/>
              <a:chOff x="1" y="392"/>
              <a:chExt cx="5758" cy="1571"/>
            </a:xfrm>
          </p:grpSpPr>
          <p:sp>
            <p:nvSpPr>
              <p:cNvPr id="8400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00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00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00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00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84005"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006"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84009" name="Rectangle 41"/>
          <p:cNvSpPr>
            <a:spLocks noGrp="1" noChangeArrowheads="1"/>
          </p:cNvSpPr>
          <p:nvPr>
            <p:ph type="dt" sz="quarter" idx="2"/>
          </p:nvPr>
        </p:nvSpPr>
        <p:spPr/>
        <p:txBody>
          <a:bodyPr/>
          <a:lstStyle>
            <a:lvl1pPr>
              <a:defRPr/>
            </a:lvl1pPr>
          </a:lstStyle>
          <a:p>
            <a:endParaRPr lang="en-US"/>
          </a:p>
        </p:txBody>
      </p:sp>
      <p:sp>
        <p:nvSpPr>
          <p:cNvPr id="84010" name="Rectangle 42"/>
          <p:cNvSpPr>
            <a:spLocks noGrp="1" noChangeArrowheads="1"/>
          </p:cNvSpPr>
          <p:nvPr>
            <p:ph type="ftr" sz="quarter" idx="3"/>
          </p:nvPr>
        </p:nvSpPr>
        <p:spPr/>
        <p:txBody>
          <a:bodyPr/>
          <a:lstStyle>
            <a:lvl1pPr>
              <a:defRPr/>
            </a:lvl1pPr>
          </a:lstStyle>
          <a:p>
            <a:endParaRPr lang="en-US"/>
          </a:p>
        </p:txBody>
      </p:sp>
      <p:sp>
        <p:nvSpPr>
          <p:cNvPr id="84011" name="Rectangle 43"/>
          <p:cNvSpPr>
            <a:spLocks noGrp="1" noChangeArrowheads="1"/>
          </p:cNvSpPr>
          <p:nvPr>
            <p:ph type="sldNum" sz="quarter" idx="4"/>
          </p:nvPr>
        </p:nvSpPr>
        <p:spPr/>
        <p:txBody>
          <a:bodyPr/>
          <a:lstStyle>
            <a:lvl1pPr>
              <a:defRPr/>
            </a:lvl1pPr>
          </a:lstStyle>
          <a:p>
            <a:fld id="{A1EBC6EE-5F33-3543-BEB3-49DAA9DEFA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752EAA-508B-444A-8B7D-C0C868561921}" type="slidenum">
              <a:rPr lang="en-US"/>
              <a:pPr/>
              <a:t>‹#›</a:t>
            </a:fld>
            <a:endParaRPr lang="en-US"/>
          </a:p>
        </p:txBody>
      </p:sp>
    </p:spTree>
    <p:extLst>
      <p:ext uri="{BB962C8B-B14F-4D97-AF65-F5344CB8AC3E}">
        <p14:creationId xmlns:p14="http://schemas.microsoft.com/office/powerpoint/2010/main" val="25323658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14/9/17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837740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14/9/17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68520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58668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971669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424986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25926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C101656-CEE4-684F-8F4A-B58C4E1E79B2}" type="slidenum">
              <a:rPr lang="en-GB"/>
              <a:pPr>
                <a:defRPr/>
              </a:pPr>
              <a:t>‹#›</a:t>
            </a:fld>
            <a:endParaRPr lang="en-GB"/>
          </a:p>
        </p:txBody>
      </p:sp>
    </p:spTree>
    <p:extLst>
      <p:ext uri="{BB962C8B-B14F-4D97-AF65-F5344CB8AC3E}">
        <p14:creationId xmlns:p14="http://schemas.microsoft.com/office/powerpoint/2010/main" val="12056056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96406F-BE49-164D-98DC-2A8518A5FBC6}" type="slidenum">
              <a:rPr lang="en-US"/>
              <a:pPr>
                <a:defRPr/>
              </a:pPr>
              <a:t>‹#›</a:t>
            </a:fld>
            <a:endParaRPr lang="en-US"/>
          </a:p>
        </p:txBody>
      </p:sp>
    </p:spTree>
    <p:extLst>
      <p:ext uri="{BB962C8B-B14F-4D97-AF65-F5344CB8AC3E}">
        <p14:creationId xmlns:p14="http://schemas.microsoft.com/office/powerpoint/2010/main" val="35208776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E435D-52F6-5C4E-9EB5-0711F332BAAB}" type="slidenum">
              <a:rPr lang="en-US"/>
              <a:pPr>
                <a:defRPr/>
              </a:pPr>
              <a:t>‹#›</a:t>
            </a:fld>
            <a:endParaRPr lang="en-US"/>
          </a:p>
        </p:txBody>
      </p:sp>
    </p:spTree>
    <p:extLst>
      <p:ext uri="{BB962C8B-B14F-4D97-AF65-F5344CB8AC3E}">
        <p14:creationId xmlns:p14="http://schemas.microsoft.com/office/powerpoint/2010/main" val="23608209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93542-2B7F-C24A-A3AE-0730AAF74467}" type="slidenum">
              <a:rPr lang="en-US"/>
              <a:pPr>
                <a:defRPr/>
              </a:pPr>
              <a:t>‹#›</a:t>
            </a:fld>
            <a:endParaRPr lang="en-US"/>
          </a:p>
        </p:txBody>
      </p:sp>
    </p:spTree>
    <p:extLst>
      <p:ext uri="{BB962C8B-B14F-4D97-AF65-F5344CB8AC3E}">
        <p14:creationId xmlns:p14="http://schemas.microsoft.com/office/powerpoint/2010/main" val="2027096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DF52E9-DEBF-604C-B4BB-D828932112F3}" type="slidenum">
              <a:rPr lang="en-US"/>
              <a:pPr/>
              <a:t>‹#›</a:t>
            </a:fld>
            <a:endParaRPr lang="en-US"/>
          </a:p>
        </p:txBody>
      </p:sp>
    </p:spTree>
    <p:extLst>
      <p:ext uri="{BB962C8B-B14F-4D97-AF65-F5344CB8AC3E}">
        <p14:creationId xmlns:p14="http://schemas.microsoft.com/office/powerpoint/2010/main" val="1222613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827C80-BEF2-8541-83B8-D2F0D6BE098A}" type="slidenum">
              <a:rPr lang="en-US"/>
              <a:pPr>
                <a:defRPr/>
              </a:pPr>
              <a:t>‹#›</a:t>
            </a:fld>
            <a:endParaRPr lang="en-US"/>
          </a:p>
        </p:txBody>
      </p:sp>
    </p:spTree>
    <p:extLst>
      <p:ext uri="{BB962C8B-B14F-4D97-AF65-F5344CB8AC3E}">
        <p14:creationId xmlns:p14="http://schemas.microsoft.com/office/powerpoint/2010/main" val="1395883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89DC66-FB8F-6941-96BE-E8CA71834DD5}" type="slidenum">
              <a:rPr lang="en-US"/>
              <a:pPr>
                <a:defRPr/>
              </a:pPr>
              <a:t>‹#›</a:t>
            </a:fld>
            <a:endParaRPr lang="en-US"/>
          </a:p>
        </p:txBody>
      </p:sp>
    </p:spTree>
    <p:extLst>
      <p:ext uri="{BB962C8B-B14F-4D97-AF65-F5344CB8AC3E}">
        <p14:creationId xmlns:p14="http://schemas.microsoft.com/office/powerpoint/2010/main" val="16263974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B60B9B-AF4C-354B-A62D-63B387C4B125}" type="slidenum">
              <a:rPr lang="en-US"/>
              <a:pPr>
                <a:defRPr/>
              </a:pPr>
              <a:t>‹#›</a:t>
            </a:fld>
            <a:endParaRPr lang="en-US"/>
          </a:p>
        </p:txBody>
      </p:sp>
    </p:spTree>
    <p:extLst>
      <p:ext uri="{BB962C8B-B14F-4D97-AF65-F5344CB8AC3E}">
        <p14:creationId xmlns:p14="http://schemas.microsoft.com/office/powerpoint/2010/main" val="563035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0D024A-F959-D141-BF8D-801FA29C845D}" type="slidenum">
              <a:rPr lang="en-US"/>
              <a:pPr>
                <a:defRPr/>
              </a:pPr>
              <a:t>‹#›</a:t>
            </a:fld>
            <a:endParaRPr lang="en-US"/>
          </a:p>
        </p:txBody>
      </p:sp>
    </p:spTree>
    <p:extLst>
      <p:ext uri="{BB962C8B-B14F-4D97-AF65-F5344CB8AC3E}">
        <p14:creationId xmlns:p14="http://schemas.microsoft.com/office/powerpoint/2010/main" val="26427572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D2F8F6-D207-6945-8C7B-063FD44B0296}" type="slidenum">
              <a:rPr lang="en-US"/>
              <a:pPr>
                <a:defRPr/>
              </a:pPr>
              <a:t>‹#›</a:t>
            </a:fld>
            <a:endParaRPr lang="en-US"/>
          </a:p>
        </p:txBody>
      </p:sp>
    </p:spTree>
    <p:extLst>
      <p:ext uri="{BB962C8B-B14F-4D97-AF65-F5344CB8AC3E}">
        <p14:creationId xmlns:p14="http://schemas.microsoft.com/office/powerpoint/2010/main" val="33577897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35A3F-89FE-5747-8DB9-69DC6A522C75}" type="slidenum">
              <a:rPr lang="en-US"/>
              <a:pPr>
                <a:defRPr/>
              </a:pPr>
              <a:t>‹#›</a:t>
            </a:fld>
            <a:endParaRPr lang="en-US"/>
          </a:p>
        </p:txBody>
      </p:sp>
    </p:spTree>
    <p:extLst>
      <p:ext uri="{BB962C8B-B14F-4D97-AF65-F5344CB8AC3E}">
        <p14:creationId xmlns:p14="http://schemas.microsoft.com/office/powerpoint/2010/main" val="16983197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00C912-BCEF-B449-9909-4B0C37B35947}" type="slidenum">
              <a:rPr lang="en-US"/>
              <a:pPr>
                <a:defRPr/>
              </a:pPr>
              <a:t>‹#›</a:t>
            </a:fld>
            <a:endParaRPr lang="en-US"/>
          </a:p>
        </p:txBody>
      </p:sp>
    </p:spTree>
    <p:extLst>
      <p:ext uri="{BB962C8B-B14F-4D97-AF65-F5344CB8AC3E}">
        <p14:creationId xmlns:p14="http://schemas.microsoft.com/office/powerpoint/2010/main" val="18830541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7A3791-16A2-E846-A848-73A780067FAB}" type="slidenum">
              <a:rPr lang="en-US"/>
              <a:pPr>
                <a:defRPr/>
              </a:pPr>
              <a:t>‹#›</a:t>
            </a:fld>
            <a:endParaRPr lang="en-US"/>
          </a:p>
        </p:txBody>
      </p:sp>
    </p:spTree>
    <p:extLst>
      <p:ext uri="{BB962C8B-B14F-4D97-AF65-F5344CB8AC3E}">
        <p14:creationId xmlns:p14="http://schemas.microsoft.com/office/powerpoint/2010/main" val="9846373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92FA0A-DCB4-4A42-97D2-1431DC692B9F}" type="slidenum">
              <a:rPr lang="en-US"/>
              <a:pPr>
                <a:defRPr/>
              </a:pPr>
              <a:t>‹#›</a:t>
            </a:fld>
            <a:endParaRPr lang="en-US"/>
          </a:p>
        </p:txBody>
      </p:sp>
    </p:spTree>
    <p:extLst>
      <p:ext uri="{BB962C8B-B14F-4D97-AF65-F5344CB8AC3E}">
        <p14:creationId xmlns:p14="http://schemas.microsoft.com/office/powerpoint/2010/main" val="37486431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E1DF1C-BFE2-B14A-AF67-FFC5641DD2FA}" type="slidenum">
              <a:rPr lang="en-US"/>
              <a:pPr>
                <a:defRPr/>
              </a:pPr>
              <a:t>‹#›</a:t>
            </a:fld>
            <a:endParaRPr lang="en-US"/>
          </a:p>
        </p:txBody>
      </p:sp>
    </p:spTree>
    <p:extLst>
      <p:ext uri="{BB962C8B-B14F-4D97-AF65-F5344CB8AC3E}">
        <p14:creationId xmlns:p14="http://schemas.microsoft.com/office/powerpoint/2010/main" val="2853594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noProof="0"/>
              <a:t>Click to edit Master title style</a:t>
            </a:r>
          </a:p>
        </p:txBody>
      </p:sp>
      <p:sp>
        <p:nvSpPr>
          <p:cNvPr id="55299"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noProof="0"/>
              <a:t>Click to edit Master subtitle style</a:t>
            </a:r>
          </a:p>
        </p:txBody>
      </p:sp>
      <p:sp>
        <p:nvSpPr>
          <p:cNvPr id="55300" name="Rectangle 4"/>
          <p:cNvSpPr>
            <a:spLocks noGrp="1" noChangeArrowheads="1"/>
          </p:cNvSpPr>
          <p:nvPr>
            <p:ph type="dt" sz="quarter" idx="2"/>
          </p:nvPr>
        </p:nvSpPr>
        <p:spPr>
          <a:xfrm>
            <a:off x="685800" y="6248400"/>
            <a:ext cx="1905000" cy="457200"/>
          </a:xfrm>
        </p:spPr>
        <p:txBody>
          <a:bodyPr/>
          <a:lstStyle>
            <a:lvl1pPr>
              <a:defRPr>
                <a:solidFill>
                  <a:srgbClr val="EAEAEA"/>
                </a:solidFill>
              </a:defRPr>
            </a:lvl1pPr>
          </a:lstStyle>
          <a:p>
            <a:endParaRPr lang="en-US"/>
          </a:p>
        </p:txBody>
      </p:sp>
      <p:sp>
        <p:nvSpPr>
          <p:cNvPr id="55301" name="Rectangle 5"/>
          <p:cNvSpPr>
            <a:spLocks noGrp="1" noChangeArrowheads="1"/>
          </p:cNvSpPr>
          <p:nvPr>
            <p:ph type="ftr" sz="quarter" idx="3"/>
          </p:nvPr>
        </p:nvSpPr>
        <p:spPr>
          <a:xfrm>
            <a:off x="3124200" y="6248400"/>
            <a:ext cx="2895600" cy="457200"/>
          </a:xfrm>
        </p:spPr>
        <p:txBody>
          <a:bodyPr/>
          <a:lstStyle>
            <a:lvl1pPr>
              <a:defRPr>
                <a:solidFill>
                  <a:srgbClr val="EAEAEA"/>
                </a:solidFill>
              </a:defRPr>
            </a:lvl1pPr>
          </a:lstStyle>
          <a:p>
            <a:endParaRPr lang="en-US"/>
          </a:p>
        </p:txBody>
      </p:sp>
      <p:sp>
        <p:nvSpPr>
          <p:cNvPr id="55302" name="Rectangle 6"/>
          <p:cNvSpPr>
            <a:spLocks noGrp="1" noChangeArrowheads="1"/>
          </p:cNvSpPr>
          <p:nvPr>
            <p:ph type="sldNum" sz="quarter" idx="4"/>
          </p:nvPr>
        </p:nvSpPr>
        <p:spPr>
          <a:xfrm>
            <a:off x="6553200" y="6248400"/>
            <a:ext cx="1905000" cy="457200"/>
          </a:xfrm>
        </p:spPr>
        <p:txBody>
          <a:bodyPr/>
          <a:lstStyle>
            <a:lvl1pPr>
              <a:defRPr>
                <a:solidFill>
                  <a:srgbClr val="EAEAEA"/>
                </a:solidFill>
              </a:defRPr>
            </a:lvl1pPr>
          </a:lstStyle>
          <a:p>
            <a:fld id="{4FDF4AC3-200B-984E-B6B8-0E69C095438A}"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B90377-06F3-D041-BB1D-58B2E76E3899}" type="slidenum">
              <a:rPr lang="en-US"/>
              <a:pPr>
                <a:defRPr/>
              </a:pPr>
              <a:t>‹#›</a:t>
            </a:fld>
            <a:endParaRPr lang="en-US"/>
          </a:p>
        </p:txBody>
      </p:sp>
    </p:spTree>
    <p:extLst>
      <p:ext uri="{BB962C8B-B14F-4D97-AF65-F5344CB8AC3E}">
        <p14:creationId xmlns:p14="http://schemas.microsoft.com/office/powerpoint/2010/main" val="39090510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0EF95-6061-D949-90C7-3982BDB16F41}" type="slidenum">
              <a:rPr lang="en-US"/>
              <a:pPr>
                <a:defRPr/>
              </a:pPr>
              <a:t>‹#›</a:t>
            </a:fld>
            <a:endParaRPr lang="en-US"/>
          </a:p>
        </p:txBody>
      </p:sp>
    </p:spTree>
    <p:extLst>
      <p:ext uri="{BB962C8B-B14F-4D97-AF65-F5344CB8AC3E}">
        <p14:creationId xmlns:p14="http://schemas.microsoft.com/office/powerpoint/2010/main" val="39509686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287D8C-3044-354C-A95E-667F1301CC26}" type="slidenum">
              <a:rPr lang="en-US"/>
              <a:pPr>
                <a:defRPr/>
              </a:pPr>
              <a:t>‹#›</a:t>
            </a:fld>
            <a:endParaRPr lang="en-US"/>
          </a:p>
        </p:txBody>
      </p:sp>
    </p:spTree>
    <p:extLst>
      <p:ext uri="{BB962C8B-B14F-4D97-AF65-F5344CB8AC3E}">
        <p14:creationId xmlns:p14="http://schemas.microsoft.com/office/powerpoint/2010/main" val="24111162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9E07CC1-C00D-7F4D-A05F-645D0321D334}" type="slidenum">
              <a:rPr lang="en-US"/>
              <a:pPr>
                <a:defRPr/>
              </a:pPr>
              <a:t>‹#›</a:t>
            </a:fld>
            <a:endParaRPr lang="en-US"/>
          </a:p>
        </p:txBody>
      </p:sp>
    </p:spTree>
    <p:extLst>
      <p:ext uri="{BB962C8B-B14F-4D97-AF65-F5344CB8AC3E}">
        <p14:creationId xmlns:p14="http://schemas.microsoft.com/office/powerpoint/2010/main" val="34652311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DB43AB-FB8F-DC42-9357-83FBE55E20C9}" type="slidenum">
              <a:rPr lang="en-US"/>
              <a:pPr>
                <a:defRPr/>
              </a:pPr>
              <a:t>‹#›</a:t>
            </a:fld>
            <a:endParaRPr lang="en-US"/>
          </a:p>
        </p:txBody>
      </p:sp>
    </p:spTree>
    <p:extLst>
      <p:ext uri="{BB962C8B-B14F-4D97-AF65-F5344CB8AC3E}">
        <p14:creationId xmlns:p14="http://schemas.microsoft.com/office/powerpoint/2010/main" val="39989896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1A087B-0BD0-114A-B94C-EFF5E8C88BAD}" type="slidenum">
              <a:rPr lang="en-US"/>
              <a:pPr>
                <a:defRPr/>
              </a:pPr>
              <a:t>‹#›</a:t>
            </a:fld>
            <a:endParaRPr lang="en-US"/>
          </a:p>
        </p:txBody>
      </p:sp>
    </p:spTree>
    <p:extLst>
      <p:ext uri="{BB962C8B-B14F-4D97-AF65-F5344CB8AC3E}">
        <p14:creationId xmlns:p14="http://schemas.microsoft.com/office/powerpoint/2010/main" val="25615291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FB18CA-F1C0-3F4C-974D-9CE8DBD2C125}" type="slidenum">
              <a:rPr lang="en-US"/>
              <a:pPr>
                <a:defRPr/>
              </a:pPr>
              <a:t>‹#›</a:t>
            </a:fld>
            <a:endParaRPr lang="en-US"/>
          </a:p>
        </p:txBody>
      </p:sp>
    </p:spTree>
    <p:extLst>
      <p:ext uri="{BB962C8B-B14F-4D97-AF65-F5344CB8AC3E}">
        <p14:creationId xmlns:p14="http://schemas.microsoft.com/office/powerpoint/2010/main" val="40223478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482C0C-E3AF-CD43-850C-6451CE9E80E5}" type="slidenum">
              <a:rPr lang="en-US"/>
              <a:pPr>
                <a:defRPr/>
              </a:pPr>
              <a:t>‹#›</a:t>
            </a:fld>
            <a:endParaRPr lang="en-US"/>
          </a:p>
        </p:txBody>
      </p:sp>
    </p:spTree>
    <p:extLst>
      <p:ext uri="{BB962C8B-B14F-4D97-AF65-F5344CB8AC3E}">
        <p14:creationId xmlns:p14="http://schemas.microsoft.com/office/powerpoint/2010/main" val="32491889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34842-204B-CA47-AC37-E0E587C215FA}" type="slidenum">
              <a:rPr lang="en-US"/>
              <a:pPr>
                <a:defRPr/>
              </a:pPr>
              <a:t>‹#›</a:t>
            </a:fld>
            <a:endParaRPr lang="en-US"/>
          </a:p>
        </p:txBody>
      </p:sp>
    </p:spTree>
    <p:extLst>
      <p:ext uri="{BB962C8B-B14F-4D97-AF65-F5344CB8AC3E}">
        <p14:creationId xmlns:p14="http://schemas.microsoft.com/office/powerpoint/2010/main" val="36942191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383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51384E-0A9A-4E4B-AEC9-02F3333388A6}" type="slidenum">
              <a:rPr lang="en-US"/>
              <a:pPr/>
              <a:t>‹#›</a:t>
            </a:fld>
            <a:endParaRPr lang="en-US"/>
          </a:p>
        </p:txBody>
      </p:sp>
    </p:spTree>
    <p:extLst>
      <p:ext uri="{BB962C8B-B14F-4D97-AF65-F5344CB8AC3E}">
        <p14:creationId xmlns:p14="http://schemas.microsoft.com/office/powerpoint/2010/main" val="34996761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7067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0693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37682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59962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49887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6008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22615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11608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1965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8950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DAF85C-61F2-E443-81E1-7D6A7E965BA2}" type="slidenum">
              <a:rPr lang="en-US"/>
              <a:pPr/>
              <a:t>‹#›</a:t>
            </a:fld>
            <a:endParaRPr lang="en-US"/>
          </a:p>
        </p:txBody>
      </p:sp>
    </p:spTree>
    <p:extLst>
      <p:ext uri="{BB962C8B-B14F-4D97-AF65-F5344CB8AC3E}">
        <p14:creationId xmlns:p14="http://schemas.microsoft.com/office/powerpoint/2010/main" val="14630459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6E046DAC-DC7D-C04E-BB01-CE68AF2A0DFF}" type="slidenum">
              <a:rPr lang="en-US"/>
              <a:pPr>
                <a:defRPr/>
              </a:pPr>
              <a:t>‹#›</a:t>
            </a:fld>
            <a:endParaRPr lang="en-US"/>
          </a:p>
        </p:txBody>
      </p:sp>
    </p:spTree>
    <p:extLst>
      <p:ext uri="{BB962C8B-B14F-4D97-AF65-F5344CB8AC3E}">
        <p14:creationId xmlns:p14="http://schemas.microsoft.com/office/powerpoint/2010/main" val="2155355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43C6DBD-6293-5C49-B525-2EB0D038094E}" type="slidenum">
              <a:rPr lang="en-US"/>
              <a:pPr>
                <a:defRPr/>
              </a:pPr>
              <a:t>‹#›</a:t>
            </a:fld>
            <a:endParaRPr lang="en-US"/>
          </a:p>
        </p:txBody>
      </p:sp>
    </p:spTree>
    <p:extLst>
      <p:ext uri="{BB962C8B-B14F-4D97-AF65-F5344CB8AC3E}">
        <p14:creationId xmlns:p14="http://schemas.microsoft.com/office/powerpoint/2010/main" val="37114879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A9451A51-6225-4F46-8634-BB1513B5CE6B}" type="slidenum">
              <a:rPr lang="en-US"/>
              <a:pPr>
                <a:defRPr/>
              </a:pPr>
              <a:t>‹#›</a:t>
            </a:fld>
            <a:endParaRPr lang="en-US"/>
          </a:p>
        </p:txBody>
      </p:sp>
    </p:spTree>
    <p:extLst>
      <p:ext uri="{BB962C8B-B14F-4D97-AF65-F5344CB8AC3E}">
        <p14:creationId xmlns:p14="http://schemas.microsoft.com/office/powerpoint/2010/main" val="14755293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D864EEE1-615D-6A41-A59B-09FE52CC19DC}" type="slidenum">
              <a:rPr lang="en-US"/>
              <a:pPr>
                <a:defRPr/>
              </a:pPr>
              <a:t>‹#›</a:t>
            </a:fld>
            <a:endParaRPr lang="en-US"/>
          </a:p>
        </p:txBody>
      </p:sp>
    </p:spTree>
    <p:extLst>
      <p:ext uri="{BB962C8B-B14F-4D97-AF65-F5344CB8AC3E}">
        <p14:creationId xmlns:p14="http://schemas.microsoft.com/office/powerpoint/2010/main" val="6827010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19E52741-4CBE-D046-8218-C247F12C2233}" type="slidenum">
              <a:rPr lang="en-US"/>
              <a:pPr>
                <a:defRPr/>
              </a:pPr>
              <a:t>‹#›</a:t>
            </a:fld>
            <a:endParaRPr lang="en-US"/>
          </a:p>
        </p:txBody>
      </p:sp>
    </p:spTree>
    <p:extLst>
      <p:ext uri="{BB962C8B-B14F-4D97-AF65-F5344CB8AC3E}">
        <p14:creationId xmlns:p14="http://schemas.microsoft.com/office/powerpoint/2010/main" val="38393552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787B2A1F-A5CB-BB47-A412-1DEA01EEC3BF}" type="slidenum">
              <a:rPr lang="en-US"/>
              <a:pPr>
                <a:defRPr/>
              </a:pPr>
              <a:t>‹#›</a:t>
            </a:fld>
            <a:endParaRPr lang="en-US"/>
          </a:p>
        </p:txBody>
      </p:sp>
    </p:spTree>
    <p:extLst>
      <p:ext uri="{BB962C8B-B14F-4D97-AF65-F5344CB8AC3E}">
        <p14:creationId xmlns:p14="http://schemas.microsoft.com/office/powerpoint/2010/main" val="23093173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4D2D061D-9422-614B-96EC-93E4A159CD49}" type="slidenum">
              <a:rPr lang="en-US"/>
              <a:pPr>
                <a:defRPr/>
              </a:pPr>
              <a:t>‹#›</a:t>
            </a:fld>
            <a:endParaRPr lang="en-US"/>
          </a:p>
        </p:txBody>
      </p:sp>
    </p:spTree>
    <p:extLst>
      <p:ext uri="{BB962C8B-B14F-4D97-AF65-F5344CB8AC3E}">
        <p14:creationId xmlns:p14="http://schemas.microsoft.com/office/powerpoint/2010/main" val="28407023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E88A585E-6A55-6A40-800F-17F0FBFB2A03}" type="slidenum">
              <a:rPr lang="en-US"/>
              <a:pPr>
                <a:defRPr/>
              </a:pPr>
              <a:t>‹#›</a:t>
            </a:fld>
            <a:endParaRPr lang="en-US"/>
          </a:p>
        </p:txBody>
      </p:sp>
    </p:spTree>
    <p:extLst>
      <p:ext uri="{BB962C8B-B14F-4D97-AF65-F5344CB8AC3E}">
        <p14:creationId xmlns:p14="http://schemas.microsoft.com/office/powerpoint/2010/main" val="4641151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303F9ABC-AB0A-A643-840B-91CC416E2C67}" type="slidenum">
              <a:rPr lang="en-US"/>
              <a:pPr>
                <a:defRPr/>
              </a:pPr>
              <a:t>‹#›</a:t>
            </a:fld>
            <a:endParaRPr lang="en-US"/>
          </a:p>
        </p:txBody>
      </p:sp>
    </p:spTree>
    <p:extLst>
      <p:ext uri="{BB962C8B-B14F-4D97-AF65-F5344CB8AC3E}">
        <p14:creationId xmlns:p14="http://schemas.microsoft.com/office/powerpoint/2010/main" val="2044452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9E59FDBD-DF5B-7D4E-9318-DADCA4AB6A8A}" type="slidenum">
              <a:rPr lang="en-US"/>
              <a:pPr>
                <a:defRPr/>
              </a:pPr>
              <a:t>‹#›</a:t>
            </a:fld>
            <a:endParaRPr lang="en-US"/>
          </a:p>
        </p:txBody>
      </p:sp>
    </p:spTree>
    <p:extLst>
      <p:ext uri="{BB962C8B-B14F-4D97-AF65-F5344CB8AC3E}">
        <p14:creationId xmlns:p14="http://schemas.microsoft.com/office/powerpoint/2010/main" val="1900641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D00FFCF-D3B7-464F-9E9C-6FE03D4D31A2}" type="slidenum">
              <a:rPr lang="en-US"/>
              <a:pPr/>
              <a:t>‹#›</a:t>
            </a:fld>
            <a:endParaRPr lang="en-US"/>
          </a:p>
        </p:txBody>
      </p:sp>
    </p:spTree>
    <p:extLst>
      <p:ext uri="{BB962C8B-B14F-4D97-AF65-F5344CB8AC3E}">
        <p14:creationId xmlns:p14="http://schemas.microsoft.com/office/powerpoint/2010/main" val="16956623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75239FD-05CD-0041-8441-55F284E296AA}" type="slidenum">
              <a:rPr lang="en-US"/>
              <a:pPr>
                <a:defRPr/>
              </a:pPr>
              <a:t>‹#›</a:t>
            </a:fld>
            <a:endParaRPr lang="en-US"/>
          </a:p>
        </p:txBody>
      </p:sp>
    </p:spTree>
    <p:extLst>
      <p:ext uri="{BB962C8B-B14F-4D97-AF65-F5344CB8AC3E}">
        <p14:creationId xmlns:p14="http://schemas.microsoft.com/office/powerpoint/2010/main" val="33878422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94BE83C0-B352-D44E-8008-53D6515ADE50}" type="slidenum">
              <a:rPr lang="en-US"/>
              <a:pPr>
                <a:defRPr/>
              </a:pPr>
              <a:t>‹#›</a:t>
            </a:fld>
            <a:endParaRPr lang="en-US"/>
          </a:p>
        </p:txBody>
      </p:sp>
    </p:spTree>
    <p:extLst>
      <p:ext uri="{BB962C8B-B14F-4D97-AF65-F5344CB8AC3E}">
        <p14:creationId xmlns:p14="http://schemas.microsoft.com/office/powerpoint/2010/main" val="19483169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D7D1FCA-ABE4-F245-940B-EF6F7C150821}" type="slidenum">
              <a:rPr lang="en-US"/>
              <a:pPr>
                <a:defRPr/>
              </a:pPr>
              <a:t>‹#›</a:t>
            </a:fld>
            <a:endParaRPr lang="en-US"/>
          </a:p>
        </p:txBody>
      </p:sp>
    </p:spTree>
    <p:extLst>
      <p:ext uri="{BB962C8B-B14F-4D97-AF65-F5344CB8AC3E}">
        <p14:creationId xmlns:p14="http://schemas.microsoft.com/office/powerpoint/2010/main" val="645338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1487C178-B7FB-A442-A217-D1BF7AFD62BB}" type="slidenum">
              <a:rPr lang="en-US"/>
              <a:pPr>
                <a:defRPr/>
              </a:pPr>
              <a:t>‹#›</a:t>
            </a:fld>
            <a:endParaRPr lang="en-US"/>
          </a:p>
        </p:txBody>
      </p:sp>
    </p:spTree>
    <p:extLst>
      <p:ext uri="{BB962C8B-B14F-4D97-AF65-F5344CB8AC3E}">
        <p14:creationId xmlns:p14="http://schemas.microsoft.com/office/powerpoint/2010/main" val="17101722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7C6C7264-AAE6-124C-921C-B525FCC12947}" type="slidenum">
              <a:rPr lang="en-US"/>
              <a:pPr>
                <a:defRPr/>
              </a:pPr>
              <a:t>‹#›</a:t>
            </a:fld>
            <a:endParaRPr lang="en-US"/>
          </a:p>
        </p:txBody>
      </p:sp>
    </p:spTree>
    <p:extLst>
      <p:ext uri="{BB962C8B-B14F-4D97-AF65-F5344CB8AC3E}">
        <p14:creationId xmlns:p14="http://schemas.microsoft.com/office/powerpoint/2010/main" val="41847360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2953C668-EB57-7A46-AFFA-00A817D03316}" type="slidenum">
              <a:rPr lang="en-US"/>
              <a:pPr>
                <a:defRPr/>
              </a:pPr>
              <a:t>‹#›</a:t>
            </a:fld>
            <a:endParaRPr lang="en-US"/>
          </a:p>
        </p:txBody>
      </p:sp>
    </p:spTree>
    <p:extLst>
      <p:ext uri="{BB962C8B-B14F-4D97-AF65-F5344CB8AC3E}">
        <p14:creationId xmlns:p14="http://schemas.microsoft.com/office/powerpoint/2010/main" val="36544950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4B97F25A-4CE1-994F-B8A7-CD1DAFC5CE3C}" type="slidenum">
              <a:rPr lang="en-US"/>
              <a:pPr>
                <a:defRPr/>
              </a:pPr>
              <a:t>‹#›</a:t>
            </a:fld>
            <a:endParaRPr lang="en-US"/>
          </a:p>
        </p:txBody>
      </p:sp>
    </p:spTree>
    <p:extLst>
      <p:ext uri="{BB962C8B-B14F-4D97-AF65-F5344CB8AC3E}">
        <p14:creationId xmlns:p14="http://schemas.microsoft.com/office/powerpoint/2010/main" val="23044267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BF5FFADC-21D0-F14C-9472-7924FED70434}" type="slidenum">
              <a:rPr lang="en-US"/>
              <a:pPr>
                <a:defRPr/>
              </a:pPr>
              <a:t>‹#›</a:t>
            </a:fld>
            <a:endParaRPr lang="en-US"/>
          </a:p>
        </p:txBody>
      </p:sp>
    </p:spTree>
    <p:extLst>
      <p:ext uri="{BB962C8B-B14F-4D97-AF65-F5344CB8AC3E}">
        <p14:creationId xmlns:p14="http://schemas.microsoft.com/office/powerpoint/2010/main" val="41089111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190A4F52-27B0-A540-8907-2E3C0AA74B85}" type="slidenum">
              <a:rPr lang="en-US"/>
              <a:pPr>
                <a:defRPr/>
              </a:pPr>
              <a:t>‹#›</a:t>
            </a:fld>
            <a:endParaRPr lang="en-US"/>
          </a:p>
        </p:txBody>
      </p:sp>
    </p:spTree>
    <p:extLst>
      <p:ext uri="{BB962C8B-B14F-4D97-AF65-F5344CB8AC3E}">
        <p14:creationId xmlns:p14="http://schemas.microsoft.com/office/powerpoint/2010/main" val="756459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0C2D9839-3511-B245-A7E0-0A73D6DF5615}" type="slidenum">
              <a:rPr lang="en-US"/>
              <a:pPr>
                <a:defRPr/>
              </a:pPr>
              <a:t>‹#›</a:t>
            </a:fld>
            <a:endParaRPr lang="en-US"/>
          </a:p>
        </p:txBody>
      </p:sp>
    </p:spTree>
    <p:extLst>
      <p:ext uri="{BB962C8B-B14F-4D97-AF65-F5344CB8AC3E}">
        <p14:creationId xmlns:p14="http://schemas.microsoft.com/office/powerpoint/2010/main" val="463448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C87AEE7-A56C-C542-B718-80B509799CE7}" type="slidenum">
              <a:rPr lang="en-US"/>
              <a:pPr/>
              <a:t>‹#›</a:t>
            </a:fld>
            <a:endParaRPr lang="en-US"/>
          </a:p>
        </p:txBody>
      </p:sp>
    </p:spTree>
    <p:extLst>
      <p:ext uri="{BB962C8B-B14F-4D97-AF65-F5344CB8AC3E}">
        <p14:creationId xmlns:p14="http://schemas.microsoft.com/office/powerpoint/2010/main" val="27789250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993F730-8CDA-2D44-ADA0-E6544D4FFA31}" type="slidenum">
              <a:rPr lang="en-US"/>
              <a:pPr>
                <a:defRPr/>
              </a:pPr>
              <a:t>‹#›</a:t>
            </a:fld>
            <a:endParaRPr lang="en-US"/>
          </a:p>
        </p:txBody>
      </p:sp>
    </p:spTree>
    <p:extLst>
      <p:ext uri="{BB962C8B-B14F-4D97-AF65-F5344CB8AC3E}">
        <p14:creationId xmlns:p14="http://schemas.microsoft.com/office/powerpoint/2010/main" val="21520696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A4D731B3-1252-D344-B393-58F52E6004B6}" type="slidenum">
              <a:rPr lang="en-US"/>
              <a:pPr>
                <a:defRPr/>
              </a:pPr>
              <a:t>‹#›</a:t>
            </a:fld>
            <a:endParaRPr lang="en-US"/>
          </a:p>
        </p:txBody>
      </p:sp>
    </p:spTree>
    <p:extLst>
      <p:ext uri="{BB962C8B-B14F-4D97-AF65-F5344CB8AC3E}">
        <p14:creationId xmlns:p14="http://schemas.microsoft.com/office/powerpoint/2010/main" val="8122525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596353172"/>
      </p:ext>
    </p:extLst>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56531746"/>
      </p:ext>
    </p:extLst>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885242690"/>
      </p:ext>
    </p:extLst>
  </p:cSld>
  <p:clrMapOvr>
    <a:masterClrMapping/>
  </p:clrMapOvr>
  <p:transition xmlns:p14="http://schemas.microsoft.com/office/powerpoint/2010/mai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82374605"/>
      </p:ext>
    </p:extLst>
  </p:cSld>
  <p:clrMapOvr>
    <a:masterClrMapping/>
  </p:clrMapOvr>
  <p:transition xmlns:p14="http://schemas.microsoft.com/office/powerpoint/2010/mai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982460855"/>
      </p:ext>
    </p:extLst>
  </p:cSld>
  <p:clrMapOvr>
    <a:masterClrMapping/>
  </p:clrMapOvr>
  <p:transition xmlns:p14="http://schemas.microsoft.com/office/powerpoint/2010/mai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3254416"/>
      </p:ext>
    </p:extLst>
  </p:cSld>
  <p:clrMapOvr>
    <a:masterClrMapping/>
  </p:clrMapOvr>
  <p:transition xmlns:p14="http://schemas.microsoft.com/office/powerpoint/2010/mai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87679005"/>
      </p:ext>
    </p:extLst>
  </p:cSld>
  <p:clrMapOvr>
    <a:masterClrMapping/>
  </p:clrMapOvr>
  <p:transition xmlns:p14="http://schemas.microsoft.com/office/powerpoint/2010/mai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94907558"/>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34B8031-0DEA-F14C-9444-EE453A97EBD5}" type="slidenum">
              <a:rPr lang="en-US"/>
              <a:pPr/>
              <a:t>‹#›</a:t>
            </a:fld>
            <a:endParaRPr lang="en-US"/>
          </a:p>
        </p:txBody>
      </p:sp>
    </p:spTree>
    <p:extLst>
      <p:ext uri="{BB962C8B-B14F-4D97-AF65-F5344CB8AC3E}">
        <p14:creationId xmlns:p14="http://schemas.microsoft.com/office/powerpoint/2010/main" val="6083312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550482"/>
      </p:ext>
    </p:extLst>
  </p:cSld>
  <p:clrMapOvr>
    <a:masterClrMapping/>
  </p:clrMapOvr>
  <p:transition xmlns:p14="http://schemas.microsoft.com/office/powerpoint/2010/mai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816629"/>
      </p:ext>
    </p:extLst>
  </p:cSld>
  <p:clrMapOvr>
    <a:masterClrMapping/>
  </p:clrMapOvr>
  <p:transition xmlns:p14="http://schemas.microsoft.com/office/powerpoint/2010/mai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3699"/>
      </p:ext>
    </p:extLst>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607023"/>
      </p:ext>
    </p:extLst>
  </p:cSld>
  <p:clrMapOvr>
    <a:masterClrMapping/>
  </p:clrMapOvr>
  <p:transition xmlns:p14="http://schemas.microsoft.com/office/powerpoint/2010/mai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AFA6A03-A925-504B-A9FF-FB3A0A4DB364}" type="slidenum">
              <a:rPr lang="en-US"/>
              <a:pPr>
                <a:defRPr/>
              </a:pPr>
              <a:t>‹#›</a:t>
            </a:fld>
            <a:endParaRPr lang="en-US"/>
          </a:p>
        </p:txBody>
      </p:sp>
    </p:spTree>
    <p:extLst>
      <p:ext uri="{BB962C8B-B14F-4D97-AF65-F5344CB8AC3E}">
        <p14:creationId xmlns:p14="http://schemas.microsoft.com/office/powerpoint/2010/main" val="40551464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069E828-8EAB-E645-BCBA-1624B1BD30EE}" type="slidenum">
              <a:rPr lang="en-US"/>
              <a:pPr>
                <a:defRPr/>
              </a:pPr>
              <a:t>‹#›</a:t>
            </a:fld>
            <a:endParaRPr lang="en-US"/>
          </a:p>
        </p:txBody>
      </p:sp>
    </p:spTree>
    <p:extLst>
      <p:ext uri="{BB962C8B-B14F-4D97-AF65-F5344CB8AC3E}">
        <p14:creationId xmlns:p14="http://schemas.microsoft.com/office/powerpoint/2010/main" val="11629381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0F46B10-B771-004F-A4EE-1B94E5C8576B}" type="slidenum">
              <a:rPr lang="en-US"/>
              <a:pPr>
                <a:defRPr/>
              </a:pPr>
              <a:t>‹#›</a:t>
            </a:fld>
            <a:endParaRPr lang="en-US"/>
          </a:p>
        </p:txBody>
      </p:sp>
    </p:spTree>
    <p:extLst>
      <p:ext uri="{BB962C8B-B14F-4D97-AF65-F5344CB8AC3E}">
        <p14:creationId xmlns:p14="http://schemas.microsoft.com/office/powerpoint/2010/main" val="29401631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4B7DD95-6607-0D48-88A1-F1DD844FF4FA}" type="slidenum">
              <a:rPr lang="en-US"/>
              <a:pPr>
                <a:defRPr/>
              </a:pPr>
              <a:t>‹#›</a:t>
            </a:fld>
            <a:endParaRPr lang="en-US"/>
          </a:p>
        </p:txBody>
      </p:sp>
    </p:spTree>
    <p:extLst>
      <p:ext uri="{BB962C8B-B14F-4D97-AF65-F5344CB8AC3E}">
        <p14:creationId xmlns:p14="http://schemas.microsoft.com/office/powerpoint/2010/main" val="31071279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80A64A3-442B-3241-B136-0828AB24FDA6}" type="slidenum">
              <a:rPr lang="en-US"/>
              <a:pPr>
                <a:defRPr/>
              </a:pPr>
              <a:t>‹#›</a:t>
            </a:fld>
            <a:endParaRPr lang="en-US"/>
          </a:p>
        </p:txBody>
      </p:sp>
    </p:spTree>
    <p:extLst>
      <p:ext uri="{BB962C8B-B14F-4D97-AF65-F5344CB8AC3E}">
        <p14:creationId xmlns:p14="http://schemas.microsoft.com/office/powerpoint/2010/main" val="22822836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02DC9C5-8697-E74D-877E-4E3EBE3B1D90}" type="slidenum">
              <a:rPr lang="en-US"/>
              <a:pPr>
                <a:defRPr/>
              </a:pPr>
              <a:t>‹#›</a:t>
            </a:fld>
            <a:endParaRPr lang="en-US"/>
          </a:p>
        </p:txBody>
      </p:sp>
    </p:spTree>
    <p:extLst>
      <p:ext uri="{BB962C8B-B14F-4D97-AF65-F5344CB8AC3E}">
        <p14:creationId xmlns:p14="http://schemas.microsoft.com/office/powerpoint/2010/main" val="164648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3A3656C-BA02-F245-9CA9-72A8A51CF340}" type="slidenum">
              <a:rPr lang="en-US"/>
              <a:pPr/>
              <a:t>‹#›</a:t>
            </a:fld>
            <a:endParaRPr lang="en-US"/>
          </a:p>
        </p:txBody>
      </p:sp>
    </p:spTree>
    <p:extLst>
      <p:ext uri="{BB962C8B-B14F-4D97-AF65-F5344CB8AC3E}">
        <p14:creationId xmlns:p14="http://schemas.microsoft.com/office/powerpoint/2010/main" val="17242696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5810E2-A05D-3544-8141-9E82DB25BB52}" type="slidenum">
              <a:rPr lang="en-US"/>
              <a:pPr>
                <a:defRPr/>
              </a:pPr>
              <a:t>‹#›</a:t>
            </a:fld>
            <a:endParaRPr lang="en-US"/>
          </a:p>
        </p:txBody>
      </p:sp>
    </p:spTree>
    <p:extLst>
      <p:ext uri="{BB962C8B-B14F-4D97-AF65-F5344CB8AC3E}">
        <p14:creationId xmlns:p14="http://schemas.microsoft.com/office/powerpoint/2010/main" val="13603892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7EFA603-5076-134A-BCF2-4E846EE35351}" type="slidenum">
              <a:rPr lang="en-US"/>
              <a:pPr>
                <a:defRPr/>
              </a:pPr>
              <a:t>‹#›</a:t>
            </a:fld>
            <a:endParaRPr lang="en-US"/>
          </a:p>
        </p:txBody>
      </p:sp>
    </p:spTree>
    <p:extLst>
      <p:ext uri="{BB962C8B-B14F-4D97-AF65-F5344CB8AC3E}">
        <p14:creationId xmlns:p14="http://schemas.microsoft.com/office/powerpoint/2010/main" val="38539037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ECFDFBF-43B2-D042-818B-D349C1E6C68F}" type="slidenum">
              <a:rPr lang="en-US"/>
              <a:pPr>
                <a:defRPr/>
              </a:pPr>
              <a:t>‹#›</a:t>
            </a:fld>
            <a:endParaRPr lang="en-US"/>
          </a:p>
        </p:txBody>
      </p:sp>
    </p:spTree>
    <p:extLst>
      <p:ext uri="{BB962C8B-B14F-4D97-AF65-F5344CB8AC3E}">
        <p14:creationId xmlns:p14="http://schemas.microsoft.com/office/powerpoint/2010/main" val="5697746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DCF7791-1E2E-5F4A-9C2C-8CFC81A1A01D}" type="slidenum">
              <a:rPr lang="en-US"/>
              <a:pPr>
                <a:defRPr/>
              </a:pPr>
              <a:t>‹#›</a:t>
            </a:fld>
            <a:endParaRPr lang="en-US"/>
          </a:p>
        </p:txBody>
      </p:sp>
    </p:spTree>
    <p:extLst>
      <p:ext uri="{BB962C8B-B14F-4D97-AF65-F5344CB8AC3E}">
        <p14:creationId xmlns:p14="http://schemas.microsoft.com/office/powerpoint/2010/main" val="17901833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4D94C30-3658-0C49-B212-5C9CD76AAF46}" type="slidenum">
              <a:rPr lang="en-US"/>
              <a:pPr>
                <a:defRPr/>
              </a:pPr>
              <a:t>‹#›</a:t>
            </a:fld>
            <a:endParaRPr lang="en-US"/>
          </a:p>
        </p:txBody>
      </p:sp>
    </p:spTree>
    <p:extLst>
      <p:ext uri="{BB962C8B-B14F-4D97-AF65-F5344CB8AC3E}">
        <p14:creationId xmlns:p14="http://schemas.microsoft.com/office/powerpoint/2010/main" val="34841689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pPr>
                <a:defRPr/>
              </a:pPr>
              <a:t>‹#›</a:t>
            </a:fld>
            <a:endParaRPr lang="en-US"/>
          </a:p>
        </p:txBody>
      </p:sp>
    </p:spTree>
    <p:extLst>
      <p:ext uri="{BB962C8B-B14F-4D97-AF65-F5344CB8AC3E}">
        <p14:creationId xmlns:p14="http://schemas.microsoft.com/office/powerpoint/2010/main" val="1878425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pPr>
                <a:defRPr/>
              </a:pPr>
              <a:t>‹#›</a:t>
            </a:fld>
            <a:endParaRPr lang="en-US"/>
          </a:p>
        </p:txBody>
      </p:sp>
    </p:spTree>
    <p:extLst>
      <p:ext uri="{BB962C8B-B14F-4D97-AF65-F5344CB8AC3E}">
        <p14:creationId xmlns:p14="http://schemas.microsoft.com/office/powerpoint/2010/main" val="1009874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pPr>
                <a:defRPr/>
              </a:pPr>
              <a:t>‹#›</a:t>
            </a:fld>
            <a:endParaRPr lang="en-US"/>
          </a:p>
        </p:txBody>
      </p:sp>
    </p:spTree>
    <p:extLst>
      <p:ext uri="{BB962C8B-B14F-4D97-AF65-F5344CB8AC3E}">
        <p14:creationId xmlns:p14="http://schemas.microsoft.com/office/powerpoint/2010/main" val="25036961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pPr>
                <a:defRPr/>
              </a:pPr>
              <a:t>‹#›</a:t>
            </a:fld>
            <a:endParaRPr lang="en-US"/>
          </a:p>
        </p:txBody>
      </p:sp>
    </p:spTree>
    <p:extLst>
      <p:ext uri="{BB962C8B-B14F-4D97-AF65-F5344CB8AC3E}">
        <p14:creationId xmlns:p14="http://schemas.microsoft.com/office/powerpoint/2010/main" val="23608104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pPr>
                <a:defRPr/>
              </a:pPr>
              <a:t>‹#›</a:t>
            </a:fld>
            <a:endParaRPr lang="en-US"/>
          </a:p>
        </p:txBody>
      </p:sp>
    </p:spTree>
    <p:extLst>
      <p:ext uri="{BB962C8B-B14F-4D97-AF65-F5344CB8AC3E}">
        <p14:creationId xmlns:p14="http://schemas.microsoft.com/office/powerpoint/2010/main" val="1372929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9036DE-749A-074A-84D9-38B754DE5AAD}" type="slidenum">
              <a:rPr lang="en-US"/>
              <a:pPr/>
              <a:t>‹#›</a:t>
            </a:fld>
            <a:endParaRPr lang="en-US"/>
          </a:p>
        </p:txBody>
      </p:sp>
    </p:spTree>
    <p:extLst>
      <p:ext uri="{BB962C8B-B14F-4D97-AF65-F5344CB8AC3E}">
        <p14:creationId xmlns:p14="http://schemas.microsoft.com/office/powerpoint/2010/main" val="16639816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pPr>
                <a:defRPr/>
              </a:pPr>
              <a:t>‹#›</a:t>
            </a:fld>
            <a:endParaRPr lang="en-US"/>
          </a:p>
        </p:txBody>
      </p:sp>
    </p:spTree>
    <p:extLst>
      <p:ext uri="{BB962C8B-B14F-4D97-AF65-F5344CB8AC3E}">
        <p14:creationId xmlns:p14="http://schemas.microsoft.com/office/powerpoint/2010/main" val="1457748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pPr>
                <a:defRPr/>
              </a:pPr>
              <a:t>‹#›</a:t>
            </a:fld>
            <a:endParaRPr lang="en-US"/>
          </a:p>
        </p:txBody>
      </p:sp>
    </p:spTree>
    <p:extLst>
      <p:ext uri="{BB962C8B-B14F-4D97-AF65-F5344CB8AC3E}">
        <p14:creationId xmlns:p14="http://schemas.microsoft.com/office/powerpoint/2010/main" val="2304448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pPr>
                <a:defRPr/>
              </a:pPr>
              <a:t>‹#›</a:t>
            </a:fld>
            <a:endParaRPr lang="en-US"/>
          </a:p>
        </p:txBody>
      </p:sp>
    </p:spTree>
    <p:extLst>
      <p:ext uri="{BB962C8B-B14F-4D97-AF65-F5344CB8AC3E}">
        <p14:creationId xmlns:p14="http://schemas.microsoft.com/office/powerpoint/2010/main" val="32136067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pPr>
                <a:defRPr/>
              </a:pPr>
              <a:t>‹#›</a:t>
            </a:fld>
            <a:endParaRPr lang="en-US"/>
          </a:p>
        </p:txBody>
      </p:sp>
    </p:spTree>
    <p:extLst>
      <p:ext uri="{BB962C8B-B14F-4D97-AF65-F5344CB8AC3E}">
        <p14:creationId xmlns:p14="http://schemas.microsoft.com/office/powerpoint/2010/main" val="28157620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pPr>
                <a:defRPr/>
              </a:pPr>
              <a:t>‹#›</a:t>
            </a:fld>
            <a:endParaRPr lang="en-US"/>
          </a:p>
        </p:txBody>
      </p:sp>
    </p:spTree>
    <p:extLst>
      <p:ext uri="{BB962C8B-B14F-4D97-AF65-F5344CB8AC3E}">
        <p14:creationId xmlns:p14="http://schemas.microsoft.com/office/powerpoint/2010/main" val="21995002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pPr>
                <a:defRPr/>
              </a:pPr>
              <a:t>‹#›</a:t>
            </a:fld>
            <a:endParaRPr lang="en-US"/>
          </a:p>
        </p:txBody>
      </p:sp>
    </p:spTree>
    <p:extLst>
      <p:ext uri="{BB962C8B-B14F-4D97-AF65-F5344CB8AC3E}">
        <p14:creationId xmlns:p14="http://schemas.microsoft.com/office/powerpoint/2010/main" val="19540111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C044C-D710-9E43-B6F4-4303557B509C}" type="slidenum">
              <a:rPr lang="en-US"/>
              <a:pPr>
                <a:defRPr/>
              </a:pPr>
              <a:t>‹#›</a:t>
            </a:fld>
            <a:endParaRPr lang="en-US"/>
          </a:p>
        </p:txBody>
      </p:sp>
    </p:spTree>
    <p:extLst>
      <p:ext uri="{BB962C8B-B14F-4D97-AF65-F5344CB8AC3E}">
        <p14:creationId xmlns:p14="http://schemas.microsoft.com/office/powerpoint/2010/main" val="36320815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5A023-9863-F149-AAF5-B73C1D4A6363}" type="slidenum">
              <a:rPr lang="en-US"/>
              <a:pPr>
                <a:defRPr/>
              </a:pPr>
              <a:t>‹#›</a:t>
            </a:fld>
            <a:endParaRPr lang="en-US"/>
          </a:p>
        </p:txBody>
      </p:sp>
    </p:spTree>
    <p:extLst>
      <p:ext uri="{BB962C8B-B14F-4D97-AF65-F5344CB8AC3E}">
        <p14:creationId xmlns:p14="http://schemas.microsoft.com/office/powerpoint/2010/main" val="35269069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9D086-0C24-C94D-9050-787723A323DF}" type="slidenum">
              <a:rPr lang="en-US"/>
              <a:pPr>
                <a:defRPr/>
              </a:pPr>
              <a:t>‹#›</a:t>
            </a:fld>
            <a:endParaRPr lang="en-US"/>
          </a:p>
        </p:txBody>
      </p:sp>
    </p:spTree>
    <p:extLst>
      <p:ext uri="{BB962C8B-B14F-4D97-AF65-F5344CB8AC3E}">
        <p14:creationId xmlns:p14="http://schemas.microsoft.com/office/powerpoint/2010/main" val="19753220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A8166D-C8E0-C24D-81CE-1013ED37EB2B}" type="slidenum">
              <a:rPr lang="en-US"/>
              <a:pPr>
                <a:defRPr/>
              </a:pPr>
              <a:t>‹#›</a:t>
            </a:fld>
            <a:endParaRPr lang="en-US"/>
          </a:p>
        </p:txBody>
      </p:sp>
    </p:spTree>
    <p:extLst>
      <p:ext uri="{BB962C8B-B14F-4D97-AF65-F5344CB8AC3E}">
        <p14:creationId xmlns:p14="http://schemas.microsoft.com/office/powerpoint/2010/main" val="408131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89A880-FEF7-4E41-A89C-96ADF82FCC81}" type="slidenum">
              <a:rPr lang="en-US"/>
              <a:pPr/>
              <a:t>‹#›</a:t>
            </a:fld>
            <a:endParaRPr lang="en-US"/>
          </a:p>
        </p:txBody>
      </p:sp>
    </p:spTree>
    <p:extLst>
      <p:ext uri="{BB962C8B-B14F-4D97-AF65-F5344CB8AC3E}">
        <p14:creationId xmlns:p14="http://schemas.microsoft.com/office/powerpoint/2010/main" val="3478338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B196A0F-402C-0341-8E97-DDF0D11DD0BC}" type="slidenum">
              <a:rPr lang="en-US"/>
              <a:pPr/>
              <a:t>‹#›</a:t>
            </a:fld>
            <a:endParaRPr lang="en-US"/>
          </a:p>
        </p:txBody>
      </p:sp>
    </p:spTree>
    <p:extLst>
      <p:ext uri="{BB962C8B-B14F-4D97-AF65-F5344CB8AC3E}">
        <p14:creationId xmlns:p14="http://schemas.microsoft.com/office/powerpoint/2010/main" val="22498715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FF06F7-03D7-7240-BDF8-0397D89BE91A}" type="slidenum">
              <a:rPr lang="en-US"/>
              <a:pPr>
                <a:defRPr/>
              </a:pPr>
              <a:t>‹#›</a:t>
            </a:fld>
            <a:endParaRPr lang="en-US"/>
          </a:p>
        </p:txBody>
      </p:sp>
    </p:spTree>
    <p:extLst>
      <p:ext uri="{BB962C8B-B14F-4D97-AF65-F5344CB8AC3E}">
        <p14:creationId xmlns:p14="http://schemas.microsoft.com/office/powerpoint/2010/main" val="20512819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526ED7-4856-544C-91DE-5B3176021D36}" type="slidenum">
              <a:rPr lang="en-US"/>
              <a:pPr>
                <a:defRPr/>
              </a:pPr>
              <a:t>‹#›</a:t>
            </a:fld>
            <a:endParaRPr lang="en-US"/>
          </a:p>
        </p:txBody>
      </p:sp>
    </p:spTree>
    <p:extLst>
      <p:ext uri="{BB962C8B-B14F-4D97-AF65-F5344CB8AC3E}">
        <p14:creationId xmlns:p14="http://schemas.microsoft.com/office/powerpoint/2010/main" val="35720195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C3EB64-70B5-2042-BF3A-DC16741CE812}" type="slidenum">
              <a:rPr lang="en-US"/>
              <a:pPr>
                <a:defRPr/>
              </a:pPr>
              <a:t>‹#›</a:t>
            </a:fld>
            <a:endParaRPr lang="en-US"/>
          </a:p>
        </p:txBody>
      </p:sp>
    </p:spTree>
    <p:extLst>
      <p:ext uri="{BB962C8B-B14F-4D97-AF65-F5344CB8AC3E}">
        <p14:creationId xmlns:p14="http://schemas.microsoft.com/office/powerpoint/2010/main" val="41611924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008674-1FED-F447-94B9-45775A028195}" type="slidenum">
              <a:rPr lang="en-US"/>
              <a:pPr>
                <a:defRPr/>
              </a:pPr>
              <a:t>‹#›</a:t>
            </a:fld>
            <a:endParaRPr lang="en-US"/>
          </a:p>
        </p:txBody>
      </p:sp>
    </p:spTree>
    <p:extLst>
      <p:ext uri="{BB962C8B-B14F-4D97-AF65-F5344CB8AC3E}">
        <p14:creationId xmlns:p14="http://schemas.microsoft.com/office/powerpoint/2010/main" val="8894347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0A7A27-4481-694E-884A-A27BC962C79E}" type="slidenum">
              <a:rPr lang="en-US"/>
              <a:pPr>
                <a:defRPr/>
              </a:pPr>
              <a:t>‹#›</a:t>
            </a:fld>
            <a:endParaRPr lang="en-US"/>
          </a:p>
        </p:txBody>
      </p:sp>
    </p:spTree>
    <p:extLst>
      <p:ext uri="{BB962C8B-B14F-4D97-AF65-F5344CB8AC3E}">
        <p14:creationId xmlns:p14="http://schemas.microsoft.com/office/powerpoint/2010/main" val="20482367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BF3393-8874-F94A-AC8A-FB3739FC2C8F}" type="slidenum">
              <a:rPr lang="en-US"/>
              <a:pPr>
                <a:defRPr/>
              </a:pPr>
              <a:t>‹#›</a:t>
            </a:fld>
            <a:endParaRPr lang="en-US"/>
          </a:p>
        </p:txBody>
      </p:sp>
    </p:spTree>
    <p:extLst>
      <p:ext uri="{BB962C8B-B14F-4D97-AF65-F5344CB8AC3E}">
        <p14:creationId xmlns:p14="http://schemas.microsoft.com/office/powerpoint/2010/main" val="28098629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156D0-EAA9-5043-B983-78FE63C46DC9}" type="slidenum">
              <a:rPr lang="en-US"/>
              <a:pPr>
                <a:defRPr/>
              </a:pPr>
              <a:t>‹#›</a:t>
            </a:fld>
            <a:endParaRPr lang="en-US"/>
          </a:p>
        </p:txBody>
      </p:sp>
    </p:spTree>
    <p:extLst>
      <p:ext uri="{BB962C8B-B14F-4D97-AF65-F5344CB8AC3E}">
        <p14:creationId xmlns:p14="http://schemas.microsoft.com/office/powerpoint/2010/main" val="12524961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264C28-3647-624D-9374-385FDD4701DE}" type="slidenum">
              <a:rPr lang="en-US"/>
              <a:pPr>
                <a:defRPr/>
              </a:pPr>
              <a:t>‹#›</a:t>
            </a:fld>
            <a:endParaRPr lang="en-US"/>
          </a:p>
        </p:txBody>
      </p:sp>
    </p:spTree>
    <p:extLst>
      <p:ext uri="{BB962C8B-B14F-4D97-AF65-F5344CB8AC3E}">
        <p14:creationId xmlns:p14="http://schemas.microsoft.com/office/powerpoint/2010/main" val="38265454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12EEE02-2F71-784B-B7BF-4950B9C4A25F}" type="slidenum">
              <a:rPr lang="en-US"/>
              <a:pPr>
                <a:defRPr/>
              </a:pPr>
              <a:t>‹#›</a:t>
            </a:fld>
            <a:endParaRPr lang="en-US"/>
          </a:p>
        </p:txBody>
      </p:sp>
    </p:spTree>
    <p:extLst>
      <p:ext uri="{BB962C8B-B14F-4D97-AF65-F5344CB8AC3E}">
        <p14:creationId xmlns:p14="http://schemas.microsoft.com/office/powerpoint/2010/main" val="14993965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222250722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B18C72-6BE4-C240-A5DF-5954BB136A3E}" type="slidenum">
              <a:rPr lang="en-US"/>
              <a:pPr/>
              <a:t>‹#›</a:t>
            </a:fld>
            <a:endParaRPr lang="en-US"/>
          </a:p>
        </p:txBody>
      </p:sp>
    </p:spTree>
    <p:extLst>
      <p:ext uri="{BB962C8B-B14F-4D97-AF65-F5344CB8AC3E}">
        <p14:creationId xmlns:p14="http://schemas.microsoft.com/office/powerpoint/2010/main" val="27265086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320471448"/>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2204415031"/>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244828426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3451984466"/>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8092744"/>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1828956267"/>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239483699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4083186121"/>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3014199664"/>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089E9B1-61F4-A543-A7CF-0D13101B2A35}" type="slidenum">
              <a:rPr lang="en-US"/>
              <a:pPr>
                <a:defRPr/>
              </a:pPr>
              <a:t>‹#›</a:t>
            </a:fld>
            <a:endParaRPr lang="en-US"/>
          </a:p>
        </p:txBody>
      </p:sp>
    </p:spTree>
    <p:extLst>
      <p:ext uri="{BB962C8B-B14F-4D97-AF65-F5344CB8AC3E}">
        <p14:creationId xmlns:p14="http://schemas.microsoft.com/office/powerpoint/2010/main" val="1924779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704A38-3AFC-464E-9A02-39524C42EF76}" type="slidenum">
              <a:rPr lang="en-US"/>
              <a:pPr/>
              <a:t>‹#›</a:t>
            </a:fld>
            <a:endParaRPr lang="en-US"/>
          </a:p>
        </p:txBody>
      </p:sp>
    </p:spTree>
    <p:extLst>
      <p:ext uri="{BB962C8B-B14F-4D97-AF65-F5344CB8AC3E}">
        <p14:creationId xmlns:p14="http://schemas.microsoft.com/office/powerpoint/2010/main" val="18149907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6C4F62A-25FB-C74B-9235-20AB94D1E7D6}" type="slidenum">
              <a:rPr lang="en-US"/>
              <a:pPr>
                <a:defRPr/>
              </a:pPr>
              <a:t>‹#›</a:t>
            </a:fld>
            <a:endParaRPr lang="en-US"/>
          </a:p>
        </p:txBody>
      </p:sp>
    </p:spTree>
    <p:extLst>
      <p:ext uri="{BB962C8B-B14F-4D97-AF65-F5344CB8AC3E}">
        <p14:creationId xmlns:p14="http://schemas.microsoft.com/office/powerpoint/2010/main" val="19142663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19A2E9FF-C8CB-244A-AB48-214A3BFC4BB3}" type="slidenum">
              <a:rPr lang="en-US"/>
              <a:pPr>
                <a:defRPr/>
              </a:pPr>
              <a:t>‹#›</a:t>
            </a:fld>
            <a:endParaRPr lang="en-US"/>
          </a:p>
        </p:txBody>
      </p:sp>
    </p:spTree>
    <p:extLst>
      <p:ext uri="{BB962C8B-B14F-4D97-AF65-F5344CB8AC3E}">
        <p14:creationId xmlns:p14="http://schemas.microsoft.com/office/powerpoint/2010/main" val="4812496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6BD662C-2165-FD4D-97F6-0023499B59CF}" type="slidenum">
              <a:rPr lang="en-US"/>
              <a:pPr>
                <a:defRPr/>
              </a:pPr>
              <a:t>‹#›</a:t>
            </a:fld>
            <a:endParaRPr lang="en-US"/>
          </a:p>
        </p:txBody>
      </p:sp>
    </p:spTree>
    <p:extLst>
      <p:ext uri="{BB962C8B-B14F-4D97-AF65-F5344CB8AC3E}">
        <p14:creationId xmlns:p14="http://schemas.microsoft.com/office/powerpoint/2010/main" val="5382120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29AFD8ED-9F9F-6E40-AAD8-EAE5A9AFFA1C}" type="slidenum">
              <a:rPr lang="en-US"/>
              <a:pPr>
                <a:defRPr/>
              </a:pPr>
              <a:t>‹#›</a:t>
            </a:fld>
            <a:endParaRPr lang="en-US"/>
          </a:p>
        </p:txBody>
      </p:sp>
    </p:spTree>
    <p:extLst>
      <p:ext uri="{BB962C8B-B14F-4D97-AF65-F5344CB8AC3E}">
        <p14:creationId xmlns:p14="http://schemas.microsoft.com/office/powerpoint/2010/main" val="36837675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80740E28-0920-3248-8340-91CFDECA0E10}" type="slidenum">
              <a:rPr lang="en-US"/>
              <a:pPr>
                <a:defRPr/>
              </a:pPr>
              <a:t>‹#›</a:t>
            </a:fld>
            <a:endParaRPr lang="en-US"/>
          </a:p>
        </p:txBody>
      </p:sp>
    </p:spTree>
    <p:extLst>
      <p:ext uri="{BB962C8B-B14F-4D97-AF65-F5344CB8AC3E}">
        <p14:creationId xmlns:p14="http://schemas.microsoft.com/office/powerpoint/2010/main" val="9034634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654737E-CB50-F94C-A272-307B712428DB}" type="slidenum">
              <a:rPr lang="en-US"/>
              <a:pPr>
                <a:defRPr/>
              </a:pPr>
              <a:t>‹#›</a:t>
            </a:fld>
            <a:endParaRPr lang="en-US"/>
          </a:p>
        </p:txBody>
      </p:sp>
    </p:spTree>
    <p:extLst>
      <p:ext uri="{BB962C8B-B14F-4D97-AF65-F5344CB8AC3E}">
        <p14:creationId xmlns:p14="http://schemas.microsoft.com/office/powerpoint/2010/main" val="19950916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983FEE6-12C0-E74E-88DE-B4755FCD800B}" type="slidenum">
              <a:rPr lang="en-US"/>
              <a:pPr>
                <a:defRPr/>
              </a:pPr>
              <a:t>‹#›</a:t>
            </a:fld>
            <a:endParaRPr lang="en-US"/>
          </a:p>
        </p:txBody>
      </p:sp>
    </p:spTree>
    <p:extLst>
      <p:ext uri="{BB962C8B-B14F-4D97-AF65-F5344CB8AC3E}">
        <p14:creationId xmlns:p14="http://schemas.microsoft.com/office/powerpoint/2010/main" val="15135386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13CC3943-3E13-7447-BC41-6430886C62DA}" type="slidenum">
              <a:rPr lang="en-US"/>
              <a:pPr>
                <a:defRPr/>
              </a:pPr>
              <a:t>‹#›</a:t>
            </a:fld>
            <a:endParaRPr lang="en-US"/>
          </a:p>
        </p:txBody>
      </p:sp>
    </p:spTree>
    <p:extLst>
      <p:ext uri="{BB962C8B-B14F-4D97-AF65-F5344CB8AC3E}">
        <p14:creationId xmlns:p14="http://schemas.microsoft.com/office/powerpoint/2010/main" val="31846586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5E1D409-54D1-2748-AA2E-962B7CBEE5C0}" type="slidenum">
              <a:rPr lang="en-US"/>
              <a:pPr>
                <a:defRPr/>
              </a:pPr>
              <a:t>‹#›</a:t>
            </a:fld>
            <a:endParaRPr lang="en-US"/>
          </a:p>
        </p:txBody>
      </p:sp>
    </p:spTree>
    <p:extLst>
      <p:ext uri="{BB962C8B-B14F-4D97-AF65-F5344CB8AC3E}">
        <p14:creationId xmlns:p14="http://schemas.microsoft.com/office/powerpoint/2010/main" val="18500118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ADDCC53F-2F9F-4344-831B-034231C63AF1}" type="slidenum">
              <a:rPr lang="en-US"/>
              <a:pPr>
                <a:defRPr/>
              </a:pPr>
              <a:t>‹#›</a:t>
            </a:fld>
            <a:endParaRPr lang="en-US"/>
          </a:p>
        </p:txBody>
      </p:sp>
    </p:spTree>
    <p:extLst>
      <p:ext uri="{BB962C8B-B14F-4D97-AF65-F5344CB8AC3E}">
        <p14:creationId xmlns:p14="http://schemas.microsoft.com/office/powerpoint/2010/main" val="3093538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91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3891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a:solidFill>
                  <a:srgbClr val="FFFFFF"/>
                </a:solidFill>
              </a14:hiddenFill>
            </a:ext>
          </a:extLst>
        </p:spPr>
      </p:pic>
      <p:sp>
        <p:nvSpPr>
          <p:cNvPr id="3891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endParaRPr kumimoji="1" lang="en-US">
              <a:latin typeface="Times New Roman" charset="0"/>
            </a:endParaRPr>
          </a:p>
        </p:txBody>
      </p:sp>
      <p:pic>
        <p:nvPicPr>
          <p:cNvPr id="3891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38920" name="Rectangle 8"/>
          <p:cNvSpPr>
            <a:spLocks noGrp="1" noChangeArrowheads="1"/>
          </p:cNvSpPr>
          <p:nvPr>
            <p:ph type="dt" sz="quarter" idx="2"/>
          </p:nvPr>
        </p:nvSpPr>
        <p:spPr>
          <a:xfrm>
            <a:off x="1084263" y="6096000"/>
            <a:ext cx="1905000" cy="457200"/>
          </a:xfrm>
        </p:spPr>
        <p:txBody>
          <a:bodyPr/>
          <a:lstStyle>
            <a:lvl1pPr>
              <a:defRPr/>
            </a:lvl1pPr>
          </a:lstStyle>
          <a:p>
            <a:endParaRPr lang="en-US"/>
          </a:p>
        </p:txBody>
      </p:sp>
      <p:sp>
        <p:nvSpPr>
          <p:cNvPr id="38921" name="Rectangle 9"/>
          <p:cNvSpPr>
            <a:spLocks noGrp="1" noChangeArrowheads="1"/>
          </p:cNvSpPr>
          <p:nvPr>
            <p:ph type="ftr" sz="quarter" idx="3"/>
          </p:nvPr>
        </p:nvSpPr>
        <p:spPr>
          <a:xfrm>
            <a:off x="3522663" y="6096000"/>
            <a:ext cx="2895600" cy="457200"/>
          </a:xfrm>
        </p:spPr>
        <p:txBody>
          <a:bodyPr/>
          <a:lstStyle>
            <a:lvl1pPr>
              <a:defRPr/>
            </a:lvl1pPr>
          </a:lstStyle>
          <a:p>
            <a:endParaRPr lang="en-US"/>
          </a:p>
        </p:txBody>
      </p:sp>
      <p:sp>
        <p:nvSpPr>
          <p:cNvPr id="38922" name="Rectangle 10"/>
          <p:cNvSpPr>
            <a:spLocks noGrp="1" noChangeArrowheads="1"/>
          </p:cNvSpPr>
          <p:nvPr>
            <p:ph type="sldNum" sz="quarter" idx="4"/>
          </p:nvPr>
        </p:nvSpPr>
        <p:spPr>
          <a:xfrm>
            <a:off x="6951663" y="6096000"/>
            <a:ext cx="1905000" cy="457200"/>
          </a:xfrm>
        </p:spPr>
        <p:txBody>
          <a:bodyPr/>
          <a:lstStyle>
            <a:lvl1pPr>
              <a:defRPr/>
            </a:lvl1pPr>
          </a:lstStyle>
          <a:p>
            <a:fld id="{EBB4FBD8-30E8-4744-9F7D-9114B541FD5F}"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A90CED-2868-2C4C-9210-054DC19FCC8C}" type="slidenum">
              <a:rPr lang="en-US"/>
              <a:pPr/>
              <a:t>‹#›</a:t>
            </a:fld>
            <a:endParaRPr lang="en-US"/>
          </a:p>
        </p:txBody>
      </p:sp>
    </p:spTree>
    <p:extLst>
      <p:ext uri="{BB962C8B-B14F-4D97-AF65-F5344CB8AC3E}">
        <p14:creationId xmlns:p14="http://schemas.microsoft.com/office/powerpoint/2010/main" val="33770614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28F3D9-9585-CC41-BC99-36A18C5C2C23}" type="slidenum">
              <a:rPr lang="en-US"/>
              <a:pPr/>
              <a:t>‹#›</a:t>
            </a:fld>
            <a:endParaRPr lang="en-US"/>
          </a:p>
        </p:txBody>
      </p:sp>
    </p:spTree>
    <p:extLst>
      <p:ext uri="{BB962C8B-B14F-4D97-AF65-F5344CB8AC3E}">
        <p14:creationId xmlns:p14="http://schemas.microsoft.com/office/powerpoint/2010/main" val="1779631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AA71EC-8E3E-6049-989F-68DDBF95BACC}" type="slidenum">
              <a:rPr lang="en-US"/>
              <a:pPr/>
              <a:t>‹#›</a:t>
            </a:fld>
            <a:endParaRPr lang="en-US"/>
          </a:p>
        </p:txBody>
      </p:sp>
    </p:spTree>
    <p:extLst>
      <p:ext uri="{BB962C8B-B14F-4D97-AF65-F5344CB8AC3E}">
        <p14:creationId xmlns:p14="http://schemas.microsoft.com/office/powerpoint/2010/main" val="33530643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04F1B35-BCAC-2E4B-AF8A-3EE4D17E19E0}" type="slidenum">
              <a:rPr lang="en-US"/>
              <a:pPr/>
              <a:t>‹#›</a:t>
            </a:fld>
            <a:endParaRPr lang="en-US"/>
          </a:p>
        </p:txBody>
      </p:sp>
    </p:spTree>
    <p:extLst>
      <p:ext uri="{BB962C8B-B14F-4D97-AF65-F5344CB8AC3E}">
        <p14:creationId xmlns:p14="http://schemas.microsoft.com/office/powerpoint/2010/main" val="11641495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CCC2FFC-D9DF-CE4F-9A8E-64054C617F00}" type="slidenum">
              <a:rPr lang="en-US"/>
              <a:pPr/>
              <a:t>‹#›</a:t>
            </a:fld>
            <a:endParaRPr lang="en-US"/>
          </a:p>
        </p:txBody>
      </p:sp>
    </p:spTree>
    <p:extLst>
      <p:ext uri="{BB962C8B-B14F-4D97-AF65-F5344CB8AC3E}">
        <p14:creationId xmlns:p14="http://schemas.microsoft.com/office/powerpoint/2010/main" val="42921839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A38D2E3-9F3E-1140-A41E-D98E22C339D6}" type="slidenum">
              <a:rPr lang="en-US"/>
              <a:pPr/>
              <a:t>‹#›</a:t>
            </a:fld>
            <a:endParaRPr lang="en-US"/>
          </a:p>
        </p:txBody>
      </p:sp>
    </p:spTree>
    <p:extLst>
      <p:ext uri="{BB962C8B-B14F-4D97-AF65-F5344CB8AC3E}">
        <p14:creationId xmlns:p14="http://schemas.microsoft.com/office/powerpoint/2010/main" val="6751225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334A711-F401-6F45-B87C-91E5B031438E}" type="slidenum">
              <a:rPr lang="en-US"/>
              <a:pPr/>
              <a:t>‹#›</a:t>
            </a:fld>
            <a:endParaRPr lang="en-US"/>
          </a:p>
        </p:txBody>
      </p:sp>
    </p:spTree>
    <p:extLst>
      <p:ext uri="{BB962C8B-B14F-4D97-AF65-F5344CB8AC3E}">
        <p14:creationId xmlns:p14="http://schemas.microsoft.com/office/powerpoint/2010/main" val="19704969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9C61E5D-A713-4E4A-8705-6C876230A962}" type="slidenum">
              <a:rPr lang="en-US"/>
              <a:pPr/>
              <a:t>‹#›</a:t>
            </a:fld>
            <a:endParaRPr lang="en-US"/>
          </a:p>
        </p:txBody>
      </p:sp>
    </p:spTree>
    <p:extLst>
      <p:ext uri="{BB962C8B-B14F-4D97-AF65-F5344CB8AC3E}">
        <p14:creationId xmlns:p14="http://schemas.microsoft.com/office/powerpoint/2010/main" val="3460874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D34BA5-1822-234F-9B7E-3EFC2E6572EE}" type="slidenum">
              <a:rPr lang="en-US"/>
              <a:pPr/>
              <a:t>‹#›</a:t>
            </a:fld>
            <a:endParaRPr lang="en-US"/>
          </a:p>
        </p:txBody>
      </p:sp>
    </p:spTree>
    <p:extLst>
      <p:ext uri="{BB962C8B-B14F-4D97-AF65-F5344CB8AC3E}">
        <p14:creationId xmlns:p14="http://schemas.microsoft.com/office/powerpoint/2010/main" val="42078477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D3E6781-0145-BD40-A53A-637CDE702D0D}" type="slidenum">
              <a:rPr lang="en-US"/>
              <a:pPr/>
              <a:t>‹#›</a:t>
            </a:fld>
            <a:endParaRPr lang="en-US"/>
          </a:p>
        </p:txBody>
      </p:sp>
    </p:spTree>
    <p:extLst>
      <p:ext uri="{BB962C8B-B14F-4D97-AF65-F5344CB8AC3E}">
        <p14:creationId xmlns:p14="http://schemas.microsoft.com/office/powerpoint/2010/main" val="182219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089676-B8B9-0244-ADE3-9F892BF97C2F}" type="slidenum">
              <a:rPr lang="en-US"/>
              <a:pPr/>
              <a:t>‹#›</a:t>
            </a:fld>
            <a:endParaRPr lang="en-US"/>
          </a:p>
        </p:txBody>
      </p:sp>
    </p:spTree>
    <p:extLst>
      <p:ext uri="{BB962C8B-B14F-4D97-AF65-F5344CB8AC3E}">
        <p14:creationId xmlns:p14="http://schemas.microsoft.com/office/powerpoint/2010/main" val="20338979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87BA716-5E09-6543-8EBC-4750A6B37B75}" type="slidenum">
              <a:rPr lang="en-US"/>
              <a:pPr/>
              <a:t>‹#›</a:t>
            </a:fld>
            <a:endParaRPr lang="en-US"/>
          </a:p>
        </p:txBody>
      </p:sp>
    </p:spTree>
    <p:extLst>
      <p:ext uri="{BB962C8B-B14F-4D97-AF65-F5344CB8AC3E}">
        <p14:creationId xmlns:p14="http://schemas.microsoft.com/office/powerpoint/2010/main" val="16422025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91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kumimoji="1" lang="en-US">
              <a:solidFill>
                <a:srgbClr val="000000"/>
              </a:solidFill>
              <a:latin typeface="Times New Roman" charset="0"/>
            </a:endParaRPr>
          </a:p>
        </p:txBody>
      </p:sp>
      <p:pic>
        <p:nvPicPr>
          <p:cNvPr id="3891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a:solidFill>
                  <a:srgbClr val="FFFFFF"/>
                </a:solidFill>
              </a14:hiddenFill>
            </a:ext>
          </a:extLst>
        </p:spPr>
      </p:pic>
      <p:sp>
        <p:nvSpPr>
          <p:cNvPr id="3891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endParaRPr kumimoji="1" lang="en-US">
              <a:solidFill>
                <a:srgbClr val="000000"/>
              </a:solidFill>
              <a:latin typeface="Times New Roman" charset="0"/>
            </a:endParaRPr>
          </a:p>
        </p:txBody>
      </p:sp>
      <p:pic>
        <p:nvPicPr>
          <p:cNvPr id="3891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38920"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latin typeface="Times New Roman"/>
            </a:endParaRPr>
          </a:p>
        </p:txBody>
      </p:sp>
      <p:sp>
        <p:nvSpPr>
          <p:cNvPr id="38921"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latin typeface="Times New Roman"/>
            </a:endParaRPr>
          </a:p>
        </p:txBody>
      </p:sp>
      <p:sp>
        <p:nvSpPr>
          <p:cNvPr id="38922" name="Rectangle 10"/>
          <p:cNvSpPr>
            <a:spLocks noGrp="1" noChangeArrowheads="1"/>
          </p:cNvSpPr>
          <p:nvPr>
            <p:ph type="sldNum" sz="quarter" idx="4"/>
          </p:nvPr>
        </p:nvSpPr>
        <p:spPr>
          <a:xfrm>
            <a:off x="6951663" y="6096000"/>
            <a:ext cx="1905000" cy="457200"/>
          </a:xfrm>
        </p:spPr>
        <p:txBody>
          <a:bodyPr/>
          <a:lstStyle>
            <a:lvl1pPr>
              <a:defRPr/>
            </a:lvl1pPr>
          </a:lstStyle>
          <a:p>
            <a:fld id="{EBB4FBD8-30E8-4744-9F7D-9114B541FD5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111932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6089676-B8B9-0244-ADE3-9F892BF97C2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863174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DADEB8A4-034D-3F4C-9457-2D3BB9AD9DA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45411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036B784-CE29-0A4B-8DEF-DA6EB60D211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502710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2349484E-3EA1-CB4A-89A0-50A33169FA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0967324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A161A1B9-4605-AE4C-9DCF-44D3952478D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1186175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1154F750-F539-AD4F-87B0-28D48BC2FC04}"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875102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8575622C-24E3-3248-BA9E-54DF4127044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911856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186AFAF6-6F0B-B746-A954-DD54F1F08FC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18667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DEB8A4-034D-3F4C-9457-2D3BB9AD9DAB}" type="slidenum">
              <a:rPr lang="en-US"/>
              <a:pPr/>
              <a:t>‹#›</a:t>
            </a:fld>
            <a:endParaRPr lang="en-US"/>
          </a:p>
        </p:txBody>
      </p:sp>
    </p:spTree>
    <p:extLst>
      <p:ext uri="{BB962C8B-B14F-4D97-AF65-F5344CB8AC3E}">
        <p14:creationId xmlns:p14="http://schemas.microsoft.com/office/powerpoint/2010/main" val="22988086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F0533DF-60FE-4944-8FC6-D0F04538EE3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295604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FBFC045-7871-8A48-B5E3-0A97204649D7}"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501286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977611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36B784-CE29-0A4B-8DEF-DA6EB60D211C}" type="slidenum">
              <a:rPr lang="en-US"/>
              <a:pPr/>
              <a:t>‹#›</a:t>
            </a:fld>
            <a:endParaRPr lang="en-US"/>
          </a:p>
        </p:txBody>
      </p:sp>
    </p:spTree>
    <p:extLst>
      <p:ext uri="{BB962C8B-B14F-4D97-AF65-F5344CB8AC3E}">
        <p14:creationId xmlns:p14="http://schemas.microsoft.com/office/powerpoint/2010/main" val="4173613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349484E-3EA1-CB4A-89A0-50A33169FA10}" type="slidenum">
              <a:rPr lang="en-US"/>
              <a:pPr/>
              <a:t>‹#›</a:t>
            </a:fld>
            <a:endParaRPr lang="en-US"/>
          </a:p>
        </p:txBody>
      </p:sp>
    </p:spTree>
    <p:extLst>
      <p:ext uri="{BB962C8B-B14F-4D97-AF65-F5344CB8AC3E}">
        <p14:creationId xmlns:p14="http://schemas.microsoft.com/office/powerpoint/2010/main" val="2848023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161A1B9-4605-AE4C-9DCF-44D3952478D0}" type="slidenum">
              <a:rPr lang="en-US"/>
              <a:pPr/>
              <a:t>‹#›</a:t>
            </a:fld>
            <a:endParaRPr lang="en-US"/>
          </a:p>
        </p:txBody>
      </p:sp>
    </p:spTree>
    <p:extLst>
      <p:ext uri="{BB962C8B-B14F-4D97-AF65-F5344CB8AC3E}">
        <p14:creationId xmlns:p14="http://schemas.microsoft.com/office/powerpoint/2010/main" val="3762349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154F750-F539-AD4F-87B0-28D48BC2FC04}" type="slidenum">
              <a:rPr lang="en-US"/>
              <a:pPr/>
              <a:t>‹#›</a:t>
            </a:fld>
            <a:endParaRPr lang="en-US"/>
          </a:p>
        </p:txBody>
      </p:sp>
    </p:spTree>
    <p:extLst>
      <p:ext uri="{BB962C8B-B14F-4D97-AF65-F5344CB8AC3E}">
        <p14:creationId xmlns:p14="http://schemas.microsoft.com/office/powerpoint/2010/main" val="268392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913DFA-720F-CC4B-B34B-690D93AC978B}" type="slidenum">
              <a:rPr lang="en-US"/>
              <a:pPr/>
              <a:t>‹#›</a:t>
            </a:fld>
            <a:endParaRPr lang="en-US"/>
          </a:p>
        </p:txBody>
      </p:sp>
    </p:spTree>
    <p:extLst>
      <p:ext uri="{BB962C8B-B14F-4D97-AF65-F5344CB8AC3E}">
        <p14:creationId xmlns:p14="http://schemas.microsoft.com/office/powerpoint/2010/main" val="1507298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575622C-24E3-3248-BA9E-54DF4127044F}" type="slidenum">
              <a:rPr lang="en-US"/>
              <a:pPr/>
              <a:t>‹#›</a:t>
            </a:fld>
            <a:endParaRPr lang="en-US"/>
          </a:p>
        </p:txBody>
      </p:sp>
    </p:spTree>
    <p:extLst>
      <p:ext uri="{BB962C8B-B14F-4D97-AF65-F5344CB8AC3E}">
        <p14:creationId xmlns:p14="http://schemas.microsoft.com/office/powerpoint/2010/main" val="2328564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86AFAF6-6F0B-B746-A954-DD54F1F08FCC}" type="slidenum">
              <a:rPr lang="en-US"/>
              <a:pPr/>
              <a:t>‹#›</a:t>
            </a:fld>
            <a:endParaRPr lang="en-US"/>
          </a:p>
        </p:txBody>
      </p:sp>
    </p:spTree>
    <p:extLst>
      <p:ext uri="{BB962C8B-B14F-4D97-AF65-F5344CB8AC3E}">
        <p14:creationId xmlns:p14="http://schemas.microsoft.com/office/powerpoint/2010/main" val="2497813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0533DF-60FE-4944-8FC6-D0F04538EE36}" type="slidenum">
              <a:rPr lang="en-US"/>
              <a:pPr/>
              <a:t>‹#›</a:t>
            </a:fld>
            <a:endParaRPr lang="en-US"/>
          </a:p>
        </p:txBody>
      </p:sp>
    </p:spTree>
    <p:extLst>
      <p:ext uri="{BB962C8B-B14F-4D97-AF65-F5344CB8AC3E}">
        <p14:creationId xmlns:p14="http://schemas.microsoft.com/office/powerpoint/2010/main" val="2760793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FBFC045-7871-8A48-B5E3-0A97204649D7}" type="slidenum">
              <a:rPr lang="en-US"/>
              <a:pPr/>
              <a:t>‹#›</a:t>
            </a:fld>
            <a:endParaRPr lang="en-US"/>
          </a:p>
        </p:txBody>
      </p:sp>
    </p:spTree>
    <p:extLst>
      <p:ext uri="{BB962C8B-B14F-4D97-AF65-F5344CB8AC3E}">
        <p14:creationId xmlns:p14="http://schemas.microsoft.com/office/powerpoint/2010/main" val="4079601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8763" cy="6851650"/>
            <a:chOff x="1" y="0"/>
            <a:chExt cx="5763" cy="4316"/>
          </a:xfrm>
        </p:grpSpPr>
        <p:sp>
          <p:nvSpPr>
            <p:cNvPr id="409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02" name="Group 6"/>
            <p:cNvGrpSpPr>
              <a:grpSpLocks/>
            </p:cNvGrpSpPr>
            <p:nvPr/>
          </p:nvGrpSpPr>
          <p:grpSpPr bwMode="auto">
            <a:xfrm>
              <a:off x="288" y="0"/>
              <a:ext cx="5098" cy="4316"/>
              <a:chOff x="288" y="0"/>
              <a:chExt cx="5098" cy="4316"/>
            </a:xfrm>
          </p:grpSpPr>
          <p:sp>
            <p:nvSpPr>
              <p:cNvPr id="410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1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9"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0"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3"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2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2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4127" name="Group 31"/>
            <p:cNvGrpSpPr>
              <a:grpSpLocks/>
            </p:cNvGrpSpPr>
            <p:nvPr/>
          </p:nvGrpSpPr>
          <p:grpSpPr bwMode="auto">
            <a:xfrm>
              <a:off x="1" y="392"/>
              <a:ext cx="5758" cy="1571"/>
              <a:chOff x="1" y="392"/>
              <a:chExt cx="5758" cy="1571"/>
            </a:xfrm>
          </p:grpSpPr>
          <p:sp>
            <p:nvSpPr>
              <p:cNvPr id="412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2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3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3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3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13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3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37" name="Rectangle 41"/>
          <p:cNvSpPr>
            <a:spLocks noGrp="1" noChangeArrowheads="1"/>
          </p:cNvSpPr>
          <p:nvPr>
            <p:ph type="dt" sz="quarter" idx="2"/>
          </p:nvPr>
        </p:nvSpPr>
        <p:spPr/>
        <p:txBody>
          <a:bodyPr/>
          <a:lstStyle>
            <a:lvl1pPr>
              <a:defRPr/>
            </a:lvl1pPr>
          </a:lstStyle>
          <a:p>
            <a:endParaRPr lang="en-US"/>
          </a:p>
        </p:txBody>
      </p:sp>
      <p:sp>
        <p:nvSpPr>
          <p:cNvPr id="4138" name="Rectangle 42"/>
          <p:cNvSpPr>
            <a:spLocks noGrp="1" noChangeArrowheads="1"/>
          </p:cNvSpPr>
          <p:nvPr>
            <p:ph type="ftr" sz="quarter" idx="3"/>
          </p:nvPr>
        </p:nvSpPr>
        <p:spPr/>
        <p:txBody>
          <a:bodyPr/>
          <a:lstStyle>
            <a:lvl1pPr>
              <a:defRPr/>
            </a:lvl1pPr>
          </a:lstStyle>
          <a:p>
            <a:endParaRPr lang="en-US"/>
          </a:p>
        </p:txBody>
      </p:sp>
      <p:sp>
        <p:nvSpPr>
          <p:cNvPr id="4139" name="Rectangle 43"/>
          <p:cNvSpPr>
            <a:spLocks noGrp="1" noChangeArrowheads="1"/>
          </p:cNvSpPr>
          <p:nvPr>
            <p:ph type="sldNum" sz="quarter" idx="4"/>
          </p:nvPr>
        </p:nvSpPr>
        <p:spPr/>
        <p:txBody>
          <a:bodyPr/>
          <a:lstStyle>
            <a:lvl1pPr>
              <a:defRPr/>
            </a:lvl1pPr>
          </a:lstStyle>
          <a:p>
            <a:fld id="{FD23E5E7-79DB-2D49-8F4A-7C92DE0B7F94}"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BDB90A-2C45-3D4D-BD90-C6EFA7FE5B10}" type="slidenum">
              <a:rPr lang="en-US"/>
              <a:pPr/>
              <a:t>‹#›</a:t>
            </a:fld>
            <a:endParaRPr lang="en-US"/>
          </a:p>
        </p:txBody>
      </p:sp>
    </p:spTree>
    <p:extLst>
      <p:ext uri="{BB962C8B-B14F-4D97-AF65-F5344CB8AC3E}">
        <p14:creationId xmlns:p14="http://schemas.microsoft.com/office/powerpoint/2010/main" val="3880958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E1755F-CDC0-8844-B090-6737457D03DC}" type="slidenum">
              <a:rPr lang="en-US"/>
              <a:pPr/>
              <a:t>‹#›</a:t>
            </a:fld>
            <a:endParaRPr lang="en-US"/>
          </a:p>
        </p:txBody>
      </p:sp>
    </p:spTree>
    <p:extLst>
      <p:ext uri="{BB962C8B-B14F-4D97-AF65-F5344CB8AC3E}">
        <p14:creationId xmlns:p14="http://schemas.microsoft.com/office/powerpoint/2010/main" val="1800291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62C03B5-E4F3-2D4D-B5BE-E334637ED75A}" type="slidenum">
              <a:rPr lang="en-US"/>
              <a:pPr/>
              <a:t>‹#›</a:t>
            </a:fld>
            <a:endParaRPr lang="en-US"/>
          </a:p>
        </p:txBody>
      </p:sp>
    </p:spTree>
    <p:extLst>
      <p:ext uri="{BB962C8B-B14F-4D97-AF65-F5344CB8AC3E}">
        <p14:creationId xmlns:p14="http://schemas.microsoft.com/office/powerpoint/2010/main" val="756102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BF5FDDA-F90C-814F-BEC9-045F61009A87}" type="slidenum">
              <a:rPr lang="en-US"/>
              <a:pPr/>
              <a:t>‹#›</a:t>
            </a:fld>
            <a:endParaRPr lang="en-US"/>
          </a:p>
        </p:txBody>
      </p:sp>
    </p:spTree>
    <p:extLst>
      <p:ext uri="{BB962C8B-B14F-4D97-AF65-F5344CB8AC3E}">
        <p14:creationId xmlns:p14="http://schemas.microsoft.com/office/powerpoint/2010/main" val="2967469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8997B02-275B-3A40-9389-CDC7F73A34F2}" type="slidenum">
              <a:rPr lang="en-US"/>
              <a:pPr/>
              <a:t>‹#›</a:t>
            </a:fld>
            <a:endParaRPr lang="en-US"/>
          </a:p>
        </p:txBody>
      </p:sp>
    </p:spTree>
    <p:extLst>
      <p:ext uri="{BB962C8B-B14F-4D97-AF65-F5344CB8AC3E}">
        <p14:creationId xmlns:p14="http://schemas.microsoft.com/office/powerpoint/2010/main" val="316345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96BAC9D-832C-D74A-8A1F-FF0F4B165807}" type="slidenum">
              <a:rPr lang="en-US"/>
              <a:pPr/>
              <a:t>‹#›</a:t>
            </a:fld>
            <a:endParaRPr lang="en-US"/>
          </a:p>
        </p:txBody>
      </p:sp>
    </p:spTree>
    <p:extLst>
      <p:ext uri="{BB962C8B-B14F-4D97-AF65-F5344CB8AC3E}">
        <p14:creationId xmlns:p14="http://schemas.microsoft.com/office/powerpoint/2010/main" val="3271587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481D156-F763-484E-910E-02BB7AF939BC}" type="slidenum">
              <a:rPr lang="en-US"/>
              <a:pPr/>
              <a:t>‹#›</a:t>
            </a:fld>
            <a:endParaRPr lang="en-US"/>
          </a:p>
        </p:txBody>
      </p:sp>
    </p:spTree>
    <p:extLst>
      <p:ext uri="{BB962C8B-B14F-4D97-AF65-F5344CB8AC3E}">
        <p14:creationId xmlns:p14="http://schemas.microsoft.com/office/powerpoint/2010/main" val="3990244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0008C4C-519A-C942-998F-3C2C614347BD}" type="slidenum">
              <a:rPr lang="en-US"/>
              <a:pPr/>
              <a:t>‹#›</a:t>
            </a:fld>
            <a:endParaRPr lang="en-US"/>
          </a:p>
        </p:txBody>
      </p:sp>
    </p:spTree>
    <p:extLst>
      <p:ext uri="{BB962C8B-B14F-4D97-AF65-F5344CB8AC3E}">
        <p14:creationId xmlns:p14="http://schemas.microsoft.com/office/powerpoint/2010/main" val="109375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58C68A-20B4-A54C-98C0-D60D34A7253B}" type="slidenum">
              <a:rPr lang="en-US"/>
              <a:pPr/>
              <a:t>‹#›</a:t>
            </a:fld>
            <a:endParaRPr lang="en-US"/>
          </a:p>
        </p:txBody>
      </p:sp>
    </p:spTree>
    <p:extLst>
      <p:ext uri="{BB962C8B-B14F-4D97-AF65-F5344CB8AC3E}">
        <p14:creationId xmlns:p14="http://schemas.microsoft.com/office/powerpoint/2010/main" val="2792774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047BA9-AC32-7D47-9A3D-DC9C1E435492}" type="slidenum">
              <a:rPr lang="en-US"/>
              <a:pPr/>
              <a:t>‹#›</a:t>
            </a:fld>
            <a:endParaRPr lang="en-US"/>
          </a:p>
        </p:txBody>
      </p:sp>
    </p:spTree>
    <p:extLst>
      <p:ext uri="{BB962C8B-B14F-4D97-AF65-F5344CB8AC3E}">
        <p14:creationId xmlns:p14="http://schemas.microsoft.com/office/powerpoint/2010/main" val="4032229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197E00-778B-FA4E-BC87-EB3CBFE88E46}" type="slidenum">
              <a:rPr lang="en-US"/>
              <a:pPr/>
              <a:t>‹#›</a:t>
            </a:fld>
            <a:endParaRPr lang="en-US"/>
          </a:p>
        </p:txBody>
      </p:sp>
    </p:spTree>
    <p:extLst>
      <p:ext uri="{BB962C8B-B14F-4D97-AF65-F5344CB8AC3E}">
        <p14:creationId xmlns:p14="http://schemas.microsoft.com/office/powerpoint/2010/main" val="1368755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18D475E8-B01A-1A4C-9814-84B51A2FDFE3}" type="slidenum">
              <a:rPr lang="en-US"/>
              <a:pPr/>
              <a:t>‹#›</a:t>
            </a:fld>
            <a:endParaRPr lang="en-US"/>
          </a:p>
        </p:txBody>
      </p:sp>
    </p:spTree>
    <p:extLst>
      <p:ext uri="{BB962C8B-B14F-4D97-AF65-F5344CB8AC3E}">
        <p14:creationId xmlns:p14="http://schemas.microsoft.com/office/powerpoint/2010/main" val="4288309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DF9138DC-0C50-444F-AD76-47BE18B6798A}" type="slidenum">
              <a:rPr lang="en-US"/>
              <a:pPr/>
              <a:t>‹#›</a:t>
            </a:fld>
            <a:endParaRPr lang="en-US"/>
          </a:p>
        </p:txBody>
      </p:sp>
    </p:spTree>
    <p:extLst>
      <p:ext uri="{BB962C8B-B14F-4D97-AF65-F5344CB8AC3E}">
        <p14:creationId xmlns:p14="http://schemas.microsoft.com/office/powerpoint/2010/main" val="1825961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5795355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83986167"/>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9970243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BDCCFDE-DF12-8C4A-BC05-000215BF655F}" type="slidenum">
              <a:rPr lang="en-US"/>
              <a:pPr/>
              <a:t>‹#›</a:t>
            </a:fld>
            <a:endParaRPr lang="en-US"/>
          </a:p>
        </p:txBody>
      </p:sp>
    </p:spTree>
    <p:extLst>
      <p:ext uri="{BB962C8B-B14F-4D97-AF65-F5344CB8AC3E}">
        <p14:creationId xmlns:p14="http://schemas.microsoft.com/office/powerpoint/2010/main" val="839924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8493460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4984321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1486191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30882665"/>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33113080"/>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8099039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1518336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6493163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111139961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243314917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7B13AC7-90C8-D848-B89A-2699E136D0F5}" type="slidenum">
              <a:rPr lang="en-US"/>
              <a:pPr/>
              <a:t>‹#›</a:t>
            </a:fld>
            <a:endParaRPr lang="en-US"/>
          </a:p>
        </p:txBody>
      </p:sp>
    </p:spTree>
    <p:extLst>
      <p:ext uri="{BB962C8B-B14F-4D97-AF65-F5344CB8AC3E}">
        <p14:creationId xmlns:p14="http://schemas.microsoft.com/office/powerpoint/2010/main" val="25811697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344012886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358751087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97467177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938118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126236314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64882410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257054781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1166410216"/>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87107572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339AEAC-6311-E240-9578-5E68606682CE}" type="slidenum">
              <a:rPr lang="en-US"/>
              <a:pPr>
                <a:defRPr/>
              </a:pPr>
              <a:t>‹#›</a:t>
            </a:fld>
            <a:endParaRPr lang="en-US"/>
          </a:p>
        </p:txBody>
      </p:sp>
    </p:spTree>
    <p:extLst>
      <p:ext uri="{BB962C8B-B14F-4D97-AF65-F5344CB8AC3E}">
        <p14:creationId xmlns:p14="http://schemas.microsoft.com/office/powerpoint/2010/main" val="41748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DD06D77-EAD0-2F42-97B3-42AC1E2A5979}" type="slidenum">
              <a:rPr lang="en-US"/>
              <a:pPr/>
              <a:t>‹#›</a:t>
            </a:fld>
            <a:endParaRPr lang="en-US"/>
          </a:p>
        </p:txBody>
      </p:sp>
    </p:spTree>
    <p:extLst>
      <p:ext uri="{BB962C8B-B14F-4D97-AF65-F5344CB8AC3E}">
        <p14:creationId xmlns:p14="http://schemas.microsoft.com/office/powerpoint/2010/main" val="1603717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2890400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3383863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19383457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3676878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1538989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3526823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3377143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3464802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2353206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392492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E5A855A-42D1-A544-A961-18FA8334BBC6}" type="slidenum">
              <a:rPr lang="en-US"/>
              <a:pPr/>
              <a:t>‹#›</a:t>
            </a:fld>
            <a:endParaRPr lang="en-US"/>
          </a:p>
        </p:txBody>
      </p:sp>
    </p:spTree>
    <p:extLst>
      <p:ext uri="{BB962C8B-B14F-4D97-AF65-F5344CB8AC3E}">
        <p14:creationId xmlns:p14="http://schemas.microsoft.com/office/powerpoint/2010/main" val="51377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42857056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28582866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pPr>
                <a:defRPr/>
              </a:pPr>
              <a:t>‹#›</a:t>
            </a:fld>
            <a:endParaRPr lang="en-US"/>
          </a:p>
        </p:txBody>
      </p:sp>
    </p:spTree>
    <p:extLst>
      <p:ext uri="{BB962C8B-B14F-4D97-AF65-F5344CB8AC3E}">
        <p14:creationId xmlns:p14="http://schemas.microsoft.com/office/powerpoint/2010/main" val="481814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pPr>
                <a:defRPr/>
              </a:pPr>
              <a:t>‹#›</a:t>
            </a:fld>
            <a:endParaRPr lang="en-US"/>
          </a:p>
        </p:txBody>
      </p:sp>
    </p:spTree>
    <p:extLst>
      <p:ext uri="{BB962C8B-B14F-4D97-AF65-F5344CB8AC3E}">
        <p14:creationId xmlns:p14="http://schemas.microsoft.com/office/powerpoint/2010/main" val="29387591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pPr>
                <a:defRPr/>
              </a:pPr>
              <a:t>‹#›</a:t>
            </a:fld>
            <a:endParaRPr lang="en-US"/>
          </a:p>
        </p:txBody>
      </p:sp>
    </p:spTree>
    <p:extLst>
      <p:ext uri="{BB962C8B-B14F-4D97-AF65-F5344CB8AC3E}">
        <p14:creationId xmlns:p14="http://schemas.microsoft.com/office/powerpoint/2010/main" val="1152135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pPr>
                <a:defRPr/>
              </a:pPr>
              <a:t>‹#›</a:t>
            </a:fld>
            <a:endParaRPr lang="en-US"/>
          </a:p>
        </p:txBody>
      </p:sp>
    </p:spTree>
    <p:extLst>
      <p:ext uri="{BB962C8B-B14F-4D97-AF65-F5344CB8AC3E}">
        <p14:creationId xmlns:p14="http://schemas.microsoft.com/office/powerpoint/2010/main" val="31941532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pPr>
                <a:defRPr/>
              </a:pPr>
              <a:t>‹#›</a:t>
            </a:fld>
            <a:endParaRPr lang="en-US"/>
          </a:p>
        </p:txBody>
      </p:sp>
    </p:spTree>
    <p:extLst>
      <p:ext uri="{BB962C8B-B14F-4D97-AF65-F5344CB8AC3E}">
        <p14:creationId xmlns:p14="http://schemas.microsoft.com/office/powerpoint/2010/main" val="3127067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pPr>
                <a:defRPr/>
              </a:pPr>
              <a:t>‹#›</a:t>
            </a:fld>
            <a:endParaRPr lang="en-US"/>
          </a:p>
        </p:txBody>
      </p:sp>
    </p:spTree>
    <p:extLst>
      <p:ext uri="{BB962C8B-B14F-4D97-AF65-F5344CB8AC3E}">
        <p14:creationId xmlns:p14="http://schemas.microsoft.com/office/powerpoint/2010/main" val="17112853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pPr>
                <a:defRPr/>
              </a:pPr>
              <a:t>‹#›</a:t>
            </a:fld>
            <a:endParaRPr lang="en-US"/>
          </a:p>
        </p:txBody>
      </p:sp>
    </p:spTree>
    <p:extLst>
      <p:ext uri="{BB962C8B-B14F-4D97-AF65-F5344CB8AC3E}">
        <p14:creationId xmlns:p14="http://schemas.microsoft.com/office/powerpoint/2010/main" val="1914537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pPr>
                <a:defRPr/>
              </a:pPr>
              <a:t>‹#›</a:t>
            </a:fld>
            <a:endParaRPr lang="en-US"/>
          </a:p>
        </p:txBody>
      </p:sp>
    </p:spTree>
    <p:extLst>
      <p:ext uri="{BB962C8B-B14F-4D97-AF65-F5344CB8AC3E}">
        <p14:creationId xmlns:p14="http://schemas.microsoft.com/office/powerpoint/2010/main" val="76808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BB0FAD-FEE8-F74B-B75E-0F0FBB988FA7}" type="slidenum">
              <a:rPr lang="en-US"/>
              <a:pPr/>
              <a:t>‹#›</a:t>
            </a:fld>
            <a:endParaRPr lang="en-US"/>
          </a:p>
        </p:txBody>
      </p:sp>
    </p:spTree>
    <p:extLst>
      <p:ext uri="{BB962C8B-B14F-4D97-AF65-F5344CB8AC3E}">
        <p14:creationId xmlns:p14="http://schemas.microsoft.com/office/powerpoint/2010/main" val="33134650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pPr>
                <a:defRPr/>
              </a:pPr>
              <a:t>‹#›</a:t>
            </a:fld>
            <a:endParaRPr lang="en-US"/>
          </a:p>
        </p:txBody>
      </p:sp>
    </p:spTree>
    <p:extLst>
      <p:ext uri="{BB962C8B-B14F-4D97-AF65-F5344CB8AC3E}">
        <p14:creationId xmlns:p14="http://schemas.microsoft.com/office/powerpoint/2010/main" val="7103485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pPr>
                <a:defRPr/>
              </a:pPr>
              <a:t>‹#›</a:t>
            </a:fld>
            <a:endParaRPr lang="en-US"/>
          </a:p>
        </p:txBody>
      </p:sp>
    </p:spTree>
    <p:extLst>
      <p:ext uri="{BB962C8B-B14F-4D97-AF65-F5344CB8AC3E}">
        <p14:creationId xmlns:p14="http://schemas.microsoft.com/office/powerpoint/2010/main" val="792965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pPr>
                <a:defRPr/>
              </a:pPr>
              <a:t>‹#›</a:t>
            </a:fld>
            <a:endParaRPr lang="en-US"/>
          </a:p>
        </p:txBody>
      </p:sp>
    </p:spTree>
    <p:extLst>
      <p:ext uri="{BB962C8B-B14F-4D97-AF65-F5344CB8AC3E}">
        <p14:creationId xmlns:p14="http://schemas.microsoft.com/office/powerpoint/2010/main" val="2198961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pPr>
                <a:defRPr/>
              </a:pPr>
              <a:t>‹#›</a:t>
            </a:fld>
            <a:endParaRPr lang="en-US"/>
          </a:p>
        </p:txBody>
      </p:sp>
    </p:spTree>
    <p:extLst>
      <p:ext uri="{BB962C8B-B14F-4D97-AF65-F5344CB8AC3E}">
        <p14:creationId xmlns:p14="http://schemas.microsoft.com/office/powerpoint/2010/main" val="23460968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pPr>
                <a:defRPr/>
              </a:pPr>
              <a:t>‹#›</a:t>
            </a:fld>
            <a:endParaRPr lang="en-US"/>
          </a:p>
        </p:txBody>
      </p:sp>
    </p:spTree>
    <p:extLst>
      <p:ext uri="{BB962C8B-B14F-4D97-AF65-F5344CB8AC3E}">
        <p14:creationId xmlns:p14="http://schemas.microsoft.com/office/powerpoint/2010/main" val="2882956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307767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6544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0740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01302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14/9/17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05716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theme" Target="../theme/theme10.xml"/><Relationship Id="rId3"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1.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2.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3.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4.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15.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slideLayout" Target="../slideLayouts/slideLayout173.xml"/><Relationship Id="rId13" Type="http://schemas.openxmlformats.org/officeDocument/2006/relationships/theme" Target="../theme/theme16.xml"/><Relationship Id="rId14" Type="http://schemas.openxmlformats.org/officeDocument/2006/relationships/image" Target="../media/image7.jpeg"/><Relationship Id="rId15" Type="http://schemas.openxmlformats.org/officeDocument/2006/relationships/image" Target="../media/image8.png"/><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4.xml"/><Relationship Id="rId12" Type="http://schemas.openxmlformats.org/officeDocument/2006/relationships/theme" Target="../theme/theme17.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74.xml"/><Relationship Id="rId2" Type="http://schemas.openxmlformats.org/officeDocument/2006/relationships/slideLayout" Target="../slideLayouts/slideLayout175.xml"/><Relationship Id="rId3" Type="http://schemas.openxmlformats.org/officeDocument/2006/relationships/slideLayout" Target="../slideLayouts/slideLayout176.xml"/><Relationship Id="rId4" Type="http://schemas.openxmlformats.org/officeDocument/2006/relationships/slideLayout" Target="../slideLayouts/slideLayout177.xml"/><Relationship Id="rId5" Type="http://schemas.openxmlformats.org/officeDocument/2006/relationships/slideLayout" Target="../slideLayouts/slideLayout178.xml"/><Relationship Id="rId6" Type="http://schemas.openxmlformats.org/officeDocument/2006/relationships/slideLayout" Target="../slideLayouts/slideLayout179.xml"/><Relationship Id="rId7" Type="http://schemas.openxmlformats.org/officeDocument/2006/relationships/slideLayout" Target="../slideLayouts/slideLayout180.xml"/><Relationship Id="rId8" Type="http://schemas.openxmlformats.org/officeDocument/2006/relationships/slideLayout" Target="../slideLayouts/slideLayout181.xml"/><Relationship Id="rId9" Type="http://schemas.openxmlformats.org/officeDocument/2006/relationships/slideLayout" Target="../slideLayouts/slideLayout182.xml"/><Relationship Id="rId10"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5.xml"/><Relationship Id="rId12" Type="http://schemas.openxmlformats.org/officeDocument/2006/relationships/theme" Target="../theme/theme18.xml"/><Relationship Id="rId1" Type="http://schemas.openxmlformats.org/officeDocument/2006/relationships/slideLayout" Target="../slideLayouts/slideLayout185.xml"/><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9" Type="http://schemas.openxmlformats.org/officeDocument/2006/relationships/slideLayout" Target="../slideLayouts/slideLayout193.xml"/><Relationship Id="rId10"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6.xml"/><Relationship Id="rId12" Type="http://schemas.openxmlformats.org/officeDocument/2006/relationships/slideLayout" Target="../slideLayouts/slideLayout207.xml"/><Relationship Id="rId13" Type="http://schemas.openxmlformats.org/officeDocument/2006/relationships/slideLayout" Target="../slideLayouts/slideLayout208.xml"/><Relationship Id="rId14" Type="http://schemas.openxmlformats.org/officeDocument/2006/relationships/theme" Target="../theme/theme19.xml"/><Relationship Id="rId1" Type="http://schemas.openxmlformats.org/officeDocument/2006/relationships/slideLayout" Target="../slideLayouts/slideLayout196.xml"/><Relationship Id="rId2" Type="http://schemas.openxmlformats.org/officeDocument/2006/relationships/slideLayout" Target="../slideLayouts/slideLayout197.xml"/><Relationship Id="rId3" Type="http://schemas.openxmlformats.org/officeDocument/2006/relationships/slideLayout" Target="../slideLayouts/slideLayout198.xml"/><Relationship Id="rId4" Type="http://schemas.openxmlformats.org/officeDocument/2006/relationships/slideLayout" Target="../slideLayouts/slideLayout199.xml"/><Relationship Id="rId5" Type="http://schemas.openxmlformats.org/officeDocument/2006/relationships/slideLayout" Target="../slideLayouts/slideLayout200.xml"/><Relationship Id="rId6" Type="http://schemas.openxmlformats.org/officeDocument/2006/relationships/slideLayout" Target="../slideLayouts/slideLayout201.xml"/><Relationship Id="rId7" Type="http://schemas.openxmlformats.org/officeDocument/2006/relationships/slideLayout" Target="../slideLayouts/slideLayout202.xml"/><Relationship Id="rId8" Type="http://schemas.openxmlformats.org/officeDocument/2006/relationships/slideLayout" Target="../slideLayouts/slideLayout203.xml"/><Relationship Id="rId9" Type="http://schemas.openxmlformats.org/officeDocument/2006/relationships/slideLayout" Target="../slideLayouts/slideLayout204.xml"/><Relationship Id="rId10"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11.xml"/><Relationship Id="rId4" Type="http://schemas.openxmlformats.org/officeDocument/2006/relationships/slideLayout" Target="../slideLayouts/slideLayout212.xml"/><Relationship Id="rId5" Type="http://schemas.openxmlformats.org/officeDocument/2006/relationships/slideLayout" Target="../slideLayouts/slideLayout213.xml"/><Relationship Id="rId6" Type="http://schemas.openxmlformats.org/officeDocument/2006/relationships/slideLayout" Target="../slideLayouts/slideLayout214.xml"/><Relationship Id="rId7" Type="http://schemas.openxmlformats.org/officeDocument/2006/relationships/slideLayout" Target="../slideLayouts/slideLayout215.xml"/><Relationship Id="rId8" Type="http://schemas.openxmlformats.org/officeDocument/2006/relationships/slideLayout" Target="../slideLayouts/slideLayout216.xml"/><Relationship Id="rId9" Type="http://schemas.openxmlformats.org/officeDocument/2006/relationships/slideLayout" Target="../slideLayouts/slideLayout217.xml"/><Relationship Id="rId10" Type="http://schemas.openxmlformats.org/officeDocument/2006/relationships/slideLayout" Target="../slideLayouts/slideLayout218.xml"/><Relationship Id="rId11" Type="http://schemas.openxmlformats.org/officeDocument/2006/relationships/theme" Target="../theme/theme20.xml"/><Relationship Id="rId1" Type="http://schemas.openxmlformats.org/officeDocument/2006/relationships/slideLayout" Target="../slideLayouts/slideLayout209.xml"/><Relationship Id="rId2"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9.xml"/><Relationship Id="rId12" Type="http://schemas.openxmlformats.org/officeDocument/2006/relationships/theme" Target="../theme/theme21.xml"/><Relationship Id="rId1" Type="http://schemas.openxmlformats.org/officeDocument/2006/relationships/slideLayout" Target="../slideLayouts/slideLayout219.xml"/><Relationship Id="rId2" Type="http://schemas.openxmlformats.org/officeDocument/2006/relationships/slideLayout" Target="../slideLayouts/slideLayout220.xml"/><Relationship Id="rId3" Type="http://schemas.openxmlformats.org/officeDocument/2006/relationships/slideLayout" Target="../slideLayouts/slideLayout221.xml"/><Relationship Id="rId4" Type="http://schemas.openxmlformats.org/officeDocument/2006/relationships/slideLayout" Target="../slideLayouts/slideLayout222.xml"/><Relationship Id="rId5" Type="http://schemas.openxmlformats.org/officeDocument/2006/relationships/slideLayout" Target="../slideLayouts/slideLayout223.xml"/><Relationship Id="rId6" Type="http://schemas.openxmlformats.org/officeDocument/2006/relationships/slideLayout" Target="../slideLayouts/slideLayout224.xml"/><Relationship Id="rId7" Type="http://schemas.openxmlformats.org/officeDocument/2006/relationships/slideLayout" Target="../slideLayouts/slideLayout225.xml"/><Relationship Id="rId8" Type="http://schemas.openxmlformats.org/officeDocument/2006/relationships/slideLayout" Target="../slideLayouts/slideLayout226.xml"/><Relationship Id="rId9" Type="http://schemas.openxmlformats.org/officeDocument/2006/relationships/slideLayout" Target="../slideLayouts/slideLayout227.xml"/><Relationship Id="rId10"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0.xml"/><Relationship Id="rId12" Type="http://schemas.openxmlformats.org/officeDocument/2006/relationships/theme" Target="../theme/theme22.xml"/><Relationship Id="rId1" Type="http://schemas.openxmlformats.org/officeDocument/2006/relationships/slideLayout" Target="../slideLayouts/slideLayout230.xml"/><Relationship Id="rId2" Type="http://schemas.openxmlformats.org/officeDocument/2006/relationships/slideLayout" Target="../slideLayouts/slideLayout231.xml"/><Relationship Id="rId3" Type="http://schemas.openxmlformats.org/officeDocument/2006/relationships/slideLayout" Target="../slideLayouts/slideLayout232.xml"/><Relationship Id="rId4" Type="http://schemas.openxmlformats.org/officeDocument/2006/relationships/slideLayout" Target="../slideLayouts/slideLayout233.xml"/><Relationship Id="rId5" Type="http://schemas.openxmlformats.org/officeDocument/2006/relationships/slideLayout" Target="../slideLayouts/slideLayout234.xml"/><Relationship Id="rId6" Type="http://schemas.openxmlformats.org/officeDocument/2006/relationships/slideLayout" Target="../slideLayouts/slideLayout235.xml"/><Relationship Id="rId7" Type="http://schemas.openxmlformats.org/officeDocument/2006/relationships/slideLayout" Target="../slideLayouts/slideLayout236.xml"/><Relationship Id="rId8" Type="http://schemas.openxmlformats.org/officeDocument/2006/relationships/slideLayout" Target="../slideLayouts/slideLayout237.xml"/><Relationship Id="rId9" Type="http://schemas.openxmlformats.org/officeDocument/2006/relationships/slideLayout" Target="../slideLayouts/slideLayout238.xml"/><Relationship Id="rId10"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1.xml"/><Relationship Id="rId12" Type="http://schemas.openxmlformats.org/officeDocument/2006/relationships/theme" Target="../theme/theme23.xml"/><Relationship Id="rId13" Type="http://schemas.openxmlformats.org/officeDocument/2006/relationships/image" Target="../media/image3.png"/><Relationship Id="rId1" Type="http://schemas.openxmlformats.org/officeDocument/2006/relationships/slideLayout" Target="../slideLayouts/slideLayout241.xml"/><Relationship Id="rId2" Type="http://schemas.openxmlformats.org/officeDocument/2006/relationships/slideLayout" Target="../slideLayouts/slideLayout242.xml"/><Relationship Id="rId3" Type="http://schemas.openxmlformats.org/officeDocument/2006/relationships/slideLayout" Target="../slideLayouts/slideLayout243.xml"/><Relationship Id="rId4" Type="http://schemas.openxmlformats.org/officeDocument/2006/relationships/slideLayout" Target="../slideLayouts/slideLayout244.xml"/><Relationship Id="rId5" Type="http://schemas.openxmlformats.org/officeDocument/2006/relationships/slideLayout" Target="../slideLayouts/slideLayout245.xml"/><Relationship Id="rId6" Type="http://schemas.openxmlformats.org/officeDocument/2006/relationships/slideLayout" Target="../slideLayouts/slideLayout246.xml"/><Relationship Id="rId7" Type="http://schemas.openxmlformats.org/officeDocument/2006/relationships/slideLayout" Target="../slideLayouts/slideLayout247.xml"/><Relationship Id="rId8" Type="http://schemas.openxmlformats.org/officeDocument/2006/relationships/slideLayout" Target="../slideLayouts/slideLayout248.xml"/><Relationship Id="rId9" Type="http://schemas.openxmlformats.org/officeDocument/2006/relationships/slideLayout" Target="../slideLayouts/slideLayout249.xml"/><Relationship Id="rId10"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theme" Target="../theme/theme24.xml"/><Relationship Id="rId3"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9.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2950"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7"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8"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70"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71"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72"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73"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74"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82975" name="Group 31"/>
            <p:cNvGrpSpPr>
              <a:grpSpLocks/>
            </p:cNvGrpSpPr>
            <p:nvPr/>
          </p:nvGrpSpPr>
          <p:grpSpPr bwMode="auto">
            <a:xfrm>
              <a:off x="1" y="392"/>
              <a:ext cx="5758" cy="1571"/>
              <a:chOff x="1" y="392"/>
              <a:chExt cx="5758" cy="1571"/>
            </a:xfrm>
          </p:grpSpPr>
          <p:sp>
            <p:nvSpPr>
              <p:cNvPr id="8297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7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7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7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8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8298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98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宋体" charset="0"/>
                <a:cs typeface="宋体" charset="0"/>
              </a:defRPr>
            </a:lvl1pPr>
          </a:lstStyle>
          <a:p>
            <a:endParaRPr lang="en-US"/>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宋体" charset="0"/>
                <a:cs typeface="宋体" charset="0"/>
              </a:defRPr>
            </a:lvl1pPr>
          </a:lstStyle>
          <a:p>
            <a:endParaRPr lang="en-US"/>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ea typeface="宋体" charset="0"/>
                <a:cs typeface="宋体" charset="0"/>
              </a:defRPr>
            </a:lvl1pPr>
          </a:lstStyle>
          <a:p>
            <a:fld id="{F1CD7C50-7983-914D-A1DF-8F9F1029119E}" type="slidenum">
              <a:rPr lang="en-US"/>
              <a:pPr/>
              <a:t>‹#›</a:t>
            </a:fld>
            <a:endParaRPr lang="en-US"/>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C45451A9-CEE8-714D-9556-D12D617DC840}" type="slidenum">
              <a:rPr lang="en-GB"/>
              <a:pPr>
                <a:defRPr/>
              </a:pPr>
              <a:t>‹#›</a:t>
            </a:fld>
            <a:endParaRPr lang="en-GB"/>
          </a:p>
        </p:txBody>
      </p:sp>
    </p:spTree>
    <p:extLst>
      <p:ext uri="{BB962C8B-B14F-4D97-AF65-F5344CB8AC3E}">
        <p14:creationId xmlns:p14="http://schemas.microsoft.com/office/powerpoint/2010/main" val="815913898"/>
      </p:ext>
    </p:extLst>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06E2780-78CF-9E4A-902E-1744AA92A3A2}" type="slidenum">
              <a:rPr lang="en-US"/>
              <a:pPr>
                <a:defRPr/>
              </a:pPr>
              <a:t>‹#›</a:t>
            </a:fld>
            <a:endParaRPr lang="en-US"/>
          </a:p>
        </p:txBody>
      </p:sp>
    </p:spTree>
    <p:extLst>
      <p:ext uri="{BB962C8B-B14F-4D97-AF65-F5344CB8AC3E}">
        <p14:creationId xmlns:p14="http://schemas.microsoft.com/office/powerpoint/2010/main" val="3376063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2F9FF20-160D-5542-862A-A1A4825D9DAA}" type="slidenum">
              <a:rPr lang="en-US"/>
              <a:pPr>
                <a:defRPr/>
              </a:pPr>
              <a:t>‹#›</a:t>
            </a:fld>
            <a:endParaRPr lang="en-US"/>
          </a:p>
        </p:txBody>
      </p:sp>
    </p:spTree>
    <p:extLst>
      <p:ext uri="{BB962C8B-B14F-4D97-AF65-F5344CB8AC3E}">
        <p14:creationId xmlns:p14="http://schemas.microsoft.com/office/powerpoint/2010/main" val="347377972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51151602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D6DEE421-380E-2D4E-8DAF-0AEFE8CF8F39}" type="slidenum">
              <a:rPr lang="en-US"/>
              <a:pPr>
                <a:defRPr/>
              </a:pPr>
              <a:t>‹#›</a:t>
            </a:fld>
            <a:endParaRPr lang="en-US"/>
          </a:p>
        </p:txBody>
      </p:sp>
    </p:spTree>
    <p:extLst>
      <p:ext uri="{BB962C8B-B14F-4D97-AF65-F5344CB8AC3E}">
        <p14:creationId xmlns:p14="http://schemas.microsoft.com/office/powerpoint/2010/main" val="189262537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C29AC67D-5201-6746-B6F3-A029AC99B0E1}" type="slidenum">
              <a:rPr lang="en-US"/>
              <a:pPr>
                <a:defRPr/>
              </a:pPr>
              <a:t>‹#›</a:t>
            </a:fld>
            <a:endParaRPr lang="en-US"/>
          </a:p>
        </p:txBody>
      </p:sp>
    </p:spTree>
    <p:extLst>
      <p:ext uri="{BB962C8B-B14F-4D97-AF65-F5344CB8AC3E}">
        <p14:creationId xmlns:p14="http://schemas.microsoft.com/office/powerpoint/2010/main" val="424611861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7634"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ma14="http://schemas.microsoft.com/office/mac/drawingml/2011/main" val="1"/>
            </a:ext>
            <a:ext uri="{C572A759-6A51-4108-AA02-DFA0A04FC94B}">
              <ma14:wrappingTextBox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197635"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ma14="http://schemas.microsoft.com/office/mac/drawingml/2011/main" val="1"/>
            </a:ext>
            <a:ext uri="{C572A759-6A51-4108-AA02-DFA0A04FC94B}">
              <ma14:wrappingTextBox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extLst>
      <p:ext uri="{BB962C8B-B14F-4D97-AF65-F5344CB8AC3E}">
        <p14:creationId xmlns:p14="http://schemas.microsoft.com/office/powerpoint/2010/main" val="382074726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xmlns:p14="http://schemas.microsoft.com/office/powerpoint/2010/mai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71"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66573"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574"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76"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78"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80"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93"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6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nvGrpSpPr>
            <p:cNvPr id="666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75486954-C798-7847-9494-593801F604EA}" type="slidenum">
              <a:rPr lang="en-US"/>
              <a:pPr>
                <a:defRPr/>
              </a:pPr>
              <a:t>‹#›</a:t>
            </a:fld>
            <a:endParaRPr lang="en-US"/>
          </a:p>
        </p:txBody>
      </p:sp>
    </p:spTree>
    <p:extLst>
      <p:ext uri="{BB962C8B-B14F-4D97-AF65-F5344CB8AC3E}">
        <p14:creationId xmlns:p14="http://schemas.microsoft.com/office/powerpoint/2010/main" val="2299608818"/>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13850317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2C24B12-CC21-CF47-8CBF-37493A827B8F}" type="slidenum">
              <a:rPr lang="en-US"/>
              <a:pPr>
                <a:defRPr/>
              </a:pPr>
              <a:t>‹#›</a:t>
            </a:fld>
            <a:endParaRPr lang="en-US"/>
          </a:p>
        </p:txBody>
      </p:sp>
    </p:spTree>
    <p:extLst>
      <p:ext uri="{BB962C8B-B14F-4D97-AF65-F5344CB8AC3E}">
        <p14:creationId xmlns:p14="http://schemas.microsoft.com/office/powerpoint/2010/main" val="234080208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endParaRPr lang="en-US"/>
          </a:p>
        </p:txBody>
      </p:sp>
      <p:sp>
        <p:nvSpPr>
          <p:cNvPr id="54276"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endParaRPr lang="en-US"/>
          </a:p>
        </p:txBody>
      </p:sp>
      <p:sp>
        <p:nvSpPr>
          <p:cNvPr id="54277"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fld id="{6652A4B6-9333-CA45-AA30-402B88C4B682}" type="slidenum">
              <a:rPr lang="en-US"/>
              <a:pPr/>
              <a:t>‹#›</a:t>
            </a:fld>
            <a:endParaRPr lang="en-US"/>
          </a:p>
        </p:txBody>
      </p:sp>
      <p:pic>
        <p:nvPicPr>
          <p:cNvPr id="542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9"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tx2"/>
        </a:buClr>
        <a:buFont typeface="Wingdings" charset="0"/>
        <a:buChar char="w"/>
        <a:defRPr sz="3200">
          <a:solidFill>
            <a:schemeClr val="tx1"/>
          </a:solidFill>
          <a:latin typeface="+mn-lt"/>
          <a:ea typeface="+mn-ea"/>
          <a:cs typeface="+mn-cs"/>
        </a:defRPr>
      </a:lvl1pPr>
      <a:lvl2pPr marL="742950" indent="-285750" algn="l" rtl="0" fontAlgn="base">
        <a:spcBef>
          <a:spcPct val="20000"/>
        </a:spcBef>
        <a:spcAft>
          <a:spcPct val="0"/>
        </a:spcAft>
        <a:buSzPct val="95000"/>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7C187A0D-E349-2E4D-A666-B57BB3F95689}" type="slidenum">
              <a:rPr lang="en-US"/>
              <a:pPr eaLnBrk="1" hangingPunct="1">
                <a:defRPr/>
              </a:pPr>
              <a:t>‹#›</a:t>
            </a:fld>
            <a:endParaRPr lang="en-US"/>
          </a:p>
        </p:txBody>
      </p:sp>
    </p:spTree>
    <p:extLst>
      <p:ext uri="{BB962C8B-B14F-4D97-AF65-F5344CB8AC3E}">
        <p14:creationId xmlns:p14="http://schemas.microsoft.com/office/powerpoint/2010/main" val="612657674"/>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CEA3D90F-4DA8-274D-94AD-D320B3A7A390}" type="slidenum">
              <a:rPr lang="en-US"/>
              <a:pPr>
                <a:defRPr/>
              </a:pPr>
              <a:t>‹#›</a:t>
            </a:fld>
            <a:endParaRPr lang="en-US"/>
          </a:p>
        </p:txBody>
      </p:sp>
    </p:spTree>
    <p:extLst>
      <p:ext uri="{BB962C8B-B14F-4D97-AF65-F5344CB8AC3E}">
        <p14:creationId xmlns:p14="http://schemas.microsoft.com/office/powerpoint/2010/main" val="1058065985"/>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A5772359-F20E-5647-A636-0A252F39C268}" type="slidenum">
              <a:rPr lang="en-US"/>
              <a:pPr/>
              <a:t>‹#›</a:t>
            </a:fld>
            <a:endParaRPr lang="en-US"/>
          </a:p>
        </p:txBody>
      </p:sp>
    </p:spTree>
    <p:extLst>
      <p:ext uri="{BB962C8B-B14F-4D97-AF65-F5344CB8AC3E}">
        <p14:creationId xmlns:p14="http://schemas.microsoft.com/office/powerpoint/2010/main" val="2735652848"/>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789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kumimoji="1" lang="en-US">
              <a:solidFill>
                <a:srgbClr val="000000"/>
              </a:solidFill>
              <a:latin typeface="Times New Roman" charset="0"/>
            </a:endParaRPr>
          </a:p>
        </p:txBody>
      </p:sp>
      <p:sp>
        <p:nvSpPr>
          <p:cNvPr id="3789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pic>
        <p:nvPicPr>
          <p:cNvPr id="3789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7894"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5"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a:solidFill>
                <a:srgbClr val="000000"/>
              </a:solidFill>
              <a:latin typeface="Times New Roman"/>
            </a:endParaRPr>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a:solidFill>
                <a:srgbClr val="000000"/>
              </a:solidFill>
              <a:latin typeface="Times New Roman"/>
            </a:endParaRPr>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FFE2C49A-812E-5B48-AE21-EEE68AF3DC37}"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6385006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eaLnBrk="1" hangingPunct="1">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eaLnBrk="1" hangingPunct="1">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eaLnBrk="1" hangingPunct="1">
              <a:defRPr/>
            </a:pPr>
            <a:fld id="{F3E0B065-6F85-1942-B475-8BA0555833B7}" type="slidenum">
              <a:rPr lang="en-GB">
                <a:latin typeface="Times New Roman" charset="0"/>
              </a:rPr>
              <a:pPr eaLnBrk="1" hangingPunct="1">
                <a:defRPr/>
              </a:pPr>
              <a:t>‹#›</a:t>
            </a:fld>
            <a:endParaRPr lang="en-GB">
              <a:latin typeface="Times New Roman" charset="0"/>
            </a:endParaRPr>
          </a:p>
        </p:txBody>
      </p:sp>
    </p:spTree>
    <p:extLst>
      <p:ext uri="{BB962C8B-B14F-4D97-AF65-F5344CB8AC3E}">
        <p14:creationId xmlns:p14="http://schemas.microsoft.com/office/powerpoint/2010/main" val="782532013"/>
      </p:ext>
    </p:extLst>
  </p:cSld>
  <p:clrMap bg1="lt1" tx1="dk1" bg2="lt2" tx2="dk2" accent1="accent1" accent2="accent2" accent3="accent3" accent4="accent4" accent5="accent5" accent6="accent6" hlink="hlink" folHlink="folHlink"/>
  <p:sldLayoutIdLst>
    <p:sldLayoutId id="214748393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789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3789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789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7894"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5"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FFE2C49A-812E-5B48-AE21-EEE68AF3DC3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78"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5"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6"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8"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9"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103" name="Group 31"/>
            <p:cNvGrpSpPr>
              <a:grpSpLocks/>
            </p:cNvGrpSpPr>
            <p:nvPr/>
          </p:nvGrpSpPr>
          <p:grpSpPr bwMode="auto">
            <a:xfrm>
              <a:off x="1" y="392"/>
              <a:ext cx="5758" cy="1571"/>
              <a:chOff x="1" y="392"/>
              <a:chExt cx="5758" cy="1571"/>
            </a:xfrm>
          </p:grpSpPr>
          <p:sp>
            <p:nvSpPr>
              <p:cNvPr id="31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10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62A01C89-13D0-6B47-95A4-B5D73B0A43FD}" type="slidenum">
              <a:rPr lang="en-US"/>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38431515"/>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eaLnBrk="1" hangingPunct="1"/>
            <a:endParaRPr lang="en-US">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eaLnBrk="1" hangingPunct="1"/>
            <a:endParaRPr lang="en-US">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eaLnBrk="1" hangingPunct="1"/>
            <a:fld id="{5D917906-2338-6249-97C0-C58375F020F7}" type="slidenum">
              <a:rPr lang="en-US" smtClean="0">
                <a:ea typeface="MS PGothic" charset="0"/>
                <a:cs typeface="MS PGothic" charset="0"/>
              </a:rPr>
              <a:pPr eaLnBrk="1" hangingPunct="1"/>
              <a:t>‹#›</a:t>
            </a:fld>
            <a:endParaRPr lang="en-US">
              <a:ea typeface="MS PGothic" charset="0"/>
              <a:cs typeface="MS PGothic" charset="0"/>
            </a:endParaRPr>
          </a:p>
        </p:txBody>
      </p:sp>
    </p:spTree>
    <p:extLst>
      <p:ext uri="{BB962C8B-B14F-4D97-AF65-F5344CB8AC3E}">
        <p14:creationId xmlns:p14="http://schemas.microsoft.com/office/powerpoint/2010/main" val="67530048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extLst>
      <p:ext uri="{BB962C8B-B14F-4D97-AF65-F5344CB8AC3E}">
        <p14:creationId xmlns:p14="http://schemas.microsoft.com/office/powerpoint/2010/main" val="409717388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264614"/>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14/9/17</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47601442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2.png"/><Relationship Id="rId5" Type="http://schemas.openxmlformats.org/officeDocument/2006/relationships/image" Target="../media/image13.gif"/><Relationship Id="rId1" Type="http://schemas.openxmlformats.org/officeDocument/2006/relationships/themeOverride" Target="../theme/themeOverride1.xml"/><Relationship Id="rId2"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emf"/><Relationship Id="rId5" Type="http://schemas.openxmlformats.org/officeDocument/2006/relationships/image" Target="../media/image110.emf"/><Relationship Id="rId1" Type="http://schemas.openxmlformats.org/officeDocument/2006/relationships/slideLayout" Target="../slideLayouts/slideLayout40.xml"/><Relationship Id="rId2" Type="http://schemas.openxmlformats.org/officeDocument/2006/relationships/notesSlide" Target="../notesSlides/notesSlide6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11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68.xml"/><Relationship Id="rId3" Type="http://schemas.openxmlformats.org/officeDocument/2006/relationships/image" Target="../media/image11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1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69.xml"/><Relationship Id="rId3" Type="http://schemas.openxmlformats.org/officeDocument/2006/relationships/image" Target="../media/image11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0.xml"/><Relationship Id="rId3" Type="http://schemas.openxmlformats.org/officeDocument/2006/relationships/image" Target="../media/image11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1.xml"/><Relationship Id="rId3" Type="http://schemas.openxmlformats.org/officeDocument/2006/relationships/image" Target="../media/image11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2.xml"/><Relationship Id="rId3" Type="http://schemas.openxmlformats.org/officeDocument/2006/relationships/image" Target="../media/image1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110.xml.rels><?xml version="1.0" encoding="UTF-8" standalone="yes"?>
<Relationships xmlns="http://schemas.openxmlformats.org/package/2006/relationships"><Relationship Id="rId3" Type="http://schemas.openxmlformats.org/officeDocument/2006/relationships/slide" Target="slide12.xml"/><Relationship Id="rId4" Type="http://schemas.openxmlformats.org/officeDocument/2006/relationships/image" Target="../media/image118.emf"/><Relationship Id="rId5" Type="http://schemas.openxmlformats.org/officeDocument/2006/relationships/slide" Target="slide16.xml"/><Relationship Id="rId1" Type="http://schemas.openxmlformats.org/officeDocument/2006/relationships/slideLayout" Target="../slideLayouts/slideLayout35.xml"/><Relationship Id="rId2" Type="http://schemas.openxmlformats.org/officeDocument/2006/relationships/notesSlide" Target="../notesSlides/notesSlide7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4.xml"/><Relationship Id="rId3" Type="http://schemas.openxmlformats.org/officeDocument/2006/relationships/image" Target="../media/image11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5.xml"/><Relationship Id="rId3" Type="http://schemas.openxmlformats.org/officeDocument/2006/relationships/image" Target="../media/image119.png"/></Relationships>
</file>

<file path=ppt/slides/_rels/slide113.xml.rels><?xml version="1.0" encoding="UTF-8" standalone="yes"?>
<Relationships xmlns="http://schemas.openxmlformats.org/package/2006/relationships"><Relationship Id="rId3" Type="http://schemas.openxmlformats.org/officeDocument/2006/relationships/image" Target="../media/image120.gif"/><Relationship Id="rId4" Type="http://schemas.openxmlformats.org/officeDocument/2006/relationships/slide" Target="slide16.xml"/><Relationship Id="rId1" Type="http://schemas.openxmlformats.org/officeDocument/2006/relationships/slideLayout" Target="../slideLayouts/slideLayout46.xml"/><Relationship Id="rId2" Type="http://schemas.openxmlformats.org/officeDocument/2006/relationships/notesSlide" Target="../notesSlides/notesSlide7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7.xml"/><Relationship Id="rId3" Type="http://schemas.openxmlformats.org/officeDocument/2006/relationships/image" Target="../media/image12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8.xml"/><Relationship Id="rId3" Type="http://schemas.openxmlformats.org/officeDocument/2006/relationships/image" Target="../media/image12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9.xml"/><Relationship Id="rId3" Type="http://schemas.openxmlformats.org/officeDocument/2006/relationships/image" Target="../media/image12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0.xml"/><Relationship Id="rId3" Type="http://schemas.openxmlformats.org/officeDocument/2006/relationships/image" Target="../media/image12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image" Target="../media/image12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1.xml"/><Relationship Id="rId3" Type="http://schemas.openxmlformats.org/officeDocument/2006/relationships/image" Target="../media/image1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2.xml"/><Relationship Id="rId3" Type="http://schemas.openxmlformats.org/officeDocument/2006/relationships/image" Target="../media/image12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3.xml"/><Relationship Id="rId3" Type="http://schemas.openxmlformats.org/officeDocument/2006/relationships/image" Target="../media/image11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4.xml"/><Relationship Id="rId3" Type="http://schemas.openxmlformats.org/officeDocument/2006/relationships/image" Target="../media/image12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5.xml"/><Relationship Id="rId3" Type="http://schemas.openxmlformats.org/officeDocument/2006/relationships/image" Target="../media/image12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6.xml"/><Relationship Id="rId3" Type="http://schemas.openxmlformats.org/officeDocument/2006/relationships/image" Target="../media/image13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7.xml"/><Relationship Id="rId3" Type="http://schemas.openxmlformats.org/officeDocument/2006/relationships/image" Target="../media/image13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8.xml"/><Relationship Id="rId3" Type="http://schemas.openxmlformats.org/officeDocument/2006/relationships/image" Target="../media/image13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9.xml"/><Relationship Id="rId3" Type="http://schemas.openxmlformats.org/officeDocument/2006/relationships/image" Target="../media/image13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0.xml"/><Relationship Id="rId3" Type="http://schemas.openxmlformats.org/officeDocument/2006/relationships/image" Target="../media/image13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1.xml"/><Relationship Id="rId3" Type="http://schemas.openxmlformats.org/officeDocument/2006/relationships/image" Target="../media/image1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3.xml"/><Relationship Id="rId3" Type="http://schemas.openxmlformats.org/officeDocument/2006/relationships/image" Target="../media/image12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4.xml"/><Relationship Id="rId3" Type="http://schemas.openxmlformats.org/officeDocument/2006/relationships/image" Target="../media/image13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5.xml"/><Relationship Id="rId3" Type="http://schemas.openxmlformats.org/officeDocument/2006/relationships/image" Target="../media/image13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6.xml"/><Relationship Id="rId3" Type="http://schemas.openxmlformats.org/officeDocument/2006/relationships/image" Target="../media/image13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7.xml"/><Relationship Id="rId3" Type="http://schemas.openxmlformats.org/officeDocument/2006/relationships/image" Target="../media/image13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8.xml"/><Relationship Id="rId3" Type="http://schemas.openxmlformats.org/officeDocument/2006/relationships/image" Target="../media/image14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9.xml"/><Relationship Id="rId3" Type="http://schemas.openxmlformats.org/officeDocument/2006/relationships/image" Target="../media/image14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0.xml"/><Relationship Id="rId3" Type="http://schemas.openxmlformats.org/officeDocument/2006/relationships/image" Target="../media/image14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101.xml"/><Relationship Id="rId3" Type="http://schemas.openxmlformats.org/officeDocument/2006/relationships/image" Target="../media/image14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21.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02.xml"/><Relationship Id="rId3" Type="http://schemas.openxmlformats.org/officeDocument/2006/relationships/image" Target="../media/image144.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3.xml"/><Relationship Id="rId3" Type="http://schemas.openxmlformats.org/officeDocument/2006/relationships/image" Target="../media/image27.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4.xml"/><Relationship Id="rId3" Type="http://schemas.openxmlformats.org/officeDocument/2006/relationships/image" Target="../media/image14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5.xml"/><Relationship Id="rId3" Type="http://schemas.openxmlformats.org/officeDocument/2006/relationships/image" Target="../media/image14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6.xml"/><Relationship Id="rId3" Type="http://schemas.openxmlformats.org/officeDocument/2006/relationships/image" Target="../media/image14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7.xml"/><Relationship Id="rId3" Type="http://schemas.openxmlformats.org/officeDocument/2006/relationships/image" Target="../media/image11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8.xml"/><Relationship Id="rId3" Type="http://schemas.openxmlformats.org/officeDocument/2006/relationships/image" Target="../media/image14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9.xml"/><Relationship Id="rId3" Type="http://schemas.openxmlformats.org/officeDocument/2006/relationships/image" Target="../media/image11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0.xml"/><Relationship Id="rId3" Type="http://schemas.openxmlformats.org/officeDocument/2006/relationships/image" Target="../media/image12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1.xml"/><Relationship Id="rId3" Type="http://schemas.openxmlformats.org/officeDocument/2006/relationships/image" Target="../media/image1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2.xml"/><Relationship Id="rId3" Type="http://schemas.openxmlformats.org/officeDocument/2006/relationships/image" Target="../media/image15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3.xml"/><Relationship Id="rId3" Type="http://schemas.openxmlformats.org/officeDocument/2006/relationships/image" Target="../media/image15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4.xml"/><Relationship Id="rId3" Type="http://schemas.openxmlformats.org/officeDocument/2006/relationships/image" Target="../media/image152.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5.xml"/><Relationship Id="rId3" Type="http://schemas.openxmlformats.org/officeDocument/2006/relationships/image" Target="../media/image153.e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7.xml"/><Relationship Id="rId3" Type="http://schemas.openxmlformats.org/officeDocument/2006/relationships/image" Target="../media/image154.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18.xml"/><Relationship Id="rId3" Type="http://schemas.openxmlformats.org/officeDocument/2006/relationships/image" Target="../media/image155.e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1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2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60.x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57.emf"/><Relationship Id="rId5" Type="http://schemas.openxmlformats.org/officeDocument/2006/relationships/image" Target="../media/image158.emf"/><Relationship Id="rId1" Type="http://schemas.openxmlformats.org/officeDocument/2006/relationships/slideLayout" Target="../slideLayouts/slideLayout45.xml"/><Relationship Id="rId2" Type="http://schemas.openxmlformats.org/officeDocument/2006/relationships/notesSlide" Target="../notesSlides/notesSlide12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2.xml"/><Relationship Id="rId3" Type="http://schemas.openxmlformats.org/officeDocument/2006/relationships/image" Target="../media/image159.e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3.xml"/><Relationship Id="rId3" Type="http://schemas.openxmlformats.org/officeDocument/2006/relationships/image" Target="../media/image160.emf"/></Relationships>
</file>

<file path=ppt/slides/_rels/slide163.xml.rels><?xml version="1.0" encoding="UTF-8" standalone="yes"?>
<Relationships xmlns="http://schemas.openxmlformats.org/package/2006/relationships"><Relationship Id="rId3" Type="http://schemas.openxmlformats.org/officeDocument/2006/relationships/slide" Target="slide20.xml"/><Relationship Id="rId4" Type="http://schemas.openxmlformats.org/officeDocument/2006/relationships/image" Target="../media/image161.gif"/><Relationship Id="rId1" Type="http://schemas.openxmlformats.org/officeDocument/2006/relationships/slideLayout" Target="../slideLayouts/slideLayout46.xml"/><Relationship Id="rId2" Type="http://schemas.openxmlformats.org/officeDocument/2006/relationships/notesSlide" Target="../notesSlides/notesSlide12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5.xml"/><Relationship Id="rId3" Type="http://schemas.openxmlformats.org/officeDocument/2006/relationships/image" Target="../media/image161.gi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12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8.xml"/><Relationship Id="rId3" Type="http://schemas.openxmlformats.org/officeDocument/2006/relationships/image" Target="../media/image162.e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9.xml"/><Relationship Id="rId3" Type="http://schemas.openxmlformats.org/officeDocument/2006/relationships/image" Target="../media/image13.gi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1.xml"/><Relationship Id="rId3" Type="http://schemas.openxmlformats.org/officeDocument/2006/relationships/image" Target="../media/image163.emf"/></Relationships>
</file>

<file path=ppt/slides/_rels/slide172.xml.rels><?xml version="1.0" encoding="UTF-8" standalone="yes"?>
<Relationships xmlns="http://schemas.openxmlformats.org/package/2006/relationships"><Relationship Id="rId3" Type="http://schemas.openxmlformats.org/officeDocument/2006/relationships/audio" Target="../media/media1.WAV"/><Relationship Id="rId4" Type="http://schemas.openxmlformats.org/officeDocument/2006/relationships/slideLayout" Target="../slideLayouts/slideLayout40.xml"/><Relationship Id="rId5" Type="http://schemas.openxmlformats.org/officeDocument/2006/relationships/notesSlide" Target="../notesSlides/notesSlide132.xml"/><Relationship Id="rId6" Type="http://schemas.openxmlformats.org/officeDocument/2006/relationships/oleObject" Target="../embeddings/oleObject1.bin"/><Relationship Id="rId7" Type="http://schemas.openxmlformats.org/officeDocument/2006/relationships/image" Target="../media/image164.png"/><Relationship Id="rId8" Type="http://schemas.openxmlformats.org/officeDocument/2006/relationships/image" Target="../media/image165.png"/><Relationship Id="rId9" Type="http://schemas.openxmlformats.org/officeDocument/2006/relationships/slide" Target="slide75.xml"/><Relationship Id="rId1" Type="http://schemas.openxmlformats.org/officeDocument/2006/relationships/vmlDrawing" Target="../drawings/vmlDrawing1.vml"/><Relationship Id="rId2" Type="http://schemas.microsoft.com/office/2007/relationships/media" Target="../media/media1.WAV"/></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3.xml"/><Relationship Id="rId3" Type="http://schemas.openxmlformats.org/officeDocument/2006/relationships/image" Target="../media/image166.emf"/></Relationships>
</file>

<file path=ppt/slides/_rels/slide174.xml.rels><?xml version="1.0" encoding="UTF-8" standalone="yes"?>
<Relationships xmlns="http://schemas.openxmlformats.org/package/2006/relationships"><Relationship Id="rId3" Type="http://schemas.openxmlformats.org/officeDocument/2006/relationships/audio" Target="../media/media1.WAV"/><Relationship Id="rId4" Type="http://schemas.openxmlformats.org/officeDocument/2006/relationships/slideLayout" Target="../slideLayouts/slideLayout40.xml"/><Relationship Id="rId5" Type="http://schemas.openxmlformats.org/officeDocument/2006/relationships/notesSlide" Target="../notesSlides/notesSlide134.xml"/><Relationship Id="rId6" Type="http://schemas.openxmlformats.org/officeDocument/2006/relationships/oleObject" Target="../embeddings/oleObject2.bin"/><Relationship Id="rId7" Type="http://schemas.openxmlformats.org/officeDocument/2006/relationships/image" Target="../media/image164.png"/><Relationship Id="rId8" Type="http://schemas.openxmlformats.org/officeDocument/2006/relationships/image" Target="../media/image165.png"/><Relationship Id="rId9" Type="http://schemas.openxmlformats.org/officeDocument/2006/relationships/slide" Target="slide75.xml"/><Relationship Id="rId1" Type="http://schemas.openxmlformats.org/officeDocument/2006/relationships/vmlDrawing" Target="../drawings/vmlDrawing2.vml"/><Relationship Id="rId2" Type="http://schemas.microsoft.com/office/2007/relationships/media" Target="../media/media1.WAV"/></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5.xml"/><Relationship Id="rId3" Type="http://schemas.openxmlformats.org/officeDocument/2006/relationships/image" Target="../media/image167.emf"/></Relationships>
</file>

<file path=ppt/slides/_rels/slide176.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231.xml"/><Relationship Id="rId2" Type="http://schemas.openxmlformats.org/officeDocument/2006/relationships/notesSlide" Target="../notesSlides/notesSlide136.xml"/></Relationships>
</file>

<file path=ppt/slides/_rels/slide177.xml.rels><?xml version="1.0" encoding="UTF-8" standalone="yes"?>
<Relationships xmlns="http://schemas.openxmlformats.org/package/2006/relationships"><Relationship Id="rId3" Type="http://schemas.openxmlformats.org/officeDocument/2006/relationships/audio" Target="../media/media1.WAV"/><Relationship Id="rId4" Type="http://schemas.microsoft.com/office/2007/relationships/media" Target="../media/media2.WAV"/><Relationship Id="rId5" Type="http://schemas.openxmlformats.org/officeDocument/2006/relationships/audio" Target="../media/media2.WAV"/><Relationship Id="rId6" Type="http://schemas.openxmlformats.org/officeDocument/2006/relationships/slideLayout" Target="../slideLayouts/slideLayout40.xml"/><Relationship Id="rId7" Type="http://schemas.openxmlformats.org/officeDocument/2006/relationships/notesSlide" Target="../notesSlides/notesSlide137.xml"/><Relationship Id="rId8" Type="http://schemas.openxmlformats.org/officeDocument/2006/relationships/oleObject" Target="../embeddings/oleObject3.bin"/><Relationship Id="rId9" Type="http://schemas.openxmlformats.org/officeDocument/2006/relationships/image" Target="../media/image170.png"/><Relationship Id="rId10" Type="http://schemas.openxmlformats.org/officeDocument/2006/relationships/image" Target="../media/image165.png"/><Relationship Id="rId1" Type="http://schemas.openxmlformats.org/officeDocument/2006/relationships/vmlDrawing" Target="../drawings/vmlDrawing3.vml"/><Relationship Id="rId2" Type="http://schemas.microsoft.com/office/2007/relationships/media" Target="../media/media1.WAV"/></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79.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68.xml"/><Relationship Id="rId2" Type="http://schemas.openxmlformats.org/officeDocument/2006/relationships/notesSlide" Target="../notesSlides/notesSlide138.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emf"/><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6.emf"/><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emf"/><Relationship Id="rId1" Type="http://schemas.openxmlformats.org/officeDocument/2006/relationships/slideLayout" Target="../slideLayouts/slideLayout3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emf"/><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1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51.jpeg"/><Relationship Id="rId1" Type="http://schemas.openxmlformats.org/officeDocument/2006/relationships/tags" Target="../tags/tag1.xml"/><Relationship Id="rId2"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4.xml"/><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6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6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tags" Target="../tags/tag2.xml"/><Relationship Id="rId2"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6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6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14.jpeg"/><Relationship Id="rId3"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4.jpeg"/><Relationship Id="rId1" Type="http://schemas.openxmlformats.org/officeDocument/2006/relationships/tags" Target="../tags/tag3.xml"/><Relationship Id="rId2"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68.jpeg"/></Relationships>
</file>

<file path=ppt/slides/_rels/slide6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112.xml"/><Relationship Id="rId3"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70.jpeg"/><Relationship Id="rId5" Type="http://schemas.openxmlformats.org/officeDocument/2006/relationships/image" Target="../media/image64.jpeg"/><Relationship Id="rId1" Type="http://schemas.openxmlformats.org/officeDocument/2006/relationships/tags" Target="../tags/tag5.xml"/><Relationship Id="rId2"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71.jpeg"/><Relationship Id="rId1" Type="http://schemas.openxmlformats.org/officeDocument/2006/relationships/tags" Target="../tags/tag6.xml"/><Relationship Id="rId2"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112.xml"/><Relationship Id="rId3" Type="http://schemas.openxmlformats.org/officeDocument/2006/relationships/image" Target="../media/image7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7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image" Target="../media/image7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14.jpeg"/><Relationship Id="rId3" Type="http://schemas.openxmlformats.org/officeDocument/2006/relationships/image" Target="../media/image16.jpg"/></Relationships>
</file>

<file path=ppt/slides/_rels/slide70.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jpeg"/><Relationship Id="rId1" Type="http://schemas.openxmlformats.org/officeDocument/2006/relationships/slideLayout" Target="../slideLayouts/slideLayout45.xml"/><Relationship Id="rId2" Type="http://schemas.openxmlformats.org/officeDocument/2006/relationships/notesSlide" Target="../notesSlides/notesSlide40.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80.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8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2.emf"/></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gif"/><Relationship Id="rId1" Type="http://schemas.openxmlformats.org/officeDocument/2006/relationships/slideLayout" Target="../slideLayouts/slideLayout29.xml"/><Relationship Id="rId2" Type="http://schemas.openxmlformats.org/officeDocument/2006/relationships/notesSlide" Target="../notesSlides/notesSlide4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8.xml"/><Relationship Id="rId3"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14.jpeg"/><Relationship Id="rId3" Type="http://schemas.openxmlformats.org/officeDocument/2006/relationships/image" Target="../media/image1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 Id="rId3" Type="http://schemas.openxmlformats.org/officeDocument/2006/relationships/image" Target="../media/image8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0.xml"/><Relationship Id="rId3" Type="http://schemas.openxmlformats.org/officeDocument/2006/relationships/image" Target="../media/image85.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1.xml"/><Relationship Id="rId3" Type="http://schemas.openxmlformats.org/officeDocument/2006/relationships/image" Target="../media/image86.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52.xml"/><Relationship Id="rId3" Type="http://schemas.openxmlformats.org/officeDocument/2006/relationships/image" Target="../media/image87.png"/></Relationships>
</file>

<file path=ppt/slides/_rels/slide8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35.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51.xml"/><Relationship Id="rId2" Type="http://schemas.openxmlformats.org/officeDocument/2006/relationships/notesSlide" Target="../notesSlides/notesSlide5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54.xml"/><Relationship Id="rId3" Type="http://schemas.openxmlformats.org/officeDocument/2006/relationships/image" Target="../media/image9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55.xml"/><Relationship Id="rId3"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151.xml"/><Relationship Id="rId2" Type="http://schemas.openxmlformats.org/officeDocument/2006/relationships/notesSlide" Target="../notesSlides/notesSlide56.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2.png"/><Relationship Id="rId1" Type="http://schemas.openxmlformats.org/officeDocument/2006/relationships/slideLayout" Target="../slideLayouts/slideLayout151.xml"/><Relationship Id="rId2" Type="http://schemas.openxmlformats.org/officeDocument/2006/relationships/notesSlide" Target="../notesSlides/notesSlide5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gif"/><Relationship Id="rId1" Type="http://schemas.openxmlformats.org/officeDocument/2006/relationships/slideLayout" Target="../slideLayouts/slideLayout247.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175.xml"/><Relationship Id="rId2" Type="http://schemas.openxmlformats.org/officeDocument/2006/relationships/notesSlide" Target="../notesSlides/notesSlide5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9.xml"/><Relationship Id="rId3" Type="http://schemas.openxmlformats.org/officeDocument/2006/relationships/image" Target="../media/image100.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40.xml"/><Relationship Id="rId2" Type="http://schemas.openxmlformats.org/officeDocument/2006/relationships/notesSlide" Target="../notesSlides/notesSlide6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2.xml"/><Relationship Id="rId3" Type="http://schemas.openxmlformats.org/officeDocument/2006/relationships/image" Target="../media/image10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 Id="rId3" Type="http://schemas.openxmlformats.org/officeDocument/2006/relationships/image" Target="../media/image10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5.xml"/><Relationship Id="rId3" Type="http://schemas.openxmlformats.org/officeDocument/2006/relationships/image" Target="../media/image105.jpeg"/></Relationships>
</file>

<file path=ppt/slides/_rels/slide99.xml.rels><?xml version="1.0" encoding="UTF-8" standalone="yes"?>
<Relationships xmlns="http://schemas.openxmlformats.org/package/2006/relationships"><Relationship Id="rId3" Type="http://schemas.openxmlformats.org/officeDocument/2006/relationships/image" Target="../media/image106.gif"/><Relationship Id="rId4" Type="http://schemas.openxmlformats.org/officeDocument/2006/relationships/image" Target="../media/image107.gif"/><Relationship Id="rId1" Type="http://schemas.openxmlformats.org/officeDocument/2006/relationships/slideLayout" Target="../slideLayouts/slideLayout40.xml"/><Relationship Id="rId2" Type="http://schemas.openxmlformats.org/officeDocument/2006/relationships/notesSlide" Target="../notesSlides/notesSlide6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028700"/>
            <a:ext cx="9144000" cy="4787435"/>
          </a:xfrm>
          <a:prstGeom prst="rect">
            <a:avLst/>
          </a:prstGeom>
        </p:spPr>
      </p:pic>
      <p:sp>
        <p:nvSpPr>
          <p:cNvPr id="5122" name="Rectangle 2"/>
          <p:cNvSpPr>
            <a:spLocks noGrp="1" noChangeArrowheads="1"/>
          </p:cNvSpPr>
          <p:nvPr>
            <p:ph type="ctrTitle"/>
          </p:nvPr>
        </p:nvSpPr>
        <p:spPr>
          <a:xfrm>
            <a:off x="2987824" y="0"/>
            <a:ext cx="6153466" cy="1628800"/>
          </a:xfrm>
        </p:spPr>
        <p:txBody>
          <a:bodyPr/>
          <a:lstStyle/>
          <a:p>
            <a:pPr>
              <a:defRPr/>
            </a:pPr>
            <a:r>
              <a:rPr lang="en-US" sz="8800" kern="1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Impact"/>
                <a:ea typeface="Impact"/>
                <a:cs typeface="Impact"/>
              </a:rPr>
              <a:t>2 Timotius</a:t>
            </a:r>
            <a:endParaRPr 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Impact"/>
              <a:ea typeface="Impact"/>
              <a:cs typeface="Impact"/>
            </a:endParaRPr>
          </a:p>
        </p:txBody>
      </p:sp>
      <p:sp>
        <p:nvSpPr>
          <p:cNvPr id="5124" name="Rectangle 4"/>
          <p:cNvSpPr>
            <a:spLocks noChangeArrowheads="1"/>
          </p:cNvSpPr>
          <p:nvPr/>
        </p:nvSpPr>
        <p:spPr bwMode="auto">
          <a:xfrm>
            <a:off x="5580112" y="3068960"/>
            <a:ext cx="3429000" cy="2530475"/>
          </a:xfrm>
          <a:prstGeom prst="rect">
            <a:avLst/>
          </a:prstGeom>
          <a:noFill/>
          <a:ln w="9525">
            <a:noFill/>
            <a:miter lim="800000"/>
            <a:headEnd/>
            <a:tailEnd/>
          </a:ln>
          <a:effectLst>
            <a:outerShdw blurRad="63500" dist="107763" dir="18900000" algn="ctr" rotWithShape="0">
              <a:srgbClr val="000103">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zh-CN" sz="4000" b="1" i="0" u="none" strike="noStrike" kern="1200" cap="none" spc="0" normalizeH="0" baseline="0" noProof="0">
                <a:ln>
                  <a:noFill/>
                </a:ln>
                <a:solidFill>
                  <a:srgbClr val="FFFFFF"/>
                </a:solidFill>
                <a:effectLst/>
                <a:uLnTx/>
                <a:uFillTx/>
                <a:latin typeface="Arial" charset="0"/>
                <a:ea typeface="宋体" charset="0"/>
                <a:cs typeface="宋体" charset="0"/>
              </a:rPr>
              <a:t>Suara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zh-CN" sz="4000" b="1" i="0" u="none" strike="noStrike" kern="1200" cap="none" spc="0" normalizeH="0" baseline="0" noProof="0">
                <a:ln>
                  <a:noFill/>
                </a:ln>
                <a:solidFill>
                  <a:srgbClr val="FFFFFF"/>
                </a:solidFill>
                <a:effectLst/>
                <a:uLnTx/>
                <a:uFillTx/>
                <a:latin typeface="Arial" charset="0"/>
                <a:ea typeface="宋体" charset="0"/>
                <a:cs typeface="宋体" charset="0"/>
              </a:rPr>
              <a:t>Doktrin Melawan Oposisi</a:t>
            </a:r>
          </a:p>
        </p:txBody>
      </p:sp>
      <p:sp>
        <p:nvSpPr>
          <p:cNvPr id="8" name="Rectangle 7"/>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pic>
        <p:nvPicPr>
          <p:cNvPr id="6" name="Picture 5" descr="j017397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356992"/>
            <a:ext cx="2188112" cy="280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49315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p:nvPr/>
        </p:nvPicPr>
        <p:blipFill rotWithShape="1">
          <a:blip r:embed="rId2" cstate="screen">
            <a:extLst>
              <a:ext uri="{28A0092B-C50C-407E-A947-70E740481C1C}">
                <a14:useLocalDpi xmlns:a14="http://schemas.microsoft.com/office/drawing/2010/main" val="0"/>
              </a:ext>
            </a:extLst>
          </a:blip>
          <a:srcRect/>
          <a:stretch/>
        </p:blipFill>
        <p:spPr bwMode="auto">
          <a:xfrm>
            <a:off x="1219757" y="985981"/>
            <a:ext cx="7924243" cy="5872019"/>
          </a:xfrm>
          <a:prstGeom prst="rect">
            <a:avLst/>
          </a:prstGeom>
          <a:noFill/>
          <a:ln>
            <a:noFill/>
          </a:ln>
        </p:spPr>
      </p:pic>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7" name="Text Box 6"/>
          <p:cNvSpPr txBox="1">
            <a:spLocks noChangeArrowheads="1"/>
          </p:cNvSpPr>
          <p:nvPr/>
        </p:nvSpPr>
        <p:spPr bwMode="auto">
          <a:xfrm>
            <a:off x="323850" y="98584"/>
            <a:ext cx="6624638" cy="14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H</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old onto true faith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bey and teach Word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L</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ast days bring apostasy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D</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iligently preach God's Word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9" name="Text Box 6"/>
          <p:cNvSpPr txBox="1">
            <a:spLocks noChangeArrowheads="1"/>
          </p:cNvSpPr>
          <p:nvPr/>
        </p:nvSpPr>
        <p:spPr bwMode="auto">
          <a:xfrm>
            <a:off x="34925" y="98584"/>
            <a:ext cx="433388" cy="14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4</a:t>
            </a:r>
          </a:p>
        </p:txBody>
      </p:sp>
      <p:sp>
        <p:nvSpPr>
          <p:cNvPr id="2" name="Title 1"/>
          <p:cNvSpPr>
            <a:spLocks noGrp="1"/>
          </p:cNvSpPr>
          <p:nvPr>
            <p:ph type="title" idx="4294967295"/>
          </p:nvPr>
        </p:nvSpPr>
        <p:spPr>
          <a:xfrm>
            <a:off x="4051904" y="98584"/>
            <a:ext cx="5092095" cy="1143000"/>
          </a:xfrm>
          <a:noFill/>
          <a:ln>
            <a:noFill/>
          </a:ln>
        </p:spPr>
        <p:txBody>
          <a:bodyPr vert="horz" wrap="square" lIns="91440" tIns="45720" rIns="91440" bIns="45720" numCol="1" anchor="ctr" anchorCtr="0" compatLnSpc="1">
            <a:prstTxWarp prst="textNoShape">
              <a:avLst/>
            </a:prstTxWarp>
          </a:bodyPr>
          <a:lstStyle/>
          <a:p>
            <a:pPr marL="176213" algn="r" defTabSz="457200" eaLnBrk="1" hangingPunct="1"/>
            <a:r>
              <a:rPr lang="en-US" sz="3600" b="1">
                <a:solidFill>
                  <a:srgbClr val="070000"/>
                </a:solidFill>
                <a:latin typeface="Arial"/>
                <a:ea typeface="ＭＳ Ｐゴシック"/>
                <a:cs typeface="Arial"/>
              </a:rPr>
              <a:t>SECOND TIMOTHY</a:t>
            </a:r>
          </a:p>
        </p:txBody>
      </p:sp>
    </p:spTree>
    <p:extLst>
      <p:ext uri="{BB962C8B-B14F-4D97-AF65-F5344CB8AC3E}">
        <p14:creationId xmlns:p14="http://schemas.microsoft.com/office/powerpoint/2010/main" val="2222476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0" y="1038225"/>
            <a:ext cx="9144000" cy="4789488"/>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gradFill rotWithShape="1">
                  <a:gsLst>
                    <a:gs pos="0">
                      <a:schemeClr val="bg1">
                        <a:alpha val="22000"/>
                      </a:schemeClr>
                    </a:gs>
                    <a:gs pos="100000">
                      <a:schemeClr val="bg1">
                        <a:gamma/>
                        <a:shade val="4627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1" eaLnBrk="1" hangingPunct="1"/>
            <a:r>
              <a:rPr lang="en-GB" altLang="zh-CN" sz="2800" b="1">
                <a:ea typeface="宋体" charset="0"/>
                <a:cs typeface="宋体" charset="0"/>
              </a:rPr>
              <a:t>3. </a:t>
            </a:r>
            <a:r>
              <a:rPr lang="en-GB" sz="2800" b="1">
                <a:ea typeface="宋体" charset="0"/>
                <a:cs typeface="宋体" charset="0"/>
              </a:rPr>
              <a:t>Petani</a:t>
            </a:r>
            <a:r>
              <a:rPr lang="en-GB" sz="2800">
                <a:ea typeface="宋体" charset="0"/>
                <a:cs typeface="宋体" charset="0"/>
              </a:rPr>
              <a:t> </a:t>
            </a:r>
            <a:r>
              <a:rPr lang="en-GB" sz="2800" i="1">
                <a:ea typeface="宋体" charset="0"/>
                <a:cs typeface="宋体" charset="0"/>
              </a:rPr>
              <a:t>(2:6-13)</a:t>
            </a:r>
            <a:r>
              <a:rPr lang="en-GB" sz="2800">
                <a:ea typeface="宋体" charset="0"/>
                <a:cs typeface="宋体" charset="0"/>
              </a:rPr>
              <a:t> – Seorang petani harus bekerja keras untuk mendapatkan hasil panen yang baik.</a:t>
            </a:r>
            <a:endParaRPr lang="en-GB" altLang="zh-CN" sz="2800">
              <a:ea typeface="宋体" charset="0"/>
              <a:cs typeface="宋体" charset="0"/>
            </a:endParaRPr>
          </a:p>
          <a:p>
            <a:pPr lvl="1" algn="ctr" eaLnBrk="1" hangingPunct="1"/>
            <a:endParaRPr lang="en-GB" altLang="zh-CN" sz="2800">
              <a:ea typeface="宋体" charset="0"/>
              <a:cs typeface="宋体" charset="0"/>
            </a:endParaRPr>
          </a:p>
          <a:p>
            <a:pPr lvl="1" algn="ctr" eaLnBrk="1" hangingPunct="1"/>
            <a:endParaRPr lang="en-GB" altLang="zh-CN" sz="2800">
              <a:ea typeface="宋体" charset="0"/>
              <a:cs typeface="宋体" charset="0"/>
            </a:endParaRPr>
          </a:p>
          <a:p>
            <a:pPr lvl="1" algn="ctr" eaLnBrk="1" hangingPunct="1"/>
            <a:endParaRPr lang="en-GB" altLang="zh-CN" sz="2800">
              <a:ea typeface="宋体" charset="0"/>
              <a:cs typeface="宋体" charset="0"/>
            </a:endParaRPr>
          </a:p>
          <a:p>
            <a:pPr lvl="1" algn="ctr" eaLnBrk="1" hangingPunct="1"/>
            <a:endParaRPr lang="en-GB" altLang="zh-CN" sz="2800">
              <a:ea typeface="宋体" charset="0"/>
              <a:cs typeface="宋体" charset="0"/>
            </a:endParaRPr>
          </a:p>
          <a:p>
            <a:pPr lvl="1" algn="ctr" eaLnBrk="1" hangingPunct="1"/>
            <a:endParaRPr lang="en-GB" altLang="zh-CN" sz="2800">
              <a:ea typeface="宋体" charset="0"/>
              <a:cs typeface="宋体" charset="0"/>
            </a:endParaRPr>
          </a:p>
          <a:p>
            <a:pPr lvl="1" algn="ctr" eaLnBrk="1" hangingPunct="1"/>
            <a:endParaRPr lang="en-GB" sz="2800">
              <a:ea typeface="宋体" charset="0"/>
              <a:cs typeface="宋体" charset="0"/>
            </a:endParaRPr>
          </a:p>
          <a:p>
            <a:pPr eaLnBrk="1" hangingPunct="1"/>
            <a:r>
              <a:rPr lang="en-GB" altLang="zh-CN" sz="2800">
                <a:ea typeface="宋体" charset="0"/>
                <a:cs typeface="宋体" charset="0"/>
              </a:rPr>
              <a:t>	</a:t>
            </a:r>
          </a:p>
          <a:p>
            <a:pPr eaLnBrk="1" hangingPunct="1"/>
            <a:r>
              <a:rPr lang="en-GB" altLang="zh-CN" sz="2800">
                <a:ea typeface="宋体" charset="0"/>
                <a:cs typeface="宋体" charset="0"/>
              </a:rPr>
              <a:t>	Kesetiaan =</a:t>
            </a:r>
            <a:r>
              <a:rPr lang="en-GB" sz="2800">
                <a:ea typeface="宋体" charset="0"/>
                <a:cs typeface="宋体" charset="0"/>
              </a:rPr>
              <a:t> setia pada Kristus,komandan kita,</a:t>
            </a:r>
            <a:r>
              <a:rPr lang="en-GB" altLang="zh-CN" sz="2800">
                <a:ea typeface="宋体" charset="0"/>
                <a:cs typeface="宋体" charset="0"/>
              </a:rPr>
              <a:t> 	mengikuti hukum Tuhan dan bekerja keras</a:t>
            </a:r>
            <a:endParaRPr lang="en-US" sz="2800">
              <a:ea typeface="宋体" charset="0"/>
              <a:cs typeface="宋体" charset="0"/>
            </a:endParaRPr>
          </a:p>
        </p:txBody>
      </p:sp>
      <p:pic>
        <p:nvPicPr>
          <p:cNvPr id="103427" name="Picture 3" descr="j028029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2441575"/>
            <a:ext cx="170815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103428" name="Picture 4" descr="j02504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04000" y="2419350"/>
            <a:ext cx="199390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103429" name="Picture 5" descr="j02504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9225" y="2206625"/>
            <a:ext cx="1739900" cy="2671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3426">
                                            <p:txEl>
                                              <p:pRg st="8" end="8"/>
                                            </p:txEl>
                                          </p:spTgt>
                                        </p:tgtEl>
                                        <p:attrNameLst>
                                          <p:attrName>style.visibility</p:attrName>
                                        </p:attrNameLst>
                                      </p:cBhvr>
                                      <p:to>
                                        <p:strVal val="visible"/>
                                      </p:to>
                                    </p:set>
                                    <p:animEffect transition="in" filter="blinds(horizontal)">
                                      <p:cBhvr>
                                        <p:cTn id="7" dur="500"/>
                                        <p:tgtEl>
                                          <p:spTgt spid="1034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verseoftheday.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69124" y="620688"/>
            <a:ext cx="10241138" cy="5760640"/>
          </a:xfrm>
          <a:prstGeom prst="rect">
            <a:avLst/>
          </a:prstGeom>
        </p:spPr>
      </p:pic>
    </p:spTree>
    <p:extLst>
      <p:ext uri="{BB962C8B-B14F-4D97-AF65-F5344CB8AC3E}">
        <p14:creationId xmlns:p14="http://schemas.microsoft.com/office/powerpoint/2010/main" val="27733105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53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3933056"/>
            <a:ext cx="9148629" cy="2924943"/>
          </a:xfrm>
          <a:solidFill>
            <a:schemeClr val="tx1"/>
          </a:solidFill>
          <a:extLst/>
        </p:spPr>
        <p:txBody>
          <a:bodyPr/>
          <a:lstStyle/>
          <a:p>
            <a:pPr>
              <a:defRPr/>
            </a:pPr>
            <a:r>
              <a:rPr lang="en-US" b="1" dirty="0">
                <a:effectLst>
                  <a:glow rad="177800">
                    <a:schemeClr val="tx1"/>
                  </a:glow>
                </a:effectLst>
                <a:latin typeface="Arial" charset="0"/>
                <a:ea typeface="ＭＳ Ｐゴシック" charset="0"/>
              </a:rPr>
              <a:t>"If we endure hardship, </a:t>
            </a:r>
            <a:br>
              <a:rPr lang="en-US" b="1" dirty="0">
                <a:effectLst>
                  <a:glow rad="177800">
                    <a:schemeClr val="tx1"/>
                  </a:glow>
                </a:effectLst>
                <a:latin typeface="Arial" charset="0"/>
                <a:ea typeface="ＭＳ Ｐゴシック" charset="0"/>
              </a:rPr>
            </a:br>
            <a:r>
              <a:rPr lang="en-US" sz="6000" b="1" dirty="0">
                <a:solidFill>
                  <a:srgbClr val="FFFF00"/>
                </a:solidFill>
                <a:effectLst>
                  <a:glow rad="177800">
                    <a:schemeClr val="tx1"/>
                  </a:glow>
                </a:effectLst>
                <a:latin typeface="Arial" charset="0"/>
                <a:ea typeface="ＭＳ Ｐゴシック" charset="0"/>
              </a:rPr>
              <a:t>we will reign with him"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 Tim. 2:12 </a:t>
            </a:r>
            <a:r>
              <a:rPr lang="en-US" sz="4000" b="1" dirty="0">
                <a:effectLst>
                  <a:glow rad="177800">
                    <a:schemeClr val="tx1"/>
                  </a:glow>
                </a:effectLst>
                <a:latin typeface="Arial" charset="0"/>
                <a:ea typeface="ＭＳ Ｐゴシック" charset="0"/>
              </a:rPr>
              <a:t>NLT</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4575996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6632" y="188640"/>
            <a:ext cx="11613798" cy="6532762"/>
          </a:xfrm>
          <a:prstGeom prst="rect">
            <a:avLst/>
          </a:prstGeom>
        </p:spPr>
      </p:pic>
    </p:spTree>
    <p:extLst>
      <p:ext uri="{BB962C8B-B14F-4D97-AF65-F5344CB8AC3E}">
        <p14:creationId xmlns:p14="http://schemas.microsoft.com/office/powerpoint/2010/main" val="2178441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a:solidFill>
            <a:srgbClr val="000000"/>
          </a:solidFill>
        </p:spPr>
        <p:txBody>
          <a:bodyPr/>
          <a:lstStyle/>
          <a:p>
            <a:r>
              <a:rPr lang="en-US" b="1" dirty="0"/>
              <a:t>Protection from False Teachers (2 Tim 2:14-26)</a:t>
            </a:r>
          </a:p>
        </p:txBody>
      </p:sp>
      <p:sp>
        <p:nvSpPr>
          <p:cNvPr id="3" name="Title 1"/>
          <p:cNvSpPr txBox="1">
            <a:spLocks/>
          </p:cNvSpPr>
          <p:nvPr/>
        </p:nvSpPr>
        <p:spPr bwMode="auto">
          <a:xfrm>
            <a:off x="2623" y="1628800"/>
            <a:ext cx="457200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Protect the Flock </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(14-19)</a:t>
            </a:r>
          </a:p>
        </p:txBody>
      </p:sp>
      <p:sp>
        <p:nvSpPr>
          <p:cNvPr id="4" name="Title 1"/>
          <p:cNvSpPr txBox="1">
            <a:spLocks/>
          </p:cNvSpPr>
          <p:nvPr/>
        </p:nvSpPr>
        <p:spPr bwMode="auto">
          <a:xfrm>
            <a:off x="4572000" y="1628800"/>
            <a:ext cx="457200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Protect the Shepherd (20-26)</a:t>
            </a:r>
          </a:p>
        </p:txBody>
      </p:sp>
    </p:spTree>
    <p:extLst>
      <p:ext uri="{BB962C8B-B14F-4D97-AF65-F5344CB8AC3E}">
        <p14:creationId xmlns:p14="http://schemas.microsoft.com/office/powerpoint/2010/main" val="478555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573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7380" name="Rectangle 2"/>
          <p:cNvSpPr>
            <a:spLocks noGrp="1" noChangeArrowheads="1"/>
          </p:cNvSpPr>
          <p:nvPr>
            <p:ph type="ctrTitle"/>
          </p:nvPr>
        </p:nvSpPr>
        <p:spPr>
          <a:xfrm>
            <a:off x="0" y="-7938"/>
            <a:ext cx="9144000" cy="914401"/>
          </a:xfrm>
          <a:solidFill>
            <a:srgbClr val="000000"/>
          </a:solidFill>
        </p:spPr>
        <p:txBody>
          <a:bodyPr/>
          <a:lstStyle/>
          <a:p>
            <a:r>
              <a:rPr lang="en-US" sz="3600" b="1">
                <a:solidFill>
                  <a:srgbClr val="FFFFFF"/>
                </a:solidFill>
                <a:latin typeface="Arial" charset="0"/>
                <a:ea typeface="ＭＳ Ｐゴシック" charset="0"/>
                <a:cs typeface="ＭＳ Ｐゴシック" charset="0"/>
              </a:rPr>
              <a:t>Religious Distribution in Singapore</a:t>
            </a:r>
          </a:p>
        </p:txBody>
      </p:sp>
      <p:sp>
        <p:nvSpPr>
          <p:cNvPr id="357381" name="Rectangle 2"/>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o-RO" sz="2800" b="1" i="1" u="none" strike="noStrike" kern="1200" cap="none" spc="0" normalizeH="0" baseline="0" noProof="0">
                <a:ln>
                  <a:noFill/>
                </a:ln>
                <a:solidFill>
                  <a:srgbClr val="000000"/>
                </a:solidFill>
                <a:effectLst/>
                <a:uLnTx/>
                <a:uFillTx/>
                <a:latin typeface="Arial" charset="0"/>
                <a:ea typeface="ＭＳ Ｐゴシック" charset="0"/>
              </a:rPr>
              <a:t>The Straits Times </a:t>
            </a:r>
            <a:r>
              <a:rPr kumimoji="0" lang="ro-RO" sz="2800" b="1" i="0" u="none" strike="noStrike" kern="1200" cap="none" spc="0" normalizeH="0" baseline="0" noProof="0">
                <a:ln>
                  <a:noFill/>
                </a:ln>
                <a:solidFill>
                  <a:srgbClr val="000000"/>
                </a:solidFill>
                <a:effectLst/>
                <a:uLnTx/>
                <a:uFillTx/>
                <a:latin typeface="Arial" charset="0"/>
                <a:ea typeface="ＭＳ Ｐゴシック" charset="0"/>
              </a:rPr>
              <a:t>14 Jan 2013 - 10:37am</a:t>
            </a:r>
          </a:p>
        </p:txBody>
      </p:sp>
      <p:sp>
        <p:nvSpPr>
          <p:cNvPr id="357382" name="Rectangle 2"/>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o-RO" sz="1800" b="1" i="0" u="none" strike="noStrike" kern="1200" cap="none" spc="0" normalizeH="0" baseline="0" noProof="0">
                <a:ln>
                  <a:noFill/>
                </a:ln>
                <a:solidFill>
                  <a:srgbClr val="000000"/>
                </a:solidFill>
                <a:effectLst/>
                <a:uLnTx/>
                <a:uFillTx/>
                <a:latin typeface="Arial" charset="0"/>
                <a:ea typeface="ＭＳ Ｐゴシック" charset="0"/>
              </a:rPr>
              <a:t>Buddhist</a:t>
            </a:r>
          </a:p>
        </p:txBody>
      </p:sp>
      <p:sp>
        <p:nvSpPr>
          <p:cNvPr id="357383" name="Rectangle 2"/>
          <p:cNvSpPr txBox="1">
            <a:spLocks noChangeArrowheads="1"/>
          </p:cNvSpPr>
          <p:nvPr/>
        </p:nvSpPr>
        <p:spPr bwMode="auto">
          <a:xfrm>
            <a:off x="7613650" y="2555875"/>
            <a:ext cx="1530350" cy="404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o-RO" sz="1800" b="1" i="0" u="none" strike="noStrike" kern="1200" cap="none" spc="0" normalizeH="0" baseline="0" noProof="0">
                <a:ln>
                  <a:noFill/>
                </a:ln>
                <a:solidFill>
                  <a:srgbClr val="000000"/>
                </a:solidFill>
                <a:effectLst/>
                <a:uLnTx/>
                <a:uFillTx/>
                <a:latin typeface="Arial" charset="0"/>
                <a:ea typeface="ＭＳ Ｐゴシック" charset="0"/>
              </a:rPr>
              <a:t>Muslim</a:t>
            </a:r>
          </a:p>
        </p:txBody>
      </p:sp>
      <p:sp>
        <p:nvSpPr>
          <p:cNvPr id="357384" name="Rectangle 2"/>
          <p:cNvSpPr txBox="1">
            <a:spLocks noChangeArrowheads="1"/>
          </p:cNvSpPr>
          <p:nvPr/>
        </p:nvSpPr>
        <p:spPr bwMode="auto">
          <a:xfrm>
            <a:off x="7613650" y="2996952"/>
            <a:ext cx="1530350" cy="5760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o-RO" sz="1800" b="1" i="0" u="none" strike="noStrike" kern="1200" cap="none" spc="0" normalizeH="0" baseline="0" noProof="0">
                <a:ln>
                  <a:noFill/>
                </a:ln>
                <a:solidFill>
                  <a:srgbClr val="000000"/>
                </a:solidFill>
                <a:effectLst/>
                <a:uLnTx/>
                <a:uFillTx/>
                <a:latin typeface="Arial" charset="0"/>
                <a:ea typeface="ＭＳ Ｐゴシック" charset="0"/>
              </a:rPr>
              <a:t>No Religion</a:t>
            </a:r>
          </a:p>
        </p:txBody>
      </p:sp>
      <p:sp>
        <p:nvSpPr>
          <p:cNvPr id="357385" name="Rectangle 2"/>
          <p:cNvSpPr txBox="1">
            <a:spLocks noChangeArrowheads="1"/>
          </p:cNvSpPr>
          <p:nvPr/>
        </p:nvSpPr>
        <p:spPr bwMode="auto">
          <a:xfrm>
            <a:off x="7613650" y="3544888"/>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o-RO" sz="1800" b="1" i="0" u="none" strike="noStrike" kern="1200" cap="none" spc="0" normalizeH="0" baseline="0" noProof="0">
                <a:ln>
                  <a:noFill/>
                </a:ln>
                <a:solidFill>
                  <a:srgbClr val="000000"/>
                </a:solidFill>
                <a:effectLst/>
                <a:uLnTx/>
                <a:uFillTx/>
                <a:latin typeface="Arial" charset="0"/>
                <a:ea typeface="ＭＳ Ｐゴシック" charset="0"/>
              </a:rPr>
              <a:t>Christian</a:t>
            </a:r>
          </a:p>
        </p:txBody>
      </p:sp>
      <p:sp>
        <p:nvSpPr>
          <p:cNvPr id="357386" name="Rectangle 2"/>
          <p:cNvSpPr txBox="1">
            <a:spLocks noChangeArrowheads="1"/>
          </p:cNvSpPr>
          <p:nvPr/>
        </p:nvSpPr>
        <p:spPr bwMode="auto">
          <a:xfrm>
            <a:off x="7613650" y="4003675"/>
            <a:ext cx="1530350" cy="45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o-RO" sz="1800" b="1" i="0" u="none" strike="noStrike" kern="1200" cap="none" spc="0" normalizeH="0" baseline="0" noProof="0">
                <a:ln>
                  <a:noFill/>
                </a:ln>
                <a:solidFill>
                  <a:srgbClr val="000000"/>
                </a:solidFill>
                <a:effectLst/>
                <a:uLnTx/>
                <a:uFillTx/>
                <a:latin typeface="Arial" charset="0"/>
                <a:ea typeface="ＭＳ Ｐゴシック" charset="0"/>
              </a:rPr>
              <a:t>Taoist</a:t>
            </a:r>
          </a:p>
        </p:txBody>
      </p:sp>
      <p:sp>
        <p:nvSpPr>
          <p:cNvPr id="357387" name="Rectangle 2"/>
          <p:cNvSpPr txBox="1">
            <a:spLocks noChangeArrowheads="1"/>
          </p:cNvSpPr>
          <p:nvPr/>
        </p:nvSpPr>
        <p:spPr bwMode="auto">
          <a:xfrm>
            <a:off x="7613650" y="4462463"/>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o-RO" sz="1800" b="1" i="0" u="none" strike="noStrike" kern="1200" cap="none" spc="0" normalizeH="0" baseline="0" noProof="0">
                <a:ln>
                  <a:noFill/>
                </a:ln>
                <a:solidFill>
                  <a:srgbClr val="000000"/>
                </a:solidFill>
                <a:effectLst/>
                <a:uLnTx/>
                <a:uFillTx/>
                <a:latin typeface="Arial" charset="0"/>
                <a:ea typeface="ＭＳ Ｐゴシック" charset="0"/>
              </a:rPr>
              <a:t>Hindu</a:t>
            </a:r>
          </a:p>
        </p:txBody>
      </p:sp>
      <p:sp>
        <p:nvSpPr>
          <p:cNvPr id="357388" name="Rectangle 2"/>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o-RO" sz="1800" b="1" i="0" u="none" strike="noStrike" kern="1200" cap="none" spc="0" normalizeH="0" baseline="0" noProof="0">
                <a:ln>
                  <a:noFill/>
                </a:ln>
                <a:solidFill>
                  <a:srgbClr val="000000"/>
                </a:solidFill>
                <a:effectLst/>
                <a:uLnTx/>
                <a:uFillTx/>
                <a:latin typeface="Arial" charset="0"/>
                <a:ea typeface="ＭＳ Ｐゴシック" charset="0"/>
              </a:rPr>
              <a:t>Other</a:t>
            </a:r>
          </a:p>
        </p:txBody>
      </p:sp>
      <p:sp>
        <p:nvSpPr>
          <p:cNvPr id="357389" name="Rectangle 2"/>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o-RO" sz="2000" b="1" i="0" u="none" strike="noStrike" kern="1200" cap="none" spc="0" normalizeH="0" baseline="0" noProof="0">
                <a:ln>
                  <a:noFill/>
                </a:ln>
                <a:solidFill>
                  <a:srgbClr val="000000"/>
                </a:solidFill>
                <a:effectLst/>
                <a:uLnTx/>
                <a:uFillTx/>
                <a:latin typeface="Arial" charset="0"/>
                <a:ea typeface="ＭＳ Ｐゴシック" charset="0"/>
              </a:rPr>
              <a:t>Buddhist</a:t>
            </a:r>
          </a:p>
        </p:txBody>
      </p:sp>
      <p:sp>
        <p:nvSpPr>
          <p:cNvPr id="357390" name="Rectangle 2"/>
          <p:cNvSpPr txBox="1">
            <a:spLocks noChangeArrowheads="1"/>
          </p:cNvSpPr>
          <p:nvPr/>
        </p:nvSpPr>
        <p:spPr bwMode="auto">
          <a:xfrm>
            <a:off x="3494088" y="51752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o-RO" sz="2000" b="1" i="0" u="none" strike="noStrike" kern="1200" cap="none" spc="0" normalizeH="0" baseline="0" noProof="0">
                <a:ln>
                  <a:noFill/>
                </a:ln>
                <a:solidFill>
                  <a:srgbClr val="000000"/>
                </a:solidFill>
                <a:effectLst/>
                <a:uLnTx/>
                <a:uFillTx/>
                <a:latin typeface="Arial" charset="0"/>
                <a:ea typeface="ＭＳ Ｐゴシック" charset="0"/>
              </a:rPr>
              <a:t>Muslim</a:t>
            </a:r>
          </a:p>
        </p:txBody>
      </p:sp>
      <p:sp>
        <p:nvSpPr>
          <p:cNvPr id="357391" name="Rectangle 2"/>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o-RO" sz="2000" b="1" i="0" u="none" strike="noStrike" kern="1200" cap="none" spc="0" normalizeH="0" baseline="0" noProof="0">
                <a:ln>
                  <a:noFill/>
                </a:ln>
                <a:solidFill>
                  <a:srgbClr val="000000"/>
                </a:solidFill>
                <a:effectLst/>
                <a:uLnTx/>
                <a:uFillTx/>
                <a:latin typeface="Arial" charset="0"/>
                <a:ea typeface="ＭＳ Ｐゴシック" charset="0"/>
              </a:rPr>
              <a:t>Christian</a:t>
            </a:r>
          </a:p>
        </p:txBody>
      </p:sp>
      <p:sp>
        <p:nvSpPr>
          <p:cNvPr id="357392" name="Rectangle 2"/>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o-RO" sz="2000" b="1" i="0" u="none" strike="noStrike" kern="1200" cap="none" spc="0" normalizeH="0" baseline="0" noProof="0">
                <a:ln>
                  <a:noFill/>
                </a:ln>
                <a:solidFill>
                  <a:srgbClr val="000000"/>
                </a:solidFill>
                <a:effectLst/>
                <a:uLnTx/>
                <a:uFillTx/>
                <a:latin typeface="Arial" charset="0"/>
                <a:ea typeface="ＭＳ Ｐゴシック" charset="0"/>
              </a:rPr>
              <a:t>No Religion</a:t>
            </a:r>
          </a:p>
        </p:txBody>
      </p:sp>
    </p:spTree>
    <p:extLst>
      <p:ext uri="{BB962C8B-B14F-4D97-AF65-F5344CB8AC3E}">
        <p14:creationId xmlns:p14="http://schemas.microsoft.com/office/powerpoint/2010/main" val="945110935"/>
      </p:ext>
    </p:extLst>
  </p:cSld>
  <p:clrMapOvr>
    <a:masterClrMapping/>
  </p:clrMapOvr>
  <p:transition xmlns:p14="http://schemas.microsoft.com/office/powerpoint/2010/mai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Timotius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3</a:t>
            </a:r>
          </a:p>
        </p:txBody>
      </p:sp>
    </p:spTree>
    <p:extLst>
      <p:ext uri="{BB962C8B-B14F-4D97-AF65-F5344CB8AC3E}">
        <p14:creationId xmlns:p14="http://schemas.microsoft.com/office/powerpoint/2010/main" val="21116148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594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9428" name="Rectangle 2"/>
          <p:cNvSpPr>
            <a:spLocks noGrp="1" noChangeArrowheads="1"/>
          </p:cNvSpPr>
          <p:nvPr>
            <p:ph type="ctrTitle"/>
          </p:nvPr>
        </p:nvSpPr>
        <p:spPr>
          <a:xfrm>
            <a:off x="0" y="31750"/>
            <a:ext cx="9144000" cy="746125"/>
          </a:xfrm>
        </p:spPr>
        <p:txBody>
          <a:bodyPr/>
          <a:lstStyle/>
          <a:p>
            <a:r>
              <a:rPr lang="en-US" b="1">
                <a:solidFill>
                  <a:schemeClr val="tx2"/>
                </a:solidFill>
                <a:latin typeface="Arial" charset="0"/>
                <a:ea typeface="ＭＳ Ｐゴシック" charset="0"/>
                <a:cs typeface="ＭＳ Ｐゴシック" charset="0"/>
              </a:rPr>
              <a:t>"There is no God."</a:t>
            </a:r>
          </a:p>
        </p:txBody>
      </p:sp>
      <p:sp>
        <p:nvSpPr>
          <p:cNvPr id="5" name="Rectangle 2"/>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How should you deal with </a:t>
            </a:r>
            <a:r>
              <a:rPr kumimoji="0" lang="en-US" sz="3600" b="1" i="1" u="none" strike="noStrike" kern="1200" cap="none" spc="0" normalizeH="0" baseline="0" noProof="0">
                <a:ln>
                  <a:noFill/>
                </a:ln>
                <a:solidFill>
                  <a:srgbClr val="FFFF00"/>
                </a:solidFill>
                <a:effectLst/>
                <a:uLnTx/>
                <a:uFillTx/>
                <a:latin typeface="Arial" charset="0"/>
                <a:ea typeface="ＭＳ Ｐゴシック" charset="0"/>
              </a:rPr>
              <a:t>secularism</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p>
        </p:txBody>
      </p:sp>
      <p:sp>
        <p:nvSpPr>
          <p:cNvPr id="6" name="Rectangle 2"/>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2 Timothy 3 </a:t>
            </a:r>
            <a:br>
              <a:rPr kumimoji="0" lang="en-US" sz="36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gives 2 ways</a:t>
            </a:r>
          </a:p>
        </p:txBody>
      </p:sp>
    </p:spTree>
    <p:extLst>
      <p:ext uri="{BB962C8B-B14F-4D97-AF65-F5344CB8AC3E}">
        <p14:creationId xmlns:p14="http://schemas.microsoft.com/office/powerpoint/2010/main" val="16880745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14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a:effectLst>
            <a:outerShdw blurRad="63500" dist="35921" dir="2700000" algn="ctr" rotWithShape="0">
              <a:schemeClr val="tx2">
                <a:alpha val="74998"/>
              </a:schemeClr>
            </a:outerShdw>
          </a:effectLst>
          <a:extLst/>
        </p:spPr>
        <p:txBody>
          <a:bodyPr/>
          <a:lstStyle/>
          <a:p>
            <a:pPr marL="619125" indent="-619125" algn="l">
              <a:defRPr/>
            </a:pPr>
            <a:r>
              <a:rPr lang="en-US" sz="5400" b="1" dirty="0">
                <a:effectLst>
                  <a:glow rad="127000">
                    <a:schemeClr val="tx1"/>
                  </a:glow>
                </a:effectLst>
                <a:latin typeface="Arial" charset="0"/>
                <a:ea typeface="ＭＳ Ｐゴシック" charset="0"/>
                <a:cs typeface="ＭＳ Ｐゴシック" charset="0"/>
              </a:rPr>
              <a:t>I.  </a:t>
            </a: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godless teachers (</a:t>
            </a:r>
            <a:r>
              <a:rPr lang="en-US" sz="5400" b="1">
                <a:effectLst>
                  <a:glow rad="127000">
                    <a:schemeClr val="tx1"/>
                  </a:glow>
                </a:effectLst>
                <a:latin typeface="Arial" charset="0"/>
                <a:ea typeface="ＭＳ Ｐゴシック" charset="0"/>
                <a:cs typeface="ＭＳ Ｐゴシック" charset="0"/>
              </a:rPr>
              <a:t>3:1-5)</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95207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3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6099206" y="116632"/>
            <a:ext cx="3044793" cy="674136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 should know this, Timothy, that in the last days there will be </a:t>
            </a:r>
            <a:r>
              <a:rPr lang="en-US" sz="3600" b="1" dirty="0">
                <a:solidFill>
                  <a:srgbClr val="FFFF00"/>
                </a:solidFill>
                <a:effectLst>
                  <a:glow rad="127000">
                    <a:schemeClr val="tx1"/>
                  </a:glow>
                </a:effectLst>
                <a:latin typeface="Arial" charset="0"/>
                <a:ea typeface="ＭＳ Ｐゴシック" charset="0"/>
                <a:cs typeface="ＭＳ Ｐゴシック" charset="0"/>
              </a:rPr>
              <a:t>very difficult times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1043400"/>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eaLnBrk="1" hangingPunct="1">
              <a:spcBef>
                <a:spcPct val="50000"/>
              </a:spcBef>
              <a:defRPr/>
            </a:pPr>
            <a:r>
              <a:rPr lang="ru-RU" sz="2000" b="1" dirty="0">
                <a:solidFill>
                  <a:srgbClr val="000000"/>
                </a:solidFill>
                <a:ea typeface="Times New Roman"/>
                <a:cs typeface="Times New Roman"/>
              </a:rPr>
              <a:t>“</a:t>
            </a:r>
            <a:r>
              <a:rPr lang="en-US" sz="2000" b="1" dirty="0" err="1">
                <a:solidFill>
                  <a:srgbClr val="000000"/>
                </a:solidFill>
                <a:ea typeface="Times New Roman"/>
                <a:cs typeface="Times New Roman"/>
              </a:rPr>
              <a:t>Sampai</a:t>
            </a:r>
            <a:r>
              <a:rPr lang="en-US" sz="2000" b="1" dirty="0">
                <a:solidFill>
                  <a:srgbClr val="000000"/>
                </a:solidFill>
                <a:ea typeface="Times New Roman"/>
                <a:cs typeface="Times New Roman"/>
              </a:rPr>
              <a:t> </a:t>
            </a:r>
            <a:r>
              <a:rPr lang="en-US" sz="2000" b="1" dirty="0" err="1">
                <a:solidFill>
                  <a:srgbClr val="000000"/>
                </a:solidFill>
                <a:ea typeface="Times New Roman"/>
                <a:cs typeface="Times New Roman"/>
              </a:rPr>
              <a:t>keujung</a:t>
            </a:r>
            <a:r>
              <a:rPr lang="en-US" sz="2000" b="1" dirty="0">
                <a:solidFill>
                  <a:srgbClr val="000000"/>
                </a:solidFill>
                <a:ea typeface="Times New Roman"/>
                <a:cs typeface="Times New Roman"/>
              </a:rPr>
              <a:t> </a:t>
            </a:r>
            <a:r>
              <a:rPr lang="en-US" sz="2000" b="1" dirty="0" err="1">
                <a:solidFill>
                  <a:srgbClr val="000000"/>
                </a:solidFill>
                <a:ea typeface="Times New Roman"/>
                <a:cs typeface="Times New Roman"/>
              </a:rPr>
              <a:t>bumi</a:t>
            </a:r>
            <a:r>
              <a:rPr lang="ru-RU" sz="2000" b="1" dirty="0">
                <a:solidFill>
                  <a:srgbClr val="000000"/>
                </a:solidFill>
                <a:ea typeface="Times New Roman"/>
                <a:cs typeface="Times New Roman"/>
              </a:rPr>
              <a:t>"</a:t>
            </a:r>
            <a:r>
              <a:rPr lang="en-US" sz="2000" b="1" dirty="0">
                <a:solidFill>
                  <a:srgbClr val="000000"/>
                </a:solidFill>
                <a:ea typeface="Times New Roman"/>
                <a:cs typeface="Times New Roman"/>
              </a:rPr>
              <a:t> (</a:t>
            </a:r>
            <a:r>
              <a:rPr lang="en-US" sz="2000" b="1" dirty="0" err="1">
                <a:solidFill>
                  <a:srgbClr val="000000"/>
                </a:solidFill>
                <a:ea typeface="Times New Roman"/>
                <a:cs typeface="Times New Roman"/>
              </a:rPr>
              <a:t>Kis</a:t>
            </a:r>
            <a:r>
              <a:rPr lang="en-US" sz="2000" b="1" dirty="0">
                <a:solidFill>
                  <a:srgbClr val="000000"/>
                </a:solidFill>
                <a:ea typeface="Times New Roman"/>
                <a:cs typeface="Times New Roman"/>
              </a:rPr>
              <a:t> 1:8)</a:t>
            </a:r>
          </a:p>
          <a:p>
            <a:pPr eaLnBrk="1" hangingPunct="1">
              <a:defRPr/>
            </a:pPr>
            <a:r>
              <a:rPr lang="en-US" sz="1600" b="1" dirty="0" err="1">
                <a:solidFill>
                  <a:srgbClr val="000000"/>
                </a:solidFill>
                <a:ea typeface="Times New Roman"/>
                <a:cs typeface="Times New Roman"/>
              </a:rPr>
              <a:t>Kis</a:t>
            </a:r>
            <a:r>
              <a:rPr lang="en-US" sz="1600" b="1" dirty="0">
                <a:solidFill>
                  <a:srgbClr val="000000"/>
                </a:solidFill>
                <a:ea typeface="Times New Roman"/>
                <a:cs typeface="Times New Roman"/>
              </a:rPr>
              <a:t> </a:t>
            </a:r>
            <a:r>
              <a:rPr lang="en-US" sz="2000" b="1" dirty="0">
                <a:solidFill>
                  <a:srgbClr val="000000"/>
                </a:solidFill>
                <a:ea typeface="Times New Roman"/>
                <a:cs typeface="Times New Roman"/>
              </a:rPr>
              <a:t>9  13       14    15  16          18           21     27     28</a:t>
            </a:r>
          </a:p>
        </p:txBody>
      </p:sp>
      <p:sp>
        <p:nvSpPr>
          <p:cNvPr id="273411" name="Text Box 16"/>
          <p:cNvSpPr txBox="1">
            <a:spLocks noChangeArrowheads="1"/>
          </p:cNvSpPr>
          <p:nvPr/>
        </p:nvSpPr>
        <p:spPr bwMode="auto">
          <a:xfrm>
            <a:off x="1971675" y="2183371"/>
            <a:ext cx="6286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Musim</a:t>
            </a:r>
            <a:r>
              <a:rPr lang="en-US" sz="1200" b="1" dirty="0">
                <a:solidFill>
                  <a:srgbClr val="FFFFFF"/>
                </a:solidFill>
                <a:latin typeface="Arial Narrow" charset="0"/>
                <a:cs typeface="Times New Roman" charset="0"/>
              </a:rPr>
              <a:t> </a:t>
            </a:r>
            <a:r>
              <a:rPr lang="en-US" sz="1200" b="1" dirty="0" err="1">
                <a:solidFill>
                  <a:srgbClr val="FFFFFF"/>
                </a:solidFill>
                <a:latin typeface="Arial Narrow" charset="0"/>
                <a:cs typeface="Times New Roman" charset="0"/>
              </a:rPr>
              <a:t>Gugur</a:t>
            </a:r>
            <a:r>
              <a:rPr lang="en-US" sz="1200" b="1" dirty="0">
                <a:solidFill>
                  <a:srgbClr val="FFFFFF"/>
                </a:solidFill>
                <a:latin typeface="Arial Narrow" charset="0"/>
                <a:cs typeface="Times New Roman" charset="0"/>
              </a:rPr>
              <a:t> 49</a:t>
            </a:r>
          </a:p>
          <a:p>
            <a:pPr algn="ctr" eaLnBrk="1" hangingPunct="1">
              <a:spcBef>
                <a:spcPct val="50000"/>
              </a:spcBef>
            </a:pPr>
            <a:r>
              <a:rPr lang="en-US" sz="1600" b="1" dirty="0">
                <a:solidFill>
                  <a:srgbClr val="FFFFFF"/>
                </a:solidFill>
                <a:latin typeface="Arial Narrow" charset="0"/>
                <a:cs typeface="Times New Roman" charset="0"/>
              </a:rPr>
              <a:t>Dewan</a:t>
            </a:r>
          </a:p>
        </p:txBody>
      </p:sp>
      <p:sp>
        <p:nvSpPr>
          <p:cNvPr id="273412" name="Text Box 17"/>
          <p:cNvSpPr txBox="1">
            <a:spLocks noChangeArrowheads="1"/>
          </p:cNvSpPr>
          <p:nvPr/>
        </p:nvSpPr>
        <p:spPr bwMode="auto">
          <a:xfrm>
            <a:off x="4724400" y="2133600"/>
            <a:ext cx="639769"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Mei 57-</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Aug 59</a:t>
            </a:r>
          </a:p>
          <a:p>
            <a:pPr algn="ctr" eaLnBrk="1" hangingPunct="1">
              <a:spcBef>
                <a:spcPct val="50000"/>
              </a:spcBef>
            </a:pPr>
            <a:r>
              <a:rPr lang="en-US" sz="1100" b="1" dirty="0" err="1">
                <a:solidFill>
                  <a:srgbClr val="FFFFFF"/>
                </a:solidFill>
                <a:latin typeface="Arial Narrow" charset="0"/>
                <a:cs typeface="Times New Roman" charset="0"/>
              </a:rPr>
              <a:t>Pengadilan</a:t>
            </a:r>
            <a:endParaRPr lang="en-US" sz="1200" b="1" dirty="0">
              <a:solidFill>
                <a:srgbClr val="FFFFFF"/>
              </a:solidFill>
              <a:latin typeface="Arial Narrow" charset="0"/>
              <a:cs typeface="Times New Roman" charset="0"/>
            </a:endParaRPr>
          </a:p>
        </p:txBody>
      </p:sp>
      <p:sp>
        <p:nvSpPr>
          <p:cNvPr id="2734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76" tIns="45688" rIns="91376" bIns="45688"/>
          <a:lstStyle/>
          <a:p>
            <a:pPr eaLnBrk="1" hangingPunct="1"/>
            <a:endParaRPr lang="en-US">
              <a:solidFill>
                <a:srgbClr val="000000"/>
              </a:solidFill>
              <a:latin typeface="Times New Roman" charset="0"/>
            </a:endParaRPr>
          </a:p>
        </p:txBody>
      </p:sp>
      <p:sp>
        <p:nvSpPr>
          <p:cNvPr id="273414" name="Text Box 20"/>
          <p:cNvSpPr txBox="1">
            <a:spLocks noChangeArrowheads="1"/>
          </p:cNvSpPr>
          <p:nvPr/>
        </p:nvSpPr>
        <p:spPr bwMode="auto">
          <a:xfrm>
            <a:off x="8275631" y="2185022"/>
            <a:ext cx="847725"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Musim</a:t>
            </a:r>
            <a:r>
              <a:rPr lang="en-US" sz="1200" b="1" dirty="0">
                <a:solidFill>
                  <a:srgbClr val="FFFFFF"/>
                </a:solidFill>
                <a:latin typeface="Arial Narrow" charset="0"/>
                <a:cs typeface="Times New Roman" charset="0"/>
              </a:rPr>
              <a:t> Semi 68</a:t>
            </a:r>
          </a:p>
          <a:p>
            <a:pPr algn="ctr" eaLnBrk="1" hangingPunct="1">
              <a:spcBef>
                <a:spcPct val="50000"/>
              </a:spcBef>
            </a:pPr>
            <a:r>
              <a:rPr lang="en-US" sz="1400" b="1" dirty="0" err="1">
                <a:solidFill>
                  <a:srgbClr val="FFFFFF"/>
                </a:solidFill>
                <a:latin typeface="Arial Narrow" charset="0"/>
                <a:cs typeface="Times New Roman" charset="0"/>
              </a:rPr>
              <a:t>Perluasan</a:t>
            </a:r>
            <a:r>
              <a:rPr lang="en-US" sz="1400" b="1" dirty="0">
                <a:solidFill>
                  <a:srgbClr val="FFFFFF"/>
                </a:solidFill>
                <a:latin typeface="Arial Narrow" charset="0"/>
                <a:cs typeface="Times New Roman" charset="0"/>
              </a:rPr>
              <a:t> </a:t>
            </a:r>
            <a:r>
              <a:rPr lang="en-US" sz="1400" b="1" dirty="0" err="1">
                <a:solidFill>
                  <a:srgbClr val="FFFFFF"/>
                </a:solidFill>
                <a:latin typeface="Arial Narrow" charset="0"/>
                <a:cs typeface="Times New Roman" charset="0"/>
              </a:rPr>
              <a:t>Gereja</a:t>
            </a:r>
            <a:endParaRPr lang="en-US" sz="1600" b="1" dirty="0">
              <a:solidFill>
                <a:srgbClr val="FFFFFF"/>
              </a:solidFill>
              <a:latin typeface="Arial Narrow" charset="0"/>
              <a:cs typeface="Times New Roman" charset="0"/>
            </a:endParaRPr>
          </a:p>
        </p:txBody>
      </p:sp>
      <p:sp>
        <p:nvSpPr>
          <p:cNvPr id="2734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341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1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Spr</a:t>
            </a:r>
            <a:r>
              <a:rPr lang="en-US" sz="1200" b="1" dirty="0">
                <a:solidFill>
                  <a:srgbClr val="000000"/>
                </a:solidFill>
                <a:latin typeface="Arial Narrow" charset="0"/>
                <a:cs typeface="Times New Roman" charset="0"/>
              </a:rPr>
              <a:t> 53-</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Mei 57</a:t>
            </a: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en-US" b="1" dirty="0">
                <a:solidFill>
                  <a:srgbClr val="000000"/>
                </a:solidFill>
                <a:latin typeface="Arial Narrow" charset="0"/>
                <a:cs typeface="Times New Roman" charset="0"/>
              </a:rPr>
              <a:t>Asia</a:t>
            </a: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Feb 60-</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Mar 62</a:t>
            </a:r>
          </a:p>
          <a:p>
            <a:pPr algn="ctr" eaLnBrk="1" hangingPunct="1">
              <a:defRPr/>
            </a:pPr>
            <a:r>
              <a:rPr lang="en-US"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en-US" b="1" dirty="0">
                <a:solidFill>
                  <a:srgbClr val="FFFFFF"/>
                </a:solidFill>
                <a:latin typeface="Arial Narrow" charset="0"/>
                <a:cs typeface="Times New Roman" charset="0"/>
              </a:rPr>
              <a:t>Roma</a:t>
            </a: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FFFFFF"/>
                </a:solidFill>
                <a:latin typeface="Arial Narrow" charset="0"/>
                <a:cs typeface="Times New Roman" charset="0"/>
              </a:rPr>
              <a:t>Aut</a:t>
            </a:r>
            <a:r>
              <a:rPr lang="en-US" sz="1200" b="1" dirty="0">
                <a:solidFill>
                  <a:srgbClr val="FFFFFF"/>
                </a:solidFill>
                <a:latin typeface="Arial Narrow" charset="0"/>
                <a:cs typeface="Times New Roman" charset="0"/>
              </a:rPr>
              <a:t> 67-</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Spr</a:t>
            </a:r>
            <a:r>
              <a:rPr lang="en-US" sz="1200" b="1" dirty="0">
                <a:solidFill>
                  <a:srgbClr val="FFFFFF"/>
                </a:solidFill>
                <a:latin typeface="Arial Narrow" charset="0"/>
                <a:cs typeface="Times New Roman" charset="0"/>
              </a:rPr>
              <a:t> 68</a:t>
            </a: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en-US" b="1" dirty="0">
                <a:solidFill>
                  <a:srgbClr val="FFFFFF"/>
                </a:solidFill>
                <a:latin typeface="Arial Narrow" charset="0"/>
                <a:cs typeface="Times New Roman" charset="0"/>
              </a:rPr>
              <a:t>Roma</a:t>
            </a: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7342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3421" name="Text Box 9"/>
          <p:cNvSpPr txBox="1">
            <a:spLocks noChangeArrowheads="1"/>
          </p:cNvSpPr>
          <p:nvPr/>
        </p:nvSpPr>
        <p:spPr bwMode="auto">
          <a:xfrm>
            <a:off x="6324600" y="1873400"/>
            <a:ext cx="990600" cy="146193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Spr</a:t>
            </a:r>
            <a:r>
              <a:rPr lang="en-US" sz="1200" b="1" dirty="0">
                <a:solidFill>
                  <a:srgbClr val="000000"/>
                </a:solidFill>
                <a:latin typeface="Arial Narrow" charset="0"/>
                <a:cs typeface="Times New Roman" charset="0"/>
              </a:rPr>
              <a:t> 62-</a:t>
            </a:r>
            <a:br>
              <a:rPr lang="en-US" sz="1200" b="1" dirty="0">
                <a:solidFill>
                  <a:srgbClr val="000000"/>
                </a:solidFill>
                <a:latin typeface="Arial Narrow" charset="0"/>
                <a:cs typeface="Times New Roman" charset="0"/>
              </a:rPr>
            </a:br>
            <a:r>
              <a:rPr lang="en-US" sz="1200" b="1" dirty="0" err="1">
                <a:solidFill>
                  <a:srgbClr val="000000"/>
                </a:solidFill>
                <a:latin typeface="Arial Narrow" charset="0"/>
                <a:cs typeface="Times New Roman" charset="0"/>
              </a:rPr>
              <a:t>Musim</a:t>
            </a:r>
            <a:r>
              <a:rPr lang="en-US" sz="1200" b="1" dirty="0">
                <a:solidFill>
                  <a:srgbClr val="000000"/>
                </a:solidFill>
                <a:latin typeface="Arial Narrow" charset="0"/>
                <a:cs typeface="Times New Roman" charset="0"/>
              </a:rPr>
              <a:t> </a:t>
            </a:r>
            <a:r>
              <a:rPr lang="en-US" sz="1200" b="1" dirty="0" err="1">
                <a:solidFill>
                  <a:srgbClr val="000000"/>
                </a:solidFill>
                <a:latin typeface="Arial Narrow" charset="0"/>
                <a:cs typeface="Times New Roman" charset="0"/>
              </a:rPr>
              <a:t>Gugur</a:t>
            </a:r>
            <a:r>
              <a:rPr lang="en-US" sz="1200" b="1" dirty="0">
                <a:solidFill>
                  <a:srgbClr val="000000"/>
                </a:solidFill>
                <a:latin typeface="Arial Narrow" charset="0"/>
                <a:cs typeface="Times New Roman" charset="0"/>
              </a:rPr>
              <a:t> 67</a:t>
            </a: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en-US" sz="2000" b="1" dirty="0" err="1">
                <a:solidFill>
                  <a:srgbClr val="000000"/>
                </a:solidFill>
                <a:latin typeface="Arial Narrow" charset="0"/>
                <a:cs typeface="Times New Roman" charset="0"/>
              </a:rPr>
              <a:t>Spanyol</a:t>
            </a:r>
            <a:endParaRPr lang="en-US" sz="2000"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0" y="268105"/>
            <a:ext cx="8100392" cy="58471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err="1">
                <a:solidFill>
                  <a:srgbClr val="FFFFFF"/>
                </a:solidFill>
                <a:effectLst>
                  <a:outerShdw blurRad="38100" dist="38100" dir="2700000" algn="tl">
                    <a:srgbClr val="000000">
                      <a:alpha val="43137"/>
                    </a:srgbClr>
                  </a:outerShdw>
                </a:effectLst>
                <a:latin typeface="Arial" charset="0"/>
                <a:cs typeface="Times New Roman" charset="0"/>
              </a:rPr>
              <a:t>Ikhtisar</a:t>
            </a: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PB (</a:t>
            </a:r>
            <a:r>
              <a:rPr lang="en-US" sz="3200" b="1" dirty="0" err="1">
                <a:solidFill>
                  <a:srgbClr val="FFFFFF"/>
                </a:solidFill>
                <a:effectLst>
                  <a:outerShdw blurRad="38100" dist="38100" dir="2700000" algn="tl">
                    <a:srgbClr val="000000">
                      <a:alpha val="43137"/>
                    </a:srgbClr>
                  </a:outerShdw>
                </a:effectLst>
                <a:latin typeface="Arial" charset="0"/>
                <a:cs typeface="Times New Roman" charset="0"/>
              </a:rPr>
              <a:t>Ajaran</a:t>
            </a: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Paulus Kata </a:t>
            </a:r>
            <a:r>
              <a:rPr lang="en-US" sz="3200" b="1" dirty="0" err="1">
                <a:solidFill>
                  <a:srgbClr val="FFFFFF"/>
                </a:solidFill>
                <a:effectLst>
                  <a:outerShdw blurRad="38100" dist="38100" dir="2700000" algn="tl">
                    <a:srgbClr val="000000">
                      <a:alpha val="43137"/>
                    </a:srgbClr>
                  </a:outerShdw>
                </a:effectLst>
                <a:latin typeface="Arial" charset="0"/>
                <a:cs typeface="Times New Roman" charset="0"/>
              </a:rPr>
              <a:t>Kunci</a:t>
            </a: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2057400"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Injil</a:t>
            </a:r>
            <a:r>
              <a:rPr lang="en-US" sz="1800" b="1" dirty="0">
                <a:solidFill>
                  <a:srgbClr val="FFFFFF"/>
                </a:solidFill>
                <a:latin typeface="Arial Narrow" charset="0"/>
                <a:cs typeface="Times New Roman" charset="0"/>
              </a:rPr>
              <a:t> &amp; </a:t>
            </a:r>
            <a:r>
              <a:rPr lang="en-US" sz="1800" b="1" dirty="0" err="1">
                <a:solidFill>
                  <a:srgbClr val="FFFFFF"/>
                </a:solidFill>
                <a:latin typeface="Arial Narrow" charset="0"/>
                <a:cs typeface="Times New Roman" charset="0"/>
              </a:rPr>
              <a:t>Kitab</a:t>
            </a:r>
            <a:r>
              <a:rPr lang="en-US" sz="1800" b="1" dirty="0">
                <a:solidFill>
                  <a:srgbClr val="FFFFFF"/>
                </a:solidFill>
                <a:latin typeface="Arial Narrow" charset="0"/>
                <a:cs typeface="Times New Roman" charset="0"/>
              </a:rPr>
              <a:t> para </a:t>
            </a:r>
            <a:r>
              <a:rPr lang="en-US" sz="1800" b="1" dirty="0" err="1">
                <a:solidFill>
                  <a:srgbClr val="FFFFFF"/>
                </a:solidFill>
                <a:latin typeface="Arial Narrow" charset="0"/>
                <a:cs typeface="Times New Roman" charset="0"/>
              </a:rPr>
              <a:t>rasul</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Surat-</a:t>
            </a:r>
            <a:r>
              <a:rPr lang="en-US" sz="1800" b="1" dirty="0" err="1">
                <a:solidFill>
                  <a:srgbClr val="000000"/>
                </a:solidFill>
                <a:latin typeface="Arial Narrow" charset="0"/>
                <a:cs typeface="Times New Roman" charset="0"/>
              </a:rPr>
              <a:t>surat</a:t>
            </a:r>
            <a:r>
              <a:rPr lang="en-US" sz="1800" b="1" dirty="0">
                <a:solidFill>
                  <a:srgbClr val="000000"/>
                </a:solidFill>
                <a:latin typeface="Arial Narrow" charset="0"/>
                <a:cs typeface="Times New Roman" charset="0"/>
              </a:rPr>
              <a:t> Paulus</a:t>
            </a:r>
            <a:endParaRPr lang="en-US" sz="1600" dirty="0">
              <a:solidFill>
                <a:srgbClr val="000000"/>
              </a:solidFill>
              <a:latin typeface="Arial Narrow" charset="0"/>
              <a:cs typeface="Times New Roman" charset="0"/>
            </a:endParaRPr>
          </a:p>
        </p:txBody>
      </p:sp>
      <p:sp>
        <p:nvSpPr>
          <p:cNvPr id="27344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1349146" cy="36926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err="1">
                <a:solidFill>
                  <a:srgbClr val="000000"/>
                </a:solidFill>
                <a:latin typeface="Arial Narrow" charset="0"/>
                <a:cs typeface="Times New Roman" charset="0"/>
              </a:rPr>
              <a:t>Membenarkan</a:t>
            </a:r>
            <a:endParaRPr lang="en-US" sz="1200" dirty="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508021" y="4125916"/>
            <a:ext cx="1301981"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Pengangkatan</a:t>
            </a:r>
            <a:endParaRPr lang="en-US" sz="1600" dirty="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563075" y="4608335"/>
            <a:ext cx="1096964" cy="3077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000000"/>
                </a:solidFill>
                <a:latin typeface="Arial Narrow" charset="0"/>
                <a:cs typeface="Times New Roman" charset="0"/>
              </a:rPr>
              <a:t>Kesengsaraan</a:t>
            </a:r>
            <a:endParaRPr lang="en-US" sz="1200" dirty="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39601" y="4135547"/>
            <a:ext cx="1242784" cy="33849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000000"/>
                </a:solidFill>
                <a:latin typeface="Arial Narrow" charset="0"/>
                <a:cs typeface="Times New Roman" charset="0"/>
              </a:rPr>
              <a:t>Pengkudusan</a:t>
            </a:r>
            <a:endParaRPr lang="en-US" sz="1400" dirty="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926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err="1">
                <a:solidFill>
                  <a:srgbClr val="000000"/>
                </a:solidFill>
                <a:latin typeface="Arial Narrow" charset="0"/>
                <a:cs typeface="Times New Roman" charset="0"/>
              </a:rPr>
              <a:t>Rasul</a:t>
            </a:r>
            <a:endParaRPr lang="en-US" sz="1600" dirty="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7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000000"/>
                </a:solidFill>
                <a:latin typeface="Arial Narrow" charset="0"/>
                <a:cs typeface="Times New Roman" charset="0"/>
              </a:rPr>
              <a:t>Kebenaran</a:t>
            </a:r>
            <a:endParaRPr lang="en-US" sz="1200" dirty="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502146" y="4142846"/>
            <a:ext cx="792163" cy="30771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400" b="1" dirty="0" err="1">
                <a:solidFill>
                  <a:srgbClr val="000000"/>
                </a:solidFill>
                <a:latin typeface="Arial Narrow" charset="0"/>
                <a:cs typeface="Times New Roman" charset="0"/>
              </a:rPr>
              <a:t>Persatuan</a:t>
            </a:r>
            <a:endParaRPr lang="en-US" sz="1200" dirty="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err="1">
                <a:solidFill>
                  <a:srgbClr val="000000"/>
                </a:solidFill>
                <a:latin typeface="Arial Narrow" charset="0"/>
                <a:cs typeface="Times New Roman" charset="0"/>
              </a:rPr>
              <a:t>Keilahian</a:t>
            </a:r>
            <a:endParaRPr lang="en-US" sz="1400" dirty="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276934"/>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Memaafkan</a:t>
            </a:r>
            <a:endParaRPr lang="en-US" sz="1100" dirty="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Sikap</a:t>
            </a:r>
            <a:endParaRPr lang="en-US" sz="1600" dirty="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50306" y="4163856"/>
            <a:ext cx="792162" cy="27693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000000"/>
                </a:solidFill>
                <a:latin typeface="Arial Narrow" charset="0"/>
                <a:cs typeface="Times New Roman" charset="0"/>
              </a:rPr>
              <a:t>Keteraturan</a:t>
            </a:r>
            <a:endParaRPr lang="en-US" sz="1100" dirty="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000000"/>
                </a:solidFill>
                <a:latin typeface="Arial Narrow" charset="0"/>
                <a:cs typeface="Times New Roman" charset="0"/>
              </a:rPr>
              <a:t>Kelakuan</a:t>
            </a:r>
            <a:endParaRPr lang="en-US" sz="1600" dirty="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Doktrin</a:t>
            </a:r>
            <a:endParaRPr lang="en-US" sz="1600" dirty="0">
              <a:solidFill>
                <a:srgbClr val="000000"/>
              </a:solidFill>
              <a:latin typeface="Arial Narrow" charset="0"/>
              <a:cs typeface="Times New Roman" charset="0"/>
            </a:endParaRPr>
          </a:p>
        </p:txBody>
      </p:sp>
      <p:sp>
        <p:nvSpPr>
          <p:cNvPr id="27345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FFFFFF"/>
                </a:solidFill>
                <a:latin typeface="Arial Narrow" charset="0"/>
                <a:cs typeface="Times New Roman" charset="0"/>
              </a:rPr>
              <a:t>Kerajaan</a:t>
            </a:r>
            <a:endParaRPr lang="en-US" sz="1400" dirty="0">
              <a:solidFill>
                <a:srgbClr val="FFFFFF"/>
              </a:solidFill>
              <a:latin typeface="Arial Narrow" charset="0"/>
              <a:cs typeface="Times New Roman" charset="0"/>
            </a:endParaRPr>
          </a:p>
        </p:txBody>
      </p:sp>
      <p:sp>
        <p:nvSpPr>
          <p:cNvPr id="273460" name="Text Box 22"/>
          <p:cNvSpPr txBox="1">
            <a:spLocks noChangeArrowheads="1"/>
          </p:cNvSpPr>
          <p:nvPr/>
        </p:nvSpPr>
        <p:spPr bwMode="auto">
          <a:xfrm>
            <a:off x="4419600" y="3685691"/>
            <a:ext cx="930435" cy="3077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FFFFFF"/>
                </a:solidFill>
                <a:latin typeface="Arial Narrow" charset="0"/>
                <a:cs typeface="Times New Roman" charset="0"/>
              </a:rPr>
              <a:t>Kedaulatan</a:t>
            </a:r>
            <a:r>
              <a:rPr lang="en-US" sz="1400" b="1" dirty="0">
                <a:solidFill>
                  <a:srgbClr val="FFFFFF"/>
                </a:solidFill>
                <a:latin typeface="Arial Narrow" charset="0"/>
                <a:cs typeface="Times New Roman" charset="0"/>
              </a:rPr>
              <a:t> 1</a:t>
            </a:r>
            <a:endParaRPr lang="en-US" sz="1200" dirty="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Percaya</a:t>
            </a:r>
            <a:endParaRPr lang="en-US" sz="1600" dirty="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Times New Roman" charset="0"/>
              </a:rPr>
              <a:t>Murid</a:t>
            </a:r>
            <a:endParaRPr lang="en-US" sz="1600" dirty="0">
              <a:solidFill>
                <a:srgbClr val="FFFFFF"/>
              </a:solidFill>
              <a:latin typeface="Arial Narrow" charset="0"/>
              <a:cs typeface="Times New Roman" charset="0"/>
            </a:endParaRPr>
          </a:p>
        </p:txBody>
      </p:sp>
      <p:sp>
        <p:nvSpPr>
          <p:cNvPr id="273463" name="Text Box 22"/>
          <p:cNvSpPr txBox="1">
            <a:spLocks noChangeArrowheads="1"/>
          </p:cNvSpPr>
          <p:nvPr/>
        </p:nvSpPr>
        <p:spPr bwMode="auto">
          <a:xfrm>
            <a:off x="5411932" y="3697951"/>
            <a:ext cx="958703" cy="3077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FFFFFF"/>
                </a:solidFill>
                <a:latin typeface="Arial Narrow" charset="0"/>
                <a:cs typeface="Times New Roman" charset="0"/>
              </a:rPr>
              <a:t>Kedaulatan</a:t>
            </a:r>
            <a:r>
              <a:rPr lang="en-US" sz="1400" b="1" dirty="0">
                <a:solidFill>
                  <a:srgbClr val="FFFFFF"/>
                </a:solidFill>
                <a:latin typeface="Arial Narrow" charset="0"/>
                <a:cs typeface="Times New Roman" charset="0"/>
              </a:rPr>
              <a:t> 2</a:t>
            </a:r>
            <a:endParaRPr lang="en-US" sz="1200" dirty="0">
              <a:solidFill>
                <a:srgbClr val="FFFFFF"/>
              </a:solidFill>
              <a:latin typeface="Arial Narrow" charset="0"/>
              <a:cs typeface="Times New Roman" charset="0"/>
            </a:endParaRPr>
          </a:p>
        </p:txBody>
      </p:sp>
      <p:sp>
        <p:nvSpPr>
          <p:cNvPr id="27346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65" name="Text Box 17"/>
          <p:cNvSpPr txBox="1">
            <a:spLocks noChangeArrowheads="1"/>
          </p:cNvSpPr>
          <p:nvPr/>
        </p:nvSpPr>
        <p:spPr bwMode="auto">
          <a:xfrm>
            <a:off x="38102" y="2052191"/>
            <a:ext cx="83819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000" b="1" dirty="0" err="1">
                <a:solidFill>
                  <a:srgbClr val="FFFFFF"/>
                </a:solidFill>
                <a:latin typeface="Arial Narrow" charset="0"/>
                <a:cs typeface="Times New Roman" charset="0"/>
              </a:rPr>
              <a:t>Musim</a:t>
            </a:r>
            <a:r>
              <a:rPr lang="en-US" sz="1000" b="1" dirty="0">
                <a:solidFill>
                  <a:srgbClr val="FFFFFF"/>
                </a:solidFill>
                <a:latin typeface="Arial Narrow" charset="0"/>
                <a:cs typeface="Times New Roman" charset="0"/>
              </a:rPr>
              <a:t> </a:t>
            </a:r>
            <a:r>
              <a:rPr lang="en-US" sz="1000" b="1" dirty="0" err="1">
                <a:solidFill>
                  <a:srgbClr val="FFFFFF"/>
                </a:solidFill>
                <a:latin typeface="Arial Narrow" charset="0"/>
                <a:cs typeface="Times New Roman" charset="0"/>
              </a:rPr>
              <a:t>Panas</a:t>
            </a:r>
            <a:r>
              <a:rPr lang="en-US" sz="1000" b="1" dirty="0">
                <a:solidFill>
                  <a:srgbClr val="FFFFFF"/>
                </a:solidFill>
                <a:latin typeface="Arial Narrow" charset="0"/>
                <a:cs typeface="Times New Roman" charset="0"/>
              </a:rPr>
              <a:t> 35-</a:t>
            </a:r>
            <a:br>
              <a:rPr lang="en-US" sz="1000" b="1" dirty="0">
                <a:solidFill>
                  <a:srgbClr val="FFFFFF"/>
                </a:solidFill>
                <a:latin typeface="Arial Narrow" charset="0"/>
                <a:cs typeface="Times New Roman" charset="0"/>
              </a:rPr>
            </a:br>
            <a:r>
              <a:rPr lang="en-US" sz="1000" b="1" dirty="0">
                <a:solidFill>
                  <a:srgbClr val="FFFFFF"/>
                </a:solidFill>
                <a:latin typeface="Arial Narrow" charset="0"/>
                <a:cs typeface="Times New Roman" charset="0"/>
              </a:rPr>
              <a:t>37</a:t>
            </a:r>
          </a:p>
          <a:p>
            <a:pPr algn="ctr" eaLnBrk="1" hangingPunct="1">
              <a:spcBef>
                <a:spcPct val="50000"/>
              </a:spcBef>
            </a:pPr>
            <a:r>
              <a:rPr lang="en-US" sz="1600" b="1" dirty="0" err="1">
                <a:solidFill>
                  <a:srgbClr val="FFFFFF"/>
                </a:solidFill>
                <a:latin typeface="Arial Narrow" charset="0"/>
                <a:cs typeface="Times New Roman" charset="0"/>
              </a:rPr>
              <a:t>Damsyik</a:t>
            </a:r>
            <a:r>
              <a:rPr lang="en-US" sz="1600" b="1" dirty="0">
                <a:solidFill>
                  <a:srgbClr val="FFFFFF"/>
                </a:solidFill>
                <a:latin typeface="Arial Narrow" charset="0"/>
                <a:cs typeface="Times New Roman" charset="0"/>
              </a:rPr>
              <a:t/>
            </a:r>
            <a:br>
              <a:rPr lang="en-US" sz="1600" b="1" dirty="0">
                <a:solidFill>
                  <a:srgbClr val="FFFFFF"/>
                </a:solidFill>
                <a:latin typeface="Arial Narrow" charset="0"/>
                <a:cs typeface="Times New Roman" charset="0"/>
              </a:rPr>
            </a:br>
            <a:r>
              <a:rPr lang="en-US" sz="1600" b="1" dirty="0" err="1">
                <a:solidFill>
                  <a:srgbClr val="FFFFFF"/>
                </a:solidFill>
                <a:latin typeface="Arial Narrow" charset="0"/>
                <a:cs typeface="Times New Roman" charset="0"/>
              </a:rPr>
              <a:t>Antiokhia</a:t>
            </a:r>
            <a:endParaRPr lang="en-US" sz="1600" b="1" dirty="0">
              <a:solidFill>
                <a:srgbClr val="FFFFFF"/>
              </a:solidFill>
              <a:latin typeface="Arial Narrow" charset="0"/>
              <a:cs typeface="Times New Roman" charset="0"/>
            </a:endParaRPr>
          </a:p>
        </p:txBody>
      </p:sp>
      <p:sp>
        <p:nvSpPr>
          <p:cNvPr id="67"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latin typeface="Arial Narrow" charset="0"/>
                <a:cs typeface="Times New Roman" charset="0"/>
              </a:rPr>
              <a:t>Roma</a:t>
            </a:r>
            <a:endParaRPr lang="en-US" sz="1000" b="1" dirty="0">
              <a:solidFill>
                <a:srgbClr val="FFFFFF"/>
              </a:solidFill>
              <a:latin typeface="Arial Narrow" charset="0"/>
              <a:cs typeface="Times New Roman" charset="0"/>
            </a:endParaRPr>
          </a:p>
        </p:txBody>
      </p:sp>
      <p:sp>
        <p:nvSpPr>
          <p:cNvPr id="273467"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a:solidFill>
                  <a:srgbClr val="FFFFFF"/>
                </a:solidFill>
                <a:latin typeface="Arial Narrow" charset="0"/>
                <a:cs typeface="Times New Roman" charset="0"/>
              </a:rPr>
              <a:t>Perjalanan</a:t>
            </a:r>
            <a:endParaRPr lang="en-US" b="1" dirty="0">
              <a:solidFill>
                <a:srgbClr val="FFFFFF"/>
              </a:solidFill>
              <a:latin typeface="Arial Narrow" charset="0"/>
              <a:cs typeface="Times New Roman" charset="0"/>
            </a:endParaRPr>
          </a:p>
        </p:txBody>
      </p:sp>
      <p:sp>
        <p:nvSpPr>
          <p:cNvPr id="27346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3469" name="Text Box 20"/>
          <p:cNvSpPr txBox="1">
            <a:spLocks noChangeArrowheads="1"/>
          </p:cNvSpPr>
          <p:nvPr/>
        </p:nvSpPr>
        <p:spPr bwMode="auto">
          <a:xfrm>
            <a:off x="3352800" y="637063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a:solidFill>
                  <a:srgbClr val="FFFFFF"/>
                </a:solidFill>
                <a:latin typeface="Arial Narrow" charset="0"/>
                <a:cs typeface="Times New Roman" charset="0"/>
              </a:rPr>
              <a:t>Pemenjaraan</a:t>
            </a:r>
            <a:endParaRPr lang="en-US"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286925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noFill/>
          <a:ln/>
        </p:spPr>
        <p:txBody>
          <a:bodyPr anchorCtr="0"/>
          <a:lstStyle/>
          <a:p>
            <a:r>
              <a:rPr lang="en-GB" altLang="zh-CN" b="1">
                <a:ea typeface="宋体" charset="0"/>
                <a:cs typeface="宋体" charset="0"/>
              </a:rPr>
              <a:t>Tema Besar 2 : Kemurtadan</a:t>
            </a:r>
            <a:endParaRPr lang="en-US" b="1"/>
          </a:p>
        </p:txBody>
      </p:sp>
      <p:sp>
        <p:nvSpPr>
          <p:cNvPr id="105475" name="Text Box 3"/>
          <p:cNvSpPr txBox="1">
            <a:spLocks noChangeArrowheads="1"/>
          </p:cNvSpPr>
          <p:nvPr/>
        </p:nvSpPr>
        <p:spPr bwMode="auto">
          <a:xfrm>
            <a:off x="476250" y="1752600"/>
            <a:ext cx="8229600" cy="2806700"/>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GB" altLang="zh-CN" sz="2800">
                <a:cs typeface="Arial" charset="0"/>
              </a:rPr>
              <a:t>Paulus mendata 18 karakter hari terakhir yang adalah sasaran yang mudah untuk ajaran sesat.</a:t>
            </a:r>
          </a:p>
          <a:p>
            <a:pPr eaLnBrk="1" hangingPunct="1">
              <a:buFontTx/>
              <a:buChar char="-"/>
            </a:pPr>
            <a:r>
              <a:rPr lang="en-GB" altLang="zh-CN" sz="2800">
                <a:cs typeface="Arial" charset="0"/>
              </a:rPr>
              <a:t>Waktu yang akan menjawab ketika manusia menolak ajaran yang benar </a:t>
            </a:r>
            <a:r>
              <a:rPr lang="en-US" altLang="zh-CN" i="1">
                <a:cs typeface="Arial" charset="0"/>
              </a:rPr>
              <a:t>(4:3-4)</a:t>
            </a:r>
          </a:p>
          <a:p>
            <a:pPr eaLnBrk="1" hangingPunct="1"/>
            <a:endParaRPr lang="en-US" altLang="zh-CN" sz="1000" i="1">
              <a:cs typeface="Arial" charset="0"/>
            </a:endParaRPr>
          </a:p>
          <a:p>
            <a:pPr eaLnBrk="1" hangingPunct="1"/>
            <a:r>
              <a:rPr lang="en-US" altLang="zh-CN" sz="2800" i="1">
                <a:cs typeface="Arial" charset="0"/>
              </a:rPr>
              <a:t>- </a:t>
            </a:r>
            <a:r>
              <a:rPr lang="en-US" altLang="zh-CN" sz="2800">
                <a:cs typeface="Arial" charset="0"/>
              </a:rPr>
              <a:t>	Menasihati Timotius agar menghindari orang-orang yang seperti demikian </a:t>
            </a:r>
            <a:r>
              <a:rPr lang="en-US" altLang="zh-CN" i="1">
                <a:cs typeface="Arial" charset="0"/>
              </a:rPr>
              <a:t>(3:5-8)</a:t>
            </a:r>
          </a:p>
        </p:txBody>
      </p:sp>
      <p:pic>
        <p:nvPicPr>
          <p:cNvPr id="105476" name="Picture 4" descr="j0299171">
            <a:hlinkClick r:id="rId3" action="ppaction://hlinksldjump"/>
          </p:cNvPr>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800975" y="3268663"/>
            <a:ext cx="227013" cy="266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5477" name="AutoShape 5">
            <a:hlinkClick r:id="rId5" action="ppaction://hlinksldjump" highlightClick="1"/>
          </p:cNvPr>
          <p:cNvSpPr>
            <a:spLocks noChangeArrowheads="1"/>
          </p:cNvSpPr>
          <p:nvPr/>
        </p:nvSpPr>
        <p:spPr bwMode="auto">
          <a:xfrm>
            <a:off x="8248650" y="6057900"/>
            <a:ext cx="647700" cy="533400"/>
          </a:xfrm>
          <a:prstGeom prst="actionButtonForwardNex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checkerboard(across)">
                                      <p:cBhvr>
                                        <p:cTn id="7" dur="500"/>
                                        <p:tgtEl>
                                          <p:spTgt spid="105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5475">
                                            <p:txEl>
                                              <p:pRg st="1" end="1"/>
                                            </p:txEl>
                                          </p:spTgt>
                                        </p:tgtEl>
                                        <p:attrNameLst>
                                          <p:attrName>style.visibility</p:attrName>
                                        </p:attrNameLst>
                                      </p:cBhvr>
                                      <p:to>
                                        <p:strVal val="visible"/>
                                      </p:to>
                                    </p:set>
                                    <p:animEffect transition="in" filter="checkerboard(across)">
                                      <p:cBhvr>
                                        <p:cTn id="12" dur="500"/>
                                        <p:tgtEl>
                                          <p:spTgt spid="1054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5475">
                                            <p:txEl>
                                              <p:pRg st="3" end="3"/>
                                            </p:txEl>
                                          </p:spTgt>
                                        </p:tgtEl>
                                        <p:attrNameLst>
                                          <p:attrName>style.visibility</p:attrName>
                                        </p:attrNameLst>
                                      </p:cBhvr>
                                      <p:to>
                                        <p:strVal val="visible"/>
                                      </p:to>
                                    </p:set>
                                    <p:animEffect transition="in" filter="checkerboard(across)">
                                      <p:cBhvr>
                                        <p:cTn id="17" dur="500"/>
                                        <p:tgtEl>
                                          <p:spTgt spid="1054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76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6099206" y="116632"/>
            <a:ext cx="3044793" cy="674136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 should know this, Timothy, that in </a:t>
            </a:r>
            <a:r>
              <a:rPr lang="en-US" sz="3600" b="1" dirty="0">
                <a:solidFill>
                  <a:srgbClr val="FFFF00"/>
                </a:solidFill>
                <a:effectLst>
                  <a:glow rad="127000">
                    <a:schemeClr val="tx1"/>
                  </a:glow>
                </a:effectLst>
                <a:latin typeface="Arial" charset="0"/>
                <a:ea typeface="ＭＳ Ｐゴシック" charset="0"/>
                <a:cs typeface="ＭＳ Ｐゴシック" charset="0"/>
              </a:rPr>
              <a:t>the last days</a:t>
            </a:r>
            <a:r>
              <a:rPr lang="en-US" sz="3600" b="1" dirty="0">
                <a:effectLst>
                  <a:glow rad="127000">
                    <a:schemeClr val="tx1"/>
                  </a:glow>
                </a:effectLst>
                <a:latin typeface="Arial" charset="0"/>
                <a:ea typeface="ＭＳ Ｐゴシック" charset="0"/>
                <a:cs typeface="ＭＳ Ｐゴシック" charset="0"/>
              </a:rPr>
              <a:t> there will be very difficult times"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34646666"/>
      </p:ext>
    </p:extLst>
  </p:cSld>
  <p:clrMapOvr>
    <a:masterClrMapping/>
  </p:clrMapOvr>
  <p:transition xmlns:p14="http://schemas.microsoft.com/office/powerpoint/2010/mai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4354"/>
            <a:ext cx="9144000" cy="1299872"/>
          </a:xfrm>
          <a:extLst/>
        </p:spPr>
        <p:txBody>
          <a:bodyPr/>
          <a:lstStyle/>
          <a:p>
            <a:pPr>
              <a:defRPr/>
            </a:pPr>
            <a:r>
              <a:rPr lang="en-US" b="1" dirty="0">
                <a:solidFill>
                  <a:schemeClr val="tx1"/>
                </a:solidFill>
              </a:rPr>
              <a:t>Life will be tough because the godless deceive others (3:2-5a</a:t>
            </a:r>
            <a:r>
              <a:rPr lang="en-SG" b="1" dirty="0">
                <a:solidFill>
                  <a:schemeClr val="tx1"/>
                </a:solidFill>
              </a:rPr>
              <a:t>).</a:t>
            </a:r>
            <a:endParaRPr lang="en-US"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4000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j0283209"/>
          <p:cNvPicPr>
            <a:picLocks noGrp="1" noChangeAspect="1" noChangeArrowheads="1" noCrop="1"/>
          </p:cNvPicPr>
          <p:nvPr>
            <p:ph/>
          </p:nvPr>
        </p:nvPicPr>
        <p:blipFill>
          <a:blip r:embed="rId3">
            <a:extLst>
              <a:ext uri="{28A0092B-C50C-407E-A947-70E740481C1C}">
                <a14:useLocalDpi xmlns:a14="http://schemas.microsoft.com/office/drawing/2010/main"/>
              </a:ext>
            </a:extLst>
          </a:blip>
          <a:srcRect/>
          <a:stretch>
            <a:fillRect/>
          </a:stretch>
        </p:blipFill>
        <p:spPr>
          <a:xfrm>
            <a:off x="4167188" y="1095375"/>
            <a:ext cx="2466975" cy="2413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7523" name="Text Box 3"/>
          <p:cNvSpPr txBox="1">
            <a:spLocks noChangeArrowheads="1"/>
          </p:cNvSpPr>
          <p:nvPr/>
        </p:nvSpPr>
        <p:spPr bwMode="auto">
          <a:xfrm>
            <a:off x="609600" y="1474788"/>
            <a:ext cx="4800600" cy="3935412"/>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sz="2800">
                <a:cs typeface="Arial" charset="0"/>
              </a:rPr>
              <a:t>Mencintai diri sendiri</a:t>
            </a:r>
          </a:p>
          <a:p>
            <a:pPr eaLnBrk="1" hangingPunct="1"/>
            <a:r>
              <a:rPr lang="en-US" sz="2800">
                <a:cs typeface="Arial" charset="0"/>
              </a:rPr>
              <a:t>Mencintai uang</a:t>
            </a:r>
          </a:p>
          <a:p>
            <a:pPr eaLnBrk="1" hangingPunct="1"/>
            <a:r>
              <a:rPr lang="en-US" sz="2800">
                <a:cs typeface="Arial" charset="0"/>
              </a:rPr>
              <a:t>Sombong </a:t>
            </a:r>
          </a:p>
          <a:p>
            <a:pPr eaLnBrk="1" hangingPunct="1"/>
            <a:r>
              <a:rPr lang="en-US" sz="2800">
                <a:cs typeface="Arial" charset="0"/>
              </a:rPr>
              <a:t>Tinggi hati</a:t>
            </a:r>
          </a:p>
          <a:p>
            <a:pPr eaLnBrk="1" hangingPunct="1"/>
            <a:r>
              <a:rPr lang="en-US" sz="2800">
                <a:cs typeface="Arial" charset="0"/>
              </a:rPr>
              <a:t>Kejam </a:t>
            </a:r>
          </a:p>
          <a:p>
            <a:pPr eaLnBrk="1" hangingPunct="1"/>
            <a:r>
              <a:rPr lang="en-US" sz="2800">
                <a:cs typeface="Arial" charset="0"/>
              </a:rPr>
              <a:t>Tiadak patuh orang tua</a:t>
            </a:r>
          </a:p>
          <a:p>
            <a:pPr eaLnBrk="1" hangingPunct="1"/>
            <a:r>
              <a:rPr lang="en-US" sz="2800">
                <a:cs typeface="Arial" charset="0"/>
              </a:rPr>
              <a:t>Tidak bisa bersyukur</a:t>
            </a:r>
          </a:p>
          <a:p>
            <a:pPr eaLnBrk="1" hangingPunct="1"/>
            <a:r>
              <a:rPr lang="en-US" sz="2800">
                <a:cs typeface="Arial" charset="0"/>
              </a:rPr>
              <a:t>Tidak kudus</a:t>
            </a:r>
          </a:p>
          <a:p>
            <a:pPr eaLnBrk="1" hangingPunct="1"/>
            <a:r>
              <a:rPr lang="en-US" sz="2800">
                <a:cs typeface="Arial" charset="0"/>
              </a:rPr>
              <a:t>Tanpa kasih</a:t>
            </a:r>
          </a:p>
        </p:txBody>
      </p:sp>
      <p:sp>
        <p:nvSpPr>
          <p:cNvPr id="107524" name="Text Box 4">
            <a:hlinkClick r:id="rId4" action="ppaction://hlinksldjump"/>
          </p:cNvPr>
          <p:cNvSpPr txBox="1">
            <a:spLocks noChangeArrowheads="1"/>
          </p:cNvSpPr>
          <p:nvPr/>
        </p:nvSpPr>
        <p:spPr bwMode="auto">
          <a:xfrm>
            <a:off x="1600200" y="2781300"/>
            <a:ext cx="7239000" cy="3935413"/>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1" hangingPunct="1"/>
            <a:r>
              <a:rPr lang="en-US" sz="2800">
                <a:cs typeface="Arial" charset="0"/>
              </a:rPr>
              <a:t>Tidak pemaaf</a:t>
            </a:r>
          </a:p>
          <a:p>
            <a:pPr algn="r" eaLnBrk="1" hangingPunct="1"/>
            <a:r>
              <a:rPr lang="en-US" sz="2800">
                <a:cs typeface="Arial" charset="0"/>
              </a:rPr>
              <a:t>Pemfitnah</a:t>
            </a:r>
          </a:p>
          <a:p>
            <a:pPr algn="r" eaLnBrk="1" hangingPunct="1"/>
            <a:r>
              <a:rPr lang="en-US" sz="2800">
                <a:cs typeface="Arial" charset="0"/>
              </a:rPr>
              <a:t>Tanpa pengendalian diri</a:t>
            </a:r>
          </a:p>
          <a:p>
            <a:pPr algn="r" eaLnBrk="1" hangingPunct="1"/>
            <a:r>
              <a:rPr lang="en-US" sz="2800">
                <a:cs typeface="Arial" charset="0"/>
              </a:rPr>
              <a:t>Brutal </a:t>
            </a:r>
          </a:p>
          <a:p>
            <a:pPr algn="r" eaLnBrk="1" hangingPunct="1"/>
            <a:r>
              <a:rPr lang="en-US" sz="2800">
                <a:cs typeface="Arial" charset="0"/>
              </a:rPr>
              <a:t>Tidak mencintai kebaikan</a:t>
            </a:r>
          </a:p>
          <a:p>
            <a:pPr algn="r" eaLnBrk="1" hangingPunct="1"/>
            <a:r>
              <a:rPr lang="en-US" sz="2800">
                <a:cs typeface="Arial" charset="0"/>
              </a:rPr>
              <a:t>Pengkhianat </a:t>
            </a:r>
          </a:p>
          <a:p>
            <a:pPr algn="r" eaLnBrk="1" hangingPunct="1"/>
            <a:r>
              <a:rPr lang="en-US" sz="2800">
                <a:cs typeface="Arial" charset="0"/>
              </a:rPr>
              <a:t>Gegabah </a:t>
            </a:r>
          </a:p>
          <a:p>
            <a:pPr algn="r" eaLnBrk="1" hangingPunct="1"/>
            <a:r>
              <a:rPr lang="en-US" sz="2800">
                <a:cs typeface="Arial" charset="0"/>
              </a:rPr>
              <a:t>Congkak </a:t>
            </a:r>
          </a:p>
          <a:p>
            <a:pPr algn="r" eaLnBrk="1" hangingPunct="1"/>
            <a:r>
              <a:rPr lang="en-US" sz="2800">
                <a:cs typeface="Arial" charset="0"/>
              </a:rPr>
              <a:t>Mencintai kenikmatan daripada Tuhan</a:t>
            </a:r>
          </a:p>
        </p:txBody>
      </p:sp>
      <p:sp>
        <p:nvSpPr>
          <p:cNvPr id="107525" name="Text Box 5">
            <a:hlinkClick r:id="rId4" action="ppaction://hlinksldjump"/>
          </p:cNvPr>
          <p:cNvSpPr txBox="1">
            <a:spLocks noChangeArrowheads="1"/>
          </p:cNvSpPr>
          <p:nvPr/>
        </p:nvSpPr>
        <p:spPr bwMode="auto">
          <a:xfrm>
            <a:off x="1066800" y="354013"/>
            <a:ext cx="7258050" cy="57943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GB" altLang="zh-CN" sz="3200" b="1">
                <a:cs typeface="Arial" charset="0"/>
              </a:rPr>
              <a:t>18 Karakter Kemurtadan</a:t>
            </a:r>
            <a:endParaRPr lang="en-US" sz="3200" b="1">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7523">
                                            <p:txEl>
                                              <p:pRg st="2" end="2"/>
                                            </p:txEl>
                                          </p:spTgt>
                                        </p:tgtEl>
                                        <p:attrNameLst>
                                          <p:attrName>style.visibility</p:attrName>
                                        </p:attrNameLst>
                                      </p:cBhvr>
                                      <p:to>
                                        <p:strVal val="visible"/>
                                      </p:to>
                                    </p:set>
                                    <p:anim calcmode="lin" valueType="num">
                                      <p:cBhvr additive="base">
                                        <p:cTn id="18"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07523">
                                            <p:txEl>
                                              <p:pRg st="3" end="3"/>
                                            </p:txEl>
                                          </p:spTgt>
                                        </p:tgtEl>
                                        <p:attrNameLst>
                                          <p:attrName>style.visibility</p:attrName>
                                        </p:attrNameLst>
                                      </p:cBhvr>
                                      <p:to>
                                        <p:strVal val="visible"/>
                                      </p:to>
                                    </p:set>
                                    <p:anim calcmode="lin" valueType="num">
                                      <p:cBhvr additive="base">
                                        <p:cTn id="23"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7523">
                                            <p:txEl>
                                              <p:pRg st="4" end="4"/>
                                            </p:txEl>
                                          </p:spTgt>
                                        </p:tgtEl>
                                        <p:attrNameLst>
                                          <p:attrName>style.visibility</p:attrName>
                                        </p:attrNameLst>
                                      </p:cBhvr>
                                      <p:to>
                                        <p:strVal val="visible"/>
                                      </p:to>
                                    </p:set>
                                    <p:anim calcmode="lin" valueType="num">
                                      <p:cBhvr additive="base">
                                        <p:cTn id="29"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107523">
                                            <p:txEl>
                                              <p:pRg st="5" end="5"/>
                                            </p:txEl>
                                          </p:spTgt>
                                        </p:tgtEl>
                                        <p:attrNameLst>
                                          <p:attrName>style.visibility</p:attrName>
                                        </p:attrNameLst>
                                      </p:cBhvr>
                                      <p:to>
                                        <p:strVal val="visible"/>
                                      </p:to>
                                    </p:set>
                                    <p:anim calcmode="lin" valueType="num">
                                      <p:cBhvr additive="base">
                                        <p:cTn id="34"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07523">
                                            <p:txEl>
                                              <p:pRg st="6" end="6"/>
                                            </p:txEl>
                                          </p:spTgt>
                                        </p:tgtEl>
                                        <p:attrNameLst>
                                          <p:attrName>style.visibility</p:attrName>
                                        </p:attrNameLst>
                                      </p:cBhvr>
                                      <p:to>
                                        <p:strVal val="visible"/>
                                      </p:to>
                                    </p:set>
                                    <p:anim calcmode="lin" valueType="num">
                                      <p:cBhvr additive="base">
                                        <p:cTn id="40"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07523">
                                            <p:txEl>
                                              <p:pRg st="7" end="7"/>
                                            </p:txEl>
                                          </p:spTgt>
                                        </p:tgtEl>
                                        <p:attrNameLst>
                                          <p:attrName>style.visibility</p:attrName>
                                        </p:attrNameLst>
                                      </p:cBhvr>
                                      <p:to>
                                        <p:strVal val="visible"/>
                                      </p:to>
                                    </p:set>
                                    <p:anim calcmode="lin" valueType="num">
                                      <p:cBhvr additive="base">
                                        <p:cTn id="46"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07523">
                                            <p:txEl>
                                              <p:pRg st="8" end="8"/>
                                            </p:txEl>
                                          </p:spTgt>
                                        </p:tgtEl>
                                        <p:attrNameLst>
                                          <p:attrName>style.visibility</p:attrName>
                                        </p:attrNameLst>
                                      </p:cBhvr>
                                      <p:to>
                                        <p:strVal val="visible"/>
                                      </p:to>
                                    </p:set>
                                    <p:anim calcmode="lin" valueType="num">
                                      <p:cBhvr additive="base">
                                        <p:cTn id="52"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
                            </p:stCondLst>
                            <p:childTnLst>
                              <p:par>
                                <p:cTn id="55" presetID="2" presetClass="entr" presetSubtype="2" fill="hold" grpId="0" nodeType="afterEffect">
                                  <p:stCondLst>
                                    <p:cond delay="0"/>
                                  </p:stCondLst>
                                  <p:childTnLst>
                                    <p:set>
                                      <p:cBhvr>
                                        <p:cTn id="56" dur="1" fill="hold">
                                          <p:stCondLst>
                                            <p:cond delay="0"/>
                                          </p:stCondLst>
                                        </p:cTn>
                                        <p:tgtEl>
                                          <p:spTgt spid="107524">
                                            <p:txEl>
                                              <p:pRg st="0" end="0"/>
                                            </p:txEl>
                                          </p:spTgt>
                                        </p:tgtEl>
                                        <p:attrNameLst>
                                          <p:attrName>style.visibility</p:attrName>
                                        </p:attrNameLst>
                                      </p:cBhvr>
                                      <p:to>
                                        <p:strVal val="visible"/>
                                      </p:to>
                                    </p:set>
                                    <p:anim calcmode="lin" valueType="num">
                                      <p:cBhvr additive="base">
                                        <p:cTn id="57"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07524">
                                            <p:txEl>
                                              <p:pRg st="1" end="1"/>
                                            </p:txEl>
                                          </p:spTgt>
                                        </p:tgtEl>
                                        <p:attrNameLst>
                                          <p:attrName>style.visibility</p:attrName>
                                        </p:attrNameLst>
                                      </p:cBhvr>
                                      <p:to>
                                        <p:strVal val="visible"/>
                                      </p:to>
                                    </p:set>
                                    <p:anim calcmode="lin" valueType="num">
                                      <p:cBhvr additive="base">
                                        <p:cTn id="63"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500"/>
                            </p:stCondLst>
                            <p:childTnLst>
                              <p:par>
                                <p:cTn id="66" presetID="2" presetClass="entr" presetSubtype="2" fill="hold" grpId="0" nodeType="afterEffect">
                                  <p:stCondLst>
                                    <p:cond delay="0"/>
                                  </p:stCondLst>
                                  <p:childTnLst>
                                    <p:set>
                                      <p:cBhvr>
                                        <p:cTn id="67" dur="1" fill="hold">
                                          <p:stCondLst>
                                            <p:cond delay="0"/>
                                          </p:stCondLst>
                                        </p:cTn>
                                        <p:tgtEl>
                                          <p:spTgt spid="107524">
                                            <p:txEl>
                                              <p:pRg st="2" end="2"/>
                                            </p:txEl>
                                          </p:spTgt>
                                        </p:tgtEl>
                                        <p:attrNameLst>
                                          <p:attrName>style.visibility</p:attrName>
                                        </p:attrNameLst>
                                      </p:cBhvr>
                                      <p:to>
                                        <p:strVal val="visible"/>
                                      </p:to>
                                    </p:set>
                                    <p:anim calcmode="lin" valueType="num">
                                      <p:cBhvr additive="base">
                                        <p:cTn id="68"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07524">
                                            <p:txEl>
                                              <p:pRg st="3" end="3"/>
                                            </p:txEl>
                                          </p:spTgt>
                                        </p:tgtEl>
                                        <p:attrNameLst>
                                          <p:attrName>style.visibility</p:attrName>
                                        </p:attrNameLst>
                                      </p:cBhvr>
                                      <p:to>
                                        <p:strVal val="visible"/>
                                      </p:to>
                                    </p:set>
                                    <p:anim calcmode="lin" valueType="num">
                                      <p:cBhvr additive="base">
                                        <p:cTn id="74"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500"/>
                            </p:stCondLst>
                            <p:childTnLst>
                              <p:par>
                                <p:cTn id="77" presetID="2" presetClass="entr" presetSubtype="2" fill="hold" grpId="0" nodeType="afterEffect">
                                  <p:stCondLst>
                                    <p:cond delay="0"/>
                                  </p:stCondLst>
                                  <p:childTnLst>
                                    <p:set>
                                      <p:cBhvr>
                                        <p:cTn id="78" dur="1" fill="hold">
                                          <p:stCondLst>
                                            <p:cond delay="0"/>
                                          </p:stCondLst>
                                        </p:cTn>
                                        <p:tgtEl>
                                          <p:spTgt spid="107524">
                                            <p:txEl>
                                              <p:pRg st="4" end="4"/>
                                            </p:txEl>
                                          </p:spTgt>
                                        </p:tgtEl>
                                        <p:attrNameLst>
                                          <p:attrName>style.visibility</p:attrName>
                                        </p:attrNameLst>
                                      </p:cBhvr>
                                      <p:to>
                                        <p:strVal val="visible"/>
                                      </p:to>
                                    </p:set>
                                    <p:anim calcmode="lin" valueType="num">
                                      <p:cBhvr additive="base">
                                        <p:cTn id="79"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81" fill="hold" nodeType="afterGroup">
                            <p:stCondLst>
                              <p:cond delay="1000"/>
                            </p:stCondLst>
                            <p:childTnLst>
                              <p:par>
                                <p:cTn id="82" presetID="2" presetClass="entr" presetSubtype="2" fill="hold" grpId="0" nodeType="afterEffect">
                                  <p:stCondLst>
                                    <p:cond delay="0"/>
                                  </p:stCondLst>
                                  <p:childTnLst>
                                    <p:set>
                                      <p:cBhvr>
                                        <p:cTn id="83" dur="1" fill="hold">
                                          <p:stCondLst>
                                            <p:cond delay="0"/>
                                          </p:stCondLst>
                                        </p:cTn>
                                        <p:tgtEl>
                                          <p:spTgt spid="107524">
                                            <p:txEl>
                                              <p:pRg st="5" end="5"/>
                                            </p:txEl>
                                          </p:spTgt>
                                        </p:tgtEl>
                                        <p:attrNameLst>
                                          <p:attrName>style.visibility</p:attrName>
                                        </p:attrNameLst>
                                      </p:cBhvr>
                                      <p:to>
                                        <p:strVal val="visible"/>
                                      </p:to>
                                    </p:set>
                                    <p:anim calcmode="lin" valueType="num">
                                      <p:cBhvr additive="base">
                                        <p:cTn id="84"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2" fill="hold" grpId="0" nodeType="clickEffect">
                                  <p:stCondLst>
                                    <p:cond delay="0"/>
                                  </p:stCondLst>
                                  <p:childTnLst>
                                    <p:set>
                                      <p:cBhvr>
                                        <p:cTn id="89" dur="1" fill="hold">
                                          <p:stCondLst>
                                            <p:cond delay="0"/>
                                          </p:stCondLst>
                                        </p:cTn>
                                        <p:tgtEl>
                                          <p:spTgt spid="107524">
                                            <p:txEl>
                                              <p:pRg st="6" end="6"/>
                                            </p:txEl>
                                          </p:spTgt>
                                        </p:tgtEl>
                                        <p:attrNameLst>
                                          <p:attrName>style.visibility</p:attrName>
                                        </p:attrNameLst>
                                      </p:cBhvr>
                                      <p:to>
                                        <p:strVal val="visible"/>
                                      </p:to>
                                    </p:set>
                                    <p:anim calcmode="lin" valueType="num">
                                      <p:cBhvr additive="base">
                                        <p:cTn id="90"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500"/>
                            </p:stCondLst>
                            <p:childTnLst>
                              <p:par>
                                <p:cTn id="93" presetID="2" presetClass="entr" presetSubtype="2" fill="hold" grpId="0" nodeType="afterEffect">
                                  <p:stCondLst>
                                    <p:cond delay="0"/>
                                  </p:stCondLst>
                                  <p:childTnLst>
                                    <p:set>
                                      <p:cBhvr>
                                        <p:cTn id="94" dur="1" fill="hold">
                                          <p:stCondLst>
                                            <p:cond delay="0"/>
                                          </p:stCondLst>
                                        </p:cTn>
                                        <p:tgtEl>
                                          <p:spTgt spid="107524">
                                            <p:txEl>
                                              <p:pRg st="7" end="7"/>
                                            </p:txEl>
                                          </p:spTgt>
                                        </p:tgtEl>
                                        <p:attrNameLst>
                                          <p:attrName>style.visibility</p:attrName>
                                        </p:attrNameLst>
                                      </p:cBhvr>
                                      <p:to>
                                        <p:strVal val="visible"/>
                                      </p:to>
                                    </p:set>
                                    <p:anim calcmode="lin" valueType="num">
                                      <p:cBhvr additive="base">
                                        <p:cTn id="95"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97" fill="hold" nodeType="afterGroup">
                            <p:stCondLst>
                              <p:cond delay="1000"/>
                            </p:stCondLst>
                            <p:childTnLst>
                              <p:par>
                                <p:cTn id="98" presetID="2" presetClass="entr" presetSubtype="2" fill="hold" grpId="0" nodeType="afterEffect">
                                  <p:stCondLst>
                                    <p:cond delay="0"/>
                                  </p:stCondLst>
                                  <p:childTnLst>
                                    <p:set>
                                      <p:cBhvr>
                                        <p:cTn id="99" dur="1" fill="hold">
                                          <p:stCondLst>
                                            <p:cond delay="0"/>
                                          </p:stCondLst>
                                        </p:cTn>
                                        <p:tgtEl>
                                          <p:spTgt spid="107524">
                                            <p:txEl>
                                              <p:pRg st="8" end="8"/>
                                            </p:txEl>
                                          </p:spTgt>
                                        </p:tgtEl>
                                        <p:attrNameLst>
                                          <p:attrName>style.visibility</p:attrName>
                                        </p:attrNameLst>
                                      </p:cBhvr>
                                      <p:to>
                                        <p:strVal val="visible"/>
                                      </p:to>
                                    </p:set>
                                    <p:anim calcmode="lin" valueType="num">
                                      <p:cBhvr additive="base">
                                        <p:cTn id="100"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3761" name="Group 2"/>
          <p:cNvGrpSpPr>
            <a:grpSpLocks/>
          </p:cNvGrpSpPr>
          <p:nvPr/>
        </p:nvGrpSpPr>
        <p:grpSpPr bwMode="auto">
          <a:xfrm>
            <a:off x="0" y="0"/>
            <a:ext cx="9144000" cy="6858000"/>
            <a:chOff x="0" y="0"/>
            <a:chExt cx="9144000" cy="6858000"/>
          </a:xfrm>
        </p:grpSpPr>
        <p:pic>
          <p:nvPicPr>
            <p:cNvPr id="37376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5" name="Rectangle 1"/>
            <p:cNvSpPr>
              <a:spLocks noChangeArrowheads="1"/>
            </p:cNvSpPr>
            <p:nvPr/>
          </p:nvSpPr>
          <p:spPr bwMode="auto">
            <a:xfrm rot="707875">
              <a:off x="1107962" y="1962862"/>
              <a:ext cx="6749800" cy="208819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should we do?</a:t>
            </a:r>
          </a:p>
        </p:txBody>
      </p:sp>
      <p:sp>
        <p:nvSpPr>
          <p:cNvPr id="4" name="Rectangle 2"/>
          <p:cNvSpPr txBox="1">
            <a:spLocks noChangeArrowheads="1"/>
          </p:cNvSpPr>
          <p:nvPr/>
        </p:nvSpPr>
        <p:spPr bwMode="auto">
          <a:xfrm rot="719963">
            <a:off x="1216025" y="2514600"/>
            <a:ext cx="6551613" cy="9683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DANGER</a:t>
            </a:r>
          </a:p>
        </p:txBody>
      </p:sp>
    </p:spTree>
    <p:extLst>
      <p:ext uri="{BB962C8B-B14F-4D97-AF65-F5344CB8AC3E}">
        <p14:creationId xmlns:p14="http://schemas.microsoft.com/office/powerpoint/2010/main" val="149076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5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6600" y="0"/>
            <a:ext cx="765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Avoid godless leaders</a:t>
            </a:r>
          </a:p>
        </p:txBody>
      </p:sp>
      <p:sp>
        <p:nvSpPr>
          <p:cNvPr id="4" name="Rectangle 2"/>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such men as these"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(3:5b NAU).</a:t>
            </a:r>
          </a:p>
        </p:txBody>
      </p:sp>
      <p:sp>
        <p:nvSpPr>
          <p:cNvPr id="5" name="Rectangle 2"/>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"Stay away from people like that!"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(3:5b NLT).</a:t>
            </a:r>
          </a:p>
        </p:txBody>
      </p:sp>
    </p:spTree>
    <p:extLst>
      <p:ext uri="{BB962C8B-B14F-4D97-AF65-F5344CB8AC3E}">
        <p14:creationId xmlns:p14="http://schemas.microsoft.com/office/powerpoint/2010/main" val="797443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Avoid godless leaders</a:t>
            </a:r>
          </a:p>
        </p:txBody>
      </p:sp>
      <p:pic>
        <p:nvPicPr>
          <p:cNvPr id="3778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103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99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7850" y="0"/>
            <a:ext cx="60261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6902226" cy="6741368"/>
          </a:xfrm>
          <a:effectLst>
            <a:outerShdw blurRad="63500" dist="35921" dir="2700000" algn="ctr" rotWithShape="0">
              <a:schemeClr val="tx2">
                <a:alpha val="74998"/>
              </a:schemeClr>
            </a:outerShdw>
          </a:effectLst>
          <a:extLst/>
        </p:spPr>
        <p:txBody>
          <a:bodyPr anchor="t"/>
          <a:lstStyle/>
          <a:p>
            <a:pPr algn="l">
              <a:defRPr/>
            </a:pPr>
            <a:r>
              <a:rPr lang="en-US" sz="3600" b="1" dirty="0">
                <a:effectLst>
                  <a:glow rad="127000">
                    <a:schemeClr val="tx1"/>
                  </a:glow>
                </a:effectLst>
                <a:latin typeface="Arial" charset="0"/>
                <a:ea typeface="ＭＳ Ｐゴシック" charset="0"/>
                <a:cs typeface="ＭＳ Ｐゴシック" charset="0"/>
              </a:rPr>
              <a:t>"They are the kind who work [lit. </a:t>
            </a:r>
            <a:r>
              <a:rPr lang="en-US" sz="3600" b="1" i="1" dirty="0">
                <a:effectLst>
                  <a:glow rad="127000">
                    <a:schemeClr val="tx1"/>
                  </a:glow>
                </a:effectLst>
                <a:latin typeface="Arial" charset="0"/>
                <a:ea typeface="ＭＳ Ｐゴシック" charset="0"/>
                <a:cs typeface="ＭＳ Ｐゴシック" charset="0"/>
              </a:rPr>
              <a:t>creep</a:t>
            </a:r>
            <a:r>
              <a:rPr lang="en-US" sz="3600" b="1" dirty="0">
                <a:effectLst>
                  <a:glow rad="127000">
                    <a:schemeClr val="tx1"/>
                  </a:glow>
                </a:effectLst>
                <a:latin typeface="Arial" charset="0"/>
                <a:ea typeface="ＭＳ Ｐゴシック" charset="0"/>
                <a:cs typeface="ＭＳ Ｐゴシック" charset="0"/>
              </a:rPr>
              <a:t>] their way into people</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homes and win the confidence of vulnerable women who are burdened with the guilt of sin and controlled by various desires.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(Such women are forever following new teachings, but they are never able to understand the truth.)" (3:6-7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94991571"/>
      </p:ext>
    </p:extLst>
  </p:cSld>
  <p:clrMapOvr>
    <a:masterClrMapping/>
  </p:clrMapOvr>
  <p:transition xmlns:p14="http://schemas.microsoft.com/office/powerpoint/2010/mai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en-US" b="1"/>
              <a:t>People-Pleasing Preaching</a:t>
            </a:r>
          </a:p>
        </p:txBody>
      </p:sp>
    </p:spTree>
    <p:extLst>
      <p:ext uri="{BB962C8B-B14F-4D97-AF65-F5344CB8AC3E}">
        <p14:creationId xmlns:p14="http://schemas.microsoft.com/office/powerpoint/2010/main" val="3097105082"/>
      </p:ext>
    </p:extLst>
  </p:cSld>
  <p:clrMapOvr>
    <a:masterClrMapping/>
  </p:clrMapOvr>
  <p:transition xmlns:p14="http://schemas.microsoft.com/office/powerpoint/2010/mai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195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365499" y="116631"/>
            <a:ext cx="5778499" cy="6570571"/>
          </a:xfrm>
          <a:effectLst>
            <a:outerShdw blurRad="63500" dist="35921" dir="2700000" algn="ctr" rotWithShape="0">
              <a:schemeClr val="tx2">
                <a:alpha val="74998"/>
              </a:schemeClr>
            </a:outerShdw>
          </a:effectLst>
          <a:extLst/>
        </p:spPr>
        <p:txBody>
          <a:bodyPr anchor="t"/>
          <a:lstStyle/>
          <a:p>
            <a:pPr algn="r">
              <a:defRPr/>
            </a:pPr>
            <a:r>
              <a:rPr lang="en-US" sz="3600" b="1" dirty="0">
                <a:effectLst>
                  <a:glow rad="127000">
                    <a:schemeClr val="tx1"/>
                  </a:glow>
                </a:effectLst>
                <a:latin typeface="Arial" charset="0"/>
                <a:ea typeface="ＭＳ Ｐゴシック" charset="0"/>
                <a:cs typeface="ＭＳ Ｐゴシック" charset="0"/>
              </a:rPr>
              <a:t>"These teachers oppose the truth just as Jannes and Jambres opposed Moses. They have depraved minds and a counterfeit faith.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they won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get away with this for long. Someday everyone will recognize what fools they are, just as with Jannes and Jambres"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819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838" y="1582738"/>
            <a:ext cx="3949701"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423249"/>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0"/>
            <a:ext cx="8229600" cy="1219200"/>
          </a:xfrm>
        </p:spPr>
        <p:txBody>
          <a:bodyPr/>
          <a:lstStyle/>
          <a:p>
            <a:r>
              <a:rPr lang="en-US" altLang="zh-CN">
                <a:solidFill>
                  <a:schemeClr val="tx1"/>
                </a:solidFill>
                <a:ea typeface="宋体" charset="0"/>
                <a:cs typeface="宋体" charset="0"/>
              </a:rPr>
              <a:t>Pendahuluan</a:t>
            </a:r>
            <a:endParaRPr lang="en-US" altLang="zh-CN">
              <a:solidFill>
                <a:srgbClr val="000099"/>
              </a:solidFill>
              <a:ea typeface="宋体" charset="0"/>
              <a:cs typeface="宋体" charset="0"/>
            </a:endParaRPr>
          </a:p>
        </p:txBody>
      </p:sp>
      <p:sp>
        <p:nvSpPr>
          <p:cNvPr id="41987" name="Rectangle 3"/>
          <p:cNvSpPr>
            <a:spLocks noChangeArrowheads="1"/>
          </p:cNvSpPr>
          <p:nvPr/>
        </p:nvSpPr>
        <p:spPr bwMode="auto">
          <a:xfrm>
            <a:off x="228600" y="1066800"/>
            <a:ext cx="8915400" cy="2528888"/>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230188" indent="-230188" eaLnBrk="1" hangingPunct="1">
              <a:buFontTx/>
              <a:buChar char="•"/>
            </a:pPr>
            <a:r>
              <a:rPr lang="en-US" altLang="zh-CN" sz="3200">
                <a:ea typeface="宋体" charset="0"/>
                <a:cs typeface="宋体" charset="0"/>
              </a:rPr>
              <a:t> satu dari 3 surat-surat penggembalaan ( 1 &amp; 2 Timotius dan Titus)</a:t>
            </a:r>
          </a:p>
          <a:p>
            <a:pPr marL="230188" indent="-230188" eaLnBrk="1" hangingPunct="1">
              <a:buFontTx/>
              <a:buChar char="•"/>
            </a:pPr>
            <a:r>
              <a:rPr lang="en-US" altLang="zh-CN" sz="3200">
                <a:ea typeface="宋体" charset="0"/>
                <a:cs typeface="宋体" charset="0"/>
              </a:rPr>
              <a:t> Paulus menujukan ini kepada individu-individu (dibandingkan dengan surat-suratnya yang lain kepada gereja-gereja)</a:t>
            </a:r>
            <a:endParaRPr lang="en-US" altLang="zh-CN">
              <a:ea typeface="宋体" charset="0"/>
              <a:cs typeface="宋体" charset="0"/>
            </a:endParaRPr>
          </a:p>
        </p:txBody>
      </p:sp>
      <p:grpSp>
        <p:nvGrpSpPr>
          <p:cNvPr id="41988" name="Group 4"/>
          <p:cNvGrpSpPr>
            <a:grpSpLocks/>
          </p:cNvGrpSpPr>
          <p:nvPr/>
        </p:nvGrpSpPr>
        <p:grpSpPr bwMode="auto">
          <a:xfrm>
            <a:off x="3657600" y="3429000"/>
            <a:ext cx="4648200" cy="2782888"/>
            <a:chOff x="1200" y="240"/>
            <a:chExt cx="2928" cy="1753"/>
          </a:xfrm>
        </p:grpSpPr>
        <p:sp>
          <p:nvSpPr>
            <p:cNvPr id="41989" name="Rectangle 5"/>
            <p:cNvSpPr>
              <a:spLocks noChangeArrowheads="1"/>
            </p:cNvSpPr>
            <p:nvPr/>
          </p:nvSpPr>
          <p:spPr bwMode="auto">
            <a:xfrm>
              <a:off x="1391" y="363"/>
              <a:ext cx="2541" cy="16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0" name="Rectangle 6"/>
            <p:cNvSpPr>
              <a:spLocks noChangeArrowheads="1"/>
            </p:cNvSpPr>
            <p:nvPr/>
          </p:nvSpPr>
          <p:spPr bwMode="auto">
            <a:xfrm>
              <a:off x="1482" y="439"/>
              <a:ext cx="2360" cy="1482"/>
            </a:xfrm>
            <a:prstGeom prst="rect">
              <a:avLst/>
            </a:prstGeom>
            <a:solidFill>
              <a:srgbClr val="99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Freeform 7"/>
            <p:cNvSpPr>
              <a:spLocks/>
            </p:cNvSpPr>
            <p:nvPr/>
          </p:nvSpPr>
          <p:spPr bwMode="auto">
            <a:xfrm>
              <a:off x="1200" y="489"/>
              <a:ext cx="2928" cy="1265"/>
            </a:xfrm>
            <a:custGeom>
              <a:avLst/>
              <a:gdLst>
                <a:gd name="T0" fmla="*/ 1564 w 1763"/>
                <a:gd name="T1" fmla="*/ 937 h 953"/>
                <a:gd name="T2" fmla="*/ 1405 w 1763"/>
                <a:gd name="T3" fmla="*/ 913 h 953"/>
                <a:gd name="T4" fmla="*/ 1122 w 1763"/>
                <a:gd name="T5" fmla="*/ 871 h 953"/>
                <a:gd name="T6" fmla="*/ 942 w 1763"/>
                <a:gd name="T7" fmla="*/ 848 h 953"/>
                <a:gd name="T8" fmla="*/ 919 w 1763"/>
                <a:gd name="T9" fmla="*/ 846 h 953"/>
                <a:gd name="T10" fmla="*/ 892 w 1763"/>
                <a:gd name="T11" fmla="*/ 885 h 953"/>
                <a:gd name="T12" fmla="*/ 863 w 1763"/>
                <a:gd name="T13" fmla="*/ 893 h 953"/>
                <a:gd name="T14" fmla="*/ 826 w 1763"/>
                <a:gd name="T15" fmla="*/ 892 h 953"/>
                <a:gd name="T16" fmla="*/ 779 w 1763"/>
                <a:gd name="T17" fmla="*/ 881 h 953"/>
                <a:gd name="T18" fmla="*/ 745 w 1763"/>
                <a:gd name="T19" fmla="*/ 860 h 953"/>
                <a:gd name="T20" fmla="*/ 710 w 1763"/>
                <a:gd name="T21" fmla="*/ 845 h 953"/>
                <a:gd name="T22" fmla="*/ 674 w 1763"/>
                <a:gd name="T23" fmla="*/ 833 h 953"/>
                <a:gd name="T24" fmla="*/ 592 w 1763"/>
                <a:gd name="T25" fmla="*/ 822 h 953"/>
                <a:gd name="T26" fmla="*/ 501 w 1763"/>
                <a:gd name="T27" fmla="*/ 815 h 953"/>
                <a:gd name="T28" fmla="*/ 432 w 1763"/>
                <a:gd name="T29" fmla="*/ 815 h 953"/>
                <a:gd name="T30" fmla="*/ 306 w 1763"/>
                <a:gd name="T31" fmla="*/ 822 h 953"/>
                <a:gd name="T32" fmla="*/ 210 w 1763"/>
                <a:gd name="T33" fmla="*/ 829 h 953"/>
                <a:gd name="T34" fmla="*/ 147 w 1763"/>
                <a:gd name="T35" fmla="*/ 833 h 953"/>
                <a:gd name="T36" fmla="*/ 86 w 1763"/>
                <a:gd name="T37" fmla="*/ 839 h 953"/>
                <a:gd name="T38" fmla="*/ 38 w 1763"/>
                <a:gd name="T39" fmla="*/ 850 h 953"/>
                <a:gd name="T40" fmla="*/ 0 w 1763"/>
                <a:gd name="T41" fmla="*/ 833 h 953"/>
                <a:gd name="T42" fmla="*/ 15 w 1763"/>
                <a:gd name="T43" fmla="*/ 791 h 953"/>
                <a:gd name="T44" fmla="*/ 52 w 1763"/>
                <a:gd name="T45" fmla="*/ 726 h 953"/>
                <a:gd name="T46" fmla="*/ 88 w 1763"/>
                <a:gd name="T47" fmla="*/ 675 h 953"/>
                <a:gd name="T48" fmla="*/ 142 w 1763"/>
                <a:gd name="T49" fmla="*/ 524 h 953"/>
                <a:gd name="T50" fmla="*/ 241 w 1763"/>
                <a:gd name="T51" fmla="*/ 234 h 953"/>
                <a:gd name="T52" fmla="*/ 297 w 1763"/>
                <a:gd name="T53" fmla="*/ 79 h 953"/>
                <a:gd name="T54" fmla="*/ 324 w 1763"/>
                <a:gd name="T55" fmla="*/ 26 h 953"/>
                <a:gd name="T56" fmla="*/ 395 w 1763"/>
                <a:gd name="T57" fmla="*/ 10 h 953"/>
                <a:gd name="T58" fmla="*/ 477 w 1763"/>
                <a:gd name="T59" fmla="*/ 0 h 953"/>
                <a:gd name="T60" fmla="*/ 565 w 1763"/>
                <a:gd name="T61" fmla="*/ 0 h 953"/>
                <a:gd name="T62" fmla="*/ 668 w 1763"/>
                <a:gd name="T63" fmla="*/ 7 h 953"/>
                <a:gd name="T64" fmla="*/ 737 w 1763"/>
                <a:gd name="T65" fmla="*/ 16 h 953"/>
                <a:gd name="T66" fmla="*/ 787 w 1763"/>
                <a:gd name="T67" fmla="*/ 25 h 953"/>
                <a:gd name="T68" fmla="*/ 854 w 1763"/>
                <a:gd name="T69" fmla="*/ 44 h 953"/>
                <a:gd name="T70" fmla="*/ 894 w 1763"/>
                <a:gd name="T71" fmla="*/ 62 h 953"/>
                <a:gd name="T72" fmla="*/ 932 w 1763"/>
                <a:gd name="T73" fmla="*/ 90 h 953"/>
                <a:gd name="T74" fmla="*/ 945 w 1763"/>
                <a:gd name="T75" fmla="*/ 107 h 953"/>
                <a:gd name="T76" fmla="*/ 971 w 1763"/>
                <a:gd name="T77" fmla="*/ 124 h 953"/>
                <a:gd name="T78" fmla="*/ 1013 w 1763"/>
                <a:gd name="T79" fmla="*/ 96 h 953"/>
                <a:gd name="T80" fmla="*/ 1104 w 1763"/>
                <a:gd name="T81" fmla="*/ 82 h 953"/>
                <a:gd name="T82" fmla="*/ 1225 w 1763"/>
                <a:gd name="T83" fmla="*/ 84 h 953"/>
                <a:gd name="T84" fmla="*/ 1311 w 1763"/>
                <a:gd name="T85" fmla="*/ 95 h 953"/>
                <a:gd name="T86" fmla="*/ 1366 w 1763"/>
                <a:gd name="T87" fmla="*/ 103 h 953"/>
                <a:gd name="T88" fmla="*/ 1430 w 1763"/>
                <a:gd name="T89" fmla="*/ 116 h 953"/>
                <a:gd name="T90" fmla="*/ 1529 w 1763"/>
                <a:gd name="T91" fmla="*/ 150 h 953"/>
                <a:gd name="T92" fmla="*/ 1569 w 1763"/>
                <a:gd name="T93" fmla="*/ 155 h 953"/>
                <a:gd name="T94" fmla="*/ 1554 w 1763"/>
                <a:gd name="T95" fmla="*/ 139 h 953"/>
                <a:gd name="T96" fmla="*/ 1550 w 1763"/>
                <a:gd name="T97" fmla="*/ 130 h 953"/>
                <a:gd name="T98" fmla="*/ 1580 w 1763"/>
                <a:gd name="T99" fmla="*/ 159 h 953"/>
                <a:gd name="T100" fmla="*/ 1600 w 1763"/>
                <a:gd name="T101" fmla="*/ 241 h 953"/>
                <a:gd name="T102" fmla="*/ 1618 w 1763"/>
                <a:gd name="T103" fmla="*/ 270 h 953"/>
                <a:gd name="T104" fmla="*/ 1637 w 1763"/>
                <a:gd name="T105" fmla="*/ 362 h 953"/>
                <a:gd name="T106" fmla="*/ 1677 w 1763"/>
                <a:gd name="T107" fmla="*/ 532 h 953"/>
                <a:gd name="T108" fmla="*/ 1736 w 1763"/>
                <a:gd name="T109" fmla="*/ 748 h 953"/>
                <a:gd name="T110" fmla="*/ 1760 w 1763"/>
                <a:gd name="T111" fmla="*/ 908 h 953"/>
                <a:gd name="T112" fmla="*/ 1711 w 1763"/>
                <a:gd name="T113" fmla="*/ 952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3" h="953">
                  <a:moveTo>
                    <a:pt x="1657" y="951"/>
                  </a:moveTo>
                  <a:lnTo>
                    <a:pt x="1633" y="947"/>
                  </a:lnTo>
                  <a:lnTo>
                    <a:pt x="1611" y="944"/>
                  </a:lnTo>
                  <a:lnTo>
                    <a:pt x="1589" y="941"/>
                  </a:lnTo>
                  <a:lnTo>
                    <a:pt x="1564" y="937"/>
                  </a:lnTo>
                  <a:lnTo>
                    <a:pt x="1539" y="933"/>
                  </a:lnTo>
                  <a:lnTo>
                    <a:pt x="1511" y="928"/>
                  </a:lnTo>
                  <a:lnTo>
                    <a:pt x="1479" y="924"/>
                  </a:lnTo>
                  <a:lnTo>
                    <a:pt x="1445" y="918"/>
                  </a:lnTo>
                  <a:lnTo>
                    <a:pt x="1405" y="913"/>
                  </a:lnTo>
                  <a:lnTo>
                    <a:pt x="1361" y="906"/>
                  </a:lnTo>
                  <a:lnTo>
                    <a:pt x="1312" y="898"/>
                  </a:lnTo>
                  <a:lnTo>
                    <a:pt x="1256" y="890"/>
                  </a:lnTo>
                  <a:lnTo>
                    <a:pt x="1192" y="881"/>
                  </a:lnTo>
                  <a:lnTo>
                    <a:pt x="1122" y="871"/>
                  </a:lnTo>
                  <a:lnTo>
                    <a:pt x="1044" y="860"/>
                  </a:lnTo>
                  <a:lnTo>
                    <a:pt x="957" y="848"/>
                  </a:lnTo>
                  <a:lnTo>
                    <a:pt x="952" y="848"/>
                  </a:lnTo>
                  <a:lnTo>
                    <a:pt x="947" y="848"/>
                  </a:lnTo>
                  <a:lnTo>
                    <a:pt x="942" y="848"/>
                  </a:lnTo>
                  <a:lnTo>
                    <a:pt x="938" y="847"/>
                  </a:lnTo>
                  <a:lnTo>
                    <a:pt x="932" y="847"/>
                  </a:lnTo>
                  <a:lnTo>
                    <a:pt x="928" y="847"/>
                  </a:lnTo>
                  <a:lnTo>
                    <a:pt x="923" y="846"/>
                  </a:lnTo>
                  <a:lnTo>
                    <a:pt x="919" y="846"/>
                  </a:lnTo>
                  <a:lnTo>
                    <a:pt x="916" y="855"/>
                  </a:lnTo>
                  <a:lnTo>
                    <a:pt x="912" y="864"/>
                  </a:lnTo>
                  <a:lnTo>
                    <a:pt x="909" y="873"/>
                  </a:lnTo>
                  <a:lnTo>
                    <a:pt x="906" y="881"/>
                  </a:lnTo>
                  <a:lnTo>
                    <a:pt x="892" y="885"/>
                  </a:lnTo>
                  <a:lnTo>
                    <a:pt x="882" y="887"/>
                  </a:lnTo>
                  <a:lnTo>
                    <a:pt x="874" y="888"/>
                  </a:lnTo>
                  <a:lnTo>
                    <a:pt x="869" y="889"/>
                  </a:lnTo>
                  <a:lnTo>
                    <a:pt x="865" y="892"/>
                  </a:lnTo>
                  <a:lnTo>
                    <a:pt x="863" y="893"/>
                  </a:lnTo>
                  <a:lnTo>
                    <a:pt x="862" y="894"/>
                  </a:lnTo>
                  <a:lnTo>
                    <a:pt x="861" y="895"/>
                  </a:lnTo>
                  <a:lnTo>
                    <a:pt x="846" y="894"/>
                  </a:lnTo>
                  <a:lnTo>
                    <a:pt x="835" y="893"/>
                  </a:lnTo>
                  <a:lnTo>
                    <a:pt x="826" y="892"/>
                  </a:lnTo>
                  <a:lnTo>
                    <a:pt x="818" y="889"/>
                  </a:lnTo>
                  <a:lnTo>
                    <a:pt x="811" y="888"/>
                  </a:lnTo>
                  <a:lnTo>
                    <a:pt x="802" y="887"/>
                  </a:lnTo>
                  <a:lnTo>
                    <a:pt x="792" y="885"/>
                  </a:lnTo>
                  <a:lnTo>
                    <a:pt x="779" y="881"/>
                  </a:lnTo>
                  <a:lnTo>
                    <a:pt x="773" y="877"/>
                  </a:lnTo>
                  <a:lnTo>
                    <a:pt x="766" y="873"/>
                  </a:lnTo>
                  <a:lnTo>
                    <a:pt x="759" y="869"/>
                  </a:lnTo>
                  <a:lnTo>
                    <a:pt x="753" y="865"/>
                  </a:lnTo>
                  <a:lnTo>
                    <a:pt x="745" y="860"/>
                  </a:lnTo>
                  <a:lnTo>
                    <a:pt x="738" y="856"/>
                  </a:lnTo>
                  <a:lnTo>
                    <a:pt x="731" y="852"/>
                  </a:lnTo>
                  <a:lnTo>
                    <a:pt x="725" y="848"/>
                  </a:lnTo>
                  <a:lnTo>
                    <a:pt x="718" y="846"/>
                  </a:lnTo>
                  <a:lnTo>
                    <a:pt x="710" y="845"/>
                  </a:lnTo>
                  <a:lnTo>
                    <a:pt x="703" y="842"/>
                  </a:lnTo>
                  <a:lnTo>
                    <a:pt x="697" y="840"/>
                  </a:lnTo>
                  <a:lnTo>
                    <a:pt x="689" y="838"/>
                  </a:lnTo>
                  <a:lnTo>
                    <a:pt x="682" y="836"/>
                  </a:lnTo>
                  <a:lnTo>
                    <a:pt x="674" y="833"/>
                  </a:lnTo>
                  <a:lnTo>
                    <a:pt x="668" y="831"/>
                  </a:lnTo>
                  <a:lnTo>
                    <a:pt x="649" y="829"/>
                  </a:lnTo>
                  <a:lnTo>
                    <a:pt x="630" y="827"/>
                  </a:lnTo>
                  <a:lnTo>
                    <a:pt x="611" y="825"/>
                  </a:lnTo>
                  <a:lnTo>
                    <a:pt x="592" y="822"/>
                  </a:lnTo>
                  <a:lnTo>
                    <a:pt x="573" y="821"/>
                  </a:lnTo>
                  <a:lnTo>
                    <a:pt x="553" y="819"/>
                  </a:lnTo>
                  <a:lnTo>
                    <a:pt x="534" y="817"/>
                  </a:lnTo>
                  <a:lnTo>
                    <a:pt x="515" y="815"/>
                  </a:lnTo>
                  <a:lnTo>
                    <a:pt x="501" y="815"/>
                  </a:lnTo>
                  <a:lnTo>
                    <a:pt x="488" y="815"/>
                  </a:lnTo>
                  <a:lnTo>
                    <a:pt x="473" y="815"/>
                  </a:lnTo>
                  <a:lnTo>
                    <a:pt x="460" y="815"/>
                  </a:lnTo>
                  <a:lnTo>
                    <a:pt x="445" y="815"/>
                  </a:lnTo>
                  <a:lnTo>
                    <a:pt x="432" y="815"/>
                  </a:lnTo>
                  <a:lnTo>
                    <a:pt x="418" y="815"/>
                  </a:lnTo>
                  <a:lnTo>
                    <a:pt x="404" y="815"/>
                  </a:lnTo>
                  <a:lnTo>
                    <a:pt x="367" y="818"/>
                  </a:lnTo>
                  <a:lnTo>
                    <a:pt x="335" y="820"/>
                  </a:lnTo>
                  <a:lnTo>
                    <a:pt x="306" y="822"/>
                  </a:lnTo>
                  <a:lnTo>
                    <a:pt x="281" y="825"/>
                  </a:lnTo>
                  <a:lnTo>
                    <a:pt x="260" y="826"/>
                  </a:lnTo>
                  <a:lnTo>
                    <a:pt x="241" y="827"/>
                  </a:lnTo>
                  <a:lnTo>
                    <a:pt x="224" y="829"/>
                  </a:lnTo>
                  <a:lnTo>
                    <a:pt x="210" y="829"/>
                  </a:lnTo>
                  <a:lnTo>
                    <a:pt x="197" y="830"/>
                  </a:lnTo>
                  <a:lnTo>
                    <a:pt x="183" y="831"/>
                  </a:lnTo>
                  <a:lnTo>
                    <a:pt x="172" y="832"/>
                  </a:lnTo>
                  <a:lnTo>
                    <a:pt x="160" y="832"/>
                  </a:lnTo>
                  <a:lnTo>
                    <a:pt x="147" y="833"/>
                  </a:lnTo>
                  <a:lnTo>
                    <a:pt x="135" y="833"/>
                  </a:lnTo>
                  <a:lnTo>
                    <a:pt x="121" y="833"/>
                  </a:lnTo>
                  <a:lnTo>
                    <a:pt x="105" y="835"/>
                  </a:lnTo>
                  <a:lnTo>
                    <a:pt x="95" y="837"/>
                  </a:lnTo>
                  <a:lnTo>
                    <a:pt x="86" y="839"/>
                  </a:lnTo>
                  <a:lnTo>
                    <a:pt x="76" y="841"/>
                  </a:lnTo>
                  <a:lnTo>
                    <a:pt x="67" y="844"/>
                  </a:lnTo>
                  <a:lnTo>
                    <a:pt x="57" y="846"/>
                  </a:lnTo>
                  <a:lnTo>
                    <a:pt x="47" y="848"/>
                  </a:lnTo>
                  <a:lnTo>
                    <a:pt x="38" y="850"/>
                  </a:lnTo>
                  <a:lnTo>
                    <a:pt x="28" y="852"/>
                  </a:lnTo>
                  <a:lnTo>
                    <a:pt x="20" y="849"/>
                  </a:lnTo>
                  <a:lnTo>
                    <a:pt x="16" y="847"/>
                  </a:lnTo>
                  <a:lnTo>
                    <a:pt x="9" y="842"/>
                  </a:lnTo>
                  <a:lnTo>
                    <a:pt x="0" y="833"/>
                  </a:lnTo>
                  <a:lnTo>
                    <a:pt x="0" y="828"/>
                  </a:lnTo>
                  <a:lnTo>
                    <a:pt x="0" y="822"/>
                  </a:lnTo>
                  <a:lnTo>
                    <a:pt x="0" y="818"/>
                  </a:lnTo>
                  <a:lnTo>
                    <a:pt x="0" y="812"/>
                  </a:lnTo>
                  <a:lnTo>
                    <a:pt x="15" y="791"/>
                  </a:lnTo>
                  <a:lnTo>
                    <a:pt x="25" y="774"/>
                  </a:lnTo>
                  <a:lnTo>
                    <a:pt x="33" y="761"/>
                  </a:lnTo>
                  <a:lnTo>
                    <a:pt x="40" y="749"/>
                  </a:lnTo>
                  <a:lnTo>
                    <a:pt x="47" y="739"/>
                  </a:lnTo>
                  <a:lnTo>
                    <a:pt x="52" y="726"/>
                  </a:lnTo>
                  <a:lnTo>
                    <a:pt x="59" y="713"/>
                  </a:lnTo>
                  <a:lnTo>
                    <a:pt x="68" y="696"/>
                  </a:lnTo>
                  <a:lnTo>
                    <a:pt x="75" y="689"/>
                  </a:lnTo>
                  <a:lnTo>
                    <a:pt x="82" y="682"/>
                  </a:lnTo>
                  <a:lnTo>
                    <a:pt x="88" y="675"/>
                  </a:lnTo>
                  <a:lnTo>
                    <a:pt x="95" y="667"/>
                  </a:lnTo>
                  <a:lnTo>
                    <a:pt x="107" y="628"/>
                  </a:lnTo>
                  <a:lnTo>
                    <a:pt x="118" y="593"/>
                  </a:lnTo>
                  <a:lnTo>
                    <a:pt x="130" y="560"/>
                  </a:lnTo>
                  <a:lnTo>
                    <a:pt x="142" y="524"/>
                  </a:lnTo>
                  <a:lnTo>
                    <a:pt x="155" y="483"/>
                  </a:lnTo>
                  <a:lnTo>
                    <a:pt x="171" y="435"/>
                  </a:lnTo>
                  <a:lnTo>
                    <a:pt x="191" y="377"/>
                  </a:lnTo>
                  <a:lnTo>
                    <a:pt x="214" y="304"/>
                  </a:lnTo>
                  <a:lnTo>
                    <a:pt x="241" y="234"/>
                  </a:lnTo>
                  <a:lnTo>
                    <a:pt x="261" y="180"/>
                  </a:lnTo>
                  <a:lnTo>
                    <a:pt x="276" y="141"/>
                  </a:lnTo>
                  <a:lnTo>
                    <a:pt x="286" y="113"/>
                  </a:lnTo>
                  <a:lnTo>
                    <a:pt x="293" y="93"/>
                  </a:lnTo>
                  <a:lnTo>
                    <a:pt x="297" y="79"/>
                  </a:lnTo>
                  <a:lnTo>
                    <a:pt x="300" y="67"/>
                  </a:lnTo>
                  <a:lnTo>
                    <a:pt x="304" y="53"/>
                  </a:lnTo>
                  <a:lnTo>
                    <a:pt x="313" y="40"/>
                  </a:lnTo>
                  <a:lnTo>
                    <a:pt x="318" y="32"/>
                  </a:lnTo>
                  <a:lnTo>
                    <a:pt x="324" y="26"/>
                  </a:lnTo>
                  <a:lnTo>
                    <a:pt x="332" y="21"/>
                  </a:lnTo>
                  <a:lnTo>
                    <a:pt x="347" y="19"/>
                  </a:lnTo>
                  <a:lnTo>
                    <a:pt x="364" y="15"/>
                  </a:lnTo>
                  <a:lnTo>
                    <a:pt x="380" y="13"/>
                  </a:lnTo>
                  <a:lnTo>
                    <a:pt x="395" y="10"/>
                  </a:lnTo>
                  <a:lnTo>
                    <a:pt x="411" y="7"/>
                  </a:lnTo>
                  <a:lnTo>
                    <a:pt x="428" y="5"/>
                  </a:lnTo>
                  <a:lnTo>
                    <a:pt x="443" y="2"/>
                  </a:lnTo>
                  <a:lnTo>
                    <a:pt x="459" y="0"/>
                  </a:lnTo>
                  <a:lnTo>
                    <a:pt x="477" y="0"/>
                  </a:lnTo>
                  <a:lnTo>
                    <a:pt x="495" y="0"/>
                  </a:lnTo>
                  <a:lnTo>
                    <a:pt x="511" y="0"/>
                  </a:lnTo>
                  <a:lnTo>
                    <a:pt x="529" y="0"/>
                  </a:lnTo>
                  <a:lnTo>
                    <a:pt x="547" y="0"/>
                  </a:lnTo>
                  <a:lnTo>
                    <a:pt x="565" y="0"/>
                  </a:lnTo>
                  <a:lnTo>
                    <a:pt x="583" y="0"/>
                  </a:lnTo>
                  <a:lnTo>
                    <a:pt x="601" y="0"/>
                  </a:lnTo>
                  <a:lnTo>
                    <a:pt x="626" y="3"/>
                  </a:lnTo>
                  <a:lnTo>
                    <a:pt x="649" y="5"/>
                  </a:lnTo>
                  <a:lnTo>
                    <a:pt x="668" y="7"/>
                  </a:lnTo>
                  <a:lnTo>
                    <a:pt x="686" y="10"/>
                  </a:lnTo>
                  <a:lnTo>
                    <a:pt x="700" y="12"/>
                  </a:lnTo>
                  <a:lnTo>
                    <a:pt x="713" y="13"/>
                  </a:lnTo>
                  <a:lnTo>
                    <a:pt x="726" y="15"/>
                  </a:lnTo>
                  <a:lnTo>
                    <a:pt x="737" y="16"/>
                  </a:lnTo>
                  <a:lnTo>
                    <a:pt x="747" y="19"/>
                  </a:lnTo>
                  <a:lnTo>
                    <a:pt x="757" y="20"/>
                  </a:lnTo>
                  <a:lnTo>
                    <a:pt x="767" y="22"/>
                  </a:lnTo>
                  <a:lnTo>
                    <a:pt x="777" y="24"/>
                  </a:lnTo>
                  <a:lnTo>
                    <a:pt x="787" y="25"/>
                  </a:lnTo>
                  <a:lnTo>
                    <a:pt x="799" y="29"/>
                  </a:lnTo>
                  <a:lnTo>
                    <a:pt x="812" y="31"/>
                  </a:lnTo>
                  <a:lnTo>
                    <a:pt x="826" y="34"/>
                  </a:lnTo>
                  <a:lnTo>
                    <a:pt x="842" y="40"/>
                  </a:lnTo>
                  <a:lnTo>
                    <a:pt x="854" y="44"/>
                  </a:lnTo>
                  <a:lnTo>
                    <a:pt x="863" y="48"/>
                  </a:lnTo>
                  <a:lnTo>
                    <a:pt x="871" y="51"/>
                  </a:lnTo>
                  <a:lnTo>
                    <a:pt x="879" y="54"/>
                  </a:lnTo>
                  <a:lnTo>
                    <a:pt x="887" y="58"/>
                  </a:lnTo>
                  <a:lnTo>
                    <a:pt x="894" y="62"/>
                  </a:lnTo>
                  <a:lnTo>
                    <a:pt x="906" y="68"/>
                  </a:lnTo>
                  <a:lnTo>
                    <a:pt x="916" y="77"/>
                  </a:lnTo>
                  <a:lnTo>
                    <a:pt x="922" y="82"/>
                  </a:lnTo>
                  <a:lnTo>
                    <a:pt x="928" y="87"/>
                  </a:lnTo>
                  <a:lnTo>
                    <a:pt x="932" y="90"/>
                  </a:lnTo>
                  <a:lnTo>
                    <a:pt x="936" y="92"/>
                  </a:lnTo>
                  <a:lnTo>
                    <a:pt x="938" y="93"/>
                  </a:lnTo>
                  <a:lnTo>
                    <a:pt x="940" y="95"/>
                  </a:lnTo>
                  <a:lnTo>
                    <a:pt x="943" y="96"/>
                  </a:lnTo>
                  <a:lnTo>
                    <a:pt x="945" y="107"/>
                  </a:lnTo>
                  <a:lnTo>
                    <a:pt x="946" y="119"/>
                  </a:lnTo>
                  <a:lnTo>
                    <a:pt x="947" y="130"/>
                  </a:lnTo>
                  <a:lnTo>
                    <a:pt x="948" y="143"/>
                  </a:lnTo>
                  <a:lnTo>
                    <a:pt x="961" y="131"/>
                  </a:lnTo>
                  <a:lnTo>
                    <a:pt x="971" y="124"/>
                  </a:lnTo>
                  <a:lnTo>
                    <a:pt x="979" y="117"/>
                  </a:lnTo>
                  <a:lnTo>
                    <a:pt x="987" y="111"/>
                  </a:lnTo>
                  <a:lnTo>
                    <a:pt x="994" y="107"/>
                  </a:lnTo>
                  <a:lnTo>
                    <a:pt x="1003" y="101"/>
                  </a:lnTo>
                  <a:lnTo>
                    <a:pt x="1013" y="96"/>
                  </a:lnTo>
                  <a:lnTo>
                    <a:pt x="1025" y="89"/>
                  </a:lnTo>
                  <a:lnTo>
                    <a:pt x="1051" y="87"/>
                  </a:lnTo>
                  <a:lnTo>
                    <a:pt x="1071" y="84"/>
                  </a:lnTo>
                  <a:lnTo>
                    <a:pt x="1089" y="83"/>
                  </a:lnTo>
                  <a:lnTo>
                    <a:pt x="1104" y="82"/>
                  </a:lnTo>
                  <a:lnTo>
                    <a:pt x="1122" y="81"/>
                  </a:lnTo>
                  <a:lnTo>
                    <a:pt x="1142" y="81"/>
                  </a:lnTo>
                  <a:lnTo>
                    <a:pt x="1168" y="81"/>
                  </a:lnTo>
                  <a:lnTo>
                    <a:pt x="1200" y="81"/>
                  </a:lnTo>
                  <a:lnTo>
                    <a:pt x="1225" y="84"/>
                  </a:lnTo>
                  <a:lnTo>
                    <a:pt x="1247" y="87"/>
                  </a:lnTo>
                  <a:lnTo>
                    <a:pt x="1266" y="89"/>
                  </a:lnTo>
                  <a:lnTo>
                    <a:pt x="1283" y="91"/>
                  </a:lnTo>
                  <a:lnTo>
                    <a:pt x="1297" y="93"/>
                  </a:lnTo>
                  <a:lnTo>
                    <a:pt x="1311" y="95"/>
                  </a:lnTo>
                  <a:lnTo>
                    <a:pt x="1323" y="97"/>
                  </a:lnTo>
                  <a:lnTo>
                    <a:pt x="1334" y="98"/>
                  </a:lnTo>
                  <a:lnTo>
                    <a:pt x="1345" y="100"/>
                  </a:lnTo>
                  <a:lnTo>
                    <a:pt x="1355" y="101"/>
                  </a:lnTo>
                  <a:lnTo>
                    <a:pt x="1366" y="103"/>
                  </a:lnTo>
                  <a:lnTo>
                    <a:pt x="1377" y="106"/>
                  </a:lnTo>
                  <a:lnTo>
                    <a:pt x="1388" y="107"/>
                  </a:lnTo>
                  <a:lnTo>
                    <a:pt x="1400" y="110"/>
                  </a:lnTo>
                  <a:lnTo>
                    <a:pt x="1415" y="112"/>
                  </a:lnTo>
                  <a:lnTo>
                    <a:pt x="1430" y="116"/>
                  </a:lnTo>
                  <a:lnTo>
                    <a:pt x="1451" y="122"/>
                  </a:lnTo>
                  <a:lnTo>
                    <a:pt x="1472" y="129"/>
                  </a:lnTo>
                  <a:lnTo>
                    <a:pt x="1492" y="136"/>
                  </a:lnTo>
                  <a:lnTo>
                    <a:pt x="1511" y="144"/>
                  </a:lnTo>
                  <a:lnTo>
                    <a:pt x="1529" y="150"/>
                  </a:lnTo>
                  <a:lnTo>
                    <a:pt x="1544" y="156"/>
                  </a:lnTo>
                  <a:lnTo>
                    <a:pt x="1559" y="160"/>
                  </a:lnTo>
                  <a:lnTo>
                    <a:pt x="1571" y="164"/>
                  </a:lnTo>
                  <a:lnTo>
                    <a:pt x="1570" y="159"/>
                  </a:lnTo>
                  <a:lnTo>
                    <a:pt x="1569" y="155"/>
                  </a:lnTo>
                  <a:lnTo>
                    <a:pt x="1568" y="149"/>
                  </a:lnTo>
                  <a:lnTo>
                    <a:pt x="1566" y="145"/>
                  </a:lnTo>
                  <a:lnTo>
                    <a:pt x="1563" y="143"/>
                  </a:lnTo>
                  <a:lnTo>
                    <a:pt x="1559" y="141"/>
                  </a:lnTo>
                  <a:lnTo>
                    <a:pt x="1554" y="139"/>
                  </a:lnTo>
                  <a:lnTo>
                    <a:pt x="1550" y="138"/>
                  </a:lnTo>
                  <a:lnTo>
                    <a:pt x="1550" y="136"/>
                  </a:lnTo>
                  <a:lnTo>
                    <a:pt x="1550" y="135"/>
                  </a:lnTo>
                  <a:lnTo>
                    <a:pt x="1550" y="132"/>
                  </a:lnTo>
                  <a:lnTo>
                    <a:pt x="1550" y="130"/>
                  </a:lnTo>
                  <a:lnTo>
                    <a:pt x="1560" y="131"/>
                  </a:lnTo>
                  <a:lnTo>
                    <a:pt x="1565" y="132"/>
                  </a:lnTo>
                  <a:lnTo>
                    <a:pt x="1571" y="135"/>
                  </a:lnTo>
                  <a:lnTo>
                    <a:pt x="1577" y="140"/>
                  </a:lnTo>
                  <a:lnTo>
                    <a:pt x="1580" y="159"/>
                  </a:lnTo>
                  <a:lnTo>
                    <a:pt x="1583" y="177"/>
                  </a:lnTo>
                  <a:lnTo>
                    <a:pt x="1587" y="196"/>
                  </a:lnTo>
                  <a:lnTo>
                    <a:pt x="1590" y="215"/>
                  </a:lnTo>
                  <a:lnTo>
                    <a:pt x="1596" y="228"/>
                  </a:lnTo>
                  <a:lnTo>
                    <a:pt x="1600" y="241"/>
                  </a:lnTo>
                  <a:lnTo>
                    <a:pt x="1606" y="254"/>
                  </a:lnTo>
                  <a:lnTo>
                    <a:pt x="1610" y="266"/>
                  </a:lnTo>
                  <a:lnTo>
                    <a:pt x="1612" y="268"/>
                  </a:lnTo>
                  <a:lnTo>
                    <a:pt x="1615" y="269"/>
                  </a:lnTo>
                  <a:lnTo>
                    <a:pt x="1618" y="270"/>
                  </a:lnTo>
                  <a:lnTo>
                    <a:pt x="1620" y="271"/>
                  </a:lnTo>
                  <a:lnTo>
                    <a:pt x="1625" y="294"/>
                  </a:lnTo>
                  <a:lnTo>
                    <a:pt x="1629" y="317"/>
                  </a:lnTo>
                  <a:lnTo>
                    <a:pt x="1632" y="340"/>
                  </a:lnTo>
                  <a:lnTo>
                    <a:pt x="1637" y="362"/>
                  </a:lnTo>
                  <a:lnTo>
                    <a:pt x="1641" y="385"/>
                  </a:lnTo>
                  <a:lnTo>
                    <a:pt x="1646" y="407"/>
                  </a:lnTo>
                  <a:lnTo>
                    <a:pt x="1650" y="431"/>
                  </a:lnTo>
                  <a:lnTo>
                    <a:pt x="1655" y="453"/>
                  </a:lnTo>
                  <a:lnTo>
                    <a:pt x="1677" y="532"/>
                  </a:lnTo>
                  <a:lnTo>
                    <a:pt x="1695" y="593"/>
                  </a:lnTo>
                  <a:lnTo>
                    <a:pt x="1708" y="640"/>
                  </a:lnTo>
                  <a:lnTo>
                    <a:pt x="1718" y="679"/>
                  </a:lnTo>
                  <a:lnTo>
                    <a:pt x="1727" y="714"/>
                  </a:lnTo>
                  <a:lnTo>
                    <a:pt x="1736" y="748"/>
                  </a:lnTo>
                  <a:lnTo>
                    <a:pt x="1745" y="787"/>
                  </a:lnTo>
                  <a:lnTo>
                    <a:pt x="1756" y="833"/>
                  </a:lnTo>
                  <a:lnTo>
                    <a:pt x="1756" y="859"/>
                  </a:lnTo>
                  <a:lnTo>
                    <a:pt x="1757" y="880"/>
                  </a:lnTo>
                  <a:lnTo>
                    <a:pt x="1760" y="908"/>
                  </a:lnTo>
                  <a:lnTo>
                    <a:pt x="1763" y="953"/>
                  </a:lnTo>
                  <a:lnTo>
                    <a:pt x="1750" y="953"/>
                  </a:lnTo>
                  <a:lnTo>
                    <a:pt x="1737" y="952"/>
                  </a:lnTo>
                  <a:lnTo>
                    <a:pt x="1724" y="952"/>
                  </a:lnTo>
                  <a:lnTo>
                    <a:pt x="1711" y="952"/>
                  </a:lnTo>
                  <a:lnTo>
                    <a:pt x="1697" y="952"/>
                  </a:lnTo>
                  <a:lnTo>
                    <a:pt x="1684" y="952"/>
                  </a:lnTo>
                  <a:lnTo>
                    <a:pt x="1670" y="951"/>
                  </a:lnTo>
                  <a:lnTo>
                    <a:pt x="1657" y="9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2" name="Freeform 8"/>
            <p:cNvSpPr>
              <a:spLocks/>
            </p:cNvSpPr>
            <p:nvPr/>
          </p:nvSpPr>
          <p:spPr bwMode="auto">
            <a:xfrm>
              <a:off x="2746" y="1584"/>
              <a:ext cx="1276" cy="156"/>
            </a:xfrm>
            <a:custGeom>
              <a:avLst/>
              <a:gdLst>
                <a:gd name="T0" fmla="*/ 748 w 768"/>
                <a:gd name="T1" fmla="*/ 116 h 117"/>
                <a:gd name="T2" fmla="*/ 725 w 768"/>
                <a:gd name="T3" fmla="*/ 113 h 117"/>
                <a:gd name="T4" fmla="*/ 701 w 768"/>
                <a:gd name="T5" fmla="*/ 112 h 117"/>
                <a:gd name="T6" fmla="*/ 678 w 768"/>
                <a:gd name="T7" fmla="*/ 110 h 117"/>
                <a:gd name="T8" fmla="*/ 631 w 768"/>
                <a:gd name="T9" fmla="*/ 103 h 117"/>
                <a:gd name="T10" fmla="*/ 572 w 768"/>
                <a:gd name="T11" fmla="*/ 92 h 117"/>
                <a:gd name="T12" fmla="*/ 518 w 768"/>
                <a:gd name="T13" fmla="*/ 83 h 117"/>
                <a:gd name="T14" fmla="*/ 465 w 768"/>
                <a:gd name="T15" fmla="*/ 75 h 117"/>
                <a:gd name="T16" fmla="*/ 402 w 768"/>
                <a:gd name="T17" fmla="*/ 65 h 117"/>
                <a:gd name="T18" fmla="*/ 323 w 768"/>
                <a:gd name="T19" fmla="*/ 54 h 117"/>
                <a:gd name="T20" fmla="*/ 219 w 768"/>
                <a:gd name="T21" fmla="*/ 40 h 117"/>
                <a:gd name="T22" fmla="*/ 83 w 768"/>
                <a:gd name="T23" fmla="*/ 20 h 117"/>
                <a:gd name="T24" fmla="*/ 0 w 768"/>
                <a:gd name="T25" fmla="*/ 6 h 117"/>
                <a:gd name="T26" fmla="*/ 0 w 768"/>
                <a:gd name="T27" fmla="*/ 2 h 117"/>
                <a:gd name="T28" fmla="*/ 16 w 768"/>
                <a:gd name="T29" fmla="*/ 0 h 117"/>
                <a:gd name="T30" fmla="*/ 48 w 768"/>
                <a:gd name="T31" fmla="*/ 1 h 117"/>
                <a:gd name="T32" fmla="*/ 79 w 768"/>
                <a:gd name="T33" fmla="*/ 1 h 117"/>
                <a:gd name="T34" fmla="*/ 112 w 768"/>
                <a:gd name="T35" fmla="*/ 2 h 117"/>
                <a:gd name="T36" fmla="*/ 154 w 768"/>
                <a:gd name="T37" fmla="*/ 7 h 117"/>
                <a:gd name="T38" fmla="*/ 192 w 768"/>
                <a:gd name="T39" fmla="*/ 15 h 117"/>
                <a:gd name="T40" fmla="*/ 219 w 768"/>
                <a:gd name="T41" fmla="*/ 22 h 117"/>
                <a:gd name="T42" fmla="*/ 249 w 768"/>
                <a:gd name="T43" fmla="*/ 31 h 117"/>
                <a:gd name="T44" fmla="*/ 307 w 768"/>
                <a:gd name="T45" fmla="*/ 42 h 117"/>
                <a:gd name="T46" fmla="*/ 376 w 768"/>
                <a:gd name="T47" fmla="*/ 51 h 117"/>
                <a:gd name="T48" fmla="*/ 439 w 768"/>
                <a:gd name="T49" fmla="*/ 59 h 117"/>
                <a:gd name="T50" fmla="*/ 495 w 768"/>
                <a:gd name="T51" fmla="*/ 65 h 117"/>
                <a:gd name="T52" fmla="*/ 546 w 768"/>
                <a:gd name="T53" fmla="*/ 71 h 117"/>
                <a:gd name="T54" fmla="*/ 594 w 768"/>
                <a:gd name="T55" fmla="*/ 77 h 117"/>
                <a:gd name="T56" fmla="*/ 640 w 768"/>
                <a:gd name="T57" fmla="*/ 82 h 117"/>
                <a:gd name="T58" fmla="*/ 686 w 768"/>
                <a:gd name="T59" fmla="*/ 88 h 117"/>
                <a:gd name="T60" fmla="*/ 716 w 768"/>
                <a:gd name="T61" fmla="*/ 93 h 117"/>
                <a:gd name="T62" fmla="*/ 730 w 768"/>
                <a:gd name="T63" fmla="*/ 97 h 117"/>
                <a:gd name="T64" fmla="*/ 746 w 768"/>
                <a:gd name="T65" fmla="*/ 100 h 117"/>
                <a:gd name="T66" fmla="*/ 761 w 768"/>
                <a:gd name="T67" fmla="*/ 104 h 117"/>
                <a:gd name="T68" fmla="*/ 767 w 768"/>
                <a:gd name="T69" fmla="*/ 112 h 117"/>
                <a:gd name="T70" fmla="*/ 764 w 768"/>
                <a:gd name="T71"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8" h="117">
                  <a:moveTo>
                    <a:pt x="761" y="117"/>
                  </a:moveTo>
                  <a:lnTo>
                    <a:pt x="748" y="116"/>
                  </a:lnTo>
                  <a:lnTo>
                    <a:pt x="736" y="115"/>
                  </a:lnTo>
                  <a:lnTo>
                    <a:pt x="725" y="113"/>
                  </a:lnTo>
                  <a:lnTo>
                    <a:pt x="713" y="112"/>
                  </a:lnTo>
                  <a:lnTo>
                    <a:pt x="701" y="112"/>
                  </a:lnTo>
                  <a:lnTo>
                    <a:pt x="689" y="111"/>
                  </a:lnTo>
                  <a:lnTo>
                    <a:pt x="678" y="110"/>
                  </a:lnTo>
                  <a:lnTo>
                    <a:pt x="666" y="109"/>
                  </a:lnTo>
                  <a:lnTo>
                    <a:pt x="631" y="103"/>
                  </a:lnTo>
                  <a:lnTo>
                    <a:pt x="600" y="98"/>
                  </a:lnTo>
                  <a:lnTo>
                    <a:pt x="572" y="92"/>
                  </a:lnTo>
                  <a:lnTo>
                    <a:pt x="545" y="88"/>
                  </a:lnTo>
                  <a:lnTo>
                    <a:pt x="518" y="83"/>
                  </a:lnTo>
                  <a:lnTo>
                    <a:pt x="493" y="79"/>
                  </a:lnTo>
                  <a:lnTo>
                    <a:pt x="465" y="75"/>
                  </a:lnTo>
                  <a:lnTo>
                    <a:pt x="436" y="70"/>
                  </a:lnTo>
                  <a:lnTo>
                    <a:pt x="402" y="65"/>
                  </a:lnTo>
                  <a:lnTo>
                    <a:pt x="365" y="60"/>
                  </a:lnTo>
                  <a:lnTo>
                    <a:pt x="323" y="54"/>
                  </a:lnTo>
                  <a:lnTo>
                    <a:pt x="275" y="48"/>
                  </a:lnTo>
                  <a:lnTo>
                    <a:pt x="219" y="40"/>
                  </a:lnTo>
                  <a:lnTo>
                    <a:pt x="155" y="31"/>
                  </a:lnTo>
                  <a:lnTo>
                    <a:pt x="83" y="20"/>
                  </a:lnTo>
                  <a:lnTo>
                    <a:pt x="0" y="8"/>
                  </a:lnTo>
                  <a:lnTo>
                    <a:pt x="0" y="6"/>
                  </a:lnTo>
                  <a:lnTo>
                    <a:pt x="0" y="4"/>
                  </a:lnTo>
                  <a:lnTo>
                    <a:pt x="0" y="2"/>
                  </a:lnTo>
                  <a:lnTo>
                    <a:pt x="0" y="0"/>
                  </a:lnTo>
                  <a:lnTo>
                    <a:pt x="16" y="0"/>
                  </a:lnTo>
                  <a:lnTo>
                    <a:pt x="33" y="1"/>
                  </a:lnTo>
                  <a:lnTo>
                    <a:pt x="48" y="1"/>
                  </a:lnTo>
                  <a:lnTo>
                    <a:pt x="64" y="1"/>
                  </a:lnTo>
                  <a:lnTo>
                    <a:pt x="79" y="1"/>
                  </a:lnTo>
                  <a:lnTo>
                    <a:pt x="96" y="1"/>
                  </a:lnTo>
                  <a:lnTo>
                    <a:pt x="112" y="2"/>
                  </a:lnTo>
                  <a:lnTo>
                    <a:pt x="127" y="2"/>
                  </a:lnTo>
                  <a:lnTo>
                    <a:pt x="154" y="7"/>
                  </a:lnTo>
                  <a:lnTo>
                    <a:pt x="175" y="12"/>
                  </a:lnTo>
                  <a:lnTo>
                    <a:pt x="192" y="15"/>
                  </a:lnTo>
                  <a:lnTo>
                    <a:pt x="207" y="19"/>
                  </a:lnTo>
                  <a:lnTo>
                    <a:pt x="219" y="22"/>
                  </a:lnTo>
                  <a:lnTo>
                    <a:pt x="234" y="26"/>
                  </a:lnTo>
                  <a:lnTo>
                    <a:pt x="249" y="31"/>
                  </a:lnTo>
                  <a:lnTo>
                    <a:pt x="269" y="36"/>
                  </a:lnTo>
                  <a:lnTo>
                    <a:pt x="307" y="42"/>
                  </a:lnTo>
                  <a:lnTo>
                    <a:pt x="343" y="46"/>
                  </a:lnTo>
                  <a:lnTo>
                    <a:pt x="376" y="51"/>
                  </a:lnTo>
                  <a:lnTo>
                    <a:pt x="409" y="55"/>
                  </a:lnTo>
                  <a:lnTo>
                    <a:pt x="439" y="59"/>
                  </a:lnTo>
                  <a:lnTo>
                    <a:pt x="468" y="62"/>
                  </a:lnTo>
                  <a:lnTo>
                    <a:pt x="495" y="65"/>
                  </a:lnTo>
                  <a:lnTo>
                    <a:pt x="520" y="69"/>
                  </a:lnTo>
                  <a:lnTo>
                    <a:pt x="546" y="71"/>
                  </a:lnTo>
                  <a:lnTo>
                    <a:pt x="571" y="74"/>
                  </a:lnTo>
                  <a:lnTo>
                    <a:pt x="594" y="77"/>
                  </a:lnTo>
                  <a:lnTo>
                    <a:pt x="617" y="80"/>
                  </a:lnTo>
                  <a:lnTo>
                    <a:pt x="640" y="82"/>
                  </a:lnTo>
                  <a:lnTo>
                    <a:pt x="662" y="86"/>
                  </a:lnTo>
                  <a:lnTo>
                    <a:pt x="686" y="88"/>
                  </a:lnTo>
                  <a:lnTo>
                    <a:pt x="708" y="91"/>
                  </a:lnTo>
                  <a:lnTo>
                    <a:pt x="716" y="93"/>
                  </a:lnTo>
                  <a:lnTo>
                    <a:pt x="724" y="94"/>
                  </a:lnTo>
                  <a:lnTo>
                    <a:pt x="730" y="97"/>
                  </a:lnTo>
                  <a:lnTo>
                    <a:pt x="738" y="99"/>
                  </a:lnTo>
                  <a:lnTo>
                    <a:pt x="746" y="100"/>
                  </a:lnTo>
                  <a:lnTo>
                    <a:pt x="754" y="102"/>
                  </a:lnTo>
                  <a:lnTo>
                    <a:pt x="761" y="104"/>
                  </a:lnTo>
                  <a:lnTo>
                    <a:pt x="768" y="107"/>
                  </a:lnTo>
                  <a:lnTo>
                    <a:pt x="767" y="112"/>
                  </a:lnTo>
                  <a:lnTo>
                    <a:pt x="766" y="115"/>
                  </a:lnTo>
                  <a:lnTo>
                    <a:pt x="764" y="116"/>
                  </a:lnTo>
                  <a:lnTo>
                    <a:pt x="761" y="117"/>
                  </a:lnTo>
                  <a:close/>
                </a:path>
              </a:pathLst>
            </a:custGeom>
            <a:solidFill>
              <a:srgbClr val="CC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3" name="Freeform 9"/>
            <p:cNvSpPr>
              <a:spLocks/>
            </p:cNvSpPr>
            <p:nvPr/>
          </p:nvSpPr>
          <p:spPr bwMode="auto">
            <a:xfrm>
              <a:off x="2789" y="1091"/>
              <a:ext cx="1307" cy="609"/>
            </a:xfrm>
            <a:custGeom>
              <a:avLst/>
              <a:gdLst>
                <a:gd name="T0" fmla="*/ 684 w 787"/>
                <a:gd name="T1" fmla="*/ 452 h 459"/>
                <a:gd name="T2" fmla="*/ 609 w 787"/>
                <a:gd name="T3" fmla="*/ 443 h 459"/>
                <a:gd name="T4" fmla="*/ 534 w 787"/>
                <a:gd name="T5" fmla="*/ 433 h 459"/>
                <a:gd name="T6" fmla="*/ 459 w 787"/>
                <a:gd name="T7" fmla="*/ 424 h 459"/>
                <a:gd name="T8" fmla="*/ 383 w 787"/>
                <a:gd name="T9" fmla="*/ 415 h 459"/>
                <a:gd name="T10" fmla="*/ 318 w 787"/>
                <a:gd name="T11" fmla="*/ 405 h 459"/>
                <a:gd name="T12" fmla="*/ 270 w 787"/>
                <a:gd name="T13" fmla="*/ 395 h 459"/>
                <a:gd name="T14" fmla="*/ 215 w 787"/>
                <a:gd name="T15" fmla="*/ 384 h 459"/>
                <a:gd name="T16" fmla="*/ 153 w 787"/>
                <a:gd name="T17" fmla="*/ 372 h 459"/>
                <a:gd name="T18" fmla="*/ 81 w 787"/>
                <a:gd name="T19" fmla="*/ 356 h 459"/>
                <a:gd name="T20" fmla="*/ 0 w 787"/>
                <a:gd name="T21" fmla="*/ 338 h 459"/>
                <a:gd name="T22" fmla="*/ 3 w 787"/>
                <a:gd name="T23" fmla="*/ 322 h 459"/>
                <a:gd name="T24" fmla="*/ 21 w 787"/>
                <a:gd name="T25" fmla="*/ 318 h 459"/>
                <a:gd name="T26" fmla="*/ 47 w 787"/>
                <a:gd name="T27" fmla="*/ 318 h 459"/>
                <a:gd name="T28" fmla="*/ 72 w 787"/>
                <a:gd name="T29" fmla="*/ 318 h 459"/>
                <a:gd name="T30" fmla="*/ 100 w 787"/>
                <a:gd name="T31" fmla="*/ 325 h 459"/>
                <a:gd name="T32" fmla="*/ 129 w 787"/>
                <a:gd name="T33" fmla="*/ 331 h 459"/>
                <a:gd name="T34" fmla="*/ 173 w 787"/>
                <a:gd name="T35" fmla="*/ 339 h 459"/>
                <a:gd name="T36" fmla="*/ 246 w 787"/>
                <a:gd name="T37" fmla="*/ 348 h 459"/>
                <a:gd name="T38" fmla="*/ 317 w 787"/>
                <a:gd name="T39" fmla="*/ 357 h 459"/>
                <a:gd name="T40" fmla="*/ 388 w 787"/>
                <a:gd name="T41" fmla="*/ 367 h 459"/>
                <a:gd name="T42" fmla="*/ 461 w 787"/>
                <a:gd name="T43" fmla="*/ 376 h 459"/>
                <a:gd name="T44" fmla="*/ 534 w 787"/>
                <a:gd name="T45" fmla="*/ 386 h 459"/>
                <a:gd name="T46" fmla="*/ 577 w 787"/>
                <a:gd name="T47" fmla="*/ 395 h 459"/>
                <a:gd name="T48" fmla="*/ 622 w 787"/>
                <a:gd name="T49" fmla="*/ 404 h 459"/>
                <a:gd name="T50" fmla="*/ 665 w 787"/>
                <a:gd name="T51" fmla="*/ 413 h 459"/>
                <a:gd name="T52" fmla="*/ 710 w 787"/>
                <a:gd name="T53" fmla="*/ 421 h 459"/>
                <a:gd name="T54" fmla="*/ 754 w 787"/>
                <a:gd name="T55" fmla="*/ 430 h 459"/>
                <a:gd name="T56" fmla="*/ 769 w 787"/>
                <a:gd name="T57" fmla="*/ 416 h 459"/>
                <a:gd name="T58" fmla="*/ 749 w 787"/>
                <a:gd name="T59" fmla="*/ 311 h 459"/>
                <a:gd name="T60" fmla="*/ 713 w 787"/>
                <a:gd name="T61" fmla="*/ 164 h 459"/>
                <a:gd name="T62" fmla="*/ 689 w 787"/>
                <a:gd name="T63" fmla="*/ 56 h 459"/>
                <a:gd name="T64" fmla="*/ 682 w 787"/>
                <a:gd name="T65" fmla="*/ 20 h 459"/>
                <a:gd name="T66" fmla="*/ 681 w 787"/>
                <a:gd name="T67" fmla="*/ 1 h 459"/>
                <a:gd name="T68" fmla="*/ 689 w 787"/>
                <a:gd name="T69" fmla="*/ 4 h 459"/>
                <a:gd name="T70" fmla="*/ 714 w 787"/>
                <a:gd name="T71" fmla="*/ 94 h 459"/>
                <a:gd name="T72" fmla="*/ 740 w 787"/>
                <a:gd name="T73" fmla="*/ 184 h 459"/>
                <a:gd name="T74" fmla="*/ 759 w 787"/>
                <a:gd name="T75" fmla="*/ 258 h 459"/>
                <a:gd name="T76" fmla="*/ 766 w 787"/>
                <a:gd name="T77" fmla="*/ 303 h 459"/>
                <a:gd name="T78" fmla="*/ 781 w 787"/>
                <a:gd name="T79" fmla="*/ 351 h 459"/>
                <a:gd name="T80" fmla="*/ 787 w 787"/>
                <a:gd name="T81" fmla="*/ 399 h 459"/>
                <a:gd name="T82" fmla="*/ 785 w 787"/>
                <a:gd name="T83" fmla="*/ 437 h 459"/>
                <a:gd name="T84" fmla="*/ 779 w 787"/>
                <a:gd name="T85" fmla="*/ 458 h 459"/>
                <a:gd name="T86" fmla="*/ 762 w 787"/>
                <a:gd name="T87" fmla="*/ 458 h 459"/>
                <a:gd name="T88" fmla="*/ 746 w 787"/>
                <a:gd name="T89"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7" h="459">
                  <a:moveTo>
                    <a:pt x="735" y="459"/>
                  </a:moveTo>
                  <a:lnTo>
                    <a:pt x="710" y="455"/>
                  </a:lnTo>
                  <a:lnTo>
                    <a:pt x="684" y="452"/>
                  </a:lnTo>
                  <a:lnTo>
                    <a:pt x="660" y="450"/>
                  </a:lnTo>
                  <a:lnTo>
                    <a:pt x="634" y="446"/>
                  </a:lnTo>
                  <a:lnTo>
                    <a:pt x="609" y="443"/>
                  </a:lnTo>
                  <a:lnTo>
                    <a:pt x="584" y="440"/>
                  </a:lnTo>
                  <a:lnTo>
                    <a:pt x="559" y="436"/>
                  </a:lnTo>
                  <a:lnTo>
                    <a:pt x="534" y="433"/>
                  </a:lnTo>
                  <a:lnTo>
                    <a:pt x="509" y="431"/>
                  </a:lnTo>
                  <a:lnTo>
                    <a:pt x="483" y="427"/>
                  </a:lnTo>
                  <a:lnTo>
                    <a:pt x="459" y="424"/>
                  </a:lnTo>
                  <a:lnTo>
                    <a:pt x="433" y="421"/>
                  </a:lnTo>
                  <a:lnTo>
                    <a:pt x="409" y="417"/>
                  </a:lnTo>
                  <a:lnTo>
                    <a:pt x="383" y="415"/>
                  </a:lnTo>
                  <a:lnTo>
                    <a:pt x="358" y="412"/>
                  </a:lnTo>
                  <a:lnTo>
                    <a:pt x="333" y="408"/>
                  </a:lnTo>
                  <a:lnTo>
                    <a:pt x="318" y="405"/>
                  </a:lnTo>
                  <a:lnTo>
                    <a:pt x="302" y="402"/>
                  </a:lnTo>
                  <a:lnTo>
                    <a:pt x="287" y="398"/>
                  </a:lnTo>
                  <a:lnTo>
                    <a:pt x="270" y="395"/>
                  </a:lnTo>
                  <a:lnTo>
                    <a:pt x="252" y="392"/>
                  </a:lnTo>
                  <a:lnTo>
                    <a:pt x="234" y="387"/>
                  </a:lnTo>
                  <a:lnTo>
                    <a:pt x="215" y="384"/>
                  </a:lnTo>
                  <a:lnTo>
                    <a:pt x="195" y="379"/>
                  </a:lnTo>
                  <a:lnTo>
                    <a:pt x="174" y="376"/>
                  </a:lnTo>
                  <a:lnTo>
                    <a:pt x="153" y="372"/>
                  </a:lnTo>
                  <a:lnTo>
                    <a:pt x="129" y="367"/>
                  </a:lnTo>
                  <a:lnTo>
                    <a:pt x="106" y="362"/>
                  </a:lnTo>
                  <a:lnTo>
                    <a:pt x="81" y="356"/>
                  </a:lnTo>
                  <a:lnTo>
                    <a:pt x="56" y="350"/>
                  </a:lnTo>
                  <a:lnTo>
                    <a:pt x="28" y="345"/>
                  </a:lnTo>
                  <a:lnTo>
                    <a:pt x="0" y="338"/>
                  </a:lnTo>
                  <a:lnTo>
                    <a:pt x="1" y="332"/>
                  </a:lnTo>
                  <a:lnTo>
                    <a:pt x="2" y="328"/>
                  </a:lnTo>
                  <a:lnTo>
                    <a:pt x="3" y="322"/>
                  </a:lnTo>
                  <a:lnTo>
                    <a:pt x="4" y="318"/>
                  </a:lnTo>
                  <a:lnTo>
                    <a:pt x="13" y="318"/>
                  </a:lnTo>
                  <a:lnTo>
                    <a:pt x="21" y="318"/>
                  </a:lnTo>
                  <a:lnTo>
                    <a:pt x="30" y="318"/>
                  </a:lnTo>
                  <a:lnTo>
                    <a:pt x="38" y="318"/>
                  </a:lnTo>
                  <a:lnTo>
                    <a:pt x="47" y="318"/>
                  </a:lnTo>
                  <a:lnTo>
                    <a:pt x="55" y="318"/>
                  </a:lnTo>
                  <a:lnTo>
                    <a:pt x="64" y="318"/>
                  </a:lnTo>
                  <a:lnTo>
                    <a:pt x="72" y="318"/>
                  </a:lnTo>
                  <a:lnTo>
                    <a:pt x="81" y="320"/>
                  </a:lnTo>
                  <a:lnTo>
                    <a:pt x="91" y="322"/>
                  </a:lnTo>
                  <a:lnTo>
                    <a:pt x="100" y="325"/>
                  </a:lnTo>
                  <a:lnTo>
                    <a:pt x="110" y="327"/>
                  </a:lnTo>
                  <a:lnTo>
                    <a:pt x="119" y="329"/>
                  </a:lnTo>
                  <a:lnTo>
                    <a:pt x="129" y="331"/>
                  </a:lnTo>
                  <a:lnTo>
                    <a:pt x="139" y="334"/>
                  </a:lnTo>
                  <a:lnTo>
                    <a:pt x="149" y="336"/>
                  </a:lnTo>
                  <a:lnTo>
                    <a:pt x="173" y="339"/>
                  </a:lnTo>
                  <a:lnTo>
                    <a:pt x="197" y="341"/>
                  </a:lnTo>
                  <a:lnTo>
                    <a:pt x="221" y="345"/>
                  </a:lnTo>
                  <a:lnTo>
                    <a:pt x="246" y="348"/>
                  </a:lnTo>
                  <a:lnTo>
                    <a:pt x="269" y="351"/>
                  </a:lnTo>
                  <a:lnTo>
                    <a:pt x="292" y="354"/>
                  </a:lnTo>
                  <a:lnTo>
                    <a:pt x="317" y="357"/>
                  </a:lnTo>
                  <a:lnTo>
                    <a:pt x="340" y="360"/>
                  </a:lnTo>
                  <a:lnTo>
                    <a:pt x="365" y="364"/>
                  </a:lnTo>
                  <a:lnTo>
                    <a:pt x="388" y="367"/>
                  </a:lnTo>
                  <a:lnTo>
                    <a:pt x="413" y="370"/>
                  </a:lnTo>
                  <a:lnTo>
                    <a:pt x="436" y="374"/>
                  </a:lnTo>
                  <a:lnTo>
                    <a:pt x="461" y="376"/>
                  </a:lnTo>
                  <a:lnTo>
                    <a:pt x="486" y="379"/>
                  </a:lnTo>
                  <a:lnTo>
                    <a:pt x="509" y="383"/>
                  </a:lnTo>
                  <a:lnTo>
                    <a:pt x="534" y="386"/>
                  </a:lnTo>
                  <a:lnTo>
                    <a:pt x="548" y="389"/>
                  </a:lnTo>
                  <a:lnTo>
                    <a:pt x="563" y="392"/>
                  </a:lnTo>
                  <a:lnTo>
                    <a:pt x="577" y="395"/>
                  </a:lnTo>
                  <a:lnTo>
                    <a:pt x="593" y="397"/>
                  </a:lnTo>
                  <a:lnTo>
                    <a:pt x="607" y="401"/>
                  </a:lnTo>
                  <a:lnTo>
                    <a:pt x="622" y="404"/>
                  </a:lnTo>
                  <a:lnTo>
                    <a:pt x="636" y="406"/>
                  </a:lnTo>
                  <a:lnTo>
                    <a:pt x="651" y="410"/>
                  </a:lnTo>
                  <a:lnTo>
                    <a:pt x="665" y="413"/>
                  </a:lnTo>
                  <a:lnTo>
                    <a:pt x="680" y="415"/>
                  </a:lnTo>
                  <a:lnTo>
                    <a:pt x="694" y="418"/>
                  </a:lnTo>
                  <a:lnTo>
                    <a:pt x="710" y="421"/>
                  </a:lnTo>
                  <a:lnTo>
                    <a:pt x="724" y="424"/>
                  </a:lnTo>
                  <a:lnTo>
                    <a:pt x="739" y="427"/>
                  </a:lnTo>
                  <a:lnTo>
                    <a:pt x="754" y="430"/>
                  </a:lnTo>
                  <a:lnTo>
                    <a:pt x="768" y="433"/>
                  </a:lnTo>
                  <a:lnTo>
                    <a:pt x="769" y="426"/>
                  </a:lnTo>
                  <a:lnTo>
                    <a:pt x="769" y="416"/>
                  </a:lnTo>
                  <a:lnTo>
                    <a:pt x="767" y="396"/>
                  </a:lnTo>
                  <a:lnTo>
                    <a:pt x="761" y="359"/>
                  </a:lnTo>
                  <a:lnTo>
                    <a:pt x="749" y="311"/>
                  </a:lnTo>
                  <a:lnTo>
                    <a:pt x="737" y="261"/>
                  </a:lnTo>
                  <a:lnTo>
                    <a:pt x="724" y="211"/>
                  </a:lnTo>
                  <a:lnTo>
                    <a:pt x="713" y="164"/>
                  </a:lnTo>
                  <a:lnTo>
                    <a:pt x="703" y="120"/>
                  </a:lnTo>
                  <a:lnTo>
                    <a:pt x="695" y="84"/>
                  </a:lnTo>
                  <a:lnTo>
                    <a:pt x="689" y="56"/>
                  </a:lnTo>
                  <a:lnTo>
                    <a:pt x="684" y="39"/>
                  </a:lnTo>
                  <a:lnTo>
                    <a:pt x="683" y="30"/>
                  </a:lnTo>
                  <a:lnTo>
                    <a:pt x="682" y="20"/>
                  </a:lnTo>
                  <a:lnTo>
                    <a:pt x="680" y="10"/>
                  </a:lnTo>
                  <a:lnTo>
                    <a:pt x="679" y="0"/>
                  </a:lnTo>
                  <a:lnTo>
                    <a:pt x="681" y="1"/>
                  </a:lnTo>
                  <a:lnTo>
                    <a:pt x="684" y="2"/>
                  </a:lnTo>
                  <a:lnTo>
                    <a:pt x="687" y="3"/>
                  </a:lnTo>
                  <a:lnTo>
                    <a:pt x="689" y="4"/>
                  </a:lnTo>
                  <a:lnTo>
                    <a:pt x="698" y="34"/>
                  </a:lnTo>
                  <a:lnTo>
                    <a:pt x="706" y="63"/>
                  </a:lnTo>
                  <a:lnTo>
                    <a:pt x="714" y="94"/>
                  </a:lnTo>
                  <a:lnTo>
                    <a:pt x="723" y="124"/>
                  </a:lnTo>
                  <a:lnTo>
                    <a:pt x="731" y="154"/>
                  </a:lnTo>
                  <a:lnTo>
                    <a:pt x="740" y="184"/>
                  </a:lnTo>
                  <a:lnTo>
                    <a:pt x="748" y="213"/>
                  </a:lnTo>
                  <a:lnTo>
                    <a:pt x="757" y="243"/>
                  </a:lnTo>
                  <a:lnTo>
                    <a:pt x="759" y="258"/>
                  </a:lnTo>
                  <a:lnTo>
                    <a:pt x="761" y="273"/>
                  </a:lnTo>
                  <a:lnTo>
                    <a:pt x="764" y="288"/>
                  </a:lnTo>
                  <a:lnTo>
                    <a:pt x="766" y="303"/>
                  </a:lnTo>
                  <a:lnTo>
                    <a:pt x="771" y="319"/>
                  </a:lnTo>
                  <a:lnTo>
                    <a:pt x="776" y="336"/>
                  </a:lnTo>
                  <a:lnTo>
                    <a:pt x="781" y="351"/>
                  </a:lnTo>
                  <a:lnTo>
                    <a:pt x="787" y="368"/>
                  </a:lnTo>
                  <a:lnTo>
                    <a:pt x="787" y="384"/>
                  </a:lnTo>
                  <a:lnTo>
                    <a:pt x="787" y="399"/>
                  </a:lnTo>
                  <a:lnTo>
                    <a:pt x="787" y="415"/>
                  </a:lnTo>
                  <a:lnTo>
                    <a:pt x="787" y="431"/>
                  </a:lnTo>
                  <a:lnTo>
                    <a:pt x="785" y="437"/>
                  </a:lnTo>
                  <a:lnTo>
                    <a:pt x="784" y="444"/>
                  </a:lnTo>
                  <a:lnTo>
                    <a:pt x="781" y="451"/>
                  </a:lnTo>
                  <a:lnTo>
                    <a:pt x="779" y="458"/>
                  </a:lnTo>
                  <a:lnTo>
                    <a:pt x="774" y="458"/>
                  </a:lnTo>
                  <a:lnTo>
                    <a:pt x="768" y="458"/>
                  </a:lnTo>
                  <a:lnTo>
                    <a:pt x="762" y="458"/>
                  </a:lnTo>
                  <a:lnTo>
                    <a:pt x="757" y="458"/>
                  </a:lnTo>
                  <a:lnTo>
                    <a:pt x="751" y="459"/>
                  </a:lnTo>
                  <a:lnTo>
                    <a:pt x="746" y="459"/>
                  </a:lnTo>
                  <a:lnTo>
                    <a:pt x="740" y="459"/>
                  </a:lnTo>
                  <a:lnTo>
                    <a:pt x="735" y="459"/>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4" name="Freeform 10"/>
            <p:cNvSpPr>
              <a:spLocks/>
            </p:cNvSpPr>
            <p:nvPr/>
          </p:nvSpPr>
          <p:spPr bwMode="auto">
            <a:xfrm>
              <a:off x="2673" y="608"/>
              <a:ext cx="1372" cy="1041"/>
            </a:xfrm>
            <a:custGeom>
              <a:avLst/>
              <a:gdLst>
                <a:gd name="T0" fmla="*/ 816 w 826"/>
                <a:gd name="T1" fmla="*/ 781 h 785"/>
                <a:gd name="T2" fmla="*/ 800 w 826"/>
                <a:gd name="T3" fmla="*/ 778 h 785"/>
                <a:gd name="T4" fmla="*/ 776 w 826"/>
                <a:gd name="T5" fmla="*/ 772 h 785"/>
                <a:gd name="T6" fmla="*/ 735 w 826"/>
                <a:gd name="T7" fmla="*/ 765 h 785"/>
                <a:gd name="T8" fmla="*/ 671 w 826"/>
                <a:gd name="T9" fmla="*/ 753 h 785"/>
                <a:gd name="T10" fmla="*/ 559 w 826"/>
                <a:gd name="T11" fmla="*/ 737 h 785"/>
                <a:gd name="T12" fmla="*/ 446 w 826"/>
                <a:gd name="T13" fmla="*/ 722 h 785"/>
                <a:gd name="T14" fmla="*/ 370 w 826"/>
                <a:gd name="T15" fmla="*/ 712 h 785"/>
                <a:gd name="T16" fmla="*/ 319 w 826"/>
                <a:gd name="T17" fmla="*/ 705 h 785"/>
                <a:gd name="T18" fmla="*/ 275 w 826"/>
                <a:gd name="T19" fmla="*/ 699 h 785"/>
                <a:gd name="T20" fmla="*/ 224 w 826"/>
                <a:gd name="T21" fmla="*/ 691 h 785"/>
                <a:gd name="T22" fmla="*/ 195 w 826"/>
                <a:gd name="T23" fmla="*/ 684 h 785"/>
                <a:gd name="T24" fmla="*/ 166 w 826"/>
                <a:gd name="T25" fmla="*/ 678 h 785"/>
                <a:gd name="T26" fmla="*/ 119 w 826"/>
                <a:gd name="T27" fmla="*/ 673 h 785"/>
                <a:gd name="T28" fmla="*/ 68 w 826"/>
                <a:gd name="T29" fmla="*/ 673 h 785"/>
                <a:gd name="T30" fmla="*/ 39 w 826"/>
                <a:gd name="T31" fmla="*/ 676 h 785"/>
                <a:gd name="T32" fmla="*/ 21 w 826"/>
                <a:gd name="T33" fmla="*/ 682 h 785"/>
                <a:gd name="T34" fmla="*/ 3 w 826"/>
                <a:gd name="T35" fmla="*/ 663 h 785"/>
                <a:gd name="T36" fmla="*/ 14 w 826"/>
                <a:gd name="T37" fmla="*/ 598 h 785"/>
                <a:gd name="T38" fmla="*/ 45 w 826"/>
                <a:gd name="T39" fmla="*/ 214 h 785"/>
                <a:gd name="T40" fmla="*/ 56 w 826"/>
                <a:gd name="T41" fmla="*/ 90 h 785"/>
                <a:gd name="T42" fmla="*/ 74 w 826"/>
                <a:gd name="T43" fmla="*/ 58 h 785"/>
                <a:gd name="T44" fmla="*/ 98 w 826"/>
                <a:gd name="T45" fmla="*/ 37 h 785"/>
                <a:gd name="T46" fmla="*/ 117 w 826"/>
                <a:gd name="T47" fmla="*/ 22 h 785"/>
                <a:gd name="T48" fmla="*/ 144 w 826"/>
                <a:gd name="T49" fmla="*/ 12 h 785"/>
                <a:gd name="T50" fmla="*/ 169 w 826"/>
                <a:gd name="T51" fmla="*/ 7 h 785"/>
                <a:gd name="T52" fmla="*/ 219 w 826"/>
                <a:gd name="T53" fmla="*/ 0 h 785"/>
                <a:gd name="T54" fmla="*/ 253 w 826"/>
                <a:gd name="T55" fmla="*/ 0 h 785"/>
                <a:gd name="T56" fmla="*/ 286 w 826"/>
                <a:gd name="T57" fmla="*/ 0 h 785"/>
                <a:gd name="T58" fmla="*/ 333 w 826"/>
                <a:gd name="T59" fmla="*/ 3 h 785"/>
                <a:gd name="T60" fmla="*/ 391 w 826"/>
                <a:gd name="T61" fmla="*/ 10 h 785"/>
                <a:gd name="T62" fmla="*/ 432 w 826"/>
                <a:gd name="T63" fmla="*/ 16 h 785"/>
                <a:gd name="T64" fmla="*/ 464 w 826"/>
                <a:gd name="T65" fmla="*/ 20 h 785"/>
                <a:gd name="T66" fmla="*/ 497 w 826"/>
                <a:gd name="T67" fmla="*/ 26 h 785"/>
                <a:gd name="T68" fmla="*/ 540 w 826"/>
                <a:gd name="T69" fmla="*/ 35 h 785"/>
                <a:gd name="T70" fmla="*/ 586 w 826"/>
                <a:gd name="T71" fmla="*/ 49 h 785"/>
                <a:gd name="T72" fmla="*/ 629 w 826"/>
                <a:gd name="T73" fmla="*/ 68 h 785"/>
                <a:gd name="T74" fmla="*/ 679 w 826"/>
                <a:gd name="T75" fmla="*/ 94 h 785"/>
                <a:gd name="T76" fmla="*/ 679 w 826"/>
                <a:gd name="T77" fmla="*/ 100 h 785"/>
                <a:gd name="T78" fmla="*/ 667 w 826"/>
                <a:gd name="T79" fmla="*/ 100 h 785"/>
                <a:gd name="T80" fmla="*/ 663 w 826"/>
                <a:gd name="T81" fmla="*/ 105 h 785"/>
                <a:gd name="T82" fmla="*/ 665 w 826"/>
                <a:gd name="T83" fmla="*/ 109 h 785"/>
                <a:gd name="T84" fmla="*/ 675 w 826"/>
                <a:gd name="T85" fmla="*/ 109 h 785"/>
                <a:gd name="T86" fmla="*/ 688 w 826"/>
                <a:gd name="T87" fmla="*/ 170 h 785"/>
                <a:gd name="T88" fmla="*/ 706 w 826"/>
                <a:gd name="T89" fmla="*/ 227 h 785"/>
                <a:gd name="T90" fmla="*/ 726 w 826"/>
                <a:gd name="T91" fmla="*/ 285 h 785"/>
                <a:gd name="T92" fmla="*/ 746 w 826"/>
                <a:gd name="T93" fmla="*/ 406 h 785"/>
                <a:gd name="T94" fmla="*/ 776 w 826"/>
                <a:gd name="T95" fmla="*/ 528 h 785"/>
                <a:gd name="T96" fmla="*/ 805 w 826"/>
                <a:gd name="T97" fmla="*/ 651 h 785"/>
                <a:gd name="T98" fmla="*/ 825 w 826"/>
                <a:gd name="T99" fmla="*/ 744 h 785"/>
                <a:gd name="T100" fmla="*/ 826 w 826"/>
                <a:gd name="T101"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6" h="785">
                  <a:moveTo>
                    <a:pt x="826" y="785"/>
                  </a:moveTo>
                  <a:lnTo>
                    <a:pt x="820" y="784"/>
                  </a:lnTo>
                  <a:lnTo>
                    <a:pt x="816" y="781"/>
                  </a:lnTo>
                  <a:lnTo>
                    <a:pt x="810" y="780"/>
                  </a:lnTo>
                  <a:lnTo>
                    <a:pt x="806" y="779"/>
                  </a:lnTo>
                  <a:lnTo>
                    <a:pt x="800" y="778"/>
                  </a:lnTo>
                  <a:lnTo>
                    <a:pt x="793" y="776"/>
                  </a:lnTo>
                  <a:lnTo>
                    <a:pt x="786" y="775"/>
                  </a:lnTo>
                  <a:lnTo>
                    <a:pt x="776" y="772"/>
                  </a:lnTo>
                  <a:lnTo>
                    <a:pt x="764" y="770"/>
                  </a:lnTo>
                  <a:lnTo>
                    <a:pt x="751" y="768"/>
                  </a:lnTo>
                  <a:lnTo>
                    <a:pt x="735" y="765"/>
                  </a:lnTo>
                  <a:lnTo>
                    <a:pt x="717" y="761"/>
                  </a:lnTo>
                  <a:lnTo>
                    <a:pt x="695" y="758"/>
                  </a:lnTo>
                  <a:lnTo>
                    <a:pt x="671" y="753"/>
                  </a:lnTo>
                  <a:lnTo>
                    <a:pt x="642" y="748"/>
                  </a:lnTo>
                  <a:lnTo>
                    <a:pt x="608" y="742"/>
                  </a:lnTo>
                  <a:lnTo>
                    <a:pt x="559" y="737"/>
                  </a:lnTo>
                  <a:lnTo>
                    <a:pt x="516" y="731"/>
                  </a:lnTo>
                  <a:lnTo>
                    <a:pt x="479" y="727"/>
                  </a:lnTo>
                  <a:lnTo>
                    <a:pt x="446" y="722"/>
                  </a:lnTo>
                  <a:lnTo>
                    <a:pt x="417" y="719"/>
                  </a:lnTo>
                  <a:lnTo>
                    <a:pt x="393" y="715"/>
                  </a:lnTo>
                  <a:lnTo>
                    <a:pt x="370" y="712"/>
                  </a:lnTo>
                  <a:lnTo>
                    <a:pt x="351" y="710"/>
                  </a:lnTo>
                  <a:lnTo>
                    <a:pt x="334" y="708"/>
                  </a:lnTo>
                  <a:lnTo>
                    <a:pt x="319" y="705"/>
                  </a:lnTo>
                  <a:lnTo>
                    <a:pt x="304" y="703"/>
                  </a:lnTo>
                  <a:lnTo>
                    <a:pt x="290" y="701"/>
                  </a:lnTo>
                  <a:lnTo>
                    <a:pt x="275" y="699"/>
                  </a:lnTo>
                  <a:lnTo>
                    <a:pt x="260" y="696"/>
                  </a:lnTo>
                  <a:lnTo>
                    <a:pt x="243" y="694"/>
                  </a:lnTo>
                  <a:lnTo>
                    <a:pt x="224" y="691"/>
                  </a:lnTo>
                  <a:lnTo>
                    <a:pt x="214" y="689"/>
                  </a:lnTo>
                  <a:lnTo>
                    <a:pt x="205" y="686"/>
                  </a:lnTo>
                  <a:lnTo>
                    <a:pt x="195" y="684"/>
                  </a:lnTo>
                  <a:lnTo>
                    <a:pt x="186" y="682"/>
                  </a:lnTo>
                  <a:lnTo>
                    <a:pt x="176" y="680"/>
                  </a:lnTo>
                  <a:lnTo>
                    <a:pt x="166" y="678"/>
                  </a:lnTo>
                  <a:lnTo>
                    <a:pt x="157" y="675"/>
                  </a:lnTo>
                  <a:lnTo>
                    <a:pt x="147" y="673"/>
                  </a:lnTo>
                  <a:lnTo>
                    <a:pt x="119" y="673"/>
                  </a:lnTo>
                  <a:lnTo>
                    <a:pt x="97" y="673"/>
                  </a:lnTo>
                  <a:lnTo>
                    <a:pt x="80" y="673"/>
                  </a:lnTo>
                  <a:lnTo>
                    <a:pt x="68" y="673"/>
                  </a:lnTo>
                  <a:lnTo>
                    <a:pt x="58" y="674"/>
                  </a:lnTo>
                  <a:lnTo>
                    <a:pt x="49" y="675"/>
                  </a:lnTo>
                  <a:lnTo>
                    <a:pt x="39" y="676"/>
                  </a:lnTo>
                  <a:lnTo>
                    <a:pt x="27" y="678"/>
                  </a:lnTo>
                  <a:lnTo>
                    <a:pt x="24" y="680"/>
                  </a:lnTo>
                  <a:lnTo>
                    <a:pt x="21" y="682"/>
                  </a:lnTo>
                  <a:lnTo>
                    <a:pt x="13" y="683"/>
                  </a:lnTo>
                  <a:lnTo>
                    <a:pt x="0" y="684"/>
                  </a:lnTo>
                  <a:lnTo>
                    <a:pt x="3" y="663"/>
                  </a:lnTo>
                  <a:lnTo>
                    <a:pt x="7" y="642"/>
                  </a:lnTo>
                  <a:lnTo>
                    <a:pt x="11" y="621"/>
                  </a:lnTo>
                  <a:lnTo>
                    <a:pt x="14" y="598"/>
                  </a:lnTo>
                  <a:lnTo>
                    <a:pt x="27" y="431"/>
                  </a:lnTo>
                  <a:lnTo>
                    <a:pt x="37" y="305"/>
                  </a:lnTo>
                  <a:lnTo>
                    <a:pt x="45" y="214"/>
                  </a:lnTo>
                  <a:lnTo>
                    <a:pt x="50" y="152"/>
                  </a:lnTo>
                  <a:lnTo>
                    <a:pt x="54" y="113"/>
                  </a:lnTo>
                  <a:lnTo>
                    <a:pt x="56" y="90"/>
                  </a:lnTo>
                  <a:lnTo>
                    <a:pt x="59" y="77"/>
                  </a:lnTo>
                  <a:lnTo>
                    <a:pt x="61" y="69"/>
                  </a:lnTo>
                  <a:lnTo>
                    <a:pt x="74" y="58"/>
                  </a:lnTo>
                  <a:lnTo>
                    <a:pt x="84" y="49"/>
                  </a:lnTo>
                  <a:lnTo>
                    <a:pt x="92" y="42"/>
                  </a:lnTo>
                  <a:lnTo>
                    <a:pt x="98" y="37"/>
                  </a:lnTo>
                  <a:lnTo>
                    <a:pt x="104" y="32"/>
                  </a:lnTo>
                  <a:lnTo>
                    <a:pt x="110" y="28"/>
                  </a:lnTo>
                  <a:lnTo>
                    <a:pt x="117" y="22"/>
                  </a:lnTo>
                  <a:lnTo>
                    <a:pt x="125" y="17"/>
                  </a:lnTo>
                  <a:lnTo>
                    <a:pt x="135" y="14"/>
                  </a:lnTo>
                  <a:lnTo>
                    <a:pt x="144" y="12"/>
                  </a:lnTo>
                  <a:lnTo>
                    <a:pt x="150" y="10"/>
                  </a:lnTo>
                  <a:lnTo>
                    <a:pt x="159" y="9"/>
                  </a:lnTo>
                  <a:lnTo>
                    <a:pt x="169" y="7"/>
                  </a:lnTo>
                  <a:lnTo>
                    <a:pt x="182" y="6"/>
                  </a:lnTo>
                  <a:lnTo>
                    <a:pt x="198" y="3"/>
                  </a:lnTo>
                  <a:lnTo>
                    <a:pt x="219" y="0"/>
                  </a:lnTo>
                  <a:lnTo>
                    <a:pt x="231" y="0"/>
                  </a:lnTo>
                  <a:lnTo>
                    <a:pt x="242" y="0"/>
                  </a:lnTo>
                  <a:lnTo>
                    <a:pt x="253" y="0"/>
                  </a:lnTo>
                  <a:lnTo>
                    <a:pt x="264" y="0"/>
                  </a:lnTo>
                  <a:lnTo>
                    <a:pt x="275" y="0"/>
                  </a:lnTo>
                  <a:lnTo>
                    <a:pt x="286" y="0"/>
                  </a:lnTo>
                  <a:lnTo>
                    <a:pt x="298" y="0"/>
                  </a:lnTo>
                  <a:lnTo>
                    <a:pt x="309" y="0"/>
                  </a:lnTo>
                  <a:lnTo>
                    <a:pt x="333" y="3"/>
                  </a:lnTo>
                  <a:lnTo>
                    <a:pt x="356" y="6"/>
                  </a:lnTo>
                  <a:lnTo>
                    <a:pt x="375" y="8"/>
                  </a:lnTo>
                  <a:lnTo>
                    <a:pt x="391" y="10"/>
                  </a:lnTo>
                  <a:lnTo>
                    <a:pt x="407" y="12"/>
                  </a:lnTo>
                  <a:lnTo>
                    <a:pt x="420" y="13"/>
                  </a:lnTo>
                  <a:lnTo>
                    <a:pt x="432" y="16"/>
                  </a:lnTo>
                  <a:lnTo>
                    <a:pt x="443" y="17"/>
                  </a:lnTo>
                  <a:lnTo>
                    <a:pt x="454" y="19"/>
                  </a:lnTo>
                  <a:lnTo>
                    <a:pt x="464" y="20"/>
                  </a:lnTo>
                  <a:lnTo>
                    <a:pt x="474" y="22"/>
                  </a:lnTo>
                  <a:lnTo>
                    <a:pt x="485" y="24"/>
                  </a:lnTo>
                  <a:lnTo>
                    <a:pt x="497" y="26"/>
                  </a:lnTo>
                  <a:lnTo>
                    <a:pt x="510" y="29"/>
                  </a:lnTo>
                  <a:lnTo>
                    <a:pt x="524" y="31"/>
                  </a:lnTo>
                  <a:lnTo>
                    <a:pt x="540" y="35"/>
                  </a:lnTo>
                  <a:lnTo>
                    <a:pt x="558" y="40"/>
                  </a:lnTo>
                  <a:lnTo>
                    <a:pt x="573" y="45"/>
                  </a:lnTo>
                  <a:lnTo>
                    <a:pt x="586" y="49"/>
                  </a:lnTo>
                  <a:lnTo>
                    <a:pt x="598" y="55"/>
                  </a:lnTo>
                  <a:lnTo>
                    <a:pt x="612" y="60"/>
                  </a:lnTo>
                  <a:lnTo>
                    <a:pt x="629" y="68"/>
                  </a:lnTo>
                  <a:lnTo>
                    <a:pt x="652" y="78"/>
                  </a:lnTo>
                  <a:lnTo>
                    <a:pt x="679" y="91"/>
                  </a:lnTo>
                  <a:lnTo>
                    <a:pt x="679" y="94"/>
                  </a:lnTo>
                  <a:lnTo>
                    <a:pt x="679" y="96"/>
                  </a:lnTo>
                  <a:lnTo>
                    <a:pt x="679" y="98"/>
                  </a:lnTo>
                  <a:lnTo>
                    <a:pt x="679" y="100"/>
                  </a:lnTo>
                  <a:lnTo>
                    <a:pt x="676" y="100"/>
                  </a:lnTo>
                  <a:lnTo>
                    <a:pt x="672" y="100"/>
                  </a:lnTo>
                  <a:lnTo>
                    <a:pt x="667" y="100"/>
                  </a:lnTo>
                  <a:lnTo>
                    <a:pt x="663" y="100"/>
                  </a:lnTo>
                  <a:lnTo>
                    <a:pt x="663" y="103"/>
                  </a:lnTo>
                  <a:lnTo>
                    <a:pt x="663" y="105"/>
                  </a:lnTo>
                  <a:lnTo>
                    <a:pt x="663" y="107"/>
                  </a:lnTo>
                  <a:lnTo>
                    <a:pt x="663" y="109"/>
                  </a:lnTo>
                  <a:lnTo>
                    <a:pt x="665" y="109"/>
                  </a:lnTo>
                  <a:lnTo>
                    <a:pt x="668" y="109"/>
                  </a:lnTo>
                  <a:lnTo>
                    <a:pt x="672" y="109"/>
                  </a:lnTo>
                  <a:lnTo>
                    <a:pt x="675" y="109"/>
                  </a:lnTo>
                  <a:lnTo>
                    <a:pt x="679" y="120"/>
                  </a:lnTo>
                  <a:lnTo>
                    <a:pt x="683" y="137"/>
                  </a:lnTo>
                  <a:lnTo>
                    <a:pt x="688" y="170"/>
                  </a:lnTo>
                  <a:lnTo>
                    <a:pt x="697" y="229"/>
                  </a:lnTo>
                  <a:lnTo>
                    <a:pt x="702" y="228"/>
                  </a:lnTo>
                  <a:lnTo>
                    <a:pt x="706" y="227"/>
                  </a:lnTo>
                  <a:lnTo>
                    <a:pt x="710" y="227"/>
                  </a:lnTo>
                  <a:lnTo>
                    <a:pt x="714" y="225"/>
                  </a:lnTo>
                  <a:lnTo>
                    <a:pt x="726" y="285"/>
                  </a:lnTo>
                  <a:lnTo>
                    <a:pt x="734" y="324"/>
                  </a:lnTo>
                  <a:lnTo>
                    <a:pt x="740" y="360"/>
                  </a:lnTo>
                  <a:lnTo>
                    <a:pt x="746" y="406"/>
                  </a:lnTo>
                  <a:lnTo>
                    <a:pt x="757" y="446"/>
                  </a:lnTo>
                  <a:lnTo>
                    <a:pt x="765" y="488"/>
                  </a:lnTo>
                  <a:lnTo>
                    <a:pt x="776" y="528"/>
                  </a:lnTo>
                  <a:lnTo>
                    <a:pt x="786" y="569"/>
                  </a:lnTo>
                  <a:lnTo>
                    <a:pt x="794" y="611"/>
                  </a:lnTo>
                  <a:lnTo>
                    <a:pt x="805" y="651"/>
                  </a:lnTo>
                  <a:lnTo>
                    <a:pt x="813" y="692"/>
                  </a:lnTo>
                  <a:lnTo>
                    <a:pt x="824" y="732"/>
                  </a:lnTo>
                  <a:lnTo>
                    <a:pt x="825" y="744"/>
                  </a:lnTo>
                  <a:lnTo>
                    <a:pt x="825" y="758"/>
                  </a:lnTo>
                  <a:lnTo>
                    <a:pt x="825" y="771"/>
                  </a:lnTo>
                  <a:lnTo>
                    <a:pt x="826" y="78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5" name="Freeform 11"/>
            <p:cNvSpPr>
              <a:spLocks/>
            </p:cNvSpPr>
            <p:nvPr/>
          </p:nvSpPr>
          <p:spPr bwMode="auto">
            <a:xfrm>
              <a:off x="1227" y="1513"/>
              <a:ext cx="1300" cy="130"/>
            </a:xfrm>
            <a:custGeom>
              <a:avLst/>
              <a:gdLst>
                <a:gd name="T0" fmla="*/ 763 w 783"/>
                <a:gd name="T1" fmla="*/ 94 h 98"/>
                <a:gd name="T2" fmla="*/ 747 w 783"/>
                <a:gd name="T3" fmla="*/ 86 h 98"/>
                <a:gd name="T4" fmla="*/ 730 w 783"/>
                <a:gd name="T5" fmla="*/ 77 h 98"/>
                <a:gd name="T6" fmla="*/ 713 w 783"/>
                <a:gd name="T7" fmla="*/ 68 h 98"/>
                <a:gd name="T8" fmla="*/ 696 w 783"/>
                <a:gd name="T9" fmla="*/ 61 h 98"/>
                <a:gd name="T10" fmla="*/ 681 w 783"/>
                <a:gd name="T11" fmla="*/ 58 h 98"/>
                <a:gd name="T12" fmla="*/ 664 w 783"/>
                <a:gd name="T13" fmla="*/ 55 h 98"/>
                <a:gd name="T14" fmla="*/ 647 w 783"/>
                <a:gd name="T15" fmla="*/ 50 h 98"/>
                <a:gd name="T16" fmla="*/ 625 w 783"/>
                <a:gd name="T17" fmla="*/ 46 h 98"/>
                <a:gd name="T18" fmla="*/ 597 w 783"/>
                <a:gd name="T19" fmla="*/ 42 h 98"/>
                <a:gd name="T20" fmla="*/ 568 w 783"/>
                <a:gd name="T21" fmla="*/ 39 h 98"/>
                <a:gd name="T22" fmla="*/ 539 w 783"/>
                <a:gd name="T23" fmla="*/ 36 h 98"/>
                <a:gd name="T24" fmla="*/ 507 w 783"/>
                <a:gd name="T25" fmla="*/ 33 h 98"/>
                <a:gd name="T26" fmla="*/ 472 w 783"/>
                <a:gd name="T27" fmla="*/ 33 h 98"/>
                <a:gd name="T28" fmla="*/ 436 w 783"/>
                <a:gd name="T29" fmla="*/ 33 h 98"/>
                <a:gd name="T30" fmla="*/ 402 w 783"/>
                <a:gd name="T31" fmla="*/ 33 h 98"/>
                <a:gd name="T32" fmla="*/ 345 w 783"/>
                <a:gd name="T33" fmla="*/ 37 h 98"/>
                <a:gd name="T34" fmla="*/ 278 w 783"/>
                <a:gd name="T35" fmla="*/ 41 h 98"/>
                <a:gd name="T36" fmla="*/ 223 w 783"/>
                <a:gd name="T37" fmla="*/ 46 h 98"/>
                <a:gd name="T38" fmla="*/ 179 w 783"/>
                <a:gd name="T39" fmla="*/ 49 h 98"/>
                <a:gd name="T40" fmla="*/ 144 w 783"/>
                <a:gd name="T41" fmla="*/ 51 h 98"/>
                <a:gd name="T42" fmla="*/ 115 w 783"/>
                <a:gd name="T43" fmla="*/ 54 h 98"/>
                <a:gd name="T44" fmla="*/ 91 w 783"/>
                <a:gd name="T45" fmla="*/ 56 h 98"/>
                <a:gd name="T46" fmla="*/ 69 w 783"/>
                <a:gd name="T47" fmla="*/ 59 h 98"/>
                <a:gd name="T48" fmla="*/ 52 w 783"/>
                <a:gd name="T49" fmla="*/ 60 h 98"/>
                <a:gd name="T50" fmla="*/ 39 w 783"/>
                <a:gd name="T51" fmla="*/ 61 h 98"/>
                <a:gd name="T52" fmla="*/ 24 w 783"/>
                <a:gd name="T53" fmla="*/ 62 h 98"/>
                <a:gd name="T54" fmla="*/ 11 w 783"/>
                <a:gd name="T55" fmla="*/ 64 h 98"/>
                <a:gd name="T56" fmla="*/ 3 w 783"/>
                <a:gd name="T57" fmla="*/ 60 h 98"/>
                <a:gd name="T58" fmla="*/ 1 w 783"/>
                <a:gd name="T59" fmla="*/ 54 h 98"/>
                <a:gd name="T60" fmla="*/ 20 w 783"/>
                <a:gd name="T61" fmla="*/ 45 h 98"/>
                <a:gd name="T62" fmla="*/ 50 w 783"/>
                <a:gd name="T63" fmla="*/ 37 h 98"/>
                <a:gd name="T64" fmla="*/ 83 w 783"/>
                <a:gd name="T65" fmla="*/ 30 h 98"/>
                <a:gd name="T66" fmla="*/ 134 w 783"/>
                <a:gd name="T67" fmla="*/ 23 h 98"/>
                <a:gd name="T68" fmla="*/ 183 w 783"/>
                <a:gd name="T69" fmla="*/ 17 h 98"/>
                <a:gd name="T70" fmla="*/ 207 w 783"/>
                <a:gd name="T71" fmla="*/ 14 h 98"/>
                <a:gd name="T72" fmla="*/ 231 w 783"/>
                <a:gd name="T73" fmla="*/ 12 h 98"/>
                <a:gd name="T74" fmla="*/ 255 w 783"/>
                <a:gd name="T75" fmla="*/ 10 h 98"/>
                <a:gd name="T76" fmla="*/ 280 w 783"/>
                <a:gd name="T77" fmla="*/ 8 h 98"/>
                <a:gd name="T78" fmla="*/ 304 w 783"/>
                <a:gd name="T79" fmla="*/ 6 h 98"/>
                <a:gd name="T80" fmla="*/ 329 w 783"/>
                <a:gd name="T81" fmla="*/ 3 h 98"/>
                <a:gd name="T82" fmla="*/ 354 w 783"/>
                <a:gd name="T83" fmla="*/ 1 h 98"/>
                <a:gd name="T84" fmla="*/ 380 w 783"/>
                <a:gd name="T85" fmla="*/ 0 h 98"/>
                <a:gd name="T86" fmla="*/ 411 w 783"/>
                <a:gd name="T87" fmla="*/ 0 h 98"/>
                <a:gd name="T88" fmla="*/ 441 w 783"/>
                <a:gd name="T89" fmla="*/ 0 h 98"/>
                <a:gd name="T90" fmla="*/ 471 w 783"/>
                <a:gd name="T91" fmla="*/ 0 h 98"/>
                <a:gd name="T92" fmla="*/ 503 w 783"/>
                <a:gd name="T93" fmla="*/ 1 h 98"/>
                <a:gd name="T94" fmla="*/ 540 w 783"/>
                <a:gd name="T95" fmla="*/ 4 h 98"/>
                <a:gd name="T96" fmla="*/ 577 w 783"/>
                <a:gd name="T97" fmla="*/ 8 h 98"/>
                <a:gd name="T98" fmla="*/ 614 w 783"/>
                <a:gd name="T99" fmla="*/ 11 h 98"/>
                <a:gd name="T100" fmla="*/ 657 w 783"/>
                <a:gd name="T101" fmla="*/ 19 h 98"/>
                <a:gd name="T102" fmla="*/ 694 w 783"/>
                <a:gd name="T103" fmla="*/ 28 h 98"/>
                <a:gd name="T104" fmla="*/ 722 w 783"/>
                <a:gd name="T105" fmla="*/ 36 h 98"/>
                <a:gd name="T106" fmla="*/ 757 w 783"/>
                <a:gd name="T107" fmla="*/ 47 h 98"/>
                <a:gd name="T108" fmla="*/ 781 w 783"/>
                <a:gd name="T109" fmla="*/ 65 h 98"/>
                <a:gd name="T110" fmla="*/ 782 w 783"/>
                <a:gd name="T111" fmla="*/ 83 h 98"/>
                <a:gd name="T112" fmla="*/ 780 w 783"/>
                <a:gd name="T113" fmla="*/ 94 h 98"/>
                <a:gd name="T114" fmla="*/ 775 w 783"/>
                <a:gd name="T115"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3" h="98">
                  <a:moveTo>
                    <a:pt x="772" y="98"/>
                  </a:moveTo>
                  <a:lnTo>
                    <a:pt x="763" y="94"/>
                  </a:lnTo>
                  <a:lnTo>
                    <a:pt x="754" y="89"/>
                  </a:lnTo>
                  <a:lnTo>
                    <a:pt x="747" y="86"/>
                  </a:lnTo>
                  <a:lnTo>
                    <a:pt x="738" y="81"/>
                  </a:lnTo>
                  <a:lnTo>
                    <a:pt x="730" y="77"/>
                  </a:lnTo>
                  <a:lnTo>
                    <a:pt x="721" y="73"/>
                  </a:lnTo>
                  <a:lnTo>
                    <a:pt x="713" y="68"/>
                  </a:lnTo>
                  <a:lnTo>
                    <a:pt x="704" y="64"/>
                  </a:lnTo>
                  <a:lnTo>
                    <a:pt x="696" y="61"/>
                  </a:lnTo>
                  <a:lnTo>
                    <a:pt x="689" y="60"/>
                  </a:lnTo>
                  <a:lnTo>
                    <a:pt x="681" y="58"/>
                  </a:lnTo>
                  <a:lnTo>
                    <a:pt x="672" y="56"/>
                  </a:lnTo>
                  <a:lnTo>
                    <a:pt x="664" y="55"/>
                  </a:lnTo>
                  <a:lnTo>
                    <a:pt x="656" y="52"/>
                  </a:lnTo>
                  <a:lnTo>
                    <a:pt x="647" y="50"/>
                  </a:lnTo>
                  <a:lnTo>
                    <a:pt x="639" y="48"/>
                  </a:lnTo>
                  <a:lnTo>
                    <a:pt x="625" y="46"/>
                  </a:lnTo>
                  <a:lnTo>
                    <a:pt x="610" y="45"/>
                  </a:lnTo>
                  <a:lnTo>
                    <a:pt x="597" y="42"/>
                  </a:lnTo>
                  <a:lnTo>
                    <a:pt x="582" y="40"/>
                  </a:lnTo>
                  <a:lnTo>
                    <a:pt x="568" y="39"/>
                  </a:lnTo>
                  <a:lnTo>
                    <a:pt x="553" y="37"/>
                  </a:lnTo>
                  <a:lnTo>
                    <a:pt x="539" y="36"/>
                  </a:lnTo>
                  <a:lnTo>
                    <a:pt x="524" y="33"/>
                  </a:lnTo>
                  <a:lnTo>
                    <a:pt x="507" y="33"/>
                  </a:lnTo>
                  <a:lnTo>
                    <a:pt x="490" y="33"/>
                  </a:lnTo>
                  <a:lnTo>
                    <a:pt x="472" y="33"/>
                  </a:lnTo>
                  <a:lnTo>
                    <a:pt x="454" y="33"/>
                  </a:lnTo>
                  <a:lnTo>
                    <a:pt x="436" y="33"/>
                  </a:lnTo>
                  <a:lnTo>
                    <a:pt x="419" y="33"/>
                  </a:lnTo>
                  <a:lnTo>
                    <a:pt x="402" y="33"/>
                  </a:lnTo>
                  <a:lnTo>
                    <a:pt x="384" y="33"/>
                  </a:lnTo>
                  <a:lnTo>
                    <a:pt x="345" y="37"/>
                  </a:lnTo>
                  <a:lnTo>
                    <a:pt x="310" y="39"/>
                  </a:lnTo>
                  <a:lnTo>
                    <a:pt x="278" y="41"/>
                  </a:lnTo>
                  <a:lnTo>
                    <a:pt x="249" y="44"/>
                  </a:lnTo>
                  <a:lnTo>
                    <a:pt x="223" y="46"/>
                  </a:lnTo>
                  <a:lnTo>
                    <a:pt x="199" y="48"/>
                  </a:lnTo>
                  <a:lnTo>
                    <a:pt x="179" y="49"/>
                  </a:lnTo>
                  <a:lnTo>
                    <a:pt x="160" y="50"/>
                  </a:lnTo>
                  <a:lnTo>
                    <a:pt x="144" y="51"/>
                  </a:lnTo>
                  <a:lnTo>
                    <a:pt x="129" y="52"/>
                  </a:lnTo>
                  <a:lnTo>
                    <a:pt x="115" y="54"/>
                  </a:lnTo>
                  <a:lnTo>
                    <a:pt x="102" y="55"/>
                  </a:lnTo>
                  <a:lnTo>
                    <a:pt x="91" y="56"/>
                  </a:lnTo>
                  <a:lnTo>
                    <a:pt x="80" y="57"/>
                  </a:lnTo>
                  <a:lnTo>
                    <a:pt x="69" y="59"/>
                  </a:lnTo>
                  <a:lnTo>
                    <a:pt x="59" y="60"/>
                  </a:lnTo>
                  <a:lnTo>
                    <a:pt x="52" y="60"/>
                  </a:lnTo>
                  <a:lnTo>
                    <a:pt x="45" y="61"/>
                  </a:lnTo>
                  <a:lnTo>
                    <a:pt x="39" y="61"/>
                  </a:lnTo>
                  <a:lnTo>
                    <a:pt x="32" y="61"/>
                  </a:lnTo>
                  <a:lnTo>
                    <a:pt x="24" y="62"/>
                  </a:lnTo>
                  <a:lnTo>
                    <a:pt x="17" y="62"/>
                  </a:lnTo>
                  <a:lnTo>
                    <a:pt x="11" y="64"/>
                  </a:lnTo>
                  <a:lnTo>
                    <a:pt x="4" y="64"/>
                  </a:lnTo>
                  <a:lnTo>
                    <a:pt x="3" y="60"/>
                  </a:lnTo>
                  <a:lnTo>
                    <a:pt x="2" y="57"/>
                  </a:lnTo>
                  <a:lnTo>
                    <a:pt x="1" y="54"/>
                  </a:lnTo>
                  <a:lnTo>
                    <a:pt x="0" y="50"/>
                  </a:lnTo>
                  <a:lnTo>
                    <a:pt x="20" y="45"/>
                  </a:lnTo>
                  <a:lnTo>
                    <a:pt x="35" y="40"/>
                  </a:lnTo>
                  <a:lnTo>
                    <a:pt x="50" y="37"/>
                  </a:lnTo>
                  <a:lnTo>
                    <a:pt x="66" y="33"/>
                  </a:lnTo>
                  <a:lnTo>
                    <a:pt x="83" y="30"/>
                  </a:lnTo>
                  <a:lnTo>
                    <a:pt x="105" y="27"/>
                  </a:lnTo>
                  <a:lnTo>
                    <a:pt x="134" y="23"/>
                  </a:lnTo>
                  <a:lnTo>
                    <a:pt x="170" y="18"/>
                  </a:lnTo>
                  <a:lnTo>
                    <a:pt x="183" y="17"/>
                  </a:lnTo>
                  <a:lnTo>
                    <a:pt x="195" y="16"/>
                  </a:lnTo>
                  <a:lnTo>
                    <a:pt x="207" y="14"/>
                  </a:lnTo>
                  <a:lnTo>
                    <a:pt x="220" y="13"/>
                  </a:lnTo>
                  <a:lnTo>
                    <a:pt x="231" y="12"/>
                  </a:lnTo>
                  <a:lnTo>
                    <a:pt x="243" y="11"/>
                  </a:lnTo>
                  <a:lnTo>
                    <a:pt x="255" y="10"/>
                  </a:lnTo>
                  <a:lnTo>
                    <a:pt x="268" y="9"/>
                  </a:lnTo>
                  <a:lnTo>
                    <a:pt x="280" y="8"/>
                  </a:lnTo>
                  <a:lnTo>
                    <a:pt x="292" y="7"/>
                  </a:lnTo>
                  <a:lnTo>
                    <a:pt x="304" y="6"/>
                  </a:lnTo>
                  <a:lnTo>
                    <a:pt x="317" y="4"/>
                  </a:lnTo>
                  <a:lnTo>
                    <a:pt x="329" y="3"/>
                  </a:lnTo>
                  <a:lnTo>
                    <a:pt x="341" y="2"/>
                  </a:lnTo>
                  <a:lnTo>
                    <a:pt x="354" y="1"/>
                  </a:lnTo>
                  <a:lnTo>
                    <a:pt x="366" y="0"/>
                  </a:lnTo>
                  <a:lnTo>
                    <a:pt x="380" y="0"/>
                  </a:lnTo>
                  <a:lnTo>
                    <a:pt x="396" y="0"/>
                  </a:lnTo>
                  <a:lnTo>
                    <a:pt x="411" y="0"/>
                  </a:lnTo>
                  <a:lnTo>
                    <a:pt x="426" y="0"/>
                  </a:lnTo>
                  <a:lnTo>
                    <a:pt x="441" y="0"/>
                  </a:lnTo>
                  <a:lnTo>
                    <a:pt x="455" y="0"/>
                  </a:lnTo>
                  <a:lnTo>
                    <a:pt x="471" y="0"/>
                  </a:lnTo>
                  <a:lnTo>
                    <a:pt x="485" y="0"/>
                  </a:lnTo>
                  <a:lnTo>
                    <a:pt x="503" y="1"/>
                  </a:lnTo>
                  <a:lnTo>
                    <a:pt x="522" y="3"/>
                  </a:lnTo>
                  <a:lnTo>
                    <a:pt x="540" y="4"/>
                  </a:lnTo>
                  <a:lnTo>
                    <a:pt x="559" y="7"/>
                  </a:lnTo>
                  <a:lnTo>
                    <a:pt x="577" y="8"/>
                  </a:lnTo>
                  <a:lnTo>
                    <a:pt x="595" y="10"/>
                  </a:lnTo>
                  <a:lnTo>
                    <a:pt x="614" y="11"/>
                  </a:lnTo>
                  <a:lnTo>
                    <a:pt x="632" y="13"/>
                  </a:lnTo>
                  <a:lnTo>
                    <a:pt x="657" y="19"/>
                  </a:lnTo>
                  <a:lnTo>
                    <a:pt x="677" y="23"/>
                  </a:lnTo>
                  <a:lnTo>
                    <a:pt x="694" y="28"/>
                  </a:lnTo>
                  <a:lnTo>
                    <a:pt x="709" y="31"/>
                  </a:lnTo>
                  <a:lnTo>
                    <a:pt x="722" y="36"/>
                  </a:lnTo>
                  <a:lnTo>
                    <a:pt x="738" y="40"/>
                  </a:lnTo>
                  <a:lnTo>
                    <a:pt x="757" y="47"/>
                  </a:lnTo>
                  <a:lnTo>
                    <a:pt x="781" y="56"/>
                  </a:lnTo>
                  <a:lnTo>
                    <a:pt x="781" y="65"/>
                  </a:lnTo>
                  <a:lnTo>
                    <a:pt x="782" y="74"/>
                  </a:lnTo>
                  <a:lnTo>
                    <a:pt x="782" y="83"/>
                  </a:lnTo>
                  <a:lnTo>
                    <a:pt x="783" y="93"/>
                  </a:lnTo>
                  <a:lnTo>
                    <a:pt x="780" y="94"/>
                  </a:lnTo>
                  <a:lnTo>
                    <a:pt x="778" y="95"/>
                  </a:lnTo>
                  <a:lnTo>
                    <a:pt x="775" y="97"/>
                  </a:lnTo>
                  <a:lnTo>
                    <a:pt x="772" y="98"/>
                  </a:lnTo>
                  <a:close/>
                </a:path>
              </a:pathLst>
            </a:custGeom>
            <a:solidFill>
              <a:srgbClr val="CC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6" name="Freeform 12"/>
            <p:cNvSpPr>
              <a:spLocks/>
            </p:cNvSpPr>
            <p:nvPr/>
          </p:nvSpPr>
          <p:spPr bwMode="auto">
            <a:xfrm>
              <a:off x="2552" y="1579"/>
              <a:ext cx="121" cy="64"/>
            </a:xfrm>
            <a:custGeom>
              <a:avLst/>
              <a:gdLst>
                <a:gd name="T0" fmla="*/ 21 w 73"/>
                <a:gd name="T1" fmla="*/ 48 h 48"/>
                <a:gd name="T2" fmla="*/ 17 w 73"/>
                <a:gd name="T3" fmla="*/ 46 h 48"/>
                <a:gd name="T4" fmla="*/ 12 w 73"/>
                <a:gd name="T5" fmla="*/ 44 h 48"/>
                <a:gd name="T6" fmla="*/ 8 w 73"/>
                <a:gd name="T7" fmla="*/ 43 h 48"/>
                <a:gd name="T8" fmla="*/ 3 w 73"/>
                <a:gd name="T9" fmla="*/ 40 h 48"/>
                <a:gd name="T10" fmla="*/ 3 w 73"/>
                <a:gd name="T11" fmla="*/ 35 h 48"/>
                <a:gd name="T12" fmla="*/ 2 w 73"/>
                <a:gd name="T13" fmla="*/ 28 h 48"/>
                <a:gd name="T14" fmla="*/ 1 w 73"/>
                <a:gd name="T15" fmla="*/ 23 h 48"/>
                <a:gd name="T16" fmla="*/ 0 w 73"/>
                <a:gd name="T17" fmla="*/ 16 h 48"/>
                <a:gd name="T18" fmla="*/ 4 w 73"/>
                <a:gd name="T19" fmla="*/ 16 h 48"/>
                <a:gd name="T20" fmla="*/ 9 w 73"/>
                <a:gd name="T21" fmla="*/ 17 h 48"/>
                <a:gd name="T22" fmla="*/ 12 w 73"/>
                <a:gd name="T23" fmla="*/ 17 h 48"/>
                <a:gd name="T24" fmla="*/ 17 w 73"/>
                <a:gd name="T25" fmla="*/ 17 h 48"/>
                <a:gd name="T26" fmla="*/ 21 w 73"/>
                <a:gd name="T27" fmla="*/ 18 h 48"/>
                <a:gd name="T28" fmla="*/ 26 w 73"/>
                <a:gd name="T29" fmla="*/ 18 h 48"/>
                <a:gd name="T30" fmla="*/ 29 w 73"/>
                <a:gd name="T31" fmla="*/ 18 h 48"/>
                <a:gd name="T32" fmla="*/ 33 w 73"/>
                <a:gd name="T33" fmla="*/ 18 h 48"/>
                <a:gd name="T34" fmla="*/ 42 w 73"/>
                <a:gd name="T35" fmla="*/ 12 h 48"/>
                <a:gd name="T36" fmla="*/ 48 w 73"/>
                <a:gd name="T37" fmla="*/ 8 h 48"/>
                <a:gd name="T38" fmla="*/ 54 w 73"/>
                <a:gd name="T39" fmla="*/ 6 h 48"/>
                <a:gd name="T40" fmla="*/ 58 w 73"/>
                <a:gd name="T41" fmla="*/ 4 h 48"/>
                <a:gd name="T42" fmla="*/ 61 w 73"/>
                <a:gd name="T43" fmla="*/ 2 h 48"/>
                <a:gd name="T44" fmla="*/ 65 w 73"/>
                <a:gd name="T45" fmla="*/ 1 h 48"/>
                <a:gd name="T46" fmla="*/ 68 w 73"/>
                <a:gd name="T47" fmla="*/ 0 h 48"/>
                <a:gd name="T48" fmla="*/ 73 w 73"/>
                <a:gd name="T49" fmla="*/ 0 h 48"/>
                <a:gd name="T50" fmla="*/ 67 w 73"/>
                <a:gd name="T51" fmla="*/ 12 h 48"/>
                <a:gd name="T52" fmla="*/ 61 w 73"/>
                <a:gd name="T53" fmla="*/ 24 h 48"/>
                <a:gd name="T54" fmla="*/ 56 w 73"/>
                <a:gd name="T55" fmla="*/ 36 h 48"/>
                <a:gd name="T56" fmla="*/ 50 w 73"/>
                <a:gd name="T57" fmla="*/ 48 h 48"/>
                <a:gd name="T58" fmla="*/ 43 w 73"/>
                <a:gd name="T59" fmla="*/ 48 h 48"/>
                <a:gd name="T60" fmla="*/ 36 w 73"/>
                <a:gd name="T61" fmla="*/ 48 h 48"/>
                <a:gd name="T62" fmla="*/ 29 w 73"/>
                <a:gd name="T63" fmla="*/ 48 h 48"/>
                <a:gd name="T64" fmla="*/ 21 w 73"/>
                <a:gd name="T6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48">
                  <a:moveTo>
                    <a:pt x="21" y="48"/>
                  </a:moveTo>
                  <a:lnTo>
                    <a:pt x="17" y="46"/>
                  </a:lnTo>
                  <a:lnTo>
                    <a:pt x="12" y="44"/>
                  </a:lnTo>
                  <a:lnTo>
                    <a:pt x="8" y="43"/>
                  </a:lnTo>
                  <a:lnTo>
                    <a:pt x="3" y="40"/>
                  </a:lnTo>
                  <a:lnTo>
                    <a:pt x="3" y="35"/>
                  </a:lnTo>
                  <a:lnTo>
                    <a:pt x="2" y="28"/>
                  </a:lnTo>
                  <a:lnTo>
                    <a:pt x="1" y="23"/>
                  </a:lnTo>
                  <a:lnTo>
                    <a:pt x="0" y="16"/>
                  </a:lnTo>
                  <a:lnTo>
                    <a:pt x="4" y="16"/>
                  </a:lnTo>
                  <a:lnTo>
                    <a:pt x="9" y="17"/>
                  </a:lnTo>
                  <a:lnTo>
                    <a:pt x="12" y="17"/>
                  </a:lnTo>
                  <a:lnTo>
                    <a:pt x="17" y="17"/>
                  </a:lnTo>
                  <a:lnTo>
                    <a:pt x="21" y="18"/>
                  </a:lnTo>
                  <a:lnTo>
                    <a:pt x="26" y="18"/>
                  </a:lnTo>
                  <a:lnTo>
                    <a:pt x="29" y="18"/>
                  </a:lnTo>
                  <a:lnTo>
                    <a:pt x="33" y="18"/>
                  </a:lnTo>
                  <a:lnTo>
                    <a:pt x="42" y="12"/>
                  </a:lnTo>
                  <a:lnTo>
                    <a:pt x="48" y="8"/>
                  </a:lnTo>
                  <a:lnTo>
                    <a:pt x="54" y="6"/>
                  </a:lnTo>
                  <a:lnTo>
                    <a:pt x="58" y="4"/>
                  </a:lnTo>
                  <a:lnTo>
                    <a:pt x="61" y="2"/>
                  </a:lnTo>
                  <a:lnTo>
                    <a:pt x="65" y="1"/>
                  </a:lnTo>
                  <a:lnTo>
                    <a:pt x="68" y="0"/>
                  </a:lnTo>
                  <a:lnTo>
                    <a:pt x="73" y="0"/>
                  </a:lnTo>
                  <a:lnTo>
                    <a:pt x="67" y="12"/>
                  </a:lnTo>
                  <a:lnTo>
                    <a:pt x="61" y="24"/>
                  </a:lnTo>
                  <a:lnTo>
                    <a:pt x="56" y="36"/>
                  </a:lnTo>
                  <a:lnTo>
                    <a:pt x="50" y="48"/>
                  </a:lnTo>
                  <a:lnTo>
                    <a:pt x="43" y="48"/>
                  </a:lnTo>
                  <a:lnTo>
                    <a:pt x="36" y="48"/>
                  </a:lnTo>
                  <a:lnTo>
                    <a:pt x="29" y="48"/>
                  </a:lnTo>
                  <a:lnTo>
                    <a:pt x="21" y="48"/>
                  </a:lnTo>
                  <a:close/>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7" name="Freeform 13"/>
            <p:cNvSpPr>
              <a:spLocks/>
            </p:cNvSpPr>
            <p:nvPr/>
          </p:nvSpPr>
          <p:spPr bwMode="auto">
            <a:xfrm>
              <a:off x="1361" y="1404"/>
              <a:ext cx="1261" cy="172"/>
            </a:xfrm>
            <a:custGeom>
              <a:avLst/>
              <a:gdLst>
                <a:gd name="T0" fmla="*/ 711 w 759"/>
                <a:gd name="T1" fmla="*/ 121 h 130"/>
                <a:gd name="T2" fmla="*/ 691 w 759"/>
                <a:gd name="T3" fmla="*/ 108 h 130"/>
                <a:gd name="T4" fmla="*/ 670 w 759"/>
                <a:gd name="T5" fmla="*/ 95 h 130"/>
                <a:gd name="T6" fmla="*/ 637 w 759"/>
                <a:gd name="T7" fmla="*/ 83 h 130"/>
                <a:gd name="T8" fmla="*/ 603 w 759"/>
                <a:gd name="T9" fmla="*/ 70 h 130"/>
                <a:gd name="T10" fmla="*/ 551 w 759"/>
                <a:gd name="T11" fmla="*/ 55 h 130"/>
                <a:gd name="T12" fmla="*/ 494 w 759"/>
                <a:gd name="T13" fmla="*/ 45 h 130"/>
                <a:gd name="T14" fmla="*/ 445 w 759"/>
                <a:gd name="T15" fmla="*/ 38 h 130"/>
                <a:gd name="T16" fmla="*/ 403 w 759"/>
                <a:gd name="T17" fmla="*/ 35 h 130"/>
                <a:gd name="T18" fmla="*/ 380 w 759"/>
                <a:gd name="T19" fmla="*/ 35 h 130"/>
                <a:gd name="T20" fmla="*/ 354 w 759"/>
                <a:gd name="T21" fmla="*/ 37 h 130"/>
                <a:gd name="T22" fmla="*/ 318 w 759"/>
                <a:gd name="T23" fmla="*/ 41 h 130"/>
                <a:gd name="T24" fmla="*/ 264 w 759"/>
                <a:gd name="T25" fmla="*/ 47 h 130"/>
                <a:gd name="T26" fmla="*/ 207 w 759"/>
                <a:gd name="T27" fmla="*/ 55 h 130"/>
                <a:gd name="T28" fmla="*/ 188 w 759"/>
                <a:gd name="T29" fmla="*/ 61 h 130"/>
                <a:gd name="T30" fmla="*/ 120 w 759"/>
                <a:gd name="T31" fmla="*/ 65 h 130"/>
                <a:gd name="T32" fmla="*/ 76 w 759"/>
                <a:gd name="T33" fmla="*/ 67 h 130"/>
                <a:gd name="T34" fmla="*/ 47 w 759"/>
                <a:gd name="T35" fmla="*/ 70 h 130"/>
                <a:gd name="T36" fmla="*/ 27 w 759"/>
                <a:gd name="T37" fmla="*/ 72 h 130"/>
                <a:gd name="T38" fmla="*/ 8 w 759"/>
                <a:gd name="T39" fmla="*/ 74 h 130"/>
                <a:gd name="T40" fmla="*/ 0 w 759"/>
                <a:gd name="T41" fmla="*/ 63 h 130"/>
                <a:gd name="T42" fmla="*/ 7 w 759"/>
                <a:gd name="T43" fmla="*/ 50 h 130"/>
                <a:gd name="T44" fmla="*/ 47 w 759"/>
                <a:gd name="T45" fmla="*/ 44 h 130"/>
                <a:gd name="T46" fmla="*/ 106 w 759"/>
                <a:gd name="T47" fmla="*/ 36 h 130"/>
                <a:gd name="T48" fmla="*/ 175 w 759"/>
                <a:gd name="T49" fmla="*/ 28 h 130"/>
                <a:gd name="T50" fmla="*/ 247 w 759"/>
                <a:gd name="T51" fmla="*/ 18 h 130"/>
                <a:gd name="T52" fmla="*/ 312 w 759"/>
                <a:gd name="T53" fmla="*/ 9 h 130"/>
                <a:gd name="T54" fmla="*/ 355 w 759"/>
                <a:gd name="T55" fmla="*/ 5 h 130"/>
                <a:gd name="T56" fmla="*/ 386 w 759"/>
                <a:gd name="T57" fmla="*/ 3 h 130"/>
                <a:gd name="T58" fmla="*/ 412 w 759"/>
                <a:gd name="T59" fmla="*/ 2 h 130"/>
                <a:gd name="T60" fmla="*/ 439 w 759"/>
                <a:gd name="T61" fmla="*/ 0 h 130"/>
                <a:gd name="T62" fmla="*/ 475 w 759"/>
                <a:gd name="T63" fmla="*/ 0 h 130"/>
                <a:gd name="T64" fmla="*/ 527 w 759"/>
                <a:gd name="T65" fmla="*/ 6 h 130"/>
                <a:gd name="T66" fmla="*/ 557 w 759"/>
                <a:gd name="T67" fmla="*/ 12 h 130"/>
                <a:gd name="T68" fmla="*/ 581 w 759"/>
                <a:gd name="T69" fmla="*/ 18 h 130"/>
                <a:gd name="T70" fmla="*/ 606 w 759"/>
                <a:gd name="T71" fmla="*/ 38 h 130"/>
                <a:gd name="T72" fmla="*/ 637 w 759"/>
                <a:gd name="T73" fmla="*/ 61 h 130"/>
                <a:gd name="T74" fmla="*/ 681 w 759"/>
                <a:gd name="T75" fmla="*/ 83 h 130"/>
                <a:gd name="T76" fmla="*/ 718 w 759"/>
                <a:gd name="T77" fmla="*/ 94 h 130"/>
                <a:gd name="T78" fmla="*/ 746 w 759"/>
                <a:gd name="T79" fmla="*/ 100 h 130"/>
                <a:gd name="T80" fmla="*/ 757 w 759"/>
                <a:gd name="T81" fmla="*/ 115 h 130"/>
                <a:gd name="T82" fmla="*/ 747 w 759"/>
                <a:gd name="T83" fmla="*/ 130 h 130"/>
                <a:gd name="T84" fmla="*/ 725 w 759"/>
                <a:gd name="T85"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9" h="130">
                  <a:moveTo>
                    <a:pt x="725" y="130"/>
                  </a:moveTo>
                  <a:lnTo>
                    <a:pt x="718" y="126"/>
                  </a:lnTo>
                  <a:lnTo>
                    <a:pt x="711" y="121"/>
                  </a:lnTo>
                  <a:lnTo>
                    <a:pt x="705" y="117"/>
                  </a:lnTo>
                  <a:lnTo>
                    <a:pt x="698" y="112"/>
                  </a:lnTo>
                  <a:lnTo>
                    <a:pt x="691" y="108"/>
                  </a:lnTo>
                  <a:lnTo>
                    <a:pt x="685" y="104"/>
                  </a:lnTo>
                  <a:lnTo>
                    <a:pt x="677" y="100"/>
                  </a:lnTo>
                  <a:lnTo>
                    <a:pt x="670" y="95"/>
                  </a:lnTo>
                  <a:lnTo>
                    <a:pt x="659" y="91"/>
                  </a:lnTo>
                  <a:lnTo>
                    <a:pt x="648" y="86"/>
                  </a:lnTo>
                  <a:lnTo>
                    <a:pt x="637" y="83"/>
                  </a:lnTo>
                  <a:lnTo>
                    <a:pt x="625" y="79"/>
                  </a:lnTo>
                  <a:lnTo>
                    <a:pt x="614" y="74"/>
                  </a:lnTo>
                  <a:lnTo>
                    <a:pt x="603" y="70"/>
                  </a:lnTo>
                  <a:lnTo>
                    <a:pt x="592" y="65"/>
                  </a:lnTo>
                  <a:lnTo>
                    <a:pt x="581" y="61"/>
                  </a:lnTo>
                  <a:lnTo>
                    <a:pt x="551" y="55"/>
                  </a:lnTo>
                  <a:lnTo>
                    <a:pt x="527" y="51"/>
                  </a:lnTo>
                  <a:lnTo>
                    <a:pt x="509" y="47"/>
                  </a:lnTo>
                  <a:lnTo>
                    <a:pt x="494" y="45"/>
                  </a:lnTo>
                  <a:lnTo>
                    <a:pt x="478" y="43"/>
                  </a:lnTo>
                  <a:lnTo>
                    <a:pt x="463" y="41"/>
                  </a:lnTo>
                  <a:lnTo>
                    <a:pt x="445" y="38"/>
                  </a:lnTo>
                  <a:lnTo>
                    <a:pt x="422" y="35"/>
                  </a:lnTo>
                  <a:lnTo>
                    <a:pt x="412" y="35"/>
                  </a:lnTo>
                  <a:lnTo>
                    <a:pt x="403" y="35"/>
                  </a:lnTo>
                  <a:lnTo>
                    <a:pt x="395" y="35"/>
                  </a:lnTo>
                  <a:lnTo>
                    <a:pt x="388" y="35"/>
                  </a:lnTo>
                  <a:lnTo>
                    <a:pt x="380" y="35"/>
                  </a:lnTo>
                  <a:lnTo>
                    <a:pt x="372" y="36"/>
                  </a:lnTo>
                  <a:lnTo>
                    <a:pt x="363" y="36"/>
                  </a:lnTo>
                  <a:lnTo>
                    <a:pt x="354" y="37"/>
                  </a:lnTo>
                  <a:lnTo>
                    <a:pt x="344" y="38"/>
                  </a:lnTo>
                  <a:lnTo>
                    <a:pt x="332" y="40"/>
                  </a:lnTo>
                  <a:lnTo>
                    <a:pt x="318" y="41"/>
                  </a:lnTo>
                  <a:lnTo>
                    <a:pt x="303" y="43"/>
                  </a:lnTo>
                  <a:lnTo>
                    <a:pt x="284" y="45"/>
                  </a:lnTo>
                  <a:lnTo>
                    <a:pt x="264" y="47"/>
                  </a:lnTo>
                  <a:lnTo>
                    <a:pt x="239" y="50"/>
                  </a:lnTo>
                  <a:lnTo>
                    <a:pt x="212" y="53"/>
                  </a:lnTo>
                  <a:lnTo>
                    <a:pt x="207" y="55"/>
                  </a:lnTo>
                  <a:lnTo>
                    <a:pt x="200" y="56"/>
                  </a:lnTo>
                  <a:lnTo>
                    <a:pt x="194" y="59"/>
                  </a:lnTo>
                  <a:lnTo>
                    <a:pt x="188" y="61"/>
                  </a:lnTo>
                  <a:lnTo>
                    <a:pt x="162" y="62"/>
                  </a:lnTo>
                  <a:lnTo>
                    <a:pt x="140" y="64"/>
                  </a:lnTo>
                  <a:lnTo>
                    <a:pt x="120" y="65"/>
                  </a:lnTo>
                  <a:lnTo>
                    <a:pt x="103" y="66"/>
                  </a:lnTo>
                  <a:lnTo>
                    <a:pt x="88" y="67"/>
                  </a:lnTo>
                  <a:lnTo>
                    <a:pt x="76" y="67"/>
                  </a:lnTo>
                  <a:lnTo>
                    <a:pt x="65" y="69"/>
                  </a:lnTo>
                  <a:lnTo>
                    <a:pt x="56" y="70"/>
                  </a:lnTo>
                  <a:lnTo>
                    <a:pt x="47" y="70"/>
                  </a:lnTo>
                  <a:lnTo>
                    <a:pt x="40" y="71"/>
                  </a:lnTo>
                  <a:lnTo>
                    <a:pt x="34" y="71"/>
                  </a:lnTo>
                  <a:lnTo>
                    <a:pt x="27" y="72"/>
                  </a:lnTo>
                  <a:lnTo>
                    <a:pt x="20" y="73"/>
                  </a:lnTo>
                  <a:lnTo>
                    <a:pt x="15" y="73"/>
                  </a:lnTo>
                  <a:lnTo>
                    <a:pt x="8" y="74"/>
                  </a:lnTo>
                  <a:lnTo>
                    <a:pt x="0" y="75"/>
                  </a:lnTo>
                  <a:lnTo>
                    <a:pt x="0" y="70"/>
                  </a:lnTo>
                  <a:lnTo>
                    <a:pt x="0" y="63"/>
                  </a:lnTo>
                  <a:lnTo>
                    <a:pt x="0" y="57"/>
                  </a:lnTo>
                  <a:lnTo>
                    <a:pt x="0" y="51"/>
                  </a:lnTo>
                  <a:lnTo>
                    <a:pt x="7" y="50"/>
                  </a:lnTo>
                  <a:lnTo>
                    <a:pt x="18" y="47"/>
                  </a:lnTo>
                  <a:lnTo>
                    <a:pt x="31" y="46"/>
                  </a:lnTo>
                  <a:lnTo>
                    <a:pt x="47" y="44"/>
                  </a:lnTo>
                  <a:lnTo>
                    <a:pt x="65" y="42"/>
                  </a:lnTo>
                  <a:lnTo>
                    <a:pt x="84" y="40"/>
                  </a:lnTo>
                  <a:lnTo>
                    <a:pt x="106" y="36"/>
                  </a:lnTo>
                  <a:lnTo>
                    <a:pt x="129" y="34"/>
                  </a:lnTo>
                  <a:lnTo>
                    <a:pt x="152" y="31"/>
                  </a:lnTo>
                  <a:lnTo>
                    <a:pt x="175" y="28"/>
                  </a:lnTo>
                  <a:lnTo>
                    <a:pt x="200" y="25"/>
                  </a:lnTo>
                  <a:lnTo>
                    <a:pt x="223" y="22"/>
                  </a:lnTo>
                  <a:lnTo>
                    <a:pt x="247" y="18"/>
                  </a:lnTo>
                  <a:lnTo>
                    <a:pt x="270" y="16"/>
                  </a:lnTo>
                  <a:lnTo>
                    <a:pt x="292" y="13"/>
                  </a:lnTo>
                  <a:lnTo>
                    <a:pt x="312" y="9"/>
                  </a:lnTo>
                  <a:lnTo>
                    <a:pt x="328" y="8"/>
                  </a:lnTo>
                  <a:lnTo>
                    <a:pt x="343" y="6"/>
                  </a:lnTo>
                  <a:lnTo>
                    <a:pt x="355" y="5"/>
                  </a:lnTo>
                  <a:lnTo>
                    <a:pt x="366" y="4"/>
                  </a:lnTo>
                  <a:lnTo>
                    <a:pt x="376" y="4"/>
                  </a:lnTo>
                  <a:lnTo>
                    <a:pt x="386" y="3"/>
                  </a:lnTo>
                  <a:lnTo>
                    <a:pt x="395" y="2"/>
                  </a:lnTo>
                  <a:lnTo>
                    <a:pt x="403" y="2"/>
                  </a:lnTo>
                  <a:lnTo>
                    <a:pt x="412" y="2"/>
                  </a:lnTo>
                  <a:lnTo>
                    <a:pt x="420" y="0"/>
                  </a:lnTo>
                  <a:lnTo>
                    <a:pt x="429" y="0"/>
                  </a:lnTo>
                  <a:lnTo>
                    <a:pt x="439" y="0"/>
                  </a:lnTo>
                  <a:lnTo>
                    <a:pt x="450" y="0"/>
                  </a:lnTo>
                  <a:lnTo>
                    <a:pt x="461" y="0"/>
                  </a:lnTo>
                  <a:lnTo>
                    <a:pt x="475" y="0"/>
                  </a:lnTo>
                  <a:lnTo>
                    <a:pt x="490" y="0"/>
                  </a:lnTo>
                  <a:lnTo>
                    <a:pt x="512" y="4"/>
                  </a:lnTo>
                  <a:lnTo>
                    <a:pt x="527" y="6"/>
                  </a:lnTo>
                  <a:lnTo>
                    <a:pt x="539" y="7"/>
                  </a:lnTo>
                  <a:lnTo>
                    <a:pt x="549" y="9"/>
                  </a:lnTo>
                  <a:lnTo>
                    <a:pt x="557" y="12"/>
                  </a:lnTo>
                  <a:lnTo>
                    <a:pt x="564" y="13"/>
                  </a:lnTo>
                  <a:lnTo>
                    <a:pt x="572" y="15"/>
                  </a:lnTo>
                  <a:lnTo>
                    <a:pt x="581" y="18"/>
                  </a:lnTo>
                  <a:lnTo>
                    <a:pt x="590" y="25"/>
                  </a:lnTo>
                  <a:lnTo>
                    <a:pt x="599" y="32"/>
                  </a:lnTo>
                  <a:lnTo>
                    <a:pt x="606" y="38"/>
                  </a:lnTo>
                  <a:lnTo>
                    <a:pt x="616" y="45"/>
                  </a:lnTo>
                  <a:lnTo>
                    <a:pt x="625" y="53"/>
                  </a:lnTo>
                  <a:lnTo>
                    <a:pt x="637" y="61"/>
                  </a:lnTo>
                  <a:lnTo>
                    <a:pt x="648" y="69"/>
                  </a:lnTo>
                  <a:lnTo>
                    <a:pt x="661" y="78"/>
                  </a:lnTo>
                  <a:lnTo>
                    <a:pt x="681" y="83"/>
                  </a:lnTo>
                  <a:lnTo>
                    <a:pt x="696" y="88"/>
                  </a:lnTo>
                  <a:lnTo>
                    <a:pt x="708" y="91"/>
                  </a:lnTo>
                  <a:lnTo>
                    <a:pt x="718" y="94"/>
                  </a:lnTo>
                  <a:lnTo>
                    <a:pt x="727" y="96"/>
                  </a:lnTo>
                  <a:lnTo>
                    <a:pt x="736" y="98"/>
                  </a:lnTo>
                  <a:lnTo>
                    <a:pt x="746" y="100"/>
                  </a:lnTo>
                  <a:lnTo>
                    <a:pt x="759" y="102"/>
                  </a:lnTo>
                  <a:lnTo>
                    <a:pt x="758" y="109"/>
                  </a:lnTo>
                  <a:lnTo>
                    <a:pt x="757" y="115"/>
                  </a:lnTo>
                  <a:lnTo>
                    <a:pt x="756" y="122"/>
                  </a:lnTo>
                  <a:lnTo>
                    <a:pt x="755" y="130"/>
                  </a:lnTo>
                  <a:lnTo>
                    <a:pt x="747" y="130"/>
                  </a:lnTo>
                  <a:lnTo>
                    <a:pt x="740" y="130"/>
                  </a:lnTo>
                  <a:lnTo>
                    <a:pt x="733" y="130"/>
                  </a:lnTo>
                  <a:lnTo>
                    <a:pt x="725" y="13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8" name="Freeform 14"/>
            <p:cNvSpPr>
              <a:spLocks/>
            </p:cNvSpPr>
            <p:nvPr/>
          </p:nvSpPr>
          <p:spPr bwMode="auto">
            <a:xfrm>
              <a:off x="1238" y="1518"/>
              <a:ext cx="108" cy="42"/>
            </a:xfrm>
            <a:custGeom>
              <a:avLst/>
              <a:gdLst>
                <a:gd name="T0" fmla="*/ 0 w 65"/>
                <a:gd name="T1" fmla="*/ 32 h 32"/>
                <a:gd name="T2" fmla="*/ 2 w 65"/>
                <a:gd name="T3" fmla="*/ 25 h 32"/>
                <a:gd name="T4" fmla="*/ 4 w 65"/>
                <a:gd name="T5" fmla="*/ 19 h 32"/>
                <a:gd name="T6" fmla="*/ 6 w 65"/>
                <a:gd name="T7" fmla="*/ 16 h 32"/>
                <a:gd name="T8" fmla="*/ 12 w 65"/>
                <a:gd name="T9" fmla="*/ 12 h 32"/>
                <a:gd name="T10" fmla="*/ 17 w 65"/>
                <a:gd name="T11" fmla="*/ 8 h 32"/>
                <a:gd name="T12" fmla="*/ 23 w 65"/>
                <a:gd name="T13" fmla="*/ 6 h 32"/>
                <a:gd name="T14" fmla="*/ 28 w 65"/>
                <a:gd name="T15" fmla="*/ 3 h 32"/>
                <a:gd name="T16" fmla="*/ 35 w 65"/>
                <a:gd name="T17" fmla="*/ 0 h 32"/>
                <a:gd name="T18" fmla="*/ 42 w 65"/>
                <a:gd name="T19" fmla="*/ 0 h 32"/>
                <a:gd name="T20" fmla="*/ 50 w 65"/>
                <a:gd name="T21" fmla="*/ 2 h 32"/>
                <a:gd name="T22" fmla="*/ 57 w 65"/>
                <a:gd name="T23" fmla="*/ 2 h 32"/>
                <a:gd name="T24" fmla="*/ 65 w 65"/>
                <a:gd name="T25" fmla="*/ 3 h 32"/>
                <a:gd name="T26" fmla="*/ 65 w 65"/>
                <a:gd name="T27" fmla="*/ 6 h 32"/>
                <a:gd name="T28" fmla="*/ 65 w 65"/>
                <a:gd name="T29" fmla="*/ 10 h 32"/>
                <a:gd name="T30" fmla="*/ 65 w 65"/>
                <a:gd name="T31" fmla="*/ 15 h 32"/>
                <a:gd name="T32" fmla="*/ 65 w 65"/>
                <a:gd name="T33" fmla="*/ 19 h 32"/>
                <a:gd name="T34" fmla="*/ 57 w 65"/>
                <a:gd name="T35" fmla="*/ 21 h 32"/>
                <a:gd name="T36" fmla="*/ 50 w 65"/>
                <a:gd name="T37" fmla="*/ 22 h 32"/>
                <a:gd name="T38" fmla="*/ 41 w 65"/>
                <a:gd name="T39" fmla="*/ 24 h 32"/>
                <a:gd name="T40" fmla="*/ 33 w 65"/>
                <a:gd name="T41" fmla="*/ 25 h 32"/>
                <a:gd name="T42" fmla="*/ 25 w 65"/>
                <a:gd name="T43" fmla="*/ 27 h 32"/>
                <a:gd name="T44" fmla="*/ 16 w 65"/>
                <a:gd name="T45" fmla="*/ 28 h 32"/>
                <a:gd name="T46" fmla="*/ 8 w 65"/>
                <a:gd name="T47" fmla="*/ 31 h 32"/>
                <a:gd name="T48" fmla="*/ 0 w 65"/>
                <a:gd name="T4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32">
                  <a:moveTo>
                    <a:pt x="0" y="32"/>
                  </a:moveTo>
                  <a:lnTo>
                    <a:pt x="2" y="25"/>
                  </a:lnTo>
                  <a:lnTo>
                    <a:pt x="4" y="19"/>
                  </a:lnTo>
                  <a:lnTo>
                    <a:pt x="6" y="16"/>
                  </a:lnTo>
                  <a:lnTo>
                    <a:pt x="12" y="12"/>
                  </a:lnTo>
                  <a:lnTo>
                    <a:pt x="17" y="8"/>
                  </a:lnTo>
                  <a:lnTo>
                    <a:pt x="23" y="6"/>
                  </a:lnTo>
                  <a:lnTo>
                    <a:pt x="28" y="3"/>
                  </a:lnTo>
                  <a:lnTo>
                    <a:pt x="35" y="0"/>
                  </a:lnTo>
                  <a:lnTo>
                    <a:pt x="42" y="0"/>
                  </a:lnTo>
                  <a:lnTo>
                    <a:pt x="50" y="2"/>
                  </a:lnTo>
                  <a:lnTo>
                    <a:pt x="57" y="2"/>
                  </a:lnTo>
                  <a:lnTo>
                    <a:pt x="65" y="3"/>
                  </a:lnTo>
                  <a:lnTo>
                    <a:pt x="65" y="6"/>
                  </a:lnTo>
                  <a:lnTo>
                    <a:pt x="65" y="10"/>
                  </a:lnTo>
                  <a:lnTo>
                    <a:pt x="65" y="15"/>
                  </a:lnTo>
                  <a:lnTo>
                    <a:pt x="65" y="19"/>
                  </a:lnTo>
                  <a:lnTo>
                    <a:pt x="57" y="21"/>
                  </a:lnTo>
                  <a:lnTo>
                    <a:pt x="50" y="22"/>
                  </a:lnTo>
                  <a:lnTo>
                    <a:pt x="41" y="24"/>
                  </a:lnTo>
                  <a:lnTo>
                    <a:pt x="33" y="25"/>
                  </a:lnTo>
                  <a:lnTo>
                    <a:pt x="25" y="27"/>
                  </a:lnTo>
                  <a:lnTo>
                    <a:pt x="16" y="28"/>
                  </a:lnTo>
                  <a:lnTo>
                    <a:pt x="8" y="31"/>
                  </a:lnTo>
                  <a:lnTo>
                    <a:pt x="0" y="32"/>
                  </a:lnTo>
                  <a:close/>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99" name="Freeform 15"/>
            <p:cNvSpPr>
              <a:spLocks/>
            </p:cNvSpPr>
            <p:nvPr/>
          </p:nvSpPr>
          <p:spPr bwMode="auto">
            <a:xfrm>
              <a:off x="1361" y="1462"/>
              <a:ext cx="1121" cy="90"/>
            </a:xfrm>
            <a:custGeom>
              <a:avLst/>
              <a:gdLst>
                <a:gd name="T0" fmla="*/ 652 w 675"/>
                <a:gd name="T1" fmla="*/ 65 h 68"/>
                <a:gd name="T2" fmla="*/ 624 w 675"/>
                <a:gd name="T3" fmla="*/ 59 h 68"/>
                <a:gd name="T4" fmla="*/ 596 w 675"/>
                <a:gd name="T5" fmla="*/ 52 h 68"/>
                <a:gd name="T6" fmla="*/ 568 w 675"/>
                <a:gd name="T7" fmla="*/ 46 h 68"/>
                <a:gd name="T8" fmla="*/ 535 w 675"/>
                <a:gd name="T9" fmla="*/ 40 h 68"/>
                <a:gd name="T10" fmla="*/ 497 w 675"/>
                <a:gd name="T11" fmla="*/ 37 h 68"/>
                <a:gd name="T12" fmla="*/ 459 w 675"/>
                <a:gd name="T13" fmla="*/ 34 h 68"/>
                <a:gd name="T14" fmla="*/ 420 w 675"/>
                <a:gd name="T15" fmla="*/ 30 h 68"/>
                <a:gd name="T16" fmla="*/ 386 w 675"/>
                <a:gd name="T17" fmla="*/ 29 h 68"/>
                <a:gd name="T18" fmla="*/ 356 w 675"/>
                <a:gd name="T19" fmla="*/ 29 h 68"/>
                <a:gd name="T20" fmla="*/ 326 w 675"/>
                <a:gd name="T21" fmla="*/ 29 h 68"/>
                <a:gd name="T22" fmla="*/ 296 w 675"/>
                <a:gd name="T23" fmla="*/ 29 h 68"/>
                <a:gd name="T24" fmla="*/ 247 w 675"/>
                <a:gd name="T25" fmla="*/ 32 h 68"/>
                <a:gd name="T26" fmla="*/ 190 w 675"/>
                <a:gd name="T27" fmla="*/ 37 h 68"/>
                <a:gd name="T28" fmla="*/ 146 w 675"/>
                <a:gd name="T29" fmla="*/ 41 h 68"/>
                <a:gd name="T30" fmla="*/ 113 w 675"/>
                <a:gd name="T31" fmla="*/ 45 h 68"/>
                <a:gd name="T32" fmla="*/ 86 w 675"/>
                <a:gd name="T33" fmla="*/ 47 h 68"/>
                <a:gd name="T34" fmla="*/ 64 w 675"/>
                <a:gd name="T35" fmla="*/ 50 h 68"/>
                <a:gd name="T36" fmla="*/ 40 w 675"/>
                <a:gd name="T37" fmla="*/ 52 h 68"/>
                <a:gd name="T38" fmla="*/ 15 w 675"/>
                <a:gd name="T39" fmla="*/ 56 h 68"/>
                <a:gd name="T40" fmla="*/ 0 w 675"/>
                <a:gd name="T41" fmla="*/ 55 h 68"/>
                <a:gd name="T42" fmla="*/ 2 w 675"/>
                <a:gd name="T43" fmla="*/ 49 h 68"/>
                <a:gd name="T44" fmla="*/ 12 w 675"/>
                <a:gd name="T45" fmla="*/ 44 h 68"/>
                <a:gd name="T46" fmla="*/ 26 w 675"/>
                <a:gd name="T47" fmla="*/ 40 h 68"/>
                <a:gd name="T48" fmla="*/ 41 w 675"/>
                <a:gd name="T49" fmla="*/ 36 h 68"/>
                <a:gd name="T50" fmla="*/ 66 w 675"/>
                <a:gd name="T51" fmla="*/ 32 h 68"/>
                <a:gd name="T52" fmla="*/ 110 w 675"/>
                <a:gd name="T53" fmla="*/ 29 h 68"/>
                <a:gd name="T54" fmla="*/ 142 w 675"/>
                <a:gd name="T55" fmla="*/ 29 h 68"/>
                <a:gd name="T56" fmla="*/ 162 w 675"/>
                <a:gd name="T57" fmla="*/ 28 h 68"/>
                <a:gd name="T58" fmla="*/ 181 w 675"/>
                <a:gd name="T59" fmla="*/ 27 h 68"/>
                <a:gd name="T60" fmla="*/ 197 w 675"/>
                <a:gd name="T61" fmla="*/ 25 h 68"/>
                <a:gd name="T62" fmla="*/ 204 w 675"/>
                <a:gd name="T63" fmla="*/ 21 h 68"/>
                <a:gd name="T64" fmla="*/ 213 w 675"/>
                <a:gd name="T65" fmla="*/ 19 h 68"/>
                <a:gd name="T66" fmla="*/ 226 w 675"/>
                <a:gd name="T67" fmla="*/ 17 h 68"/>
                <a:gd name="T68" fmla="*/ 242 w 675"/>
                <a:gd name="T69" fmla="*/ 15 h 68"/>
                <a:gd name="T70" fmla="*/ 266 w 675"/>
                <a:gd name="T71" fmla="*/ 11 h 68"/>
                <a:gd name="T72" fmla="*/ 299 w 675"/>
                <a:gd name="T73" fmla="*/ 8 h 68"/>
                <a:gd name="T74" fmla="*/ 344 w 675"/>
                <a:gd name="T75" fmla="*/ 3 h 68"/>
                <a:gd name="T76" fmla="*/ 386 w 675"/>
                <a:gd name="T77" fmla="*/ 0 h 68"/>
                <a:gd name="T78" fmla="*/ 412 w 675"/>
                <a:gd name="T79" fmla="*/ 1 h 68"/>
                <a:gd name="T80" fmla="*/ 443 w 675"/>
                <a:gd name="T81" fmla="*/ 4 h 68"/>
                <a:gd name="T82" fmla="*/ 495 w 675"/>
                <a:gd name="T83" fmla="*/ 11 h 68"/>
                <a:gd name="T84" fmla="*/ 545 w 675"/>
                <a:gd name="T85" fmla="*/ 20 h 68"/>
                <a:gd name="T86" fmla="*/ 568 w 675"/>
                <a:gd name="T87" fmla="*/ 26 h 68"/>
                <a:gd name="T88" fmla="*/ 592 w 675"/>
                <a:gd name="T89" fmla="*/ 32 h 68"/>
                <a:gd name="T90" fmla="*/ 615 w 675"/>
                <a:gd name="T91" fmla="*/ 39 h 68"/>
                <a:gd name="T92" fmla="*/ 633 w 675"/>
                <a:gd name="T93" fmla="*/ 45 h 68"/>
                <a:gd name="T94" fmla="*/ 645 w 675"/>
                <a:gd name="T95" fmla="*/ 50 h 68"/>
                <a:gd name="T96" fmla="*/ 657 w 675"/>
                <a:gd name="T97" fmla="*/ 55 h 68"/>
                <a:gd name="T98" fmla="*/ 669 w 675"/>
                <a:gd name="T99" fmla="*/ 60 h 68"/>
                <a:gd name="T100" fmla="*/ 672 w 675"/>
                <a:gd name="T101" fmla="*/ 65 h 68"/>
                <a:gd name="T102" fmla="*/ 668 w 675"/>
                <a:gd name="T103"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5" h="68">
                  <a:moveTo>
                    <a:pt x="666" y="68"/>
                  </a:moveTo>
                  <a:lnTo>
                    <a:pt x="652" y="65"/>
                  </a:lnTo>
                  <a:lnTo>
                    <a:pt x="638" y="63"/>
                  </a:lnTo>
                  <a:lnTo>
                    <a:pt x="624" y="59"/>
                  </a:lnTo>
                  <a:lnTo>
                    <a:pt x="610" y="56"/>
                  </a:lnTo>
                  <a:lnTo>
                    <a:pt x="596" y="52"/>
                  </a:lnTo>
                  <a:lnTo>
                    <a:pt x="582" y="49"/>
                  </a:lnTo>
                  <a:lnTo>
                    <a:pt x="568" y="46"/>
                  </a:lnTo>
                  <a:lnTo>
                    <a:pt x="554" y="42"/>
                  </a:lnTo>
                  <a:lnTo>
                    <a:pt x="535" y="40"/>
                  </a:lnTo>
                  <a:lnTo>
                    <a:pt x="516" y="39"/>
                  </a:lnTo>
                  <a:lnTo>
                    <a:pt x="497" y="37"/>
                  </a:lnTo>
                  <a:lnTo>
                    <a:pt x="478" y="36"/>
                  </a:lnTo>
                  <a:lnTo>
                    <a:pt x="459" y="34"/>
                  </a:lnTo>
                  <a:lnTo>
                    <a:pt x="439" y="32"/>
                  </a:lnTo>
                  <a:lnTo>
                    <a:pt x="420" y="30"/>
                  </a:lnTo>
                  <a:lnTo>
                    <a:pt x="401" y="29"/>
                  </a:lnTo>
                  <a:lnTo>
                    <a:pt x="386" y="29"/>
                  </a:lnTo>
                  <a:lnTo>
                    <a:pt x="371" y="29"/>
                  </a:lnTo>
                  <a:lnTo>
                    <a:pt x="356" y="29"/>
                  </a:lnTo>
                  <a:lnTo>
                    <a:pt x="342" y="29"/>
                  </a:lnTo>
                  <a:lnTo>
                    <a:pt x="326" y="29"/>
                  </a:lnTo>
                  <a:lnTo>
                    <a:pt x="312" y="29"/>
                  </a:lnTo>
                  <a:lnTo>
                    <a:pt x="296" y="29"/>
                  </a:lnTo>
                  <a:lnTo>
                    <a:pt x="282" y="29"/>
                  </a:lnTo>
                  <a:lnTo>
                    <a:pt x="247" y="32"/>
                  </a:lnTo>
                  <a:lnTo>
                    <a:pt x="217" y="35"/>
                  </a:lnTo>
                  <a:lnTo>
                    <a:pt x="190" y="37"/>
                  </a:lnTo>
                  <a:lnTo>
                    <a:pt x="167" y="39"/>
                  </a:lnTo>
                  <a:lnTo>
                    <a:pt x="146" y="41"/>
                  </a:lnTo>
                  <a:lnTo>
                    <a:pt x="129" y="44"/>
                  </a:lnTo>
                  <a:lnTo>
                    <a:pt x="113" y="45"/>
                  </a:lnTo>
                  <a:lnTo>
                    <a:pt x="100" y="46"/>
                  </a:lnTo>
                  <a:lnTo>
                    <a:pt x="86" y="47"/>
                  </a:lnTo>
                  <a:lnTo>
                    <a:pt x="75" y="49"/>
                  </a:lnTo>
                  <a:lnTo>
                    <a:pt x="64" y="50"/>
                  </a:lnTo>
                  <a:lnTo>
                    <a:pt x="53" y="51"/>
                  </a:lnTo>
                  <a:lnTo>
                    <a:pt x="40" y="52"/>
                  </a:lnTo>
                  <a:lnTo>
                    <a:pt x="28" y="55"/>
                  </a:lnTo>
                  <a:lnTo>
                    <a:pt x="15" y="56"/>
                  </a:lnTo>
                  <a:lnTo>
                    <a:pt x="0" y="58"/>
                  </a:lnTo>
                  <a:lnTo>
                    <a:pt x="0" y="55"/>
                  </a:lnTo>
                  <a:lnTo>
                    <a:pt x="1" y="52"/>
                  </a:lnTo>
                  <a:lnTo>
                    <a:pt x="2" y="49"/>
                  </a:lnTo>
                  <a:lnTo>
                    <a:pt x="3" y="47"/>
                  </a:lnTo>
                  <a:lnTo>
                    <a:pt x="12" y="44"/>
                  </a:lnTo>
                  <a:lnTo>
                    <a:pt x="19" y="41"/>
                  </a:lnTo>
                  <a:lnTo>
                    <a:pt x="26" y="40"/>
                  </a:lnTo>
                  <a:lnTo>
                    <a:pt x="33" y="38"/>
                  </a:lnTo>
                  <a:lnTo>
                    <a:pt x="41" y="36"/>
                  </a:lnTo>
                  <a:lnTo>
                    <a:pt x="53" y="35"/>
                  </a:lnTo>
                  <a:lnTo>
                    <a:pt x="66" y="32"/>
                  </a:lnTo>
                  <a:lnTo>
                    <a:pt x="85" y="29"/>
                  </a:lnTo>
                  <a:lnTo>
                    <a:pt x="110" y="29"/>
                  </a:lnTo>
                  <a:lnTo>
                    <a:pt x="127" y="29"/>
                  </a:lnTo>
                  <a:lnTo>
                    <a:pt x="142" y="29"/>
                  </a:lnTo>
                  <a:lnTo>
                    <a:pt x="153" y="29"/>
                  </a:lnTo>
                  <a:lnTo>
                    <a:pt x="162" y="28"/>
                  </a:lnTo>
                  <a:lnTo>
                    <a:pt x="171" y="28"/>
                  </a:lnTo>
                  <a:lnTo>
                    <a:pt x="181" y="27"/>
                  </a:lnTo>
                  <a:lnTo>
                    <a:pt x="192" y="26"/>
                  </a:lnTo>
                  <a:lnTo>
                    <a:pt x="197" y="25"/>
                  </a:lnTo>
                  <a:lnTo>
                    <a:pt x="201" y="22"/>
                  </a:lnTo>
                  <a:lnTo>
                    <a:pt x="204" y="21"/>
                  </a:lnTo>
                  <a:lnTo>
                    <a:pt x="209" y="20"/>
                  </a:lnTo>
                  <a:lnTo>
                    <a:pt x="213" y="19"/>
                  </a:lnTo>
                  <a:lnTo>
                    <a:pt x="219" y="18"/>
                  </a:lnTo>
                  <a:lnTo>
                    <a:pt x="226" y="17"/>
                  </a:lnTo>
                  <a:lnTo>
                    <a:pt x="233" y="16"/>
                  </a:lnTo>
                  <a:lnTo>
                    <a:pt x="242" y="15"/>
                  </a:lnTo>
                  <a:lnTo>
                    <a:pt x="254" y="13"/>
                  </a:lnTo>
                  <a:lnTo>
                    <a:pt x="266" y="11"/>
                  </a:lnTo>
                  <a:lnTo>
                    <a:pt x="282" y="10"/>
                  </a:lnTo>
                  <a:lnTo>
                    <a:pt x="299" y="8"/>
                  </a:lnTo>
                  <a:lnTo>
                    <a:pt x="319" y="6"/>
                  </a:lnTo>
                  <a:lnTo>
                    <a:pt x="344" y="3"/>
                  </a:lnTo>
                  <a:lnTo>
                    <a:pt x="371" y="0"/>
                  </a:lnTo>
                  <a:lnTo>
                    <a:pt x="386" y="0"/>
                  </a:lnTo>
                  <a:lnTo>
                    <a:pt x="400" y="0"/>
                  </a:lnTo>
                  <a:lnTo>
                    <a:pt x="412" y="1"/>
                  </a:lnTo>
                  <a:lnTo>
                    <a:pt x="427" y="2"/>
                  </a:lnTo>
                  <a:lnTo>
                    <a:pt x="443" y="4"/>
                  </a:lnTo>
                  <a:lnTo>
                    <a:pt x="466" y="7"/>
                  </a:lnTo>
                  <a:lnTo>
                    <a:pt x="495" y="11"/>
                  </a:lnTo>
                  <a:lnTo>
                    <a:pt x="533" y="17"/>
                  </a:lnTo>
                  <a:lnTo>
                    <a:pt x="545" y="20"/>
                  </a:lnTo>
                  <a:lnTo>
                    <a:pt x="556" y="22"/>
                  </a:lnTo>
                  <a:lnTo>
                    <a:pt x="568" y="26"/>
                  </a:lnTo>
                  <a:lnTo>
                    <a:pt x="581" y="29"/>
                  </a:lnTo>
                  <a:lnTo>
                    <a:pt x="592" y="32"/>
                  </a:lnTo>
                  <a:lnTo>
                    <a:pt x="604" y="36"/>
                  </a:lnTo>
                  <a:lnTo>
                    <a:pt x="615" y="39"/>
                  </a:lnTo>
                  <a:lnTo>
                    <a:pt x="628" y="42"/>
                  </a:lnTo>
                  <a:lnTo>
                    <a:pt x="633" y="45"/>
                  </a:lnTo>
                  <a:lnTo>
                    <a:pt x="640" y="48"/>
                  </a:lnTo>
                  <a:lnTo>
                    <a:pt x="645" y="50"/>
                  </a:lnTo>
                  <a:lnTo>
                    <a:pt x="651" y="52"/>
                  </a:lnTo>
                  <a:lnTo>
                    <a:pt x="657" y="55"/>
                  </a:lnTo>
                  <a:lnTo>
                    <a:pt x="663" y="58"/>
                  </a:lnTo>
                  <a:lnTo>
                    <a:pt x="669" y="60"/>
                  </a:lnTo>
                  <a:lnTo>
                    <a:pt x="675" y="64"/>
                  </a:lnTo>
                  <a:lnTo>
                    <a:pt x="672" y="65"/>
                  </a:lnTo>
                  <a:lnTo>
                    <a:pt x="670" y="66"/>
                  </a:lnTo>
                  <a:lnTo>
                    <a:pt x="668" y="67"/>
                  </a:lnTo>
                  <a:lnTo>
                    <a:pt x="666" y="6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0" name="Freeform 16"/>
            <p:cNvSpPr>
              <a:spLocks/>
            </p:cNvSpPr>
            <p:nvPr/>
          </p:nvSpPr>
          <p:spPr bwMode="auto">
            <a:xfrm>
              <a:off x="1361" y="501"/>
              <a:ext cx="1387" cy="1029"/>
            </a:xfrm>
            <a:custGeom>
              <a:avLst/>
              <a:gdLst>
                <a:gd name="T0" fmla="*/ 740 w 835"/>
                <a:gd name="T1" fmla="*/ 769 h 775"/>
                <a:gd name="T2" fmla="*/ 706 w 835"/>
                <a:gd name="T3" fmla="*/ 760 h 775"/>
                <a:gd name="T4" fmla="*/ 670 w 835"/>
                <a:gd name="T5" fmla="*/ 750 h 775"/>
                <a:gd name="T6" fmla="*/ 640 w 835"/>
                <a:gd name="T7" fmla="*/ 727 h 775"/>
                <a:gd name="T8" fmla="*/ 610 w 835"/>
                <a:gd name="T9" fmla="*/ 705 h 775"/>
                <a:gd name="T10" fmla="*/ 579 w 835"/>
                <a:gd name="T11" fmla="*/ 686 h 775"/>
                <a:gd name="T12" fmla="*/ 554 w 835"/>
                <a:gd name="T13" fmla="*/ 680 h 775"/>
                <a:gd name="T14" fmla="*/ 516 w 835"/>
                <a:gd name="T15" fmla="*/ 675 h 775"/>
                <a:gd name="T16" fmla="*/ 457 w 835"/>
                <a:gd name="T17" fmla="*/ 674 h 775"/>
                <a:gd name="T18" fmla="*/ 401 w 835"/>
                <a:gd name="T19" fmla="*/ 675 h 775"/>
                <a:gd name="T20" fmla="*/ 345 w 835"/>
                <a:gd name="T21" fmla="*/ 676 h 775"/>
                <a:gd name="T22" fmla="*/ 259 w 835"/>
                <a:gd name="T23" fmla="*/ 688 h 775"/>
                <a:gd name="T24" fmla="*/ 198 w 835"/>
                <a:gd name="T25" fmla="*/ 697 h 775"/>
                <a:gd name="T26" fmla="*/ 149 w 835"/>
                <a:gd name="T27" fmla="*/ 703 h 775"/>
                <a:gd name="T28" fmla="*/ 96 w 835"/>
                <a:gd name="T29" fmla="*/ 708 h 775"/>
                <a:gd name="T30" fmla="*/ 29 w 835"/>
                <a:gd name="T31" fmla="*/ 715 h 775"/>
                <a:gd name="T32" fmla="*/ 0 w 835"/>
                <a:gd name="T33" fmla="*/ 694 h 775"/>
                <a:gd name="T34" fmla="*/ 18 w 835"/>
                <a:gd name="T35" fmla="*/ 619 h 775"/>
                <a:gd name="T36" fmla="*/ 69 w 835"/>
                <a:gd name="T37" fmla="*/ 466 h 775"/>
                <a:gd name="T38" fmla="*/ 121 w 835"/>
                <a:gd name="T39" fmla="*/ 313 h 775"/>
                <a:gd name="T40" fmla="*/ 160 w 835"/>
                <a:gd name="T41" fmla="*/ 208 h 775"/>
                <a:gd name="T42" fmla="*/ 190 w 835"/>
                <a:gd name="T43" fmla="*/ 134 h 775"/>
                <a:gd name="T44" fmla="*/ 235 w 835"/>
                <a:gd name="T45" fmla="*/ 25 h 775"/>
                <a:gd name="T46" fmla="*/ 277 w 835"/>
                <a:gd name="T47" fmla="*/ 14 h 775"/>
                <a:gd name="T48" fmla="*/ 318 w 835"/>
                <a:gd name="T49" fmla="*/ 7 h 775"/>
                <a:gd name="T50" fmla="*/ 383 w 835"/>
                <a:gd name="T51" fmla="*/ 0 h 775"/>
                <a:gd name="T52" fmla="*/ 433 w 835"/>
                <a:gd name="T53" fmla="*/ 0 h 775"/>
                <a:gd name="T54" fmla="*/ 482 w 835"/>
                <a:gd name="T55" fmla="*/ 0 h 775"/>
                <a:gd name="T56" fmla="*/ 547 w 835"/>
                <a:gd name="T57" fmla="*/ 5 h 775"/>
                <a:gd name="T58" fmla="*/ 600 w 835"/>
                <a:gd name="T59" fmla="*/ 12 h 775"/>
                <a:gd name="T60" fmla="*/ 635 w 835"/>
                <a:gd name="T61" fmla="*/ 16 h 775"/>
                <a:gd name="T62" fmla="*/ 664 w 835"/>
                <a:gd name="T63" fmla="*/ 21 h 775"/>
                <a:gd name="T64" fmla="*/ 695 w 835"/>
                <a:gd name="T65" fmla="*/ 27 h 775"/>
                <a:gd name="T66" fmla="*/ 737 w 835"/>
                <a:gd name="T67" fmla="*/ 39 h 775"/>
                <a:gd name="T68" fmla="*/ 769 w 835"/>
                <a:gd name="T69" fmla="*/ 50 h 775"/>
                <a:gd name="T70" fmla="*/ 794 w 835"/>
                <a:gd name="T71" fmla="*/ 62 h 775"/>
                <a:gd name="T72" fmla="*/ 824 w 835"/>
                <a:gd name="T73" fmla="*/ 84 h 775"/>
                <a:gd name="T74" fmla="*/ 835 w 835"/>
                <a:gd name="T75" fmla="*/ 111 h 775"/>
                <a:gd name="T76" fmla="*/ 826 w 835"/>
                <a:gd name="T77" fmla="*/ 213 h 775"/>
                <a:gd name="T78" fmla="*/ 801 w 835"/>
                <a:gd name="T79" fmla="*/ 528 h 775"/>
                <a:gd name="T80" fmla="*/ 779 w 835"/>
                <a:gd name="T81" fmla="*/ 740 h 775"/>
                <a:gd name="T82" fmla="*/ 769 w 835"/>
                <a:gd name="T83" fmla="*/ 775 h 775"/>
                <a:gd name="T84" fmla="*/ 764 w 835"/>
                <a:gd name="T85" fmla="*/ 77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5" h="775">
                  <a:moveTo>
                    <a:pt x="764" y="775"/>
                  </a:moveTo>
                  <a:lnTo>
                    <a:pt x="753" y="772"/>
                  </a:lnTo>
                  <a:lnTo>
                    <a:pt x="740" y="769"/>
                  </a:lnTo>
                  <a:lnTo>
                    <a:pt x="729" y="765"/>
                  </a:lnTo>
                  <a:lnTo>
                    <a:pt x="717" y="762"/>
                  </a:lnTo>
                  <a:lnTo>
                    <a:pt x="706" y="760"/>
                  </a:lnTo>
                  <a:lnTo>
                    <a:pt x="694" y="756"/>
                  </a:lnTo>
                  <a:lnTo>
                    <a:pt x="682" y="753"/>
                  </a:lnTo>
                  <a:lnTo>
                    <a:pt x="670" y="750"/>
                  </a:lnTo>
                  <a:lnTo>
                    <a:pt x="660" y="743"/>
                  </a:lnTo>
                  <a:lnTo>
                    <a:pt x="650" y="735"/>
                  </a:lnTo>
                  <a:lnTo>
                    <a:pt x="640" y="727"/>
                  </a:lnTo>
                  <a:lnTo>
                    <a:pt x="630" y="721"/>
                  </a:lnTo>
                  <a:lnTo>
                    <a:pt x="620" y="713"/>
                  </a:lnTo>
                  <a:lnTo>
                    <a:pt x="610" y="705"/>
                  </a:lnTo>
                  <a:lnTo>
                    <a:pt x="599" y="697"/>
                  </a:lnTo>
                  <a:lnTo>
                    <a:pt x="589" y="689"/>
                  </a:lnTo>
                  <a:lnTo>
                    <a:pt x="579" y="686"/>
                  </a:lnTo>
                  <a:lnTo>
                    <a:pt x="571" y="684"/>
                  </a:lnTo>
                  <a:lnTo>
                    <a:pt x="563" y="683"/>
                  </a:lnTo>
                  <a:lnTo>
                    <a:pt x="554" y="680"/>
                  </a:lnTo>
                  <a:lnTo>
                    <a:pt x="545" y="679"/>
                  </a:lnTo>
                  <a:lnTo>
                    <a:pt x="532" y="677"/>
                  </a:lnTo>
                  <a:lnTo>
                    <a:pt x="516" y="675"/>
                  </a:lnTo>
                  <a:lnTo>
                    <a:pt x="495" y="673"/>
                  </a:lnTo>
                  <a:lnTo>
                    <a:pt x="476" y="673"/>
                  </a:lnTo>
                  <a:lnTo>
                    <a:pt x="457" y="674"/>
                  </a:lnTo>
                  <a:lnTo>
                    <a:pt x="439" y="674"/>
                  </a:lnTo>
                  <a:lnTo>
                    <a:pt x="420" y="674"/>
                  </a:lnTo>
                  <a:lnTo>
                    <a:pt x="401" y="675"/>
                  </a:lnTo>
                  <a:lnTo>
                    <a:pt x="383" y="675"/>
                  </a:lnTo>
                  <a:lnTo>
                    <a:pt x="364" y="676"/>
                  </a:lnTo>
                  <a:lnTo>
                    <a:pt x="345" y="676"/>
                  </a:lnTo>
                  <a:lnTo>
                    <a:pt x="313" y="680"/>
                  </a:lnTo>
                  <a:lnTo>
                    <a:pt x="285" y="685"/>
                  </a:lnTo>
                  <a:lnTo>
                    <a:pt x="259" y="688"/>
                  </a:lnTo>
                  <a:lnTo>
                    <a:pt x="237" y="692"/>
                  </a:lnTo>
                  <a:lnTo>
                    <a:pt x="217" y="695"/>
                  </a:lnTo>
                  <a:lnTo>
                    <a:pt x="198" y="697"/>
                  </a:lnTo>
                  <a:lnTo>
                    <a:pt x="181" y="699"/>
                  </a:lnTo>
                  <a:lnTo>
                    <a:pt x="164" y="702"/>
                  </a:lnTo>
                  <a:lnTo>
                    <a:pt x="149" y="703"/>
                  </a:lnTo>
                  <a:lnTo>
                    <a:pt x="132" y="705"/>
                  </a:lnTo>
                  <a:lnTo>
                    <a:pt x="115" y="706"/>
                  </a:lnTo>
                  <a:lnTo>
                    <a:pt x="96" y="708"/>
                  </a:lnTo>
                  <a:lnTo>
                    <a:pt x="76" y="711"/>
                  </a:lnTo>
                  <a:lnTo>
                    <a:pt x="54" y="713"/>
                  </a:lnTo>
                  <a:lnTo>
                    <a:pt x="29" y="715"/>
                  </a:lnTo>
                  <a:lnTo>
                    <a:pt x="0" y="717"/>
                  </a:lnTo>
                  <a:lnTo>
                    <a:pt x="0" y="705"/>
                  </a:lnTo>
                  <a:lnTo>
                    <a:pt x="0" y="694"/>
                  </a:lnTo>
                  <a:lnTo>
                    <a:pt x="0" y="682"/>
                  </a:lnTo>
                  <a:lnTo>
                    <a:pt x="1" y="670"/>
                  </a:lnTo>
                  <a:lnTo>
                    <a:pt x="18" y="619"/>
                  </a:lnTo>
                  <a:lnTo>
                    <a:pt x="36" y="568"/>
                  </a:lnTo>
                  <a:lnTo>
                    <a:pt x="53" y="518"/>
                  </a:lnTo>
                  <a:lnTo>
                    <a:pt x="69" y="466"/>
                  </a:lnTo>
                  <a:lnTo>
                    <a:pt x="87" y="415"/>
                  </a:lnTo>
                  <a:lnTo>
                    <a:pt x="104" y="363"/>
                  </a:lnTo>
                  <a:lnTo>
                    <a:pt x="121" y="313"/>
                  </a:lnTo>
                  <a:lnTo>
                    <a:pt x="137" y="262"/>
                  </a:lnTo>
                  <a:lnTo>
                    <a:pt x="150" y="234"/>
                  </a:lnTo>
                  <a:lnTo>
                    <a:pt x="160" y="208"/>
                  </a:lnTo>
                  <a:lnTo>
                    <a:pt x="169" y="185"/>
                  </a:lnTo>
                  <a:lnTo>
                    <a:pt x="179" y="160"/>
                  </a:lnTo>
                  <a:lnTo>
                    <a:pt x="190" y="134"/>
                  </a:lnTo>
                  <a:lnTo>
                    <a:pt x="202" y="104"/>
                  </a:lnTo>
                  <a:lnTo>
                    <a:pt x="217" y="69"/>
                  </a:lnTo>
                  <a:lnTo>
                    <a:pt x="235" y="25"/>
                  </a:lnTo>
                  <a:lnTo>
                    <a:pt x="251" y="21"/>
                  </a:lnTo>
                  <a:lnTo>
                    <a:pt x="265" y="17"/>
                  </a:lnTo>
                  <a:lnTo>
                    <a:pt x="277" y="14"/>
                  </a:lnTo>
                  <a:lnTo>
                    <a:pt x="289" y="12"/>
                  </a:lnTo>
                  <a:lnTo>
                    <a:pt x="302" y="10"/>
                  </a:lnTo>
                  <a:lnTo>
                    <a:pt x="318" y="7"/>
                  </a:lnTo>
                  <a:lnTo>
                    <a:pt x="340" y="4"/>
                  </a:lnTo>
                  <a:lnTo>
                    <a:pt x="366" y="0"/>
                  </a:lnTo>
                  <a:lnTo>
                    <a:pt x="383" y="0"/>
                  </a:lnTo>
                  <a:lnTo>
                    <a:pt x="400" y="0"/>
                  </a:lnTo>
                  <a:lnTo>
                    <a:pt x="417" y="0"/>
                  </a:lnTo>
                  <a:lnTo>
                    <a:pt x="433" y="0"/>
                  </a:lnTo>
                  <a:lnTo>
                    <a:pt x="449" y="0"/>
                  </a:lnTo>
                  <a:lnTo>
                    <a:pt x="466" y="0"/>
                  </a:lnTo>
                  <a:lnTo>
                    <a:pt x="482" y="0"/>
                  </a:lnTo>
                  <a:lnTo>
                    <a:pt x="499" y="0"/>
                  </a:lnTo>
                  <a:lnTo>
                    <a:pt x="525" y="3"/>
                  </a:lnTo>
                  <a:lnTo>
                    <a:pt x="547" y="5"/>
                  </a:lnTo>
                  <a:lnTo>
                    <a:pt x="567" y="7"/>
                  </a:lnTo>
                  <a:lnTo>
                    <a:pt x="584" y="10"/>
                  </a:lnTo>
                  <a:lnTo>
                    <a:pt x="600" y="12"/>
                  </a:lnTo>
                  <a:lnTo>
                    <a:pt x="613" y="13"/>
                  </a:lnTo>
                  <a:lnTo>
                    <a:pt x="625" y="15"/>
                  </a:lnTo>
                  <a:lnTo>
                    <a:pt x="635" y="16"/>
                  </a:lnTo>
                  <a:lnTo>
                    <a:pt x="645" y="17"/>
                  </a:lnTo>
                  <a:lnTo>
                    <a:pt x="656" y="20"/>
                  </a:lnTo>
                  <a:lnTo>
                    <a:pt x="664" y="21"/>
                  </a:lnTo>
                  <a:lnTo>
                    <a:pt x="675" y="23"/>
                  </a:lnTo>
                  <a:lnTo>
                    <a:pt x="685" y="25"/>
                  </a:lnTo>
                  <a:lnTo>
                    <a:pt x="695" y="27"/>
                  </a:lnTo>
                  <a:lnTo>
                    <a:pt x="707" y="30"/>
                  </a:lnTo>
                  <a:lnTo>
                    <a:pt x="720" y="33"/>
                  </a:lnTo>
                  <a:lnTo>
                    <a:pt x="737" y="39"/>
                  </a:lnTo>
                  <a:lnTo>
                    <a:pt x="750" y="43"/>
                  </a:lnTo>
                  <a:lnTo>
                    <a:pt x="760" y="46"/>
                  </a:lnTo>
                  <a:lnTo>
                    <a:pt x="769" y="50"/>
                  </a:lnTo>
                  <a:lnTo>
                    <a:pt x="777" y="53"/>
                  </a:lnTo>
                  <a:lnTo>
                    <a:pt x="785" y="58"/>
                  </a:lnTo>
                  <a:lnTo>
                    <a:pt x="794" y="62"/>
                  </a:lnTo>
                  <a:lnTo>
                    <a:pt x="805" y="68"/>
                  </a:lnTo>
                  <a:lnTo>
                    <a:pt x="817" y="78"/>
                  </a:lnTo>
                  <a:lnTo>
                    <a:pt x="824" y="84"/>
                  </a:lnTo>
                  <a:lnTo>
                    <a:pt x="830" y="90"/>
                  </a:lnTo>
                  <a:lnTo>
                    <a:pt x="835" y="99"/>
                  </a:lnTo>
                  <a:lnTo>
                    <a:pt x="835" y="111"/>
                  </a:lnTo>
                  <a:lnTo>
                    <a:pt x="833" y="131"/>
                  </a:lnTo>
                  <a:lnTo>
                    <a:pt x="831" y="164"/>
                  </a:lnTo>
                  <a:lnTo>
                    <a:pt x="826" y="213"/>
                  </a:lnTo>
                  <a:lnTo>
                    <a:pt x="820" y="286"/>
                  </a:lnTo>
                  <a:lnTo>
                    <a:pt x="812" y="389"/>
                  </a:lnTo>
                  <a:lnTo>
                    <a:pt x="801" y="528"/>
                  </a:lnTo>
                  <a:lnTo>
                    <a:pt x="787" y="705"/>
                  </a:lnTo>
                  <a:lnTo>
                    <a:pt x="784" y="723"/>
                  </a:lnTo>
                  <a:lnTo>
                    <a:pt x="779" y="740"/>
                  </a:lnTo>
                  <a:lnTo>
                    <a:pt x="776" y="758"/>
                  </a:lnTo>
                  <a:lnTo>
                    <a:pt x="772" y="775"/>
                  </a:lnTo>
                  <a:lnTo>
                    <a:pt x="769" y="775"/>
                  </a:lnTo>
                  <a:lnTo>
                    <a:pt x="768" y="775"/>
                  </a:lnTo>
                  <a:lnTo>
                    <a:pt x="766" y="775"/>
                  </a:lnTo>
                  <a:lnTo>
                    <a:pt x="764" y="77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1" name="Freeform 17"/>
            <p:cNvSpPr>
              <a:spLocks/>
            </p:cNvSpPr>
            <p:nvPr/>
          </p:nvSpPr>
          <p:spPr bwMode="auto">
            <a:xfrm>
              <a:off x="3406" y="715"/>
              <a:ext cx="413" cy="767"/>
            </a:xfrm>
            <a:custGeom>
              <a:avLst/>
              <a:gdLst>
                <a:gd name="T0" fmla="*/ 230 w 249"/>
                <a:gd name="T1" fmla="*/ 573 h 578"/>
                <a:gd name="T2" fmla="*/ 221 w 249"/>
                <a:gd name="T3" fmla="*/ 567 h 578"/>
                <a:gd name="T4" fmla="*/ 205 w 249"/>
                <a:gd name="T5" fmla="*/ 562 h 578"/>
                <a:gd name="T6" fmla="*/ 173 w 249"/>
                <a:gd name="T7" fmla="*/ 551 h 578"/>
                <a:gd name="T8" fmla="*/ 132 w 249"/>
                <a:gd name="T9" fmla="*/ 540 h 578"/>
                <a:gd name="T10" fmla="*/ 98 w 249"/>
                <a:gd name="T11" fmla="*/ 534 h 578"/>
                <a:gd name="T12" fmla="*/ 64 w 249"/>
                <a:gd name="T13" fmla="*/ 530 h 578"/>
                <a:gd name="T14" fmla="*/ 30 w 249"/>
                <a:gd name="T15" fmla="*/ 524 h 578"/>
                <a:gd name="T16" fmla="*/ 14 w 249"/>
                <a:gd name="T17" fmla="*/ 425 h 578"/>
                <a:gd name="T18" fmla="*/ 12 w 249"/>
                <a:gd name="T19" fmla="*/ 351 h 578"/>
                <a:gd name="T20" fmla="*/ 13 w 249"/>
                <a:gd name="T21" fmla="*/ 340 h 578"/>
                <a:gd name="T22" fmla="*/ 16 w 249"/>
                <a:gd name="T23" fmla="*/ 326 h 578"/>
                <a:gd name="T24" fmla="*/ 15 w 249"/>
                <a:gd name="T25" fmla="*/ 307 h 578"/>
                <a:gd name="T26" fmla="*/ 10 w 249"/>
                <a:gd name="T27" fmla="*/ 306 h 578"/>
                <a:gd name="T28" fmla="*/ 6 w 249"/>
                <a:gd name="T29" fmla="*/ 300 h 578"/>
                <a:gd name="T30" fmla="*/ 10 w 249"/>
                <a:gd name="T31" fmla="*/ 293 h 578"/>
                <a:gd name="T32" fmla="*/ 15 w 249"/>
                <a:gd name="T33" fmla="*/ 211 h 578"/>
                <a:gd name="T34" fmla="*/ 12 w 249"/>
                <a:gd name="T35" fmla="*/ 110 h 578"/>
                <a:gd name="T36" fmla="*/ 5 w 249"/>
                <a:gd name="T37" fmla="*/ 28 h 578"/>
                <a:gd name="T38" fmla="*/ 2 w 249"/>
                <a:gd name="T39" fmla="*/ 12 h 578"/>
                <a:gd name="T40" fmla="*/ 7 w 249"/>
                <a:gd name="T41" fmla="*/ 2 h 578"/>
                <a:gd name="T42" fmla="*/ 22 w 249"/>
                <a:gd name="T43" fmla="*/ 2 h 578"/>
                <a:gd name="T44" fmla="*/ 56 w 249"/>
                <a:gd name="T45" fmla="*/ 6 h 578"/>
                <a:gd name="T46" fmla="*/ 94 w 249"/>
                <a:gd name="T47" fmla="*/ 14 h 578"/>
                <a:gd name="T48" fmla="*/ 119 w 249"/>
                <a:gd name="T49" fmla="*/ 21 h 578"/>
                <a:gd name="T50" fmla="*/ 146 w 249"/>
                <a:gd name="T51" fmla="*/ 29 h 578"/>
                <a:gd name="T52" fmla="*/ 174 w 249"/>
                <a:gd name="T53" fmla="*/ 41 h 578"/>
                <a:gd name="T54" fmla="*/ 188 w 249"/>
                <a:gd name="T55" fmla="*/ 48 h 578"/>
                <a:gd name="T56" fmla="*/ 196 w 249"/>
                <a:gd name="T57" fmla="*/ 54 h 578"/>
                <a:gd name="T58" fmla="*/ 201 w 249"/>
                <a:gd name="T59" fmla="*/ 60 h 578"/>
                <a:gd name="T60" fmla="*/ 208 w 249"/>
                <a:gd name="T61" fmla="*/ 90 h 578"/>
                <a:gd name="T62" fmla="*/ 218 w 249"/>
                <a:gd name="T63" fmla="*/ 146 h 578"/>
                <a:gd name="T64" fmla="*/ 232 w 249"/>
                <a:gd name="T65" fmla="*/ 335 h 578"/>
                <a:gd name="T66" fmla="*/ 243 w 249"/>
                <a:gd name="T67" fmla="*/ 504 h 578"/>
                <a:gd name="T68" fmla="*/ 244 w 249"/>
                <a:gd name="T69" fmla="*/ 576 h 578"/>
                <a:gd name="T70" fmla="*/ 237 w 249"/>
                <a:gd name="T71" fmla="*/ 57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578">
                  <a:moveTo>
                    <a:pt x="234" y="575"/>
                  </a:moveTo>
                  <a:lnTo>
                    <a:pt x="230" y="573"/>
                  </a:lnTo>
                  <a:lnTo>
                    <a:pt x="226" y="571"/>
                  </a:lnTo>
                  <a:lnTo>
                    <a:pt x="221" y="567"/>
                  </a:lnTo>
                  <a:lnTo>
                    <a:pt x="214" y="565"/>
                  </a:lnTo>
                  <a:lnTo>
                    <a:pt x="205" y="562"/>
                  </a:lnTo>
                  <a:lnTo>
                    <a:pt x="192" y="556"/>
                  </a:lnTo>
                  <a:lnTo>
                    <a:pt x="173" y="551"/>
                  </a:lnTo>
                  <a:lnTo>
                    <a:pt x="149" y="542"/>
                  </a:lnTo>
                  <a:lnTo>
                    <a:pt x="132" y="540"/>
                  </a:lnTo>
                  <a:lnTo>
                    <a:pt x="115" y="536"/>
                  </a:lnTo>
                  <a:lnTo>
                    <a:pt x="98" y="534"/>
                  </a:lnTo>
                  <a:lnTo>
                    <a:pt x="81" y="532"/>
                  </a:lnTo>
                  <a:lnTo>
                    <a:pt x="64" y="530"/>
                  </a:lnTo>
                  <a:lnTo>
                    <a:pt x="48" y="526"/>
                  </a:lnTo>
                  <a:lnTo>
                    <a:pt x="30" y="524"/>
                  </a:lnTo>
                  <a:lnTo>
                    <a:pt x="13" y="522"/>
                  </a:lnTo>
                  <a:lnTo>
                    <a:pt x="14" y="425"/>
                  </a:lnTo>
                  <a:lnTo>
                    <a:pt x="13" y="373"/>
                  </a:lnTo>
                  <a:lnTo>
                    <a:pt x="12" y="351"/>
                  </a:lnTo>
                  <a:lnTo>
                    <a:pt x="11" y="343"/>
                  </a:lnTo>
                  <a:lnTo>
                    <a:pt x="13" y="340"/>
                  </a:lnTo>
                  <a:lnTo>
                    <a:pt x="15" y="335"/>
                  </a:lnTo>
                  <a:lnTo>
                    <a:pt x="16" y="326"/>
                  </a:lnTo>
                  <a:lnTo>
                    <a:pt x="17" y="309"/>
                  </a:lnTo>
                  <a:lnTo>
                    <a:pt x="15" y="307"/>
                  </a:lnTo>
                  <a:lnTo>
                    <a:pt x="12" y="306"/>
                  </a:lnTo>
                  <a:lnTo>
                    <a:pt x="10" y="306"/>
                  </a:lnTo>
                  <a:lnTo>
                    <a:pt x="6" y="305"/>
                  </a:lnTo>
                  <a:lnTo>
                    <a:pt x="6" y="300"/>
                  </a:lnTo>
                  <a:lnTo>
                    <a:pt x="7" y="296"/>
                  </a:lnTo>
                  <a:lnTo>
                    <a:pt x="10" y="293"/>
                  </a:lnTo>
                  <a:lnTo>
                    <a:pt x="15" y="287"/>
                  </a:lnTo>
                  <a:lnTo>
                    <a:pt x="15" y="211"/>
                  </a:lnTo>
                  <a:lnTo>
                    <a:pt x="14" y="160"/>
                  </a:lnTo>
                  <a:lnTo>
                    <a:pt x="12" y="110"/>
                  </a:lnTo>
                  <a:lnTo>
                    <a:pt x="6" y="37"/>
                  </a:lnTo>
                  <a:lnTo>
                    <a:pt x="5" y="28"/>
                  </a:lnTo>
                  <a:lnTo>
                    <a:pt x="3" y="21"/>
                  </a:lnTo>
                  <a:lnTo>
                    <a:pt x="2" y="12"/>
                  </a:lnTo>
                  <a:lnTo>
                    <a:pt x="0" y="3"/>
                  </a:lnTo>
                  <a:lnTo>
                    <a:pt x="7" y="2"/>
                  </a:lnTo>
                  <a:lnTo>
                    <a:pt x="15" y="2"/>
                  </a:lnTo>
                  <a:lnTo>
                    <a:pt x="22" y="2"/>
                  </a:lnTo>
                  <a:lnTo>
                    <a:pt x="30" y="0"/>
                  </a:lnTo>
                  <a:lnTo>
                    <a:pt x="56" y="6"/>
                  </a:lnTo>
                  <a:lnTo>
                    <a:pt x="78" y="10"/>
                  </a:lnTo>
                  <a:lnTo>
                    <a:pt x="94" y="14"/>
                  </a:lnTo>
                  <a:lnTo>
                    <a:pt x="108" y="17"/>
                  </a:lnTo>
                  <a:lnTo>
                    <a:pt x="119" y="21"/>
                  </a:lnTo>
                  <a:lnTo>
                    <a:pt x="131" y="25"/>
                  </a:lnTo>
                  <a:lnTo>
                    <a:pt x="146" y="29"/>
                  </a:lnTo>
                  <a:lnTo>
                    <a:pt x="163" y="35"/>
                  </a:lnTo>
                  <a:lnTo>
                    <a:pt x="174" y="41"/>
                  </a:lnTo>
                  <a:lnTo>
                    <a:pt x="182" y="45"/>
                  </a:lnTo>
                  <a:lnTo>
                    <a:pt x="188" y="48"/>
                  </a:lnTo>
                  <a:lnTo>
                    <a:pt x="193" y="51"/>
                  </a:lnTo>
                  <a:lnTo>
                    <a:pt x="196" y="54"/>
                  </a:lnTo>
                  <a:lnTo>
                    <a:pt x="198" y="56"/>
                  </a:lnTo>
                  <a:lnTo>
                    <a:pt x="201" y="60"/>
                  </a:lnTo>
                  <a:lnTo>
                    <a:pt x="203" y="63"/>
                  </a:lnTo>
                  <a:lnTo>
                    <a:pt x="208" y="90"/>
                  </a:lnTo>
                  <a:lnTo>
                    <a:pt x="213" y="118"/>
                  </a:lnTo>
                  <a:lnTo>
                    <a:pt x="218" y="146"/>
                  </a:lnTo>
                  <a:lnTo>
                    <a:pt x="224" y="173"/>
                  </a:lnTo>
                  <a:lnTo>
                    <a:pt x="232" y="335"/>
                  </a:lnTo>
                  <a:lnTo>
                    <a:pt x="238" y="435"/>
                  </a:lnTo>
                  <a:lnTo>
                    <a:pt x="243" y="504"/>
                  </a:lnTo>
                  <a:lnTo>
                    <a:pt x="249" y="578"/>
                  </a:lnTo>
                  <a:lnTo>
                    <a:pt x="244" y="576"/>
                  </a:lnTo>
                  <a:lnTo>
                    <a:pt x="241" y="576"/>
                  </a:lnTo>
                  <a:lnTo>
                    <a:pt x="237" y="576"/>
                  </a:lnTo>
                  <a:lnTo>
                    <a:pt x="234" y="5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2" name="Freeform 18"/>
            <p:cNvSpPr>
              <a:spLocks/>
            </p:cNvSpPr>
            <p:nvPr/>
          </p:nvSpPr>
          <p:spPr bwMode="auto">
            <a:xfrm>
              <a:off x="3427" y="724"/>
              <a:ext cx="367" cy="736"/>
            </a:xfrm>
            <a:custGeom>
              <a:avLst/>
              <a:gdLst>
                <a:gd name="T0" fmla="*/ 198 w 221"/>
                <a:gd name="T1" fmla="*/ 546 h 554"/>
                <a:gd name="T2" fmla="*/ 173 w 221"/>
                <a:gd name="T3" fmla="*/ 536 h 554"/>
                <a:gd name="T4" fmla="*/ 150 w 221"/>
                <a:gd name="T5" fmla="*/ 526 h 554"/>
                <a:gd name="T6" fmla="*/ 98 w 221"/>
                <a:gd name="T7" fmla="*/ 517 h 554"/>
                <a:gd name="T8" fmla="*/ 47 w 221"/>
                <a:gd name="T9" fmla="*/ 508 h 554"/>
                <a:gd name="T10" fmla="*/ 12 w 221"/>
                <a:gd name="T11" fmla="*/ 473 h 554"/>
                <a:gd name="T12" fmla="*/ 12 w 221"/>
                <a:gd name="T13" fmla="*/ 383 h 554"/>
                <a:gd name="T14" fmla="*/ 29 w 221"/>
                <a:gd name="T15" fmla="*/ 382 h 554"/>
                <a:gd name="T16" fmla="*/ 45 w 221"/>
                <a:gd name="T17" fmla="*/ 380 h 554"/>
                <a:gd name="T18" fmla="*/ 56 w 221"/>
                <a:gd name="T19" fmla="*/ 376 h 554"/>
                <a:gd name="T20" fmla="*/ 56 w 221"/>
                <a:gd name="T21" fmla="*/ 371 h 554"/>
                <a:gd name="T22" fmla="*/ 39 w 221"/>
                <a:gd name="T23" fmla="*/ 372 h 554"/>
                <a:gd name="T24" fmla="*/ 23 w 221"/>
                <a:gd name="T25" fmla="*/ 374 h 554"/>
                <a:gd name="T26" fmla="*/ 12 w 221"/>
                <a:gd name="T27" fmla="*/ 367 h 554"/>
                <a:gd name="T28" fmla="*/ 12 w 221"/>
                <a:gd name="T29" fmla="*/ 345 h 554"/>
                <a:gd name="T30" fmla="*/ 29 w 221"/>
                <a:gd name="T31" fmla="*/ 344 h 554"/>
                <a:gd name="T32" fmla="*/ 45 w 221"/>
                <a:gd name="T33" fmla="*/ 342 h 554"/>
                <a:gd name="T34" fmla="*/ 56 w 221"/>
                <a:gd name="T35" fmla="*/ 338 h 554"/>
                <a:gd name="T36" fmla="*/ 56 w 221"/>
                <a:gd name="T37" fmla="*/ 332 h 554"/>
                <a:gd name="T38" fmla="*/ 39 w 221"/>
                <a:gd name="T39" fmla="*/ 332 h 554"/>
                <a:gd name="T40" fmla="*/ 23 w 221"/>
                <a:gd name="T41" fmla="*/ 332 h 554"/>
                <a:gd name="T42" fmla="*/ 12 w 221"/>
                <a:gd name="T43" fmla="*/ 323 h 554"/>
                <a:gd name="T44" fmla="*/ 12 w 221"/>
                <a:gd name="T45" fmla="*/ 298 h 554"/>
                <a:gd name="T46" fmla="*/ 33 w 221"/>
                <a:gd name="T47" fmla="*/ 296 h 554"/>
                <a:gd name="T48" fmla="*/ 55 w 221"/>
                <a:gd name="T49" fmla="*/ 295 h 554"/>
                <a:gd name="T50" fmla="*/ 68 w 221"/>
                <a:gd name="T51" fmla="*/ 291 h 554"/>
                <a:gd name="T52" fmla="*/ 68 w 221"/>
                <a:gd name="T53" fmla="*/ 285 h 554"/>
                <a:gd name="T54" fmla="*/ 48 w 221"/>
                <a:gd name="T55" fmla="*/ 285 h 554"/>
                <a:gd name="T56" fmla="*/ 27 w 221"/>
                <a:gd name="T57" fmla="*/ 285 h 554"/>
                <a:gd name="T58" fmla="*/ 9 w 221"/>
                <a:gd name="T59" fmla="*/ 173 h 554"/>
                <a:gd name="T60" fmla="*/ 9 w 221"/>
                <a:gd name="T61" fmla="*/ 21 h 554"/>
                <a:gd name="T62" fmla="*/ 2 w 221"/>
                <a:gd name="T63" fmla="*/ 21 h 554"/>
                <a:gd name="T64" fmla="*/ 0 w 221"/>
                <a:gd name="T65" fmla="*/ 11 h 554"/>
                <a:gd name="T66" fmla="*/ 9 w 221"/>
                <a:gd name="T67" fmla="*/ 2 h 554"/>
                <a:gd name="T68" fmla="*/ 38 w 221"/>
                <a:gd name="T69" fmla="*/ 7 h 554"/>
                <a:gd name="T70" fmla="*/ 67 w 221"/>
                <a:gd name="T71" fmla="*/ 12 h 554"/>
                <a:gd name="T72" fmla="*/ 102 w 221"/>
                <a:gd name="T73" fmla="*/ 24 h 554"/>
                <a:gd name="T74" fmla="*/ 138 w 221"/>
                <a:gd name="T75" fmla="*/ 36 h 554"/>
                <a:gd name="T76" fmla="*/ 175 w 221"/>
                <a:gd name="T77" fmla="*/ 49 h 554"/>
                <a:gd name="T78" fmla="*/ 190 w 221"/>
                <a:gd name="T79" fmla="*/ 107 h 554"/>
                <a:gd name="T80" fmla="*/ 214 w 221"/>
                <a:gd name="T81" fmla="*/ 402 h 554"/>
                <a:gd name="T82" fmla="*/ 219 w 221"/>
                <a:gd name="T83" fmla="*/ 554 h 554"/>
                <a:gd name="T84" fmla="*/ 213 w 221"/>
                <a:gd name="T85" fmla="*/ 55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554">
                  <a:moveTo>
                    <a:pt x="213" y="552"/>
                  </a:moveTo>
                  <a:lnTo>
                    <a:pt x="205" y="548"/>
                  </a:lnTo>
                  <a:lnTo>
                    <a:pt x="198" y="546"/>
                  </a:lnTo>
                  <a:lnTo>
                    <a:pt x="190" y="543"/>
                  </a:lnTo>
                  <a:lnTo>
                    <a:pt x="182" y="539"/>
                  </a:lnTo>
                  <a:lnTo>
                    <a:pt x="173" y="536"/>
                  </a:lnTo>
                  <a:lnTo>
                    <a:pt x="165" y="533"/>
                  </a:lnTo>
                  <a:lnTo>
                    <a:pt x="157" y="529"/>
                  </a:lnTo>
                  <a:lnTo>
                    <a:pt x="150" y="526"/>
                  </a:lnTo>
                  <a:lnTo>
                    <a:pt x="133" y="523"/>
                  </a:lnTo>
                  <a:lnTo>
                    <a:pt x="115" y="520"/>
                  </a:lnTo>
                  <a:lnTo>
                    <a:pt x="98" y="517"/>
                  </a:lnTo>
                  <a:lnTo>
                    <a:pt x="81" y="514"/>
                  </a:lnTo>
                  <a:lnTo>
                    <a:pt x="64" y="511"/>
                  </a:lnTo>
                  <a:lnTo>
                    <a:pt x="47" y="508"/>
                  </a:lnTo>
                  <a:lnTo>
                    <a:pt x="29" y="506"/>
                  </a:lnTo>
                  <a:lnTo>
                    <a:pt x="12" y="502"/>
                  </a:lnTo>
                  <a:lnTo>
                    <a:pt x="12" y="473"/>
                  </a:lnTo>
                  <a:lnTo>
                    <a:pt x="12" y="443"/>
                  </a:lnTo>
                  <a:lnTo>
                    <a:pt x="12" y="413"/>
                  </a:lnTo>
                  <a:lnTo>
                    <a:pt x="12" y="383"/>
                  </a:lnTo>
                  <a:lnTo>
                    <a:pt x="18" y="383"/>
                  </a:lnTo>
                  <a:lnTo>
                    <a:pt x="23" y="382"/>
                  </a:lnTo>
                  <a:lnTo>
                    <a:pt x="29" y="382"/>
                  </a:lnTo>
                  <a:lnTo>
                    <a:pt x="35" y="381"/>
                  </a:lnTo>
                  <a:lnTo>
                    <a:pt x="39" y="380"/>
                  </a:lnTo>
                  <a:lnTo>
                    <a:pt x="45" y="380"/>
                  </a:lnTo>
                  <a:lnTo>
                    <a:pt x="50" y="379"/>
                  </a:lnTo>
                  <a:lnTo>
                    <a:pt x="56" y="379"/>
                  </a:lnTo>
                  <a:lnTo>
                    <a:pt x="56" y="376"/>
                  </a:lnTo>
                  <a:lnTo>
                    <a:pt x="56" y="374"/>
                  </a:lnTo>
                  <a:lnTo>
                    <a:pt x="56" y="373"/>
                  </a:lnTo>
                  <a:lnTo>
                    <a:pt x="56" y="371"/>
                  </a:lnTo>
                  <a:lnTo>
                    <a:pt x="50" y="371"/>
                  </a:lnTo>
                  <a:lnTo>
                    <a:pt x="45" y="372"/>
                  </a:lnTo>
                  <a:lnTo>
                    <a:pt x="39" y="372"/>
                  </a:lnTo>
                  <a:lnTo>
                    <a:pt x="35" y="373"/>
                  </a:lnTo>
                  <a:lnTo>
                    <a:pt x="29" y="373"/>
                  </a:lnTo>
                  <a:lnTo>
                    <a:pt x="23" y="374"/>
                  </a:lnTo>
                  <a:lnTo>
                    <a:pt x="18" y="374"/>
                  </a:lnTo>
                  <a:lnTo>
                    <a:pt x="12" y="375"/>
                  </a:lnTo>
                  <a:lnTo>
                    <a:pt x="12" y="367"/>
                  </a:lnTo>
                  <a:lnTo>
                    <a:pt x="12" y="360"/>
                  </a:lnTo>
                  <a:lnTo>
                    <a:pt x="12" y="353"/>
                  </a:lnTo>
                  <a:lnTo>
                    <a:pt x="12" y="345"/>
                  </a:lnTo>
                  <a:lnTo>
                    <a:pt x="18" y="345"/>
                  </a:lnTo>
                  <a:lnTo>
                    <a:pt x="23" y="344"/>
                  </a:lnTo>
                  <a:lnTo>
                    <a:pt x="29" y="344"/>
                  </a:lnTo>
                  <a:lnTo>
                    <a:pt x="35" y="343"/>
                  </a:lnTo>
                  <a:lnTo>
                    <a:pt x="39" y="342"/>
                  </a:lnTo>
                  <a:lnTo>
                    <a:pt x="45" y="342"/>
                  </a:lnTo>
                  <a:lnTo>
                    <a:pt x="50" y="341"/>
                  </a:lnTo>
                  <a:lnTo>
                    <a:pt x="56" y="341"/>
                  </a:lnTo>
                  <a:lnTo>
                    <a:pt x="56" y="338"/>
                  </a:lnTo>
                  <a:lnTo>
                    <a:pt x="56" y="336"/>
                  </a:lnTo>
                  <a:lnTo>
                    <a:pt x="56" y="334"/>
                  </a:lnTo>
                  <a:lnTo>
                    <a:pt x="56" y="332"/>
                  </a:lnTo>
                  <a:lnTo>
                    <a:pt x="50" y="332"/>
                  </a:lnTo>
                  <a:lnTo>
                    <a:pt x="45" y="332"/>
                  </a:lnTo>
                  <a:lnTo>
                    <a:pt x="39" y="332"/>
                  </a:lnTo>
                  <a:lnTo>
                    <a:pt x="35" y="332"/>
                  </a:lnTo>
                  <a:lnTo>
                    <a:pt x="29" y="332"/>
                  </a:lnTo>
                  <a:lnTo>
                    <a:pt x="23" y="332"/>
                  </a:lnTo>
                  <a:lnTo>
                    <a:pt x="18" y="332"/>
                  </a:lnTo>
                  <a:lnTo>
                    <a:pt x="12" y="332"/>
                  </a:lnTo>
                  <a:lnTo>
                    <a:pt x="12" y="323"/>
                  </a:lnTo>
                  <a:lnTo>
                    <a:pt x="12" y="315"/>
                  </a:lnTo>
                  <a:lnTo>
                    <a:pt x="12" y="306"/>
                  </a:lnTo>
                  <a:lnTo>
                    <a:pt x="12" y="298"/>
                  </a:lnTo>
                  <a:lnTo>
                    <a:pt x="19" y="297"/>
                  </a:lnTo>
                  <a:lnTo>
                    <a:pt x="27" y="297"/>
                  </a:lnTo>
                  <a:lnTo>
                    <a:pt x="33" y="296"/>
                  </a:lnTo>
                  <a:lnTo>
                    <a:pt x="40" y="296"/>
                  </a:lnTo>
                  <a:lnTo>
                    <a:pt x="48" y="295"/>
                  </a:lnTo>
                  <a:lnTo>
                    <a:pt x="55" y="295"/>
                  </a:lnTo>
                  <a:lnTo>
                    <a:pt x="61" y="294"/>
                  </a:lnTo>
                  <a:lnTo>
                    <a:pt x="68" y="294"/>
                  </a:lnTo>
                  <a:lnTo>
                    <a:pt x="68" y="291"/>
                  </a:lnTo>
                  <a:lnTo>
                    <a:pt x="68" y="289"/>
                  </a:lnTo>
                  <a:lnTo>
                    <a:pt x="68" y="287"/>
                  </a:lnTo>
                  <a:lnTo>
                    <a:pt x="68" y="285"/>
                  </a:lnTo>
                  <a:lnTo>
                    <a:pt x="61" y="285"/>
                  </a:lnTo>
                  <a:lnTo>
                    <a:pt x="55" y="285"/>
                  </a:lnTo>
                  <a:lnTo>
                    <a:pt x="48" y="285"/>
                  </a:lnTo>
                  <a:lnTo>
                    <a:pt x="40" y="285"/>
                  </a:lnTo>
                  <a:lnTo>
                    <a:pt x="33" y="285"/>
                  </a:lnTo>
                  <a:lnTo>
                    <a:pt x="27" y="285"/>
                  </a:lnTo>
                  <a:lnTo>
                    <a:pt x="19" y="285"/>
                  </a:lnTo>
                  <a:lnTo>
                    <a:pt x="12" y="285"/>
                  </a:lnTo>
                  <a:lnTo>
                    <a:pt x="9" y="173"/>
                  </a:lnTo>
                  <a:lnTo>
                    <a:pt x="8" y="108"/>
                  </a:lnTo>
                  <a:lnTo>
                    <a:pt x="8" y="66"/>
                  </a:lnTo>
                  <a:lnTo>
                    <a:pt x="9" y="21"/>
                  </a:lnTo>
                  <a:lnTo>
                    <a:pt x="7" y="21"/>
                  </a:lnTo>
                  <a:lnTo>
                    <a:pt x="4" y="21"/>
                  </a:lnTo>
                  <a:lnTo>
                    <a:pt x="2" y="21"/>
                  </a:lnTo>
                  <a:lnTo>
                    <a:pt x="0" y="21"/>
                  </a:lnTo>
                  <a:lnTo>
                    <a:pt x="0" y="16"/>
                  </a:lnTo>
                  <a:lnTo>
                    <a:pt x="0" y="11"/>
                  </a:lnTo>
                  <a:lnTo>
                    <a:pt x="0" y="6"/>
                  </a:lnTo>
                  <a:lnTo>
                    <a:pt x="0" y="0"/>
                  </a:lnTo>
                  <a:lnTo>
                    <a:pt x="9" y="2"/>
                  </a:lnTo>
                  <a:lnTo>
                    <a:pt x="19" y="3"/>
                  </a:lnTo>
                  <a:lnTo>
                    <a:pt x="28" y="6"/>
                  </a:lnTo>
                  <a:lnTo>
                    <a:pt x="38" y="7"/>
                  </a:lnTo>
                  <a:lnTo>
                    <a:pt x="47" y="9"/>
                  </a:lnTo>
                  <a:lnTo>
                    <a:pt x="57" y="11"/>
                  </a:lnTo>
                  <a:lnTo>
                    <a:pt x="67" y="12"/>
                  </a:lnTo>
                  <a:lnTo>
                    <a:pt x="77" y="15"/>
                  </a:lnTo>
                  <a:lnTo>
                    <a:pt x="89" y="19"/>
                  </a:lnTo>
                  <a:lnTo>
                    <a:pt x="102" y="24"/>
                  </a:lnTo>
                  <a:lnTo>
                    <a:pt x="114" y="28"/>
                  </a:lnTo>
                  <a:lnTo>
                    <a:pt x="126" y="31"/>
                  </a:lnTo>
                  <a:lnTo>
                    <a:pt x="138" y="36"/>
                  </a:lnTo>
                  <a:lnTo>
                    <a:pt x="151" y="40"/>
                  </a:lnTo>
                  <a:lnTo>
                    <a:pt x="163" y="45"/>
                  </a:lnTo>
                  <a:lnTo>
                    <a:pt x="175" y="49"/>
                  </a:lnTo>
                  <a:lnTo>
                    <a:pt x="179" y="57"/>
                  </a:lnTo>
                  <a:lnTo>
                    <a:pt x="183" y="73"/>
                  </a:lnTo>
                  <a:lnTo>
                    <a:pt x="190" y="107"/>
                  </a:lnTo>
                  <a:lnTo>
                    <a:pt x="203" y="171"/>
                  </a:lnTo>
                  <a:lnTo>
                    <a:pt x="209" y="302"/>
                  </a:lnTo>
                  <a:lnTo>
                    <a:pt x="214" y="402"/>
                  </a:lnTo>
                  <a:lnTo>
                    <a:pt x="219" y="482"/>
                  </a:lnTo>
                  <a:lnTo>
                    <a:pt x="221" y="554"/>
                  </a:lnTo>
                  <a:lnTo>
                    <a:pt x="219" y="554"/>
                  </a:lnTo>
                  <a:lnTo>
                    <a:pt x="218" y="553"/>
                  </a:lnTo>
                  <a:lnTo>
                    <a:pt x="215" y="553"/>
                  </a:lnTo>
                  <a:lnTo>
                    <a:pt x="213" y="55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3" name="Freeform 19"/>
            <p:cNvSpPr>
              <a:spLocks/>
            </p:cNvSpPr>
            <p:nvPr/>
          </p:nvSpPr>
          <p:spPr bwMode="auto">
            <a:xfrm>
              <a:off x="2867" y="699"/>
              <a:ext cx="497" cy="714"/>
            </a:xfrm>
            <a:custGeom>
              <a:avLst/>
              <a:gdLst>
                <a:gd name="T0" fmla="*/ 259 w 299"/>
                <a:gd name="T1" fmla="*/ 530 h 538"/>
                <a:gd name="T2" fmla="*/ 226 w 299"/>
                <a:gd name="T3" fmla="*/ 523 h 538"/>
                <a:gd name="T4" fmla="*/ 200 w 299"/>
                <a:gd name="T5" fmla="*/ 518 h 538"/>
                <a:gd name="T6" fmla="*/ 167 w 299"/>
                <a:gd name="T7" fmla="*/ 514 h 538"/>
                <a:gd name="T8" fmla="*/ 118 w 299"/>
                <a:gd name="T9" fmla="*/ 513 h 538"/>
                <a:gd name="T10" fmla="*/ 81 w 299"/>
                <a:gd name="T11" fmla="*/ 515 h 538"/>
                <a:gd name="T12" fmla="*/ 58 w 299"/>
                <a:gd name="T13" fmla="*/ 516 h 538"/>
                <a:gd name="T14" fmla="*/ 35 w 299"/>
                <a:gd name="T15" fmla="*/ 519 h 538"/>
                <a:gd name="T16" fmla="*/ 22 w 299"/>
                <a:gd name="T17" fmla="*/ 504 h 538"/>
                <a:gd name="T18" fmla="*/ 24 w 299"/>
                <a:gd name="T19" fmla="*/ 467 h 538"/>
                <a:gd name="T20" fmla="*/ 21 w 299"/>
                <a:gd name="T21" fmla="*/ 449 h 538"/>
                <a:gd name="T22" fmla="*/ 12 w 299"/>
                <a:gd name="T23" fmla="*/ 449 h 538"/>
                <a:gd name="T24" fmla="*/ 8 w 299"/>
                <a:gd name="T25" fmla="*/ 447 h 538"/>
                <a:gd name="T26" fmla="*/ 8 w 299"/>
                <a:gd name="T27" fmla="*/ 440 h 538"/>
                <a:gd name="T28" fmla="*/ 11 w 299"/>
                <a:gd name="T29" fmla="*/ 435 h 538"/>
                <a:gd name="T30" fmla="*/ 19 w 299"/>
                <a:gd name="T31" fmla="*/ 433 h 538"/>
                <a:gd name="T32" fmla="*/ 23 w 299"/>
                <a:gd name="T33" fmla="*/ 420 h 538"/>
                <a:gd name="T34" fmla="*/ 24 w 299"/>
                <a:gd name="T35" fmla="*/ 396 h 538"/>
                <a:gd name="T36" fmla="*/ 22 w 299"/>
                <a:gd name="T37" fmla="*/ 385 h 538"/>
                <a:gd name="T38" fmla="*/ 15 w 299"/>
                <a:gd name="T39" fmla="*/ 385 h 538"/>
                <a:gd name="T40" fmla="*/ 12 w 299"/>
                <a:gd name="T41" fmla="*/ 383 h 538"/>
                <a:gd name="T42" fmla="*/ 12 w 299"/>
                <a:gd name="T43" fmla="*/ 379 h 538"/>
                <a:gd name="T44" fmla="*/ 14 w 299"/>
                <a:gd name="T45" fmla="*/ 376 h 538"/>
                <a:gd name="T46" fmla="*/ 19 w 299"/>
                <a:gd name="T47" fmla="*/ 376 h 538"/>
                <a:gd name="T48" fmla="*/ 21 w 299"/>
                <a:gd name="T49" fmla="*/ 366 h 538"/>
                <a:gd name="T50" fmla="*/ 21 w 299"/>
                <a:gd name="T51" fmla="*/ 345 h 538"/>
                <a:gd name="T52" fmla="*/ 18 w 299"/>
                <a:gd name="T53" fmla="*/ 334 h 538"/>
                <a:gd name="T54" fmla="*/ 11 w 299"/>
                <a:gd name="T55" fmla="*/ 334 h 538"/>
                <a:gd name="T56" fmla="*/ 8 w 299"/>
                <a:gd name="T57" fmla="*/ 331 h 538"/>
                <a:gd name="T58" fmla="*/ 8 w 299"/>
                <a:gd name="T59" fmla="*/ 324 h 538"/>
                <a:gd name="T60" fmla="*/ 11 w 299"/>
                <a:gd name="T61" fmla="*/ 321 h 538"/>
                <a:gd name="T62" fmla="*/ 18 w 299"/>
                <a:gd name="T63" fmla="*/ 321 h 538"/>
                <a:gd name="T64" fmla="*/ 21 w 299"/>
                <a:gd name="T65" fmla="*/ 309 h 538"/>
                <a:gd name="T66" fmla="*/ 21 w 299"/>
                <a:gd name="T67" fmla="*/ 286 h 538"/>
                <a:gd name="T68" fmla="*/ 15 w 299"/>
                <a:gd name="T69" fmla="*/ 275 h 538"/>
                <a:gd name="T70" fmla="*/ 5 w 299"/>
                <a:gd name="T71" fmla="*/ 275 h 538"/>
                <a:gd name="T72" fmla="*/ 0 w 299"/>
                <a:gd name="T73" fmla="*/ 273 h 538"/>
                <a:gd name="T74" fmla="*/ 0 w 299"/>
                <a:gd name="T75" fmla="*/ 269 h 538"/>
                <a:gd name="T76" fmla="*/ 5 w 299"/>
                <a:gd name="T77" fmla="*/ 266 h 538"/>
                <a:gd name="T78" fmla="*/ 15 w 299"/>
                <a:gd name="T79" fmla="*/ 264 h 538"/>
                <a:gd name="T80" fmla="*/ 24 w 299"/>
                <a:gd name="T81" fmla="*/ 206 h 538"/>
                <a:gd name="T82" fmla="*/ 31 w 299"/>
                <a:gd name="T83" fmla="*/ 92 h 538"/>
                <a:gd name="T84" fmla="*/ 44 w 299"/>
                <a:gd name="T85" fmla="*/ 28 h 538"/>
                <a:gd name="T86" fmla="*/ 59 w 299"/>
                <a:gd name="T87" fmla="*/ 20 h 538"/>
                <a:gd name="T88" fmla="*/ 76 w 299"/>
                <a:gd name="T89" fmla="*/ 14 h 538"/>
                <a:gd name="T90" fmla="*/ 100 w 299"/>
                <a:gd name="T91" fmla="*/ 6 h 538"/>
                <a:gd name="T92" fmla="*/ 132 w 299"/>
                <a:gd name="T93" fmla="*/ 0 h 538"/>
                <a:gd name="T94" fmla="*/ 157 w 299"/>
                <a:gd name="T95" fmla="*/ 0 h 538"/>
                <a:gd name="T96" fmla="*/ 183 w 299"/>
                <a:gd name="T97" fmla="*/ 0 h 538"/>
                <a:gd name="T98" fmla="*/ 209 w 299"/>
                <a:gd name="T99" fmla="*/ 0 h 538"/>
                <a:gd name="T100" fmla="*/ 229 w 299"/>
                <a:gd name="T101" fmla="*/ 1 h 538"/>
                <a:gd name="T102" fmla="*/ 243 w 299"/>
                <a:gd name="T103" fmla="*/ 3 h 538"/>
                <a:gd name="T104" fmla="*/ 259 w 299"/>
                <a:gd name="T105" fmla="*/ 6 h 538"/>
                <a:gd name="T106" fmla="*/ 273 w 299"/>
                <a:gd name="T107" fmla="*/ 9 h 538"/>
                <a:gd name="T108" fmla="*/ 286 w 299"/>
                <a:gd name="T109" fmla="*/ 142 h 538"/>
                <a:gd name="T110" fmla="*/ 295 w 299"/>
                <a:gd name="T111" fmla="*/ 406 h 538"/>
                <a:gd name="T112" fmla="*/ 295 w 299"/>
                <a:gd name="T113" fmla="*/ 538 h 538"/>
                <a:gd name="T114" fmla="*/ 286 w 299"/>
                <a:gd name="T115" fmla="*/ 53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538">
                  <a:moveTo>
                    <a:pt x="281" y="536"/>
                  </a:moveTo>
                  <a:lnTo>
                    <a:pt x="259" y="530"/>
                  </a:lnTo>
                  <a:lnTo>
                    <a:pt x="241" y="526"/>
                  </a:lnTo>
                  <a:lnTo>
                    <a:pt x="226" y="523"/>
                  </a:lnTo>
                  <a:lnTo>
                    <a:pt x="213" y="520"/>
                  </a:lnTo>
                  <a:lnTo>
                    <a:pt x="200" y="518"/>
                  </a:lnTo>
                  <a:lnTo>
                    <a:pt x="185" y="516"/>
                  </a:lnTo>
                  <a:lnTo>
                    <a:pt x="167" y="514"/>
                  </a:lnTo>
                  <a:lnTo>
                    <a:pt x="145" y="511"/>
                  </a:lnTo>
                  <a:lnTo>
                    <a:pt x="118" y="513"/>
                  </a:lnTo>
                  <a:lnTo>
                    <a:pt x="97" y="514"/>
                  </a:lnTo>
                  <a:lnTo>
                    <a:pt x="81" y="515"/>
                  </a:lnTo>
                  <a:lnTo>
                    <a:pt x="68" y="515"/>
                  </a:lnTo>
                  <a:lnTo>
                    <a:pt x="58" y="516"/>
                  </a:lnTo>
                  <a:lnTo>
                    <a:pt x="47" y="517"/>
                  </a:lnTo>
                  <a:lnTo>
                    <a:pt x="35" y="519"/>
                  </a:lnTo>
                  <a:lnTo>
                    <a:pt x="21" y="521"/>
                  </a:lnTo>
                  <a:lnTo>
                    <a:pt x="22" y="504"/>
                  </a:lnTo>
                  <a:lnTo>
                    <a:pt x="23" y="486"/>
                  </a:lnTo>
                  <a:lnTo>
                    <a:pt x="24" y="467"/>
                  </a:lnTo>
                  <a:lnTo>
                    <a:pt x="25" y="449"/>
                  </a:lnTo>
                  <a:lnTo>
                    <a:pt x="21" y="449"/>
                  </a:lnTo>
                  <a:lnTo>
                    <a:pt x="17" y="449"/>
                  </a:lnTo>
                  <a:lnTo>
                    <a:pt x="12" y="449"/>
                  </a:lnTo>
                  <a:lnTo>
                    <a:pt x="8" y="449"/>
                  </a:lnTo>
                  <a:lnTo>
                    <a:pt x="8" y="447"/>
                  </a:lnTo>
                  <a:lnTo>
                    <a:pt x="8" y="443"/>
                  </a:lnTo>
                  <a:lnTo>
                    <a:pt x="8" y="440"/>
                  </a:lnTo>
                  <a:lnTo>
                    <a:pt x="8" y="437"/>
                  </a:lnTo>
                  <a:lnTo>
                    <a:pt x="11" y="435"/>
                  </a:lnTo>
                  <a:lnTo>
                    <a:pt x="15" y="434"/>
                  </a:lnTo>
                  <a:lnTo>
                    <a:pt x="19" y="433"/>
                  </a:lnTo>
                  <a:lnTo>
                    <a:pt x="23" y="432"/>
                  </a:lnTo>
                  <a:lnTo>
                    <a:pt x="23" y="420"/>
                  </a:lnTo>
                  <a:lnTo>
                    <a:pt x="24" y="409"/>
                  </a:lnTo>
                  <a:lnTo>
                    <a:pt x="24" y="396"/>
                  </a:lnTo>
                  <a:lnTo>
                    <a:pt x="25" y="385"/>
                  </a:lnTo>
                  <a:lnTo>
                    <a:pt x="22" y="385"/>
                  </a:lnTo>
                  <a:lnTo>
                    <a:pt x="19" y="385"/>
                  </a:lnTo>
                  <a:lnTo>
                    <a:pt x="15" y="385"/>
                  </a:lnTo>
                  <a:lnTo>
                    <a:pt x="12" y="385"/>
                  </a:lnTo>
                  <a:lnTo>
                    <a:pt x="12" y="383"/>
                  </a:lnTo>
                  <a:lnTo>
                    <a:pt x="12" y="381"/>
                  </a:lnTo>
                  <a:lnTo>
                    <a:pt x="12" y="379"/>
                  </a:lnTo>
                  <a:lnTo>
                    <a:pt x="12" y="376"/>
                  </a:lnTo>
                  <a:lnTo>
                    <a:pt x="14" y="376"/>
                  </a:lnTo>
                  <a:lnTo>
                    <a:pt x="17" y="376"/>
                  </a:lnTo>
                  <a:lnTo>
                    <a:pt x="19" y="376"/>
                  </a:lnTo>
                  <a:lnTo>
                    <a:pt x="21" y="376"/>
                  </a:lnTo>
                  <a:lnTo>
                    <a:pt x="21" y="366"/>
                  </a:lnTo>
                  <a:lnTo>
                    <a:pt x="21" y="355"/>
                  </a:lnTo>
                  <a:lnTo>
                    <a:pt x="21" y="345"/>
                  </a:lnTo>
                  <a:lnTo>
                    <a:pt x="21" y="334"/>
                  </a:lnTo>
                  <a:lnTo>
                    <a:pt x="18" y="334"/>
                  </a:lnTo>
                  <a:lnTo>
                    <a:pt x="14" y="334"/>
                  </a:lnTo>
                  <a:lnTo>
                    <a:pt x="11" y="334"/>
                  </a:lnTo>
                  <a:lnTo>
                    <a:pt x="8" y="334"/>
                  </a:lnTo>
                  <a:lnTo>
                    <a:pt x="8" y="331"/>
                  </a:lnTo>
                  <a:lnTo>
                    <a:pt x="8" y="327"/>
                  </a:lnTo>
                  <a:lnTo>
                    <a:pt x="8" y="324"/>
                  </a:lnTo>
                  <a:lnTo>
                    <a:pt x="8" y="321"/>
                  </a:lnTo>
                  <a:lnTo>
                    <a:pt x="11" y="321"/>
                  </a:lnTo>
                  <a:lnTo>
                    <a:pt x="14" y="321"/>
                  </a:lnTo>
                  <a:lnTo>
                    <a:pt x="18" y="321"/>
                  </a:lnTo>
                  <a:lnTo>
                    <a:pt x="21" y="321"/>
                  </a:lnTo>
                  <a:lnTo>
                    <a:pt x="21" y="309"/>
                  </a:lnTo>
                  <a:lnTo>
                    <a:pt x="21" y="298"/>
                  </a:lnTo>
                  <a:lnTo>
                    <a:pt x="21" y="286"/>
                  </a:lnTo>
                  <a:lnTo>
                    <a:pt x="21" y="275"/>
                  </a:lnTo>
                  <a:lnTo>
                    <a:pt x="15" y="275"/>
                  </a:lnTo>
                  <a:lnTo>
                    <a:pt x="11" y="275"/>
                  </a:lnTo>
                  <a:lnTo>
                    <a:pt x="5" y="275"/>
                  </a:lnTo>
                  <a:lnTo>
                    <a:pt x="0" y="275"/>
                  </a:lnTo>
                  <a:lnTo>
                    <a:pt x="0" y="273"/>
                  </a:lnTo>
                  <a:lnTo>
                    <a:pt x="0" y="270"/>
                  </a:lnTo>
                  <a:lnTo>
                    <a:pt x="0" y="269"/>
                  </a:lnTo>
                  <a:lnTo>
                    <a:pt x="0" y="267"/>
                  </a:lnTo>
                  <a:lnTo>
                    <a:pt x="5" y="266"/>
                  </a:lnTo>
                  <a:lnTo>
                    <a:pt x="10" y="265"/>
                  </a:lnTo>
                  <a:lnTo>
                    <a:pt x="15" y="264"/>
                  </a:lnTo>
                  <a:lnTo>
                    <a:pt x="21" y="262"/>
                  </a:lnTo>
                  <a:lnTo>
                    <a:pt x="24" y="206"/>
                  </a:lnTo>
                  <a:lnTo>
                    <a:pt x="28" y="149"/>
                  </a:lnTo>
                  <a:lnTo>
                    <a:pt x="31" y="92"/>
                  </a:lnTo>
                  <a:lnTo>
                    <a:pt x="34" y="34"/>
                  </a:lnTo>
                  <a:lnTo>
                    <a:pt x="44" y="28"/>
                  </a:lnTo>
                  <a:lnTo>
                    <a:pt x="52" y="24"/>
                  </a:lnTo>
                  <a:lnTo>
                    <a:pt x="59" y="20"/>
                  </a:lnTo>
                  <a:lnTo>
                    <a:pt x="67" y="17"/>
                  </a:lnTo>
                  <a:lnTo>
                    <a:pt x="76" y="14"/>
                  </a:lnTo>
                  <a:lnTo>
                    <a:pt x="87" y="10"/>
                  </a:lnTo>
                  <a:lnTo>
                    <a:pt x="100" y="6"/>
                  </a:lnTo>
                  <a:lnTo>
                    <a:pt x="119" y="0"/>
                  </a:lnTo>
                  <a:lnTo>
                    <a:pt x="132" y="0"/>
                  </a:lnTo>
                  <a:lnTo>
                    <a:pt x="145" y="0"/>
                  </a:lnTo>
                  <a:lnTo>
                    <a:pt x="157" y="0"/>
                  </a:lnTo>
                  <a:lnTo>
                    <a:pt x="171" y="0"/>
                  </a:lnTo>
                  <a:lnTo>
                    <a:pt x="183" y="0"/>
                  </a:lnTo>
                  <a:lnTo>
                    <a:pt x="196" y="0"/>
                  </a:lnTo>
                  <a:lnTo>
                    <a:pt x="209" y="0"/>
                  </a:lnTo>
                  <a:lnTo>
                    <a:pt x="222" y="0"/>
                  </a:lnTo>
                  <a:lnTo>
                    <a:pt x="229" y="1"/>
                  </a:lnTo>
                  <a:lnTo>
                    <a:pt x="236" y="2"/>
                  </a:lnTo>
                  <a:lnTo>
                    <a:pt x="243" y="3"/>
                  </a:lnTo>
                  <a:lnTo>
                    <a:pt x="251" y="5"/>
                  </a:lnTo>
                  <a:lnTo>
                    <a:pt x="259" y="6"/>
                  </a:lnTo>
                  <a:lnTo>
                    <a:pt x="267" y="8"/>
                  </a:lnTo>
                  <a:lnTo>
                    <a:pt x="273" y="9"/>
                  </a:lnTo>
                  <a:lnTo>
                    <a:pt x="281" y="10"/>
                  </a:lnTo>
                  <a:lnTo>
                    <a:pt x="286" y="142"/>
                  </a:lnTo>
                  <a:lnTo>
                    <a:pt x="290" y="274"/>
                  </a:lnTo>
                  <a:lnTo>
                    <a:pt x="295" y="406"/>
                  </a:lnTo>
                  <a:lnTo>
                    <a:pt x="299" y="538"/>
                  </a:lnTo>
                  <a:lnTo>
                    <a:pt x="295" y="538"/>
                  </a:lnTo>
                  <a:lnTo>
                    <a:pt x="290" y="537"/>
                  </a:lnTo>
                  <a:lnTo>
                    <a:pt x="286" y="537"/>
                  </a:lnTo>
                  <a:lnTo>
                    <a:pt x="281" y="5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4" name="Freeform 20"/>
            <p:cNvSpPr>
              <a:spLocks/>
            </p:cNvSpPr>
            <p:nvPr/>
          </p:nvSpPr>
          <p:spPr bwMode="auto">
            <a:xfrm>
              <a:off x="2917" y="710"/>
              <a:ext cx="429" cy="685"/>
            </a:xfrm>
            <a:custGeom>
              <a:avLst/>
              <a:gdLst>
                <a:gd name="T0" fmla="*/ 224 w 258"/>
                <a:gd name="T1" fmla="*/ 510 h 516"/>
                <a:gd name="T2" fmla="*/ 189 w 258"/>
                <a:gd name="T3" fmla="*/ 502 h 516"/>
                <a:gd name="T4" fmla="*/ 154 w 258"/>
                <a:gd name="T5" fmla="*/ 494 h 516"/>
                <a:gd name="T6" fmla="*/ 83 w 258"/>
                <a:gd name="T7" fmla="*/ 494 h 516"/>
                <a:gd name="T8" fmla="*/ 40 w 258"/>
                <a:gd name="T9" fmla="*/ 497 h 516"/>
                <a:gd name="T10" fmla="*/ 3 w 258"/>
                <a:gd name="T11" fmla="*/ 475 h 516"/>
                <a:gd name="T12" fmla="*/ 8 w 258"/>
                <a:gd name="T13" fmla="*/ 434 h 516"/>
                <a:gd name="T14" fmla="*/ 31 w 258"/>
                <a:gd name="T15" fmla="*/ 433 h 516"/>
                <a:gd name="T16" fmla="*/ 55 w 258"/>
                <a:gd name="T17" fmla="*/ 430 h 516"/>
                <a:gd name="T18" fmla="*/ 70 w 258"/>
                <a:gd name="T19" fmla="*/ 425 h 516"/>
                <a:gd name="T20" fmla="*/ 72 w 258"/>
                <a:gd name="T21" fmla="*/ 415 h 516"/>
                <a:gd name="T22" fmla="*/ 47 w 258"/>
                <a:gd name="T23" fmla="*/ 419 h 516"/>
                <a:gd name="T24" fmla="*/ 21 w 258"/>
                <a:gd name="T25" fmla="*/ 422 h 516"/>
                <a:gd name="T26" fmla="*/ 4 w 258"/>
                <a:gd name="T27" fmla="*/ 411 h 516"/>
                <a:gd name="T28" fmla="*/ 4 w 258"/>
                <a:gd name="T29" fmla="*/ 373 h 516"/>
                <a:gd name="T30" fmla="*/ 23 w 258"/>
                <a:gd name="T31" fmla="*/ 367 h 516"/>
                <a:gd name="T32" fmla="*/ 43 w 258"/>
                <a:gd name="T33" fmla="*/ 363 h 516"/>
                <a:gd name="T34" fmla="*/ 58 w 258"/>
                <a:gd name="T35" fmla="*/ 357 h 516"/>
                <a:gd name="T36" fmla="*/ 59 w 258"/>
                <a:gd name="T37" fmla="*/ 352 h 516"/>
                <a:gd name="T38" fmla="*/ 38 w 258"/>
                <a:gd name="T39" fmla="*/ 355 h 516"/>
                <a:gd name="T40" fmla="*/ 14 w 258"/>
                <a:gd name="T41" fmla="*/ 357 h 516"/>
                <a:gd name="T42" fmla="*/ 1 w 258"/>
                <a:gd name="T43" fmla="*/ 350 h 516"/>
                <a:gd name="T44" fmla="*/ 4 w 258"/>
                <a:gd name="T45" fmla="*/ 321 h 516"/>
                <a:gd name="T46" fmla="*/ 26 w 258"/>
                <a:gd name="T47" fmla="*/ 315 h 516"/>
                <a:gd name="T48" fmla="*/ 33 w 258"/>
                <a:gd name="T49" fmla="*/ 307 h 516"/>
                <a:gd name="T50" fmla="*/ 29 w 258"/>
                <a:gd name="T51" fmla="*/ 302 h 516"/>
                <a:gd name="T52" fmla="*/ 19 w 258"/>
                <a:gd name="T53" fmla="*/ 306 h 516"/>
                <a:gd name="T54" fmla="*/ 7 w 258"/>
                <a:gd name="T55" fmla="*/ 308 h 516"/>
                <a:gd name="T56" fmla="*/ 2 w 258"/>
                <a:gd name="T57" fmla="*/ 285 h 516"/>
                <a:gd name="T58" fmla="*/ 10 w 258"/>
                <a:gd name="T59" fmla="*/ 260 h 516"/>
                <a:gd name="T60" fmla="*/ 27 w 258"/>
                <a:gd name="T61" fmla="*/ 256 h 516"/>
                <a:gd name="T62" fmla="*/ 45 w 258"/>
                <a:gd name="T63" fmla="*/ 251 h 516"/>
                <a:gd name="T64" fmla="*/ 50 w 258"/>
                <a:gd name="T65" fmla="*/ 246 h 516"/>
                <a:gd name="T66" fmla="*/ 43 w 258"/>
                <a:gd name="T67" fmla="*/ 241 h 516"/>
                <a:gd name="T68" fmla="*/ 26 w 258"/>
                <a:gd name="T69" fmla="*/ 242 h 516"/>
                <a:gd name="T70" fmla="*/ 7 w 258"/>
                <a:gd name="T71" fmla="*/ 243 h 516"/>
                <a:gd name="T72" fmla="*/ 5 w 258"/>
                <a:gd name="T73" fmla="*/ 126 h 516"/>
                <a:gd name="T74" fmla="*/ 23 w 258"/>
                <a:gd name="T75" fmla="*/ 27 h 516"/>
                <a:gd name="T76" fmla="*/ 46 w 258"/>
                <a:gd name="T77" fmla="*/ 17 h 516"/>
                <a:gd name="T78" fmla="*/ 77 w 258"/>
                <a:gd name="T79" fmla="*/ 6 h 516"/>
                <a:gd name="T80" fmla="*/ 117 w 258"/>
                <a:gd name="T81" fmla="*/ 0 h 516"/>
                <a:gd name="T82" fmla="*/ 152 w 258"/>
                <a:gd name="T83" fmla="*/ 0 h 516"/>
                <a:gd name="T84" fmla="*/ 187 w 258"/>
                <a:gd name="T85" fmla="*/ 0 h 516"/>
                <a:gd name="T86" fmla="*/ 206 w 258"/>
                <a:gd name="T87" fmla="*/ 3 h 516"/>
                <a:gd name="T88" fmla="*/ 225 w 258"/>
                <a:gd name="T89" fmla="*/ 7 h 516"/>
                <a:gd name="T90" fmla="*/ 248 w 258"/>
                <a:gd name="T91" fmla="*/ 175 h 516"/>
                <a:gd name="T92" fmla="*/ 258 w 258"/>
                <a:gd name="T93" fmla="*/ 513 h 516"/>
                <a:gd name="T94" fmla="*/ 250 w 258"/>
                <a:gd name="T95" fmla="*/ 515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8" h="516">
                  <a:moveTo>
                    <a:pt x="247" y="516"/>
                  </a:moveTo>
                  <a:lnTo>
                    <a:pt x="235" y="513"/>
                  </a:lnTo>
                  <a:lnTo>
                    <a:pt x="224" y="510"/>
                  </a:lnTo>
                  <a:lnTo>
                    <a:pt x="212" y="508"/>
                  </a:lnTo>
                  <a:lnTo>
                    <a:pt x="201" y="505"/>
                  </a:lnTo>
                  <a:lnTo>
                    <a:pt x="189" y="502"/>
                  </a:lnTo>
                  <a:lnTo>
                    <a:pt x="177" y="500"/>
                  </a:lnTo>
                  <a:lnTo>
                    <a:pt x="165" y="497"/>
                  </a:lnTo>
                  <a:lnTo>
                    <a:pt x="154" y="494"/>
                  </a:lnTo>
                  <a:lnTo>
                    <a:pt x="124" y="494"/>
                  </a:lnTo>
                  <a:lnTo>
                    <a:pt x="100" y="494"/>
                  </a:lnTo>
                  <a:lnTo>
                    <a:pt x="83" y="494"/>
                  </a:lnTo>
                  <a:lnTo>
                    <a:pt x="68" y="494"/>
                  </a:lnTo>
                  <a:lnTo>
                    <a:pt x="53" y="496"/>
                  </a:lnTo>
                  <a:lnTo>
                    <a:pt x="40" y="497"/>
                  </a:lnTo>
                  <a:lnTo>
                    <a:pt x="24" y="498"/>
                  </a:lnTo>
                  <a:lnTo>
                    <a:pt x="4" y="499"/>
                  </a:lnTo>
                  <a:lnTo>
                    <a:pt x="3" y="475"/>
                  </a:lnTo>
                  <a:lnTo>
                    <a:pt x="3" y="461"/>
                  </a:lnTo>
                  <a:lnTo>
                    <a:pt x="4" y="449"/>
                  </a:lnTo>
                  <a:lnTo>
                    <a:pt x="8" y="434"/>
                  </a:lnTo>
                  <a:lnTo>
                    <a:pt x="16" y="434"/>
                  </a:lnTo>
                  <a:lnTo>
                    <a:pt x="23" y="433"/>
                  </a:lnTo>
                  <a:lnTo>
                    <a:pt x="31" y="433"/>
                  </a:lnTo>
                  <a:lnTo>
                    <a:pt x="39" y="432"/>
                  </a:lnTo>
                  <a:lnTo>
                    <a:pt x="47" y="431"/>
                  </a:lnTo>
                  <a:lnTo>
                    <a:pt x="55" y="430"/>
                  </a:lnTo>
                  <a:lnTo>
                    <a:pt x="62" y="430"/>
                  </a:lnTo>
                  <a:lnTo>
                    <a:pt x="70" y="429"/>
                  </a:lnTo>
                  <a:lnTo>
                    <a:pt x="70" y="425"/>
                  </a:lnTo>
                  <a:lnTo>
                    <a:pt x="71" y="422"/>
                  </a:lnTo>
                  <a:lnTo>
                    <a:pt x="71" y="419"/>
                  </a:lnTo>
                  <a:lnTo>
                    <a:pt x="72" y="415"/>
                  </a:lnTo>
                  <a:lnTo>
                    <a:pt x="64" y="416"/>
                  </a:lnTo>
                  <a:lnTo>
                    <a:pt x="56" y="417"/>
                  </a:lnTo>
                  <a:lnTo>
                    <a:pt x="47" y="419"/>
                  </a:lnTo>
                  <a:lnTo>
                    <a:pt x="39" y="420"/>
                  </a:lnTo>
                  <a:lnTo>
                    <a:pt x="30" y="421"/>
                  </a:lnTo>
                  <a:lnTo>
                    <a:pt x="21" y="422"/>
                  </a:lnTo>
                  <a:lnTo>
                    <a:pt x="13" y="423"/>
                  </a:lnTo>
                  <a:lnTo>
                    <a:pt x="4" y="424"/>
                  </a:lnTo>
                  <a:lnTo>
                    <a:pt x="4" y="411"/>
                  </a:lnTo>
                  <a:lnTo>
                    <a:pt x="4" y="398"/>
                  </a:lnTo>
                  <a:lnTo>
                    <a:pt x="4" y="385"/>
                  </a:lnTo>
                  <a:lnTo>
                    <a:pt x="4" y="373"/>
                  </a:lnTo>
                  <a:lnTo>
                    <a:pt x="11" y="371"/>
                  </a:lnTo>
                  <a:lnTo>
                    <a:pt x="17" y="369"/>
                  </a:lnTo>
                  <a:lnTo>
                    <a:pt x="23" y="367"/>
                  </a:lnTo>
                  <a:lnTo>
                    <a:pt x="30" y="366"/>
                  </a:lnTo>
                  <a:lnTo>
                    <a:pt x="37" y="364"/>
                  </a:lnTo>
                  <a:lnTo>
                    <a:pt x="43" y="363"/>
                  </a:lnTo>
                  <a:lnTo>
                    <a:pt x="50" y="361"/>
                  </a:lnTo>
                  <a:lnTo>
                    <a:pt x="57" y="359"/>
                  </a:lnTo>
                  <a:lnTo>
                    <a:pt x="58" y="357"/>
                  </a:lnTo>
                  <a:lnTo>
                    <a:pt x="58" y="356"/>
                  </a:lnTo>
                  <a:lnTo>
                    <a:pt x="59" y="354"/>
                  </a:lnTo>
                  <a:lnTo>
                    <a:pt x="59" y="352"/>
                  </a:lnTo>
                  <a:lnTo>
                    <a:pt x="52" y="353"/>
                  </a:lnTo>
                  <a:lnTo>
                    <a:pt x="45" y="354"/>
                  </a:lnTo>
                  <a:lnTo>
                    <a:pt x="38" y="355"/>
                  </a:lnTo>
                  <a:lnTo>
                    <a:pt x="30" y="355"/>
                  </a:lnTo>
                  <a:lnTo>
                    <a:pt x="22" y="356"/>
                  </a:lnTo>
                  <a:lnTo>
                    <a:pt x="14" y="357"/>
                  </a:lnTo>
                  <a:lnTo>
                    <a:pt x="8" y="358"/>
                  </a:lnTo>
                  <a:lnTo>
                    <a:pt x="0" y="359"/>
                  </a:lnTo>
                  <a:lnTo>
                    <a:pt x="1" y="350"/>
                  </a:lnTo>
                  <a:lnTo>
                    <a:pt x="2" y="340"/>
                  </a:lnTo>
                  <a:lnTo>
                    <a:pt x="3" y="330"/>
                  </a:lnTo>
                  <a:lnTo>
                    <a:pt x="4" y="321"/>
                  </a:lnTo>
                  <a:lnTo>
                    <a:pt x="11" y="319"/>
                  </a:lnTo>
                  <a:lnTo>
                    <a:pt x="19" y="317"/>
                  </a:lnTo>
                  <a:lnTo>
                    <a:pt x="26" y="315"/>
                  </a:lnTo>
                  <a:lnTo>
                    <a:pt x="33" y="313"/>
                  </a:lnTo>
                  <a:lnTo>
                    <a:pt x="33" y="310"/>
                  </a:lnTo>
                  <a:lnTo>
                    <a:pt x="33" y="307"/>
                  </a:lnTo>
                  <a:lnTo>
                    <a:pt x="33" y="304"/>
                  </a:lnTo>
                  <a:lnTo>
                    <a:pt x="33" y="300"/>
                  </a:lnTo>
                  <a:lnTo>
                    <a:pt x="29" y="302"/>
                  </a:lnTo>
                  <a:lnTo>
                    <a:pt x="26" y="304"/>
                  </a:lnTo>
                  <a:lnTo>
                    <a:pt x="22" y="306"/>
                  </a:lnTo>
                  <a:lnTo>
                    <a:pt x="19" y="306"/>
                  </a:lnTo>
                  <a:lnTo>
                    <a:pt x="16" y="307"/>
                  </a:lnTo>
                  <a:lnTo>
                    <a:pt x="12" y="308"/>
                  </a:lnTo>
                  <a:lnTo>
                    <a:pt x="7" y="308"/>
                  </a:lnTo>
                  <a:lnTo>
                    <a:pt x="0" y="309"/>
                  </a:lnTo>
                  <a:lnTo>
                    <a:pt x="1" y="297"/>
                  </a:lnTo>
                  <a:lnTo>
                    <a:pt x="2" y="285"/>
                  </a:lnTo>
                  <a:lnTo>
                    <a:pt x="3" y="272"/>
                  </a:lnTo>
                  <a:lnTo>
                    <a:pt x="4" y="261"/>
                  </a:lnTo>
                  <a:lnTo>
                    <a:pt x="10" y="260"/>
                  </a:lnTo>
                  <a:lnTo>
                    <a:pt x="16" y="259"/>
                  </a:lnTo>
                  <a:lnTo>
                    <a:pt x="21" y="258"/>
                  </a:lnTo>
                  <a:lnTo>
                    <a:pt x="27" y="256"/>
                  </a:lnTo>
                  <a:lnTo>
                    <a:pt x="32" y="254"/>
                  </a:lnTo>
                  <a:lnTo>
                    <a:pt x="39" y="253"/>
                  </a:lnTo>
                  <a:lnTo>
                    <a:pt x="45" y="251"/>
                  </a:lnTo>
                  <a:lnTo>
                    <a:pt x="50" y="250"/>
                  </a:lnTo>
                  <a:lnTo>
                    <a:pt x="50" y="248"/>
                  </a:lnTo>
                  <a:lnTo>
                    <a:pt x="50" y="246"/>
                  </a:lnTo>
                  <a:lnTo>
                    <a:pt x="50" y="243"/>
                  </a:lnTo>
                  <a:lnTo>
                    <a:pt x="50" y="241"/>
                  </a:lnTo>
                  <a:lnTo>
                    <a:pt x="43" y="241"/>
                  </a:lnTo>
                  <a:lnTo>
                    <a:pt x="38" y="242"/>
                  </a:lnTo>
                  <a:lnTo>
                    <a:pt x="31" y="242"/>
                  </a:lnTo>
                  <a:lnTo>
                    <a:pt x="26" y="242"/>
                  </a:lnTo>
                  <a:lnTo>
                    <a:pt x="19" y="242"/>
                  </a:lnTo>
                  <a:lnTo>
                    <a:pt x="12" y="242"/>
                  </a:lnTo>
                  <a:lnTo>
                    <a:pt x="7" y="243"/>
                  </a:lnTo>
                  <a:lnTo>
                    <a:pt x="0" y="243"/>
                  </a:lnTo>
                  <a:lnTo>
                    <a:pt x="3" y="172"/>
                  </a:lnTo>
                  <a:lnTo>
                    <a:pt x="5" y="126"/>
                  </a:lnTo>
                  <a:lnTo>
                    <a:pt x="9" y="86"/>
                  </a:lnTo>
                  <a:lnTo>
                    <a:pt x="14" y="32"/>
                  </a:lnTo>
                  <a:lnTo>
                    <a:pt x="23" y="27"/>
                  </a:lnTo>
                  <a:lnTo>
                    <a:pt x="31" y="23"/>
                  </a:lnTo>
                  <a:lnTo>
                    <a:pt x="38" y="20"/>
                  </a:lnTo>
                  <a:lnTo>
                    <a:pt x="46" y="17"/>
                  </a:lnTo>
                  <a:lnTo>
                    <a:pt x="53" y="13"/>
                  </a:lnTo>
                  <a:lnTo>
                    <a:pt x="64" y="10"/>
                  </a:lnTo>
                  <a:lnTo>
                    <a:pt x="77" y="6"/>
                  </a:lnTo>
                  <a:lnTo>
                    <a:pt x="94" y="0"/>
                  </a:lnTo>
                  <a:lnTo>
                    <a:pt x="105" y="0"/>
                  </a:lnTo>
                  <a:lnTo>
                    <a:pt x="117" y="0"/>
                  </a:lnTo>
                  <a:lnTo>
                    <a:pt x="128" y="0"/>
                  </a:lnTo>
                  <a:lnTo>
                    <a:pt x="141" y="0"/>
                  </a:lnTo>
                  <a:lnTo>
                    <a:pt x="152" y="0"/>
                  </a:lnTo>
                  <a:lnTo>
                    <a:pt x="164" y="0"/>
                  </a:lnTo>
                  <a:lnTo>
                    <a:pt x="175" y="0"/>
                  </a:lnTo>
                  <a:lnTo>
                    <a:pt x="187" y="0"/>
                  </a:lnTo>
                  <a:lnTo>
                    <a:pt x="194" y="1"/>
                  </a:lnTo>
                  <a:lnTo>
                    <a:pt x="200" y="2"/>
                  </a:lnTo>
                  <a:lnTo>
                    <a:pt x="206" y="3"/>
                  </a:lnTo>
                  <a:lnTo>
                    <a:pt x="213" y="4"/>
                  </a:lnTo>
                  <a:lnTo>
                    <a:pt x="219" y="6"/>
                  </a:lnTo>
                  <a:lnTo>
                    <a:pt x="225" y="7"/>
                  </a:lnTo>
                  <a:lnTo>
                    <a:pt x="232" y="8"/>
                  </a:lnTo>
                  <a:lnTo>
                    <a:pt x="239" y="9"/>
                  </a:lnTo>
                  <a:lnTo>
                    <a:pt x="248" y="175"/>
                  </a:lnTo>
                  <a:lnTo>
                    <a:pt x="252" y="283"/>
                  </a:lnTo>
                  <a:lnTo>
                    <a:pt x="254" y="381"/>
                  </a:lnTo>
                  <a:lnTo>
                    <a:pt x="258" y="513"/>
                  </a:lnTo>
                  <a:lnTo>
                    <a:pt x="256" y="515"/>
                  </a:lnTo>
                  <a:lnTo>
                    <a:pt x="252" y="515"/>
                  </a:lnTo>
                  <a:lnTo>
                    <a:pt x="250" y="515"/>
                  </a:lnTo>
                  <a:lnTo>
                    <a:pt x="247" y="516"/>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5" name="Freeform 21"/>
            <p:cNvSpPr>
              <a:spLocks/>
            </p:cNvSpPr>
            <p:nvPr/>
          </p:nvSpPr>
          <p:spPr bwMode="auto">
            <a:xfrm>
              <a:off x="2160" y="643"/>
              <a:ext cx="423" cy="649"/>
            </a:xfrm>
            <a:custGeom>
              <a:avLst/>
              <a:gdLst>
                <a:gd name="T0" fmla="*/ 181 w 255"/>
                <a:gd name="T1" fmla="*/ 485 h 489"/>
                <a:gd name="T2" fmla="*/ 166 w 255"/>
                <a:gd name="T3" fmla="*/ 480 h 489"/>
                <a:gd name="T4" fmla="*/ 149 w 255"/>
                <a:gd name="T5" fmla="*/ 473 h 489"/>
                <a:gd name="T6" fmla="*/ 132 w 255"/>
                <a:gd name="T7" fmla="*/ 466 h 489"/>
                <a:gd name="T8" fmla="*/ 116 w 255"/>
                <a:gd name="T9" fmla="*/ 463 h 489"/>
                <a:gd name="T10" fmla="*/ 101 w 255"/>
                <a:gd name="T11" fmla="*/ 462 h 489"/>
                <a:gd name="T12" fmla="*/ 85 w 255"/>
                <a:gd name="T13" fmla="*/ 461 h 489"/>
                <a:gd name="T14" fmla="*/ 68 w 255"/>
                <a:gd name="T15" fmla="*/ 460 h 489"/>
                <a:gd name="T16" fmla="*/ 53 w 255"/>
                <a:gd name="T17" fmla="*/ 460 h 489"/>
                <a:gd name="T18" fmla="*/ 38 w 255"/>
                <a:gd name="T19" fmla="*/ 461 h 489"/>
                <a:gd name="T20" fmla="*/ 23 w 255"/>
                <a:gd name="T21" fmla="*/ 463 h 489"/>
                <a:gd name="T22" fmla="*/ 8 w 255"/>
                <a:gd name="T23" fmla="*/ 464 h 489"/>
                <a:gd name="T24" fmla="*/ 12 w 255"/>
                <a:gd name="T25" fmla="*/ 405 h 489"/>
                <a:gd name="T26" fmla="*/ 27 w 255"/>
                <a:gd name="T27" fmla="*/ 313 h 489"/>
                <a:gd name="T28" fmla="*/ 41 w 255"/>
                <a:gd name="T29" fmla="*/ 227 h 489"/>
                <a:gd name="T30" fmla="*/ 58 w 255"/>
                <a:gd name="T31" fmla="*/ 104 h 489"/>
                <a:gd name="T32" fmla="*/ 73 w 255"/>
                <a:gd name="T33" fmla="*/ 12 h 489"/>
                <a:gd name="T34" fmla="*/ 77 w 255"/>
                <a:gd name="T35" fmla="*/ 9 h 489"/>
                <a:gd name="T36" fmla="*/ 85 w 255"/>
                <a:gd name="T37" fmla="*/ 6 h 489"/>
                <a:gd name="T38" fmla="*/ 101 w 255"/>
                <a:gd name="T39" fmla="*/ 2 h 489"/>
                <a:gd name="T40" fmla="*/ 122 w 255"/>
                <a:gd name="T41" fmla="*/ 0 h 489"/>
                <a:gd name="T42" fmla="*/ 141 w 255"/>
                <a:gd name="T43" fmla="*/ 1 h 489"/>
                <a:gd name="T44" fmla="*/ 160 w 255"/>
                <a:gd name="T45" fmla="*/ 2 h 489"/>
                <a:gd name="T46" fmla="*/ 179 w 255"/>
                <a:gd name="T47" fmla="*/ 3 h 489"/>
                <a:gd name="T48" fmla="*/ 197 w 255"/>
                <a:gd name="T49" fmla="*/ 6 h 489"/>
                <a:gd name="T50" fmla="*/ 213 w 255"/>
                <a:gd name="T51" fmla="*/ 12 h 489"/>
                <a:gd name="T52" fmla="*/ 229 w 255"/>
                <a:gd name="T53" fmla="*/ 18 h 489"/>
                <a:gd name="T54" fmla="*/ 245 w 255"/>
                <a:gd name="T55" fmla="*/ 23 h 489"/>
                <a:gd name="T56" fmla="*/ 253 w 255"/>
                <a:gd name="T57" fmla="*/ 62 h 489"/>
                <a:gd name="T58" fmla="*/ 254 w 255"/>
                <a:gd name="T59" fmla="*/ 136 h 489"/>
                <a:gd name="T60" fmla="*/ 238 w 255"/>
                <a:gd name="T61" fmla="*/ 273 h 489"/>
                <a:gd name="T62" fmla="*/ 216 w 255"/>
                <a:gd name="T63" fmla="*/ 404 h 489"/>
                <a:gd name="T64" fmla="*/ 205 w 255"/>
                <a:gd name="T65" fmla="*/ 465 h 489"/>
                <a:gd name="T66" fmla="*/ 199 w 255"/>
                <a:gd name="T67" fmla="*/ 484 h 489"/>
                <a:gd name="T68" fmla="*/ 195 w 255"/>
                <a:gd name="T69" fmla="*/ 489 h 489"/>
                <a:gd name="T70" fmla="*/ 191 w 255"/>
                <a:gd name="T71"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5" h="489">
                  <a:moveTo>
                    <a:pt x="189" y="489"/>
                  </a:moveTo>
                  <a:lnTo>
                    <a:pt x="181" y="485"/>
                  </a:lnTo>
                  <a:lnTo>
                    <a:pt x="173" y="483"/>
                  </a:lnTo>
                  <a:lnTo>
                    <a:pt x="166" y="480"/>
                  </a:lnTo>
                  <a:lnTo>
                    <a:pt x="157" y="476"/>
                  </a:lnTo>
                  <a:lnTo>
                    <a:pt x="149" y="473"/>
                  </a:lnTo>
                  <a:lnTo>
                    <a:pt x="141" y="470"/>
                  </a:lnTo>
                  <a:lnTo>
                    <a:pt x="132" y="466"/>
                  </a:lnTo>
                  <a:lnTo>
                    <a:pt x="124" y="463"/>
                  </a:lnTo>
                  <a:lnTo>
                    <a:pt x="116" y="463"/>
                  </a:lnTo>
                  <a:lnTo>
                    <a:pt x="109" y="462"/>
                  </a:lnTo>
                  <a:lnTo>
                    <a:pt x="101" y="462"/>
                  </a:lnTo>
                  <a:lnTo>
                    <a:pt x="93" y="461"/>
                  </a:lnTo>
                  <a:lnTo>
                    <a:pt x="85" y="461"/>
                  </a:lnTo>
                  <a:lnTo>
                    <a:pt x="76" y="460"/>
                  </a:lnTo>
                  <a:lnTo>
                    <a:pt x="68" y="460"/>
                  </a:lnTo>
                  <a:lnTo>
                    <a:pt x="61" y="459"/>
                  </a:lnTo>
                  <a:lnTo>
                    <a:pt x="53" y="460"/>
                  </a:lnTo>
                  <a:lnTo>
                    <a:pt x="46" y="460"/>
                  </a:lnTo>
                  <a:lnTo>
                    <a:pt x="38" y="461"/>
                  </a:lnTo>
                  <a:lnTo>
                    <a:pt x="31" y="462"/>
                  </a:lnTo>
                  <a:lnTo>
                    <a:pt x="23" y="463"/>
                  </a:lnTo>
                  <a:lnTo>
                    <a:pt x="16" y="463"/>
                  </a:lnTo>
                  <a:lnTo>
                    <a:pt x="8" y="464"/>
                  </a:lnTo>
                  <a:lnTo>
                    <a:pt x="0" y="465"/>
                  </a:lnTo>
                  <a:lnTo>
                    <a:pt x="12" y="405"/>
                  </a:lnTo>
                  <a:lnTo>
                    <a:pt x="19" y="356"/>
                  </a:lnTo>
                  <a:lnTo>
                    <a:pt x="27" y="313"/>
                  </a:lnTo>
                  <a:lnTo>
                    <a:pt x="34" y="272"/>
                  </a:lnTo>
                  <a:lnTo>
                    <a:pt x="41" y="227"/>
                  </a:lnTo>
                  <a:lnTo>
                    <a:pt x="48" y="173"/>
                  </a:lnTo>
                  <a:lnTo>
                    <a:pt x="58" y="104"/>
                  </a:lnTo>
                  <a:lnTo>
                    <a:pt x="71" y="14"/>
                  </a:lnTo>
                  <a:lnTo>
                    <a:pt x="73" y="12"/>
                  </a:lnTo>
                  <a:lnTo>
                    <a:pt x="75" y="10"/>
                  </a:lnTo>
                  <a:lnTo>
                    <a:pt x="77" y="9"/>
                  </a:lnTo>
                  <a:lnTo>
                    <a:pt x="81" y="8"/>
                  </a:lnTo>
                  <a:lnTo>
                    <a:pt x="85" y="6"/>
                  </a:lnTo>
                  <a:lnTo>
                    <a:pt x="92" y="4"/>
                  </a:lnTo>
                  <a:lnTo>
                    <a:pt x="101" y="2"/>
                  </a:lnTo>
                  <a:lnTo>
                    <a:pt x="112" y="0"/>
                  </a:lnTo>
                  <a:lnTo>
                    <a:pt x="122" y="0"/>
                  </a:lnTo>
                  <a:lnTo>
                    <a:pt x="131" y="0"/>
                  </a:lnTo>
                  <a:lnTo>
                    <a:pt x="141" y="1"/>
                  </a:lnTo>
                  <a:lnTo>
                    <a:pt x="150" y="1"/>
                  </a:lnTo>
                  <a:lnTo>
                    <a:pt x="160" y="2"/>
                  </a:lnTo>
                  <a:lnTo>
                    <a:pt x="169" y="2"/>
                  </a:lnTo>
                  <a:lnTo>
                    <a:pt x="179" y="3"/>
                  </a:lnTo>
                  <a:lnTo>
                    <a:pt x="189" y="3"/>
                  </a:lnTo>
                  <a:lnTo>
                    <a:pt x="197" y="6"/>
                  </a:lnTo>
                  <a:lnTo>
                    <a:pt x="205" y="9"/>
                  </a:lnTo>
                  <a:lnTo>
                    <a:pt x="213" y="12"/>
                  </a:lnTo>
                  <a:lnTo>
                    <a:pt x="221" y="14"/>
                  </a:lnTo>
                  <a:lnTo>
                    <a:pt x="229" y="18"/>
                  </a:lnTo>
                  <a:lnTo>
                    <a:pt x="237" y="21"/>
                  </a:lnTo>
                  <a:lnTo>
                    <a:pt x="245" y="23"/>
                  </a:lnTo>
                  <a:lnTo>
                    <a:pt x="253" y="27"/>
                  </a:lnTo>
                  <a:lnTo>
                    <a:pt x="253" y="62"/>
                  </a:lnTo>
                  <a:lnTo>
                    <a:pt x="254" y="99"/>
                  </a:lnTo>
                  <a:lnTo>
                    <a:pt x="254" y="136"/>
                  </a:lnTo>
                  <a:lnTo>
                    <a:pt x="255" y="172"/>
                  </a:lnTo>
                  <a:lnTo>
                    <a:pt x="238" y="273"/>
                  </a:lnTo>
                  <a:lnTo>
                    <a:pt x="225" y="349"/>
                  </a:lnTo>
                  <a:lnTo>
                    <a:pt x="216" y="404"/>
                  </a:lnTo>
                  <a:lnTo>
                    <a:pt x="209" y="442"/>
                  </a:lnTo>
                  <a:lnTo>
                    <a:pt x="205" y="465"/>
                  </a:lnTo>
                  <a:lnTo>
                    <a:pt x="201" y="477"/>
                  </a:lnTo>
                  <a:lnTo>
                    <a:pt x="199" y="484"/>
                  </a:lnTo>
                  <a:lnTo>
                    <a:pt x="197" y="489"/>
                  </a:lnTo>
                  <a:lnTo>
                    <a:pt x="195" y="489"/>
                  </a:lnTo>
                  <a:lnTo>
                    <a:pt x="194" y="489"/>
                  </a:lnTo>
                  <a:lnTo>
                    <a:pt x="191" y="489"/>
                  </a:lnTo>
                  <a:lnTo>
                    <a:pt x="189" y="4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6" name="Freeform 22"/>
            <p:cNvSpPr>
              <a:spLocks/>
            </p:cNvSpPr>
            <p:nvPr/>
          </p:nvSpPr>
          <p:spPr bwMode="auto">
            <a:xfrm>
              <a:off x="2183" y="654"/>
              <a:ext cx="386" cy="621"/>
            </a:xfrm>
            <a:custGeom>
              <a:avLst/>
              <a:gdLst>
                <a:gd name="T0" fmla="*/ 156 w 232"/>
                <a:gd name="T1" fmla="*/ 463 h 468"/>
                <a:gd name="T2" fmla="*/ 136 w 232"/>
                <a:gd name="T3" fmla="*/ 454 h 468"/>
                <a:gd name="T4" fmla="*/ 118 w 232"/>
                <a:gd name="T5" fmla="*/ 449 h 468"/>
                <a:gd name="T6" fmla="*/ 94 w 232"/>
                <a:gd name="T7" fmla="*/ 445 h 468"/>
                <a:gd name="T8" fmla="*/ 67 w 232"/>
                <a:gd name="T9" fmla="*/ 442 h 468"/>
                <a:gd name="T10" fmla="*/ 48 w 232"/>
                <a:gd name="T11" fmla="*/ 442 h 468"/>
                <a:gd name="T12" fmla="*/ 29 w 232"/>
                <a:gd name="T13" fmla="*/ 442 h 468"/>
                <a:gd name="T14" fmla="*/ 10 w 232"/>
                <a:gd name="T15" fmla="*/ 440 h 468"/>
                <a:gd name="T16" fmla="*/ 9 w 232"/>
                <a:gd name="T17" fmla="*/ 386 h 468"/>
                <a:gd name="T18" fmla="*/ 18 w 232"/>
                <a:gd name="T19" fmla="*/ 336 h 468"/>
                <a:gd name="T20" fmla="*/ 34 w 232"/>
                <a:gd name="T21" fmla="*/ 231 h 468"/>
                <a:gd name="T22" fmla="*/ 49 w 232"/>
                <a:gd name="T23" fmla="*/ 118 h 468"/>
                <a:gd name="T24" fmla="*/ 57 w 232"/>
                <a:gd name="T25" fmla="*/ 59 h 468"/>
                <a:gd name="T26" fmla="*/ 62 w 232"/>
                <a:gd name="T27" fmla="*/ 25 h 468"/>
                <a:gd name="T28" fmla="*/ 69 w 232"/>
                <a:gd name="T29" fmla="*/ 7 h 468"/>
                <a:gd name="T30" fmla="*/ 75 w 232"/>
                <a:gd name="T31" fmla="*/ 5 h 468"/>
                <a:gd name="T32" fmla="*/ 81 w 232"/>
                <a:gd name="T33" fmla="*/ 3 h 468"/>
                <a:gd name="T34" fmla="*/ 94 w 232"/>
                <a:gd name="T35" fmla="*/ 1 h 468"/>
                <a:gd name="T36" fmla="*/ 111 w 232"/>
                <a:gd name="T37" fmla="*/ 0 h 468"/>
                <a:gd name="T38" fmla="*/ 128 w 232"/>
                <a:gd name="T39" fmla="*/ 1 h 468"/>
                <a:gd name="T40" fmla="*/ 145 w 232"/>
                <a:gd name="T41" fmla="*/ 3 h 468"/>
                <a:gd name="T42" fmla="*/ 162 w 232"/>
                <a:gd name="T43" fmla="*/ 4 h 468"/>
                <a:gd name="T44" fmla="*/ 186 w 232"/>
                <a:gd name="T45" fmla="*/ 10 h 468"/>
                <a:gd name="T46" fmla="*/ 206 w 232"/>
                <a:gd name="T47" fmla="*/ 17 h 468"/>
                <a:gd name="T48" fmla="*/ 217 w 232"/>
                <a:gd name="T49" fmla="*/ 22 h 468"/>
                <a:gd name="T50" fmla="*/ 225 w 232"/>
                <a:gd name="T51" fmla="*/ 26 h 468"/>
                <a:gd name="T52" fmla="*/ 231 w 232"/>
                <a:gd name="T53" fmla="*/ 62 h 468"/>
                <a:gd name="T54" fmla="*/ 232 w 232"/>
                <a:gd name="T55" fmla="*/ 127 h 468"/>
                <a:gd name="T56" fmla="*/ 225 w 232"/>
                <a:gd name="T57" fmla="*/ 198 h 468"/>
                <a:gd name="T58" fmla="*/ 213 w 232"/>
                <a:gd name="T59" fmla="*/ 274 h 468"/>
                <a:gd name="T60" fmla="*/ 201 w 232"/>
                <a:gd name="T61" fmla="*/ 351 h 468"/>
                <a:gd name="T62" fmla="*/ 187 w 232"/>
                <a:gd name="T63" fmla="*/ 428 h 468"/>
                <a:gd name="T64" fmla="*/ 178 w 232"/>
                <a:gd name="T65" fmla="*/ 466 h 468"/>
                <a:gd name="T66" fmla="*/ 173 w 232"/>
                <a:gd name="T67" fmla="*/ 46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468">
                  <a:moveTo>
                    <a:pt x="171" y="468"/>
                  </a:moveTo>
                  <a:lnTo>
                    <a:pt x="156" y="463"/>
                  </a:lnTo>
                  <a:lnTo>
                    <a:pt x="145" y="458"/>
                  </a:lnTo>
                  <a:lnTo>
                    <a:pt x="136" y="454"/>
                  </a:lnTo>
                  <a:lnTo>
                    <a:pt x="127" y="452"/>
                  </a:lnTo>
                  <a:lnTo>
                    <a:pt x="118" y="449"/>
                  </a:lnTo>
                  <a:lnTo>
                    <a:pt x="107" y="447"/>
                  </a:lnTo>
                  <a:lnTo>
                    <a:pt x="94" y="445"/>
                  </a:lnTo>
                  <a:lnTo>
                    <a:pt x="76" y="442"/>
                  </a:lnTo>
                  <a:lnTo>
                    <a:pt x="67" y="442"/>
                  </a:lnTo>
                  <a:lnTo>
                    <a:pt x="57" y="442"/>
                  </a:lnTo>
                  <a:lnTo>
                    <a:pt x="48" y="442"/>
                  </a:lnTo>
                  <a:lnTo>
                    <a:pt x="38" y="442"/>
                  </a:lnTo>
                  <a:lnTo>
                    <a:pt x="29" y="442"/>
                  </a:lnTo>
                  <a:lnTo>
                    <a:pt x="19" y="442"/>
                  </a:lnTo>
                  <a:lnTo>
                    <a:pt x="10" y="440"/>
                  </a:lnTo>
                  <a:lnTo>
                    <a:pt x="0" y="440"/>
                  </a:lnTo>
                  <a:lnTo>
                    <a:pt x="9" y="386"/>
                  </a:lnTo>
                  <a:lnTo>
                    <a:pt x="13" y="355"/>
                  </a:lnTo>
                  <a:lnTo>
                    <a:pt x="18" y="336"/>
                  </a:lnTo>
                  <a:lnTo>
                    <a:pt x="23" y="317"/>
                  </a:lnTo>
                  <a:lnTo>
                    <a:pt x="34" y="231"/>
                  </a:lnTo>
                  <a:lnTo>
                    <a:pt x="42" y="166"/>
                  </a:lnTo>
                  <a:lnTo>
                    <a:pt x="49" y="118"/>
                  </a:lnTo>
                  <a:lnTo>
                    <a:pt x="53" y="83"/>
                  </a:lnTo>
                  <a:lnTo>
                    <a:pt x="57" y="59"/>
                  </a:lnTo>
                  <a:lnTo>
                    <a:pt x="60" y="41"/>
                  </a:lnTo>
                  <a:lnTo>
                    <a:pt x="62" y="25"/>
                  </a:lnTo>
                  <a:lnTo>
                    <a:pt x="66" y="10"/>
                  </a:lnTo>
                  <a:lnTo>
                    <a:pt x="69" y="7"/>
                  </a:lnTo>
                  <a:lnTo>
                    <a:pt x="72" y="6"/>
                  </a:lnTo>
                  <a:lnTo>
                    <a:pt x="75" y="5"/>
                  </a:lnTo>
                  <a:lnTo>
                    <a:pt x="78" y="4"/>
                  </a:lnTo>
                  <a:lnTo>
                    <a:pt x="81" y="3"/>
                  </a:lnTo>
                  <a:lnTo>
                    <a:pt x="87" y="2"/>
                  </a:lnTo>
                  <a:lnTo>
                    <a:pt x="94" y="1"/>
                  </a:lnTo>
                  <a:lnTo>
                    <a:pt x="102" y="0"/>
                  </a:lnTo>
                  <a:lnTo>
                    <a:pt x="111" y="0"/>
                  </a:lnTo>
                  <a:lnTo>
                    <a:pt x="119" y="1"/>
                  </a:lnTo>
                  <a:lnTo>
                    <a:pt x="128" y="1"/>
                  </a:lnTo>
                  <a:lnTo>
                    <a:pt x="136" y="2"/>
                  </a:lnTo>
                  <a:lnTo>
                    <a:pt x="145" y="3"/>
                  </a:lnTo>
                  <a:lnTo>
                    <a:pt x="153" y="3"/>
                  </a:lnTo>
                  <a:lnTo>
                    <a:pt x="162" y="4"/>
                  </a:lnTo>
                  <a:lnTo>
                    <a:pt x="171" y="4"/>
                  </a:lnTo>
                  <a:lnTo>
                    <a:pt x="186" y="10"/>
                  </a:lnTo>
                  <a:lnTo>
                    <a:pt x="197" y="14"/>
                  </a:lnTo>
                  <a:lnTo>
                    <a:pt x="206" y="17"/>
                  </a:lnTo>
                  <a:lnTo>
                    <a:pt x="213" y="20"/>
                  </a:lnTo>
                  <a:lnTo>
                    <a:pt x="217" y="22"/>
                  </a:lnTo>
                  <a:lnTo>
                    <a:pt x="222" y="24"/>
                  </a:lnTo>
                  <a:lnTo>
                    <a:pt x="225" y="26"/>
                  </a:lnTo>
                  <a:lnTo>
                    <a:pt x="230" y="30"/>
                  </a:lnTo>
                  <a:lnTo>
                    <a:pt x="231" y="62"/>
                  </a:lnTo>
                  <a:lnTo>
                    <a:pt x="231" y="94"/>
                  </a:lnTo>
                  <a:lnTo>
                    <a:pt x="232" y="127"/>
                  </a:lnTo>
                  <a:lnTo>
                    <a:pt x="232" y="160"/>
                  </a:lnTo>
                  <a:lnTo>
                    <a:pt x="225" y="198"/>
                  </a:lnTo>
                  <a:lnTo>
                    <a:pt x="220" y="236"/>
                  </a:lnTo>
                  <a:lnTo>
                    <a:pt x="213" y="274"/>
                  </a:lnTo>
                  <a:lnTo>
                    <a:pt x="206" y="313"/>
                  </a:lnTo>
                  <a:lnTo>
                    <a:pt x="201" y="351"/>
                  </a:lnTo>
                  <a:lnTo>
                    <a:pt x="194" y="389"/>
                  </a:lnTo>
                  <a:lnTo>
                    <a:pt x="187" y="428"/>
                  </a:lnTo>
                  <a:lnTo>
                    <a:pt x="181" y="466"/>
                  </a:lnTo>
                  <a:lnTo>
                    <a:pt x="178" y="466"/>
                  </a:lnTo>
                  <a:lnTo>
                    <a:pt x="176" y="467"/>
                  </a:lnTo>
                  <a:lnTo>
                    <a:pt x="173" y="467"/>
                  </a:lnTo>
                  <a:lnTo>
                    <a:pt x="171" y="468"/>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7" name="Freeform 23"/>
            <p:cNvSpPr>
              <a:spLocks/>
            </p:cNvSpPr>
            <p:nvPr/>
          </p:nvSpPr>
          <p:spPr bwMode="auto">
            <a:xfrm>
              <a:off x="1630" y="604"/>
              <a:ext cx="576" cy="619"/>
            </a:xfrm>
            <a:custGeom>
              <a:avLst/>
              <a:gdLst>
                <a:gd name="T0" fmla="*/ 6 w 347"/>
                <a:gd name="T1" fmla="*/ 467 h 467"/>
                <a:gd name="T2" fmla="*/ 2 w 347"/>
                <a:gd name="T3" fmla="*/ 466 h 467"/>
                <a:gd name="T4" fmla="*/ 0 w 347"/>
                <a:gd name="T5" fmla="*/ 455 h 467"/>
                <a:gd name="T6" fmla="*/ 0 w 347"/>
                <a:gd name="T7" fmla="*/ 434 h 467"/>
                <a:gd name="T8" fmla="*/ 5 w 347"/>
                <a:gd name="T9" fmla="*/ 417 h 467"/>
                <a:gd name="T10" fmla="*/ 11 w 347"/>
                <a:gd name="T11" fmla="*/ 407 h 467"/>
                <a:gd name="T12" fmla="*/ 23 w 347"/>
                <a:gd name="T13" fmla="*/ 370 h 467"/>
                <a:gd name="T14" fmla="*/ 39 w 347"/>
                <a:gd name="T15" fmla="*/ 318 h 467"/>
                <a:gd name="T16" fmla="*/ 57 w 347"/>
                <a:gd name="T17" fmla="*/ 254 h 467"/>
                <a:gd name="T18" fmla="*/ 86 w 347"/>
                <a:gd name="T19" fmla="*/ 150 h 467"/>
                <a:gd name="T20" fmla="*/ 108 w 347"/>
                <a:gd name="T21" fmla="*/ 73 h 467"/>
                <a:gd name="T22" fmla="*/ 114 w 347"/>
                <a:gd name="T23" fmla="*/ 71 h 467"/>
                <a:gd name="T24" fmla="*/ 118 w 347"/>
                <a:gd name="T25" fmla="*/ 65 h 467"/>
                <a:gd name="T26" fmla="*/ 118 w 347"/>
                <a:gd name="T27" fmla="*/ 57 h 467"/>
                <a:gd name="T28" fmla="*/ 117 w 347"/>
                <a:gd name="T29" fmla="*/ 52 h 467"/>
                <a:gd name="T30" fmla="*/ 113 w 347"/>
                <a:gd name="T31" fmla="*/ 52 h 467"/>
                <a:gd name="T32" fmla="*/ 114 w 347"/>
                <a:gd name="T33" fmla="*/ 46 h 467"/>
                <a:gd name="T34" fmla="*/ 122 w 347"/>
                <a:gd name="T35" fmla="*/ 39 h 467"/>
                <a:gd name="T36" fmla="*/ 133 w 347"/>
                <a:gd name="T37" fmla="*/ 30 h 467"/>
                <a:gd name="T38" fmla="*/ 135 w 347"/>
                <a:gd name="T39" fmla="*/ 22 h 467"/>
                <a:gd name="T40" fmla="*/ 134 w 347"/>
                <a:gd name="T41" fmla="*/ 17 h 467"/>
                <a:gd name="T42" fmla="*/ 130 w 347"/>
                <a:gd name="T43" fmla="*/ 17 h 467"/>
                <a:gd name="T44" fmla="*/ 127 w 347"/>
                <a:gd name="T45" fmla="*/ 15 h 467"/>
                <a:gd name="T46" fmla="*/ 127 w 347"/>
                <a:gd name="T47" fmla="*/ 12 h 467"/>
                <a:gd name="T48" fmla="*/ 135 w 347"/>
                <a:gd name="T49" fmla="*/ 9 h 467"/>
                <a:gd name="T50" fmla="*/ 151 w 347"/>
                <a:gd name="T51" fmla="*/ 6 h 467"/>
                <a:gd name="T52" fmla="*/ 168 w 347"/>
                <a:gd name="T53" fmla="*/ 3 h 467"/>
                <a:gd name="T54" fmla="*/ 184 w 347"/>
                <a:gd name="T55" fmla="*/ 1 h 467"/>
                <a:gd name="T56" fmla="*/ 202 w 347"/>
                <a:gd name="T57" fmla="*/ 0 h 467"/>
                <a:gd name="T58" fmla="*/ 222 w 347"/>
                <a:gd name="T59" fmla="*/ 0 h 467"/>
                <a:gd name="T60" fmla="*/ 242 w 347"/>
                <a:gd name="T61" fmla="*/ 0 h 467"/>
                <a:gd name="T62" fmla="*/ 262 w 347"/>
                <a:gd name="T63" fmla="*/ 0 h 467"/>
                <a:gd name="T64" fmla="*/ 280 w 347"/>
                <a:gd name="T65" fmla="*/ 2 h 467"/>
                <a:gd name="T66" fmla="*/ 296 w 347"/>
                <a:gd name="T67" fmla="*/ 5 h 467"/>
                <a:gd name="T68" fmla="*/ 313 w 347"/>
                <a:gd name="T69" fmla="*/ 9 h 467"/>
                <a:gd name="T70" fmla="*/ 329 w 347"/>
                <a:gd name="T71" fmla="*/ 12 h 467"/>
                <a:gd name="T72" fmla="*/ 338 w 347"/>
                <a:gd name="T73" fmla="*/ 22 h 467"/>
                <a:gd name="T74" fmla="*/ 343 w 347"/>
                <a:gd name="T75" fmla="*/ 31 h 467"/>
                <a:gd name="T76" fmla="*/ 343 w 347"/>
                <a:gd name="T77" fmla="*/ 69 h 467"/>
                <a:gd name="T78" fmla="*/ 331 w 347"/>
                <a:gd name="T79" fmla="*/ 161 h 467"/>
                <a:gd name="T80" fmla="*/ 317 w 347"/>
                <a:gd name="T81" fmla="*/ 275 h 467"/>
                <a:gd name="T82" fmla="*/ 300 w 347"/>
                <a:gd name="T83" fmla="*/ 397 h 467"/>
                <a:gd name="T84" fmla="*/ 290 w 347"/>
                <a:gd name="T85" fmla="*/ 458 h 467"/>
                <a:gd name="T86" fmla="*/ 287 w 347"/>
                <a:gd name="T87" fmla="*/ 462 h 467"/>
                <a:gd name="T88" fmla="*/ 266 w 347"/>
                <a:gd name="T89" fmla="*/ 461 h 467"/>
                <a:gd name="T90" fmla="*/ 239 w 347"/>
                <a:gd name="T91" fmla="*/ 457 h 467"/>
                <a:gd name="T92" fmla="*/ 218 w 347"/>
                <a:gd name="T93" fmla="*/ 455 h 467"/>
                <a:gd name="T94" fmla="*/ 194 w 347"/>
                <a:gd name="T95" fmla="*/ 455 h 467"/>
                <a:gd name="T96" fmla="*/ 159 w 347"/>
                <a:gd name="T97" fmla="*/ 458 h 467"/>
                <a:gd name="T98" fmla="*/ 128 w 347"/>
                <a:gd name="T99" fmla="*/ 462 h 467"/>
                <a:gd name="T100" fmla="*/ 95 w 347"/>
                <a:gd name="T101" fmla="*/ 464 h 467"/>
                <a:gd name="T102" fmla="*/ 45 w 347"/>
                <a:gd name="T103" fmla="*/ 46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7" h="467">
                  <a:moveTo>
                    <a:pt x="8" y="467"/>
                  </a:moveTo>
                  <a:lnTo>
                    <a:pt x="6" y="467"/>
                  </a:lnTo>
                  <a:lnTo>
                    <a:pt x="5" y="466"/>
                  </a:lnTo>
                  <a:lnTo>
                    <a:pt x="2" y="466"/>
                  </a:lnTo>
                  <a:lnTo>
                    <a:pt x="0" y="466"/>
                  </a:lnTo>
                  <a:lnTo>
                    <a:pt x="0" y="455"/>
                  </a:lnTo>
                  <a:lnTo>
                    <a:pt x="0" y="444"/>
                  </a:lnTo>
                  <a:lnTo>
                    <a:pt x="0" y="434"/>
                  </a:lnTo>
                  <a:lnTo>
                    <a:pt x="1" y="423"/>
                  </a:lnTo>
                  <a:lnTo>
                    <a:pt x="5" y="417"/>
                  </a:lnTo>
                  <a:lnTo>
                    <a:pt x="8" y="413"/>
                  </a:lnTo>
                  <a:lnTo>
                    <a:pt x="11" y="407"/>
                  </a:lnTo>
                  <a:lnTo>
                    <a:pt x="15" y="401"/>
                  </a:lnTo>
                  <a:lnTo>
                    <a:pt x="23" y="370"/>
                  </a:lnTo>
                  <a:lnTo>
                    <a:pt x="31" y="343"/>
                  </a:lnTo>
                  <a:lnTo>
                    <a:pt x="39" y="318"/>
                  </a:lnTo>
                  <a:lnTo>
                    <a:pt x="47" y="290"/>
                  </a:lnTo>
                  <a:lnTo>
                    <a:pt x="57" y="254"/>
                  </a:lnTo>
                  <a:lnTo>
                    <a:pt x="69" y="209"/>
                  </a:lnTo>
                  <a:lnTo>
                    <a:pt x="86" y="150"/>
                  </a:lnTo>
                  <a:lnTo>
                    <a:pt x="106" y="74"/>
                  </a:lnTo>
                  <a:lnTo>
                    <a:pt x="108" y="73"/>
                  </a:lnTo>
                  <a:lnTo>
                    <a:pt x="112" y="72"/>
                  </a:lnTo>
                  <a:lnTo>
                    <a:pt x="114" y="71"/>
                  </a:lnTo>
                  <a:lnTo>
                    <a:pt x="117" y="70"/>
                  </a:lnTo>
                  <a:lnTo>
                    <a:pt x="118" y="65"/>
                  </a:lnTo>
                  <a:lnTo>
                    <a:pt x="118" y="61"/>
                  </a:lnTo>
                  <a:lnTo>
                    <a:pt x="118" y="57"/>
                  </a:lnTo>
                  <a:lnTo>
                    <a:pt x="120" y="52"/>
                  </a:lnTo>
                  <a:lnTo>
                    <a:pt x="117" y="52"/>
                  </a:lnTo>
                  <a:lnTo>
                    <a:pt x="115" y="52"/>
                  </a:lnTo>
                  <a:lnTo>
                    <a:pt x="113" y="52"/>
                  </a:lnTo>
                  <a:lnTo>
                    <a:pt x="111" y="52"/>
                  </a:lnTo>
                  <a:lnTo>
                    <a:pt x="114" y="46"/>
                  </a:lnTo>
                  <a:lnTo>
                    <a:pt x="116" y="42"/>
                  </a:lnTo>
                  <a:lnTo>
                    <a:pt x="122" y="39"/>
                  </a:lnTo>
                  <a:lnTo>
                    <a:pt x="132" y="33"/>
                  </a:lnTo>
                  <a:lnTo>
                    <a:pt x="133" y="30"/>
                  </a:lnTo>
                  <a:lnTo>
                    <a:pt x="134" y="25"/>
                  </a:lnTo>
                  <a:lnTo>
                    <a:pt x="135" y="22"/>
                  </a:lnTo>
                  <a:lnTo>
                    <a:pt x="136" y="17"/>
                  </a:lnTo>
                  <a:lnTo>
                    <a:pt x="134" y="17"/>
                  </a:lnTo>
                  <a:lnTo>
                    <a:pt x="132" y="17"/>
                  </a:lnTo>
                  <a:lnTo>
                    <a:pt x="130" y="17"/>
                  </a:lnTo>
                  <a:lnTo>
                    <a:pt x="127" y="17"/>
                  </a:lnTo>
                  <a:lnTo>
                    <a:pt x="127" y="15"/>
                  </a:lnTo>
                  <a:lnTo>
                    <a:pt x="127" y="14"/>
                  </a:lnTo>
                  <a:lnTo>
                    <a:pt x="127" y="12"/>
                  </a:lnTo>
                  <a:lnTo>
                    <a:pt x="127" y="10"/>
                  </a:lnTo>
                  <a:lnTo>
                    <a:pt x="135" y="9"/>
                  </a:lnTo>
                  <a:lnTo>
                    <a:pt x="143" y="7"/>
                  </a:lnTo>
                  <a:lnTo>
                    <a:pt x="151" y="6"/>
                  </a:lnTo>
                  <a:lnTo>
                    <a:pt x="160" y="4"/>
                  </a:lnTo>
                  <a:lnTo>
                    <a:pt x="168" y="3"/>
                  </a:lnTo>
                  <a:lnTo>
                    <a:pt x="175" y="2"/>
                  </a:lnTo>
                  <a:lnTo>
                    <a:pt x="184" y="1"/>
                  </a:lnTo>
                  <a:lnTo>
                    <a:pt x="192" y="0"/>
                  </a:lnTo>
                  <a:lnTo>
                    <a:pt x="202" y="0"/>
                  </a:lnTo>
                  <a:lnTo>
                    <a:pt x="212" y="0"/>
                  </a:lnTo>
                  <a:lnTo>
                    <a:pt x="222" y="0"/>
                  </a:lnTo>
                  <a:lnTo>
                    <a:pt x="232" y="0"/>
                  </a:lnTo>
                  <a:lnTo>
                    <a:pt x="242" y="0"/>
                  </a:lnTo>
                  <a:lnTo>
                    <a:pt x="252" y="0"/>
                  </a:lnTo>
                  <a:lnTo>
                    <a:pt x="262" y="0"/>
                  </a:lnTo>
                  <a:lnTo>
                    <a:pt x="272" y="0"/>
                  </a:lnTo>
                  <a:lnTo>
                    <a:pt x="280" y="2"/>
                  </a:lnTo>
                  <a:lnTo>
                    <a:pt x="288" y="3"/>
                  </a:lnTo>
                  <a:lnTo>
                    <a:pt x="296" y="5"/>
                  </a:lnTo>
                  <a:lnTo>
                    <a:pt x="305" y="6"/>
                  </a:lnTo>
                  <a:lnTo>
                    <a:pt x="313" y="9"/>
                  </a:lnTo>
                  <a:lnTo>
                    <a:pt x="320" y="10"/>
                  </a:lnTo>
                  <a:lnTo>
                    <a:pt x="329" y="12"/>
                  </a:lnTo>
                  <a:lnTo>
                    <a:pt x="337" y="14"/>
                  </a:lnTo>
                  <a:lnTo>
                    <a:pt x="338" y="22"/>
                  </a:lnTo>
                  <a:lnTo>
                    <a:pt x="341" y="26"/>
                  </a:lnTo>
                  <a:lnTo>
                    <a:pt x="343" y="31"/>
                  </a:lnTo>
                  <a:lnTo>
                    <a:pt x="347" y="35"/>
                  </a:lnTo>
                  <a:lnTo>
                    <a:pt x="343" y="69"/>
                  </a:lnTo>
                  <a:lnTo>
                    <a:pt x="337" y="111"/>
                  </a:lnTo>
                  <a:lnTo>
                    <a:pt x="331" y="161"/>
                  </a:lnTo>
                  <a:lnTo>
                    <a:pt x="325" y="216"/>
                  </a:lnTo>
                  <a:lnTo>
                    <a:pt x="317" y="275"/>
                  </a:lnTo>
                  <a:lnTo>
                    <a:pt x="309" y="336"/>
                  </a:lnTo>
                  <a:lnTo>
                    <a:pt x="300" y="397"/>
                  </a:lnTo>
                  <a:lnTo>
                    <a:pt x="291" y="457"/>
                  </a:lnTo>
                  <a:lnTo>
                    <a:pt x="290" y="458"/>
                  </a:lnTo>
                  <a:lnTo>
                    <a:pt x="289" y="461"/>
                  </a:lnTo>
                  <a:lnTo>
                    <a:pt x="287" y="462"/>
                  </a:lnTo>
                  <a:lnTo>
                    <a:pt x="286" y="464"/>
                  </a:lnTo>
                  <a:lnTo>
                    <a:pt x="266" y="461"/>
                  </a:lnTo>
                  <a:lnTo>
                    <a:pt x="251" y="458"/>
                  </a:lnTo>
                  <a:lnTo>
                    <a:pt x="239" y="457"/>
                  </a:lnTo>
                  <a:lnTo>
                    <a:pt x="228" y="456"/>
                  </a:lnTo>
                  <a:lnTo>
                    <a:pt x="218" y="455"/>
                  </a:lnTo>
                  <a:lnTo>
                    <a:pt x="208" y="455"/>
                  </a:lnTo>
                  <a:lnTo>
                    <a:pt x="194" y="455"/>
                  </a:lnTo>
                  <a:lnTo>
                    <a:pt x="179" y="455"/>
                  </a:lnTo>
                  <a:lnTo>
                    <a:pt x="159" y="458"/>
                  </a:lnTo>
                  <a:lnTo>
                    <a:pt x="143" y="461"/>
                  </a:lnTo>
                  <a:lnTo>
                    <a:pt x="128" y="462"/>
                  </a:lnTo>
                  <a:lnTo>
                    <a:pt x="113" y="463"/>
                  </a:lnTo>
                  <a:lnTo>
                    <a:pt x="95" y="464"/>
                  </a:lnTo>
                  <a:lnTo>
                    <a:pt x="74" y="465"/>
                  </a:lnTo>
                  <a:lnTo>
                    <a:pt x="45" y="466"/>
                  </a:lnTo>
                  <a:lnTo>
                    <a:pt x="8" y="4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8" name="Freeform 24"/>
            <p:cNvSpPr>
              <a:spLocks/>
            </p:cNvSpPr>
            <p:nvPr/>
          </p:nvSpPr>
          <p:spPr bwMode="auto">
            <a:xfrm>
              <a:off x="1643" y="613"/>
              <a:ext cx="547" cy="600"/>
            </a:xfrm>
            <a:custGeom>
              <a:avLst/>
              <a:gdLst>
                <a:gd name="T0" fmla="*/ 32 w 329"/>
                <a:gd name="T1" fmla="*/ 450 h 452"/>
                <a:gd name="T2" fmla="*/ 17 w 329"/>
                <a:gd name="T3" fmla="*/ 448 h 452"/>
                <a:gd name="T4" fmla="*/ 0 w 329"/>
                <a:gd name="T5" fmla="*/ 446 h 452"/>
                <a:gd name="T6" fmla="*/ 5 w 329"/>
                <a:gd name="T7" fmla="*/ 413 h 452"/>
                <a:gd name="T8" fmla="*/ 63 w 329"/>
                <a:gd name="T9" fmla="*/ 403 h 452"/>
                <a:gd name="T10" fmla="*/ 108 w 329"/>
                <a:gd name="T11" fmla="*/ 406 h 452"/>
                <a:gd name="T12" fmla="*/ 145 w 329"/>
                <a:gd name="T13" fmla="*/ 411 h 452"/>
                <a:gd name="T14" fmla="*/ 145 w 329"/>
                <a:gd name="T15" fmla="*/ 404 h 452"/>
                <a:gd name="T16" fmla="*/ 122 w 329"/>
                <a:gd name="T17" fmla="*/ 399 h 452"/>
                <a:gd name="T18" fmla="*/ 87 w 329"/>
                <a:gd name="T19" fmla="*/ 397 h 452"/>
                <a:gd name="T20" fmla="*/ 18 w 329"/>
                <a:gd name="T21" fmla="*/ 394 h 452"/>
                <a:gd name="T22" fmla="*/ 68 w 329"/>
                <a:gd name="T23" fmla="*/ 208 h 452"/>
                <a:gd name="T24" fmla="*/ 91 w 329"/>
                <a:gd name="T25" fmla="*/ 128 h 452"/>
                <a:gd name="T26" fmla="*/ 107 w 329"/>
                <a:gd name="T27" fmla="*/ 82 h 452"/>
                <a:gd name="T28" fmla="*/ 113 w 329"/>
                <a:gd name="T29" fmla="*/ 75 h 452"/>
                <a:gd name="T30" fmla="*/ 138 w 329"/>
                <a:gd name="T31" fmla="*/ 72 h 452"/>
                <a:gd name="T32" fmla="*/ 163 w 329"/>
                <a:gd name="T33" fmla="*/ 67 h 452"/>
                <a:gd name="T34" fmla="*/ 192 w 329"/>
                <a:gd name="T35" fmla="*/ 65 h 452"/>
                <a:gd name="T36" fmla="*/ 227 w 329"/>
                <a:gd name="T37" fmla="*/ 66 h 452"/>
                <a:gd name="T38" fmla="*/ 262 w 329"/>
                <a:gd name="T39" fmla="*/ 67 h 452"/>
                <a:gd name="T40" fmla="*/ 271 w 329"/>
                <a:gd name="T41" fmla="*/ 62 h 452"/>
                <a:gd name="T42" fmla="*/ 238 w 329"/>
                <a:gd name="T43" fmla="*/ 56 h 452"/>
                <a:gd name="T44" fmla="*/ 180 w 329"/>
                <a:gd name="T45" fmla="*/ 57 h 452"/>
                <a:gd name="T46" fmla="*/ 138 w 329"/>
                <a:gd name="T47" fmla="*/ 61 h 452"/>
                <a:gd name="T48" fmla="*/ 120 w 329"/>
                <a:gd name="T49" fmla="*/ 56 h 452"/>
                <a:gd name="T50" fmla="*/ 125 w 329"/>
                <a:gd name="T51" fmla="*/ 47 h 452"/>
                <a:gd name="T52" fmla="*/ 137 w 329"/>
                <a:gd name="T53" fmla="*/ 38 h 452"/>
                <a:gd name="T54" fmla="*/ 157 w 329"/>
                <a:gd name="T55" fmla="*/ 36 h 452"/>
                <a:gd name="T56" fmla="*/ 177 w 329"/>
                <a:gd name="T57" fmla="*/ 33 h 452"/>
                <a:gd name="T58" fmla="*/ 201 w 329"/>
                <a:gd name="T59" fmla="*/ 31 h 452"/>
                <a:gd name="T60" fmla="*/ 227 w 329"/>
                <a:gd name="T61" fmla="*/ 33 h 452"/>
                <a:gd name="T62" fmla="*/ 252 w 329"/>
                <a:gd name="T63" fmla="*/ 35 h 452"/>
                <a:gd name="T64" fmla="*/ 275 w 329"/>
                <a:gd name="T65" fmla="*/ 39 h 452"/>
                <a:gd name="T66" fmla="*/ 295 w 329"/>
                <a:gd name="T67" fmla="*/ 46 h 452"/>
                <a:gd name="T68" fmla="*/ 316 w 329"/>
                <a:gd name="T69" fmla="*/ 54 h 452"/>
                <a:gd name="T70" fmla="*/ 312 w 329"/>
                <a:gd name="T71" fmla="*/ 46 h 452"/>
                <a:gd name="T72" fmla="*/ 300 w 329"/>
                <a:gd name="T73" fmla="*/ 39 h 452"/>
                <a:gd name="T74" fmla="*/ 282 w 329"/>
                <a:gd name="T75" fmla="*/ 33 h 452"/>
                <a:gd name="T76" fmla="*/ 264 w 329"/>
                <a:gd name="T77" fmla="*/ 26 h 452"/>
                <a:gd name="T78" fmla="*/ 204 w 329"/>
                <a:gd name="T79" fmla="*/ 24 h 452"/>
                <a:gd name="T80" fmla="*/ 168 w 329"/>
                <a:gd name="T81" fmla="*/ 25 h 452"/>
                <a:gd name="T82" fmla="*/ 138 w 329"/>
                <a:gd name="T83" fmla="*/ 24 h 452"/>
                <a:gd name="T84" fmla="*/ 143 w 329"/>
                <a:gd name="T85" fmla="*/ 10 h 452"/>
                <a:gd name="T86" fmla="*/ 160 w 329"/>
                <a:gd name="T87" fmla="*/ 7 h 452"/>
                <a:gd name="T88" fmla="*/ 177 w 329"/>
                <a:gd name="T89" fmla="*/ 3 h 452"/>
                <a:gd name="T90" fmla="*/ 212 w 329"/>
                <a:gd name="T91" fmla="*/ 0 h 452"/>
                <a:gd name="T92" fmla="*/ 254 w 329"/>
                <a:gd name="T93" fmla="*/ 0 h 452"/>
                <a:gd name="T94" fmla="*/ 272 w 329"/>
                <a:gd name="T95" fmla="*/ 4 h 452"/>
                <a:gd name="T96" fmla="*/ 271 w 329"/>
                <a:gd name="T97" fmla="*/ 6 h 452"/>
                <a:gd name="T98" fmla="*/ 264 w 329"/>
                <a:gd name="T99" fmla="*/ 9 h 452"/>
                <a:gd name="T100" fmla="*/ 264 w 329"/>
                <a:gd name="T101" fmla="*/ 15 h 452"/>
                <a:gd name="T102" fmla="*/ 298 w 329"/>
                <a:gd name="T103" fmla="*/ 22 h 452"/>
                <a:gd name="T104" fmla="*/ 316 w 329"/>
                <a:gd name="T105" fmla="*/ 26 h 452"/>
                <a:gd name="T106" fmla="*/ 329 w 329"/>
                <a:gd name="T107" fmla="*/ 37 h 452"/>
                <a:gd name="T108" fmla="*/ 323 w 329"/>
                <a:gd name="T109" fmla="*/ 95 h 452"/>
                <a:gd name="T110" fmla="*/ 300 w 329"/>
                <a:gd name="T111" fmla="*/ 281 h 452"/>
                <a:gd name="T112" fmla="*/ 279 w 329"/>
                <a:gd name="T113" fmla="*/ 428 h 452"/>
                <a:gd name="T114" fmla="*/ 260 w 329"/>
                <a:gd name="T115" fmla="*/ 444 h 452"/>
                <a:gd name="T116" fmla="*/ 220 w 329"/>
                <a:gd name="T117" fmla="*/ 441 h 452"/>
                <a:gd name="T118" fmla="*/ 180 w 329"/>
                <a:gd name="T119" fmla="*/ 440 h 452"/>
                <a:gd name="T120" fmla="*/ 136 w 329"/>
                <a:gd name="T121" fmla="*/ 442 h 452"/>
                <a:gd name="T122" fmla="*/ 89 w 329"/>
                <a:gd name="T123" fmla="*/ 447 h 452"/>
                <a:gd name="T124" fmla="*/ 42 w 329"/>
                <a:gd name="T125"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9" h="452">
                  <a:moveTo>
                    <a:pt x="42" y="452"/>
                  </a:moveTo>
                  <a:lnTo>
                    <a:pt x="37" y="451"/>
                  </a:lnTo>
                  <a:lnTo>
                    <a:pt x="32" y="450"/>
                  </a:lnTo>
                  <a:lnTo>
                    <a:pt x="27" y="450"/>
                  </a:lnTo>
                  <a:lnTo>
                    <a:pt x="21" y="449"/>
                  </a:lnTo>
                  <a:lnTo>
                    <a:pt x="17" y="448"/>
                  </a:lnTo>
                  <a:lnTo>
                    <a:pt x="11" y="447"/>
                  </a:lnTo>
                  <a:lnTo>
                    <a:pt x="5" y="447"/>
                  </a:lnTo>
                  <a:lnTo>
                    <a:pt x="0" y="446"/>
                  </a:lnTo>
                  <a:lnTo>
                    <a:pt x="1" y="430"/>
                  </a:lnTo>
                  <a:lnTo>
                    <a:pt x="3" y="421"/>
                  </a:lnTo>
                  <a:lnTo>
                    <a:pt x="5" y="413"/>
                  </a:lnTo>
                  <a:lnTo>
                    <a:pt x="9" y="402"/>
                  </a:lnTo>
                  <a:lnTo>
                    <a:pt x="40" y="403"/>
                  </a:lnTo>
                  <a:lnTo>
                    <a:pt x="63" y="403"/>
                  </a:lnTo>
                  <a:lnTo>
                    <a:pt x="81" y="404"/>
                  </a:lnTo>
                  <a:lnTo>
                    <a:pt x="96" y="404"/>
                  </a:lnTo>
                  <a:lnTo>
                    <a:pt x="108" y="406"/>
                  </a:lnTo>
                  <a:lnTo>
                    <a:pt x="119" y="407"/>
                  </a:lnTo>
                  <a:lnTo>
                    <a:pt x="130" y="409"/>
                  </a:lnTo>
                  <a:lnTo>
                    <a:pt x="145" y="411"/>
                  </a:lnTo>
                  <a:lnTo>
                    <a:pt x="145" y="409"/>
                  </a:lnTo>
                  <a:lnTo>
                    <a:pt x="145" y="407"/>
                  </a:lnTo>
                  <a:lnTo>
                    <a:pt x="145" y="404"/>
                  </a:lnTo>
                  <a:lnTo>
                    <a:pt x="145" y="402"/>
                  </a:lnTo>
                  <a:lnTo>
                    <a:pt x="133" y="400"/>
                  </a:lnTo>
                  <a:lnTo>
                    <a:pt x="122" y="399"/>
                  </a:lnTo>
                  <a:lnTo>
                    <a:pt x="112" y="398"/>
                  </a:lnTo>
                  <a:lnTo>
                    <a:pt x="100" y="397"/>
                  </a:lnTo>
                  <a:lnTo>
                    <a:pt x="87" y="397"/>
                  </a:lnTo>
                  <a:lnTo>
                    <a:pt x="70" y="396"/>
                  </a:lnTo>
                  <a:lnTo>
                    <a:pt x="47" y="396"/>
                  </a:lnTo>
                  <a:lnTo>
                    <a:pt x="18" y="394"/>
                  </a:lnTo>
                  <a:lnTo>
                    <a:pt x="39" y="314"/>
                  </a:lnTo>
                  <a:lnTo>
                    <a:pt x="56" y="254"/>
                  </a:lnTo>
                  <a:lnTo>
                    <a:pt x="68" y="208"/>
                  </a:lnTo>
                  <a:lnTo>
                    <a:pt x="77" y="173"/>
                  </a:lnTo>
                  <a:lnTo>
                    <a:pt x="85" y="149"/>
                  </a:lnTo>
                  <a:lnTo>
                    <a:pt x="91" y="128"/>
                  </a:lnTo>
                  <a:lnTo>
                    <a:pt x="97" y="108"/>
                  </a:lnTo>
                  <a:lnTo>
                    <a:pt x="105" y="84"/>
                  </a:lnTo>
                  <a:lnTo>
                    <a:pt x="107" y="82"/>
                  </a:lnTo>
                  <a:lnTo>
                    <a:pt x="109" y="80"/>
                  </a:lnTo>
                  <a:lnTo>
                    <a:pt x="110" y="77"/>
                  </a:lnTo>
                  <a:lnTo>
                    <a:pt x="113" y="75"/>
                  </a:lnTo>
                  <a:lnTo>
                    <a:pt x="122" y="74"/>
                  </a:lnTo>
                  <a:lnTo>
                    <a:pt x="129" y="73"/>
                  </a:lnTo>
                  <a:lnTo>
                    <a:pt x="138" y="72"/>
                  </a:lnTo>
                  <a:lnTo>
                    <a:pt x="146" y="70"/>
                  </a:lnTo>
                  <a:lnTo>
                    <a:pt x="155" y="68"/>
                  </a:lnTo>
                  <a:lnTo>
                    <a:pt x="163" y="67"/>
                  </a:lnTo>
                  <a:lnTo>
                    <a:pt x="172" y="66"/>
                  </a:lnTo>
                  <a:lnTo>
                    <a:pt x="180" y="65"/>
                  </a:lnTo>
                  <a:lnTo>
                    <a:pt x="192" y="65"/>
                  </a:lnTo>
                  <a:lnTo>
                    <a:pt x="203" y="65"/>
                  </a:lnTo>
                  <a:lnTo>
                    <a:pt x="215" y="65"/>
                  </a:lnTo>
                  <a:lnTo>
                    <a:pt x="227" y="66"/>
                  </a:lnTo>
                  <a:lnTo>
                    <a:pt x="239" y="66"/>
                  </a:lnTo>
                  <a:lnTo>
                    <a:pt x="250" y="66"/>
                  </a:lnTo>
                  <a:lnTo>
                    <a:pt x="262" y="67"/>
                  </a:lnTo>
                  <a:lnTo>
                    <a:pt x="273" y="67"/>
                  </a:lnTo>
                  <a:lnTo>
                    <a:pt x="272" y="64"/>
                  </a:lnTo>
                  <a:lnTo>
                    <a:pt x="271" y="62"/>
                  </a:lnTo>
                  <a:lnTo>
                    <a:pt x="270" y="58"/>
                  </a:lnTo>
                  <a:lnTo>
                    <a:pt x="269" y="56"/>
                  </a:lnTo>
                  <a:lnTo>
                    <a:pt x="238" y="56"/>
                  </a:lnTo>
                  <a:lnTo>
                    <a:pt x="214" y="56"/>
                  </a:lnTo>
                  <a:lnTo>
                    <a:pt x="195" y="56"/>
                  </a:lnTo>
                  <a:lnTo>
                    <a:pt x="180" y="57"/>
                  </a:lnTo>
                  <a:lnTo>
                    <a:pt x="166" y="57"/>
                  </a:lnTo>
                  <a:lnTo>
                    <a:pt x="153" y="60"/>
                  </a:lnTo>
                  <a:lnTo>
                    <a:pt x="138" y="61"/>
                  </a:lnTo>
                  <a:lnTo>
                    <a:pt x="119" y="63"/>
                  </a:lnTo>
                  <a:lnTo>
                    <a:pt x="120" y="60"/>
                  </a:lnTo>
                  <a:lnTo>
                    <a:pt x="120" y="56"/>
                  </a:lnTo>
                  <a:lnTo>
                    <a:pt x="122" y="53"/>
                  </a:lnTo>
                  <a:lnTo>
                    <a:pt x="122" y="50"/>
                  </a:lnTo>
                  <a:lnTo>
                    <a:pt x="125" y="47"/>
                  </a:lnTo>
                  <a:lnTo>
                    <a:pt x="129" y="44"/>
                  </a:lnTo>
                  <a:lnTo>
                    <a:pt x="133" y="42"/>
                  </a:lnTo>
                  <a:lnTo>
                    <a:pt x="137" y="38"/>
                  </a:lnTo>
                  <a:lnTo>
                    <a:pt x="144" y="37"/>
                  </a:lnTo>
                  <a:lnTo>
                    <a:pt x="151" y="36"/>
                  </a:lnTo>
                  <a:lnTo>
                    <a:pt x="157" y="36"/>
                  </a:lnTo>
                  <a:lnTo>
                    <a:pt x="164" y="35"/>
                  </a:lnTo>
                  <a:lnTo>
                    <a:pt x="171" y="34"/>
                  </a:lnTo>
                  <a:lnTo>
                    <a:pt x="177" y="33"/>
                  </a:lnTo>
                  <a:lnTo>
                    <a:pt x="185" y="32"/>
                  </a:lnTo>
                  <a:lnTo>
                    <a:pt x="192" y="31"/>
                  </a:lnTo>
                  <a:lnTo>
                    <a:pt x="201" y="31"/>
                  </a:lnTo>
                  <a:lnTo>
                    <a:pt x="209" y="32"/>
                  </a:lnTo>
                  <a:lnTo>
                    <a:pt x="218" y="32"/>
                  </a:lnTo>
                  <a:lnTo>
                    <a:pt x="227" y="33"/>
                  </a:lnTo>
                  <a:lnTo>
                    <a:pt x="234" y="34"/>
                  </a:lnTo>
                  <a:lnTo>
                    <a:pt x="243" y="34"/>
                  </a:lnTo>
                  <a:lnTo>
                    <a:pt x="252" y="35"/>
                  </a:lnTo>
                  <a:lnTo>
                    <a:pt x="261" y="35"/>
                  </a:lnTo>
                  <a:lnTo>
                    <a:pt x="268" y="37"/>
                  </a:lnTo>
                  <a:lnTo>
                    <a:pt x="275" y="39"/>
                  </a:lnTo>
                  <a:lnTo>
                    <a:pt x="281" y="42"/>
                  </a:lnTo>
                  <a:lnTo>
                    <a:pt x="288" y="44"/>
                  </a:lnTo>
                  <a:lnTo>
                    <a:pt x="295" y="46"/>
                  </a:lnTo>
                  <a:lnTo>
                    <a:pt x="301" y="50"/>
                  </a:lnTo>
                  <a:lnTo>
                    <a:pt x="309" y="52"/>
                  </a:lnTo>
                  <a:lnTo>
                    <a:pt x="316" y="54"/>
                  </a:lnTo>
                  <a:lnTo>
                    <a:pt x="315" y="52"/>
                  </a:lnTo>
                  <a:lnTo>
                    <a:pt x="314" y="48"/>
                  </a:lnTo>
                  <a:lnTo>
                    <a:pt x="312" y="46"/>
                  </a:lnTo>
                  <a:lnTo>
                    <a:pt x="311" y="43"/>
                  </a:lnTo>
                  <a:lnTo>
                    <a:pt x="306" y="41"/>
                  </a:lnTo>
                  <a:lnTo>
                    <a:pt x="300" y="39"/>
                  </a:lnTo>
                  <a:lnTo>
                    <a:pt x="293" y="37"/>
                  </a:lnTo>
                  <a:lnTo>
                    <a:pt x="288" y="35"/>
                  </a:lnTo>
                  <a:lnTo>
                    <a:pt x="282" y="33"/>
                  </a:lnTo>
                  <a:lnTo>
                    <a:pt x="277" y="31"/>
                  </a:lnTo>
                  <a:lnTo>
                    <a:pt x="270" y="28"/>
                  </a:lnTo>
                  <a:lnTo>
                    <a:pt x="264" y="26"/>
                  </a:lnTo>
                  <a:lnTo>
                    <a:pt x="239" y="25"/>
                  </a:lnTo>
                  <a:lnTo>
                    <a:pt x="220" y="24"/>
                  </a:lnTo>
                  <a:lnTo>
                    <a:pt x="204" y="24"/>
                  </a:lnTo>
                  <a:lnTo>
                    <a:pt x="192" y="24"/>
                  </a:lnTo>
                  <a:lnTo>
                    <a:pt x="180" y="24"/>
                  </a:lnTo>
                  <a:lnTo>
                    <a:pt x="168" y="25"/>
                  </a:lnTo>
                  <a:lnTo>
                    <a:pt x="154" y="26"/>
                  </a:lnTo>
                  <a:lnTo>
                    <a:pt x="137" y="28"/>
                  </a:lnTo>
                  <a:lnTo>
                    <a:pt x="138" y="24"/>
                  </a:lnTo>
                  <a:lnTo>
                    <a:pt x="139" y="19"/>
                  </a:lnTo>
                  <a:lnTo>
                    <a:pt x="142" y="15"/>
                  </a:lnTo>
                  <a:lnTo>
                    <a:pt x="143" y="10"/>
                  </a:lnTo>
                  <a:lnTo>
                    <a:pt x="148" y="9"/>
                  </a:lnTo>
                  <a:lnTo>
                    <a:pt x="154" y="8"/>
                  </a:lnTo>
                  <a:lnTo>
                    <a:pt x="160" y="7"/>
                  </a:lnTo>
                  <a:lnTo>
                    <a:pt x="165" y="6"/>
                  </a:lnTo>
                  <a:lnTo>
                    <a:pt x="171" y="5"/>
                  </a:lnTo>
                  <a:lnTo>
                    <a:pt x="177" y="3"/>
                  </a:lnTo>
                  <a:lnTo>
                    <a:pt x="183" y="2"/>
                  </a:lnTo>
                  <a:lnTo>
                    <a:pt x="189" y="0"/>
                  </a:lnTo>
                  <a:lnTo>
                    <a:pt x="212" y="0"/>
                  </a:lnTo>
                  <a:lnTo>
                    <a:pt x="231" y="0"/>
                  </a:lnTo>
                  <a:lnTo>
                    <a:pt x="244" y="0"/>
                  </a:lnTo>
                  <a:lnTo>
                    <a:pt x="254" y="0"/>
                  </a:lnTo>
                  <a:lnTo>
                    <a:pt x="261" y="2"/>
                  </a:lnTo>
                  <a:lnTo>
                    <a:pt x="267" y="3"/>
                  </a:lnTo>
                  <a:lnTo>
                    <a:pt x="272" y="4"/>
                  </a:lnTo>
                  <a:lnTo>
                    <a:pt x="278" y="5"/>
                  </a:lnTo>
                  <a:lnTo>
                    <a:pt x="275" y="6"/>
                  </a:lnTo>
                  <a:lnTo>
                    <a:pt x="271" y="6"/>
                  </a:lnTo>
                  <a:lnTo>
                    <a:pt x="268" y="6"/>
                  </a:lnTo>
                  <a:lnTo>
                    <a:pt x="264" y="7"/>
                  </a:lnTo>
                  <a:lnTo>
                    <a:pt x="264" y="9"/>
                  </a:lnTo>
                  <a:lnTo>
                    <a:pt x="264" y="10"/>
                  </a:lnTo>
                  <a:lnTo>
                    <a:pt x="264" y="13"/>
                  </a:lnTo>
                  <a:lnTo>
                    <a:pt x="264" y="15"/>
                  </a:lnTo>
                  <a:lnTo>
                    <a:pt x="279" y="17"/>
                  </a:lnTo>
                  <a:lnTo>
                    <a:pt x="290" y="19"/>
                  </a:lnTo>
                  <a:lnTo>
                    <a:pt x="298" y="22"/>
                  </a:lnTo>
                  <a:lnTo>
                    <a:pt x="306" y="23"/>
                  </a:lnTo>
                  <a:lnTo>
                    <a:pt x="311" y="24"/>
                  </a:lnTo>
                  <a:lnTo>
                    <a:pt x="316" y="26"/>
                  </a:lnTo>
                  <a:lnTo>
                    <a:pt x="323" y="28"/>
                  </a:lnTo>
                  <a:lnTo>
                    <a:pt x="329" y="31"/>
                  </a:lnTo>
                  <a:lnTo>
                    <a:pt x="329" y="37"/>
                  </a:lnTo>
                  <a:lnTo>
                    <a:pt x="328" y="48"/>
                  </a:lnTo>
                  <a:lnTo>
                    <a:pt x="326" y="66"/>
                  </a:lnTo>
                  <a:lnTo>
                    <a:pt x="323" y="95"/>
                  </a:lnTo>
                  <a:lnTo>
                    <a:pt x="317" y="139"/>
                  </a:lnTo>
                  <a:lnTo>
                    <a:pt x="309" y="199"/>
                  </a:lnTo>
                  <a:lnTo>
                    <a:pt x="300" y="281"/>
                  </a:lnTo>
                  <a:lnTo>
                    <a:pt x="288" y="386"/>
                  </a:lnTo>
                  <a:lnTo>
                    <a:pt x="282" y="412"/>
                  </a:lnTo>
                  <a:lnTo>
                    <a:pt x="279" y="428"/>
                  </a:lnTo>
                  <a:lnTo>
                    <a:pt x="277" y="437"/>
                  </a:lnTo>
                  <a:lnTo>
                    <a:pt x="273" y="444"/>
                  </a:lnTo>
                  <a:lnTo>
                    <a:pt x="260" y="444"/>
                  </a:lnTo>
                  <a:lnTo>
                    <a:pt x="247" y="442"/>
                  </a:lnTo>
                  <a:lnTo>
                    <a:pt x="233" y="442"/>
                  </a:lnTo>
                  <a:lnTo>
                    <a:pt x="220" y="441"/>
                  </a:lnTo>
                  <a:lnTo>
                    <a:pt x="206" y="441"/>
                  </a:lnTo>
                  <a:lnTo>
                    <a:pt x="193" y="440"/>
                  </a:lnTo>
                  <a:lnTo>
                    <a:pt x="180" y="440"/>
                  </a:lnTo>
                  <a:lnTo>
                    <a:pt x="166" y="439"/>
                  </a:lnTo>
                  <a:lnTo>
                    <a:pt x="151" y="440"/>
                  </a:lnTo>
                  <a:lnTo>
                    <a:pt x="136" y="442"/>
                  </a:lnTo>
                  <a:lnTo>
                    <a:pt x="120" y="444"/>
                  </a:lnTo>
                  <a:lnTo>
                    <a:pt x="105" y="446"/>
                  </a:lnTo>
                  <a:lnTo>
                    <a:pt x="89" y="447"/>
                  </a:lnTo>
                  <a:lnTo>
                    <a:pt x="74" y="449"/>
                  </a:lnTo>
                  <a:lnTo>
                    <a:pt x="58" y="450"/>
                  </a:lnTo>
                  <a:lnTo>
                    <a:pt x="42" y="45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09" name="Freeform 25"/>
            <p:cNvSpPr>
              <a:spLocks/>
            </p:cNvSpPr>
            <p:nvPr/>
          </p:nvSpPr>
          <p:spPr bwMode="auto">
            <a:xfrm>
              <a:off x="2281" y="1165"/>
              <a:ext cx="135" cy="28"/>
            </a:xfrm>
            <a:custGeom>
              <a:avLst/>
              <a:gdLst>
                <a:gd name="T0" fmla="*/ 69 w 81"/>
                <a:gd name="T1" fmla="*/ 19 h 21"/>
                <a:gd name="T2" fmla="*/ 64 w 81"/>
                <a:gd name="T3" fmla="*/ 18 h 21"/>
                <a:gd name="T4" fmla="*/ 58 w 81"/>
                <a:gd name="T5" fmla="*/ 16 h 21"/>
                <a:gd name="T6" fmla="*/ 52 w 81"/>
                <a:gd name="T7" fmla="*/ 15 h 21"/>
                <a:gd name="T8" fmla="*/ 47 w 81"/>
                <a:gd name="T9" fmla="*/ 14 h 21"/>
                <a:gd name="T10" fmla="*/ 40 w 81"/>
                <a:gd name="T11" fmla="*/ 14 h 21"/>
                <a:gd name="T12" fmla="*/ 30 w 81"/>
                <a:gd name="T13" fmla="*/ 14 h 21"/>
                <a:gd name="T14" fmla="*/ 17 w 81"/>
                <a:gd name="T15" fmla="*/ 13 h 21"/>
                <a:gd name="T16" fmla="*/ 0 w 81"/>
                <a:gd name="T17" fmla="*/ 13 h 21"/>
                <a:gd name="T18" fmla="*/ 0 w 81"/>
                <a:gd name="T19" fmla="*/ 10 h 21"/>
                <a:gd name="T20" fmla="*/ 0 w 81"/>
                <a:gd name="T21" fmla="*/ 6 h 21"/>
                <a:gd name="T22" fmla="*/ 0 w 81"/>
                <a:gd name="T23" fmla="*/ 3 h 21"/>
                <a:gd name="T24" fmla="*/ 0 w 81"/>
                <a:gd name="T25" fmla="*/ 0 h 21"/>
                <a:gd name="T26" fmla="*/ 10 w 81"/>
                <a:gd name="T27" fmla="*/ 1 h 21"/>
                <a:gd name="T28" fmla="*/ 20 w 81"/>
                <a:gd name="T29" fmla="*/ 2 h 21"/>
                <a:gd name="T30" fmla="*/ 30 w 81"/>
                <a:gd name="T31" fmla="*/ 3 h 21"/>
                <a:gd name="T32" fmla="*/ 40 w 81"/>
                <a:gd name="T33" fmla="*/ 4 h 21"/>
                <a:gd name="T34" fmla="*/ 50 w 81"/>
                <a:gd name="T35" fmla="*/ 5 h 21"/>
                <a:gd name="T36" fmla="*/ 60 w 81"/>
                <a:gd name="T37" fmla="*/ 6 h 21"/>
                <a:gd name="T38" fmla="*/ 71 w 81"/>
                <a:gd name="T39" fmla="*/ 7 h 21"/>
                <a:gd name="T40" fmla="*/ 81 w 81"/>
                <a:gd name="T41" fmla="*/ 9 h 21"/>
                <a:gd name="T42" fmla="*/ 81 w 81"/>
                <a:gd name="T43" fmla="*/ 11 h 21"/>
                <a:gd name="T44" fmla="*/ 81 w 81"/>
                <a:gd name="T45" fmla="*/ 14 h 21"/>
                <a:gd name="T46" fmla="*/ 81 w 81"/>
                <a:gd name="T47" fmla="*/ 18 h 21"/>
                <a:gd name="T48" fmla="*/ 81 w 81"/>
                <a:gd name="T49" fmla="*/ 21 h 21"/>
                <a:gd name="T50" fmla="*/ 79 w 81"/>
                <a:gd name="T51" fmla="*/ 21 h 21"/>
                <a:gd name="T52" fmla="*/ 76 w 81"/>
                <a:gd name="T53" fmla="*/ 20 h 21"/>
                <a:gd name="T54" fmla="*/ 73 w 81"/>
                <a:gd name="T55" fmla="*/ 20 h 21"/>
                <a:gd name="T56" fmla="*/ 69 w 81"/>
                <a:gd name="T57"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21">
                  <a:moveTo>
                    <a:pt x="69" y="19"/>
                  </a:moveTo>
                  <a:lnTo>
                    <a:pt x="64" y="18"/>
                  </a:lnTo>
                  <a:lnTo>
                    <a:pt x="58" y="16"/>
                  </a:lnTo>
                  <a:lnTo>
                    <a:pt x="52" y="15"/>
                  </a:lnTo>
                  <a:lnTo>
                    <a:pt x="47" y="14"/>
                  </a:lnTo>
                  <a:lnTo>
                    <a:pt x="40" y="14"/>
                  </a:lnTo>
                  <a:lnTo>
                    <a:pt x="30" y="14"/>
                  </a:lnTo>
                  <a:lnTo>
                    <a:pt x="17" y="13"/>
                  </a:lnTo>
                  <a:lnTo>
                    <a:pt x="0" y="13"/>
                  </a:lnTo>
                  <a:lnTo>
                    <a:pt x="0" y="10"/>
                  </a:lnTo>
                  <a:lnTo>
                    <a:pt x="0" y="6"/>
                  </a:lnTo>
                  <a:lnTo>
                    <a:pt x="0" y="3"/>
                  </a:lnTo>
                  <a:lnTo>
                    <a:pt x="0" y="0"/>
                  </a:lnTo>
                  <a:lnTo>
                    <a:pt x="10" y="1"/>
                  </a:lnTo>
                  <a:lnTo>
                    <a:pt x="20" y="2"/>
                  </a:lnTo>
                  <a:lnTo>
                    <a:pt x="30" y="3"/>
                  </a:lnTo>
                  <a:lnTo>
                    <a:pt x="40" y="4"/>
                  </a:lnTo>
                  <a:lnTo>
                    <a:pt x="50" y="5"/>
                  </a:lnTo>
                  <a:lnTo>
                    <a:pt x="60" y="6"/>
                  </a:lnTo>
                  <a:lnTo>
                    <a:pt x="71" y="7"/>
                  </a:lnTo>
                  <a:lnTo>
                    <a:pt x="81" y="9"/>
                  </a:lnTo>
                  <a:lnTo>
                    <a:pt x="81" y="11"/>
                  </a:lnTo>
                  <a:lnTo>
                    <a:pt x="81" y="14"/>
                  </a:lnTo>
                  <a:lnTo>
                    <a:pt x="81" y="18"/>
                  </a:lnTo>
                  <a:lnTo>
                    <a:pt x="81" y="21"/>
                  </a:lnTo>
                  <a:lnTo>
                    <a:pt x="79" y="21"/>
                  </a:lnTo>
                  <a:lnTo>
                    <a:pt x="76" y="20"/>
                  </a:lnTo>
                  <a:lnTo>
                    <a:pt x="73" y="20"/>
                  </a:lnTo>
                  <a:lnTo>
                    <a:pt x="69"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0" name="Freeform 26"/>
            <p:cNvSpPr>
              <a:spLocks/>
            </p:cNvSpPr>
            <p:nvPr/>
          </p:nvSpPr>
          <p:spPr bwMode="auto">
            <a:xfrm>
              <a:off x="2296" y="1096"/>
              <a:ext cx="135" cy="34"/>
            </a:xfrm>
            <a:custGeom>
              <a:avLst/>
              <a:gdLst>
                <a:gd name="T0" fmla="*/ 60 w 81"/>
                <a:gd name="T1" fmla="*/ 24 h 26"/>
                <a:gd name="T2" fmla="*/ 50 w 81"/>
                <a:gd name="T3" fmla="*/ 22 h 26"/>
                <a:gd name="T4" fmla="*/ 42 w 81"/>
                <a:gd name="T5" fmla="*/ 19 h 26"/>
                <a:gd name="T6" fmla="*/ 36 w 81"/>
                <a:gd name="T7" fmla="*/ 18 h 26"/>
                <a:gd name="T8" fmla="*/ 30 w 81"/>
                <a:gd name="T9" fmla="*/ 17 h 26"/>
                <a:gd name="T10" fmla="*/ 24 w 81"/>
                <a:gd name="T11" fmla="*/ 16 h 26"/>
                <a:gd name="T12" fmla="*/ 18 w 81"/>
                <a:gd name="T13" fmla="*/ 15 h 26"/>
                <a:gd name="T14" fmla="*/ 10 w 81"/>
                <a:gd name="T15" fmla="*/ 15 h 26"/>
                <a:gd name="T16" fmla="*/ 0 w 81"/>
                <a:gd name="T17" fmla="*/ 14 h 26"/>
                <a:gd name="T18" fmla="*/ 0 w 81"/>
                <a:gd name="T19" fmla="*/ 10 h 26"/>
                <a:gd name="T20" fmla="*/ 0 w 81"/>
                <a:gd name="T21" fmla="*/ 7 h 26"/>
                <a:gd name="T22" fmla="*/ 0 w 81"/>
                <a:gd name="T23" fmla="*/ 4 h 26"/>
                <a:gd name="T24" fmla="*/ 0 w 81"/>
                <a:gd name="T25" fmla="*/ 0 h 26"/>
                <a:gd name="T26" fmla="*/ 10 w 81"/>
                <a:gd name="T27" fmla="*/ 3 h 26"/>
                <a:gd name="T28" fmla="*/ 20 w 81"/>
                <a:gd name="T29" fmla="*/ 5 h 26"/>
                <a:gd name="T30" fmla="*/ 30 w 81"/>
                <a:gd name="T31" fmla="*/ 7 h 26"/>
                <a:gd name="T32" fmla="*/ 40 w 81"/>
                <a:gd name="T33" fmla="*/ 9 h 26"/>
                <a:gd name="T34" fmla="*/ 50 w 81"/>
                <a:gd name="T35" fmla="*/ 11 h 26"/>
                <a:gd name="T36" fmla="*/ 60 w 81"/>
                <a:gd name="T37" fmla="*/ 14 h 26"/>
                <a:gd name="T38" fmla="*/ 71 w 81"/>
                <a:gd name="T39" fmla="*/ 16 h 26"/>
                <a:gd name="T40" fmla="*/ 81 w 81"/>
                <a:gd name="T41" fmla="*/ 18 h 26"/>
                <a:gd name="T42" fmla="*/ 81 w 81"/>
                <a:gd name="T43" fmla="*/ 20 h 26"/>
                <a:gd name="T44" fmla="*/ 81 w 81"/>
                <a:gd name="T45" fmla="*/ 22 h 26"/>
                <a:gd name="T46" fmla="*/ 81 w 81"/>
                <a:gd name="T47" fmla="*/ 24 h 26"/>
                <a:gd name="T48" fmla="*/ 81 w 81"/>
                <a:gd name="T49" fmla="*/ 26 h 26"/>
                <a:gd name="T50" fmla="*/ 76 w 81"/>
                <a:gd name="T51" fmla="*/ 25 h 26"/>
                <a:gd name="T52" fmla="*/ 71 w 81"/>
                <a:gd name="T53" fmla="*/ 25 h 26"/>
                <a:gd name="T54" fmla="*/ 66 w 81"/>
                <a:gd name="T55" fmla="*/ 25 h 26"/>
                <a:gd name="T56" fmla="*/ 60 w 81"/>
                <a:gd name="T57"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26">
                  <a:moveTo>
                    <a:pt x="60" y="24"/>
                  </a:moveTo>
                  <a:lnTo>
                    <a:pt x="50" y="22"/>
                  </a:lnTo>
                  <a:lnTo>
                    <a:pt x="42" y="19"/>
                  </a:lnTo>
                  <a:lnTo>
                    <a:pt x="36" y="18"/>
                  </a:lnTo>
                  <a:lnTo>
                    <a:pt x="30" y="17"/>
                  </a:lnTo>
                  <a:lnTo>
                    <a:pt x="24" y="16"/>
                  </a:lnTo>
                  <a:lnTo>
                    <a:pt x="18" y="15"/>
                  </a:lnTo>
                  <a:lnTo>
                    <a:pt x="10" y="15"/>
                  </a:lnTo>
                  <a:lnTo>
                    <a:pt x="0" y="14"/>
                  </a:lnTo>
                  <a:lnTo>
                    <a:pt x="0" y="10"/>
                  </a:lnTo>
                  <a:lnTo>
                    <a:pt x="0" y="7"/>
                  </a:lnTo>
                  <a:lnTo>
                    <a:pt x="0" y="4"/>
                  </a:lnTo>
                  <a:lnTo>
                    <a:pt x="0" y="0"/>
                  </a:lnTo>
                  <a:lnTo>
                    <a:pt x="10" y="3"/>
                  </a:lnTo>
                  <a:lnTo>
                    <a:pt x="20" y="5"/>
                  </a:lnTo>
                  <a:lnTo>
                    <a:pt x="30" y="7"/>
                  </a:lnTo>
                  <a:lnTo>
                    <a:pt x="40" y="9"/>
                  </a:lnTo>
                  <a:lnTo>
                    <a:pt x="50" y="11"/>
                  </a:lnTo>
                  <a:lnTo>
                    <a:pt x="60" y="14"/>
                  </a:lnTo>
                  <a:lnTo>
                    <a:pt x="71" y="16"/>
                  </a:lnTo>
                  <a:lnTo>
                    <a:pt x="81" y="18"/>
                  </a:lnTo>
                  <a:lnTo>
                    <a:pt x="81" y="20"/>
                  </a:lnTo>
                  <a:lnTo>
                    <a:pt x="81" y="22"/>
                  </a:lnTo>
                  <a:lnTo>
                    <a:pt x="81" y="24"/>
                  </a:lnTo>
                  <a:lnTo>
                    <a:pt x="81" y="26"/>
                  </a:lnTo>
                  <a:lnTo>
                    <a:pt x="76" y="25"/>
                  </a:lnTo>
                  <a:lnTo>
                    <a:pt x="71" y="25"/>
                  </a:lnTo>
                  <a:lnTo>
                    <a:pt x="66" y="25"/>
                  </a:lnTo>
                  <a:lnTo>
                    <a:pt x="6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1" name="Freeform 27"/>
            <p:cNvSpPr>
              <a:spLocks/>
            </p:cNvSpPr>
            <p:nvPr/>
          </p:nvSpPr>
          <p:spPr bwMode="auto">
            <a:xfrm>
              <a:off x="1721" y="1080"/>
              <a:ext cx="120" cy="11"/>
            </a:xfrm>
            <a:custGeom>
              <a:avLst/>
              <a:gdLst>
                <a:gd name="T0" fmla="*/ 0 w 72"/>
                <a:gd name="T1" fmla="*/ 8 h 8"/>
                <a:gd name="T2" fmla="*/ 0 w 72"/>
                <a:gd name="T3" fmla="*/ 6 h 8"/>
                <a:gd name="T4" fmla="*/ 0 w 72"/>
                <a:gd name="T5" fmla="*/ 4 h 8"/>
                <a:gd name="T6" fmla="*/ 0 w 72"/>
                <a:gd name="T7" fmla="*/ 2 h 8"/>
                <a:gd name="T8" fmla="*/ 0 w 72"/>
                <a:gd name="T9" fmla="*/ 0 h 8"/>
                <a:gd name="T10" fmla="*/ 9 w 72"/>
                <a:gd name="T11" fmla="*/ 0 h 8"/>
                <a:gd name="T12" fmla="*/ 18 w 72"/>
                <a:gd name="T13" fmla="*/ 0 h 8"/>
                <a:gd name="T14" fmla="*/ 27 w 72"/>
                <a:gd name="T15" fmla="*/ 0 h 8"/>
                <a:gd name="T16" fmla="*/ 37 w 72"/>
                <a:gd name="T17" fmla="*/ 0 h 8"/>
                <a:gd name="T18" fmla="*/ 46 w 72"/>
                <a:gd name="T19" fmla="*/ 0 h 8"/>
                <a:gd name="T20" fmla="*/ 54 w 72"/>
                <a:gd name="T21" fmla="*/ 0 h 8"/>
                <a:gd name="T22" fmla="*/ 63 w 72"/>
                <a:gd name="T23" fmla="*/ 0 h 8"/>
                <a:gd name="T24" fmla="*/ 72 w 72"/>
                <a:gd name="T25" fmla="*/ 0 h 8"/>
                <a:gd name="T26" fmla="*/ 72 w 72"/>
                <a:gd name="T27" fmla="*/ 2 h 8"/>
                <a:gd name="T28" fmla="*/ 72 w 72"/>
                <a:gd name="T29" fmla="*/ 3 h 8"/>
                <a:gd name="T30" fmla="*/ 72 w 72"/>
                <a:gd name="T31" fmla="*/ 6 h 8"/>
                <a:gd name="T32" fmla="*/ 72 w 72"/>
                <a:gd name="T33" fmla="*/ 8 h 8"/>
                <a:gd name="T34" fmla="*/ 63 w 72"/>
                <a:gd name="T35" fmla="*/ 8 h 8"/>
                <a:gd name="T36" fmla="*/ 54 w 72"/>
                <a:gd name="T37" fmla="*/ 8 h 8"/>
                <a:gd name="T38" fmla="*/ 46 w 72"/>
                <a:gd name="T39" fmla="*/ 8 h 8"/>
                <a:gd name="T40" fmla="*/ 37 w 72"/>
                <a:gd name="T41" fmla="*/ 8 h 8"/>
                <a:gd name="T42" fmla="*/ 28 w 72"/>
                <a:gd name="T43" fmla="*/ 8 h 8"/>
                <a:gd name="T44" fmla="*/ 18 w 72"/>
                <a:gd name="T45" fmla="*/ 8 h 8"/>
                <a:gd name="T46" fmla="*/ 9 w 72"/>
                <a:gd name="T47" fmla="*/ 8 h 8"/>
                <a:gd name="T48" fmla="*/ 0 w 72"/>
                <a:gd name="T4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8">
                  <a:moveTo>
                    <a:pt x="0" y="8"/>
                  </a:moveTo>
                  <a:lnTo>
                    <a:pt x="0" y="6"/>
                  </a:lnTo>
                  <a:lnTo>
                    <a:pt x="0" y="4"/>
                  </a:lnTo>
                  <a:lnTo>
                    <a:pt x="0" y="2"/>
                  </a:lnTo>
                  <a:lnTo>
                    <a:pt x="0" y="0"/>
                  </a:lnTo>
                  <a:lnTo>
                    <a:pt x="9" y="0"/>
                  </a:lnTo>
                  <a:lnTo>
                    <a:pt x="18" y="0"/>
                  </a:lnTo>
                  <a:lnTo>
                    <a:pt x="27" y="0"/>
                  </a:lnTo>
                  <a:lnTo>
                    <a:pt x="37" y="0"/>
                  </a:lnTo>
                  <a:lnTo>
                    <a:pt x="46" y="0"/>
                  </a:lnTo>
                  <a:lnTo>
                    <a:pt x="54" y="0"/>
                  </a:lnTo>
                  <a:lnTo>
                    <a:pt x="63" y="0"/>
                  </a:lnTo>
                  <a:lnTo>
                    <a:pt x="72" y="0"/>
                  </a:lnTo>
                  <a:lnTo>
                    <a:pt x="72" y="2"/>
                  </a:lnTo>
                  <a:lnTo>
                    <a:pt x="72" y="3"/>
                  </a:lnTo>
                  <a:lnTo>
                    <a:pt x="72" y="6"/>
                  </a:lnTo>
                  <a:lnTo>
                    <a:pt x="72" y="8"/>
                  </a:lnTo>
                  <a:lnTo>
                    <a:pt x="63" y="8"/>
                  </a:lnTo>
                  <a:lnTo>
                    <a:pt x="54" y="8"/>
                  </a:lnTo>
                  <a:lnTo>
                    <a:pt x="46" y="8"/>
                  </a:lnTo>
                  <a:lnTo>
                    <a:pt x="37" y="8"/>
                  </a:lnTo>
                  <a:lnTo>
                    <a:pt x="28" y="8"/>
                  </a:lnTo>
                  <a:lnTo>
                    <a:pt x="18" y="8"/>
                  </a:lnTo>
                  <a:lnTo>
                    <a:pt x="9"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2" name="Freeform 28"/>
            <p:cNvSpPr>
              <a:spLocks/>
            </p:cNvSpPr>
            <p:nvPr/>
          </p:nvSpPr>
          <p:spPr bwMode="auto">
            <a:xfrm>
              <a:off x="2333" y="1047"/>
              <a:ext cx="71" cy="24"/>
            </a:xfrm>
            <a:custGeom>
              <a:avLst/>
              <a:gdLst>
                <a:gd name="T0" fmla="*/ 29 w 43"/>
                <a:gd name="T1" fmla="*/ 18 h 18"/>
                <a:gd name="T2" fmla="*/ 23 w 43"/>
                <a:gd name="T3" fmla="*/ 16 h 18"/>
                <a:gd name="T4" fmla="*/ 15 w 43"/>
                <a:gd name="T5" fmla="*/ 14 h 18"/>
                <a:gd name="T6" fmla="*/ 8 w 43"/>
                <a:gd name="T7" fmla="*/ 12 h 18"/>
                <a:gd name="T8" fmla="*/ 0 w 43"/>
                <a:gd name="T9" fmla="*/ 9 h 18"/>
                <a:gd name="T10" fmla="*/ 0 w 43"/>
                <a:gd name="T11" fmla="*/ 7 h 18"/>
                <a:gd name="T12" fmla="*/ 0 w 43"/>
                <a:gd name="T13" fmla="*/ 5 h 18"/>
                <a:gd name="T14" fmla="*/ 0 w 43"/>
                <a:gd name="T15" fmla="*/ 3 h 18"/>
                <a:gd name="T16" fmla="*/ 0 w 43"/>
                <a:gd name="T17" fmla="*/ 0 h 18"/>
                <a:gd name="T18" fmla="*/ 6 w 43"/>
                <a:gd name="T19" fmla="*/ 2 h 18"/>
                <a:gd name="T20" fmla="*/ 10 w 43"/>
                <a:gd name="T21" fmla="*/ 3 h 18"/>
                <a:gd name="T22" fmla="*/ 16 w 43"/>
                <a:gd name="T23" fmla="*/ 4 h 18"/>
                <a:gd name="T24" fmla="*/ 21 w 43"/>
                <a:gd name="T25" fmla="*/ 5 h 18"/>
                <a:gd name="T26" fmla="*/ 26 w 43"/>
                <a:gd name="T27" fmla="*/ 6 h 18"/>
                <a:gd name="T28" fmla="*/ 31 w 43"/>
                <a:gd name="T29" fmla="*/ 7 h 18"/>
                <a:gd name="T30" fmla="*/ 37 w 43"/>
                <a:gd name="T31" fmla="*/ 8 h 18"/>
                <a:gd name="T32" fmla="*/ 43 w 43"/>
                <a:gd name="T33" fmla="*/ 9 h 18"/>
                <a:gd name="T34" fmla="*/ 40 w 43"/>
                <a:gd name="T35" fmla="*/ 15 h 18"/>
                <a:gd name="T36" fmla="*/ 38 w 43"/>
                <a:gd name="T37" fmla="*/ 17 h 18"/>
                <a:gd name="T38" fmla="*/ 35 w 43"/>
                <a:gd name="T39" fmla="*/ 18 h 18"/>
                <a:gd name="T40" fmla="*/ 29 w 43"/>
                <a:gd name="T4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18">
                  <a:moveTo>
                    <a:pt x="29" y="18"/>
                  </a:moveTo>
                  <a:lnTo>
                    <a:pt x="23" y="16"/>
                  </a:lnTo>
                  <a:lnTo>
                    <a:pt x="15" y="14"/>
                  </a:lnTo>
                  <a:lnTo>
                    <a:pt x="8" y="12"/>
                  </a:lnTo>
                  <a:lnTo>
                    <a:pt x="0" y="9"/>
                  </a:lnTo>
                  <a:lnTo>
                    <a:pt x="0" y="7"/>
                  </a:lnTo>
                  <a:lnTo>
                    <a:pt x="0" y="5"/>
                  </a:lnTo>
                  <a:lnTo>
                    <a:pt x="0" y="3"/>
                  </a:lnTo>
                  <a:lnTo>
                    <a:pt x="0" y="0"/>
                  </a:lnTo>
                  <a:lnTo>
                    <a:pt x="6" y="2"/>
                  </a:lnTo>
                  <a:lnTo>
                    <a:pt x="10" y="3"/>
                  </a:lnTo>
                  <a:lnTo>
                    <a:pt x="16" y="4"/>
                  </a:lnTo>
                  <a:lnTo>
                    <a:pt x="21" y="5"/>
                  </a:lnTo>
                  <a:lnTo>
                    <a:pt x="26" y="6"/>
                  </a:lnTo>
                  <a:lnTo>
                    <a:pt x="31" y="7"/>
                  </a:lnTo>
                  <a:lnTo>
                    <a:pt x="37" y="8"/>
                  </a:lnTo>
                  <a:lnTo>
                    <a:pt x="43" y="9"/>
                  </a:lnTo>
                  <a:lnTo>
                    <a:pt x="40" y="15"/>
                  </a:lnTo>
                  <a:lnTo>
                    <a:pt x="38" y="17"/>
                  </a:lnTo>
                  <a:lnTo>
                    <a:pt x="35" y="18"/>
                  </a:lnTo>
                  <a:lnTo>
                    <a:pt x="2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3" name="Freeform 29"/>
            <p:cNvSpPr>
              <a:spLocks/>
            </p:cNvSpPr>
            <p:nvPr/>
          </p:nvSpPr>
          <p:spPr bwMode="auto">
            <a:xfrm>
              <a:off x="2954" y="752"/>
              <a:ext cx="46" cy="125"/>
            </a:xfrm>
            <a:custGeom>
              <a:avLst/>
              <a:gdLst>
                <a:gd name="T0" fmla="*/ 2 w 28"/>
                <a:gd name="T1" fmla="*/ 94 h 94"/>
                <a:gd name="T2" fmla="*/ 2 w 28"/>
                <a:gd name="T3" fmla="*/ 83 h 94"/>
                <a:gd name="T4" fmla="*/ 1 w 28"/>
                <a:gd name="T5" fmla="*/ 73 h 94"/>
                <a:gd name="T6" fmla="*/ 1 w 28"/>
                <a:gd name="T7" fmla="*/ 63 h 94"/>
                <a:gd name="T8" fmla="*/ 0 w 28"/>
                <a:gd name="T9" fmla="*/ 52 h 94"/>
                <a:gd name="T10" fmla="*/ 4 w 28"/>
                <a:gd name="T11" fmla="*/ 39 h 94"/>
                <a:gd name="T12" fmla="*/ 6 w 28"/>
                <a:gd name="T13" fmla="*/ 26 h 94"/>
                <a:gd name="T14" fmla="*/ 9 w 28"/>
                <a:gd name="T15" fmla="*/ 13 h 94"/>
                <a:gd name="T16" fmla="*/ 11 w 28"/>
                <a:gd name="T17" fmla="*/ 0 h 94"/>
                <a:gd name="T18" fmla="*/ 16 w 28"/>
                <a:gd name="T19" fmla="*/ 1 h 94"/>
                <a:gd name="T20" fmla="*/ 20 w 28"/>
                <a:gd name="T21" fmla="*/ 3 h 94"/>
                <a:gd name="T22" fmla="*/ 24 w 28"/>
                <a:gd name="T23" fmla="*/ 4 h 94"/>
                <a:gd name="T24" fmla="*/ 28 w 28"/>
                <a:gd name="T25" fmla="*/ 5 h 94"/>
                <a:gd name="T26" fmla="*/ 28 w 28"/>
                <a:gd name="T27" fmla="*/ 8 h 94"/>
                <a:gd name="T28" fmla="*/ 28 w 28"/>
                <a:gd name="T29" fmla="*/ 13 h 94"/>
                <a:gd name="T30" fmla="*/ 28 w 28"/>
                <a:gd name="T31" fmla="*/ 17 h 94"/>
                <a:gd name="T32" fmla="*/ 28 w 28"/>
                <a:gd name="T33" fmla="*/ 22 h 94"/>
                <a:gd name="T34" fmla="*/ 26 w 28"/>
                <a:gd name="T35" fmla="*/ 22 h 94"/>
                <a:gd name="T36" fmla="*/ 23 w 28"/>
                <a:gd name="T37" fmla="*/ 22 h 94"/>
                <a:gd name="T38" fmla="*/ 19 w 28"/>
                <a:gd name="T39" fmla="*/ 22 h 94"/>
                <a:gd name="T40" fmla="*/ 16 w 28"/>
                <a:gd name="T41" fmla="*/ 22 h 94"/>
                <a:gd name="T42" fmla="*/ 15 w 28"/>
                <a:gd name="T43" fmla="*/ 39 h 94"/>
                <a:gd name="T44" fmla="*/ 14 w 28"/>
                <a:gd name="T45" fmla="*/ 56 h 94"/>
                <a:gd name="T46" fmla="*/ 13 w 28"/>
                <a:gd name="T47" fmla="*/ 74 h 94"/>
                <a:gd name="T48" fmla="*/ 11 w 28"/>
                <a:gd name="T49" fmla="*/ 92 h 94"/>
                <a:gd name="T50" fmla="*/ 9 w 28"/>
                <a:gd name="T51" fmla="*/ 93 h 94"/>
                <a:gd name="T52" fmla="*/ 7 w 28"/>
                <a:gd name="T53" fmla="*/ 93 h 94"/>
                <a:gd name="T54" fmla="*/ 5 w 28"/>
                <a:gd name="T55" fmla="*/ 93 h 94"/>
                <a:gd name="T56" fmla="*/ 2 w 28"/>
                <a:gd name="T5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94">
                  <a:moveTo>
                    <a:pt x="2" y="94"/>
                  </a:moveTo>
                  <a:lnTo>
                    <a:pt x="2" y="83"/>
                  </a:lnTo>
                  <a:lnTo>
                    <a:pt x="1" y="73"/>
                  </a:lnTo>
                  <a:lnTo>
                    <a:pt x="1" y="63"/>
                  </a:lnTo>
                  <a:lnTo>
                    <a:pt x="0" y="52"/>
                  </a:lnTo>
                  <a:lnTo>
                    <a:pt x="4" y="39"/>
                  </a:lnTo>
                  <a:lnTo>
                    <a:pt x="6" y="26"/>
                  </a:lnTo>
                  <a:lnTo>
                    <a:pt x="9" y="13"/>
                  </a:lnTo>
                  <a:lnTo>
                    <a:pt x="11" y="0"/>
                  </a:lnTo>
                  <a:lnTo>
                    <a:pt x="16" y="1"/>
                  </a:lnTo>
                  <a:lnTo>
                    <a:pt x="20" y="3"/>
                  </a:lnTo>
                  <a:lnTo>
                    <a:pt x="24" y="4"/>
                  </a:lnTo>
                  <a:lnTo>
                    <a:pt x="28" y="5"/>
                  </a:lnTo>
                  <a:lnTo>
                    <a:pt x="28" y="8"/>
                  </a:lnTo>
                  <a:lnTo>
                    <a:pt x="28" y="13"/>
                  </a:lnTo>
                  <a:lnTo>
                    <a:pt x="28" y="17"/>
                  </a:lnTo>
                  <a:lnTo>
                    <a:pt x="28" y="22"/>
                  </a:lnTo>
                  <a:lnTo>
                    <a:pt x="26" y="22"/>
                  </a:lnTo>
                  <a:lnTo>
                    <a:pt x="23" y="22"/>
                  </a:lnTo>
                  <a:lnTo>
                    <a:pt x="19" y="22"/>
                  </a:lnTo>
                  <a:lnTo>
                    <a:pt x="16" y="22"/>
                  </a:lnTo>
                  <a:lnTo>
                    <a:pt x="15" y="39"/>
                  </a:lnTo>
                  <a:lnTo>
                    <a:pt x="14" y="56"/>
                  </a:lnTo>
                  <a:lnTo>
                    <a:pt x="13" y="74"/>
                  </a:lnTo>
                  <a:lnTo>
                    <a:pt x="11" y="92"/>
                  </a:lnTo>
                  <a:lnTo>
                    <a:pt x="9" y="93"/>
                  </a:lnTo>
                  <a:lnTo>
                    <a:pt x="7" y="93"/>
                  </a:lnTo>
                  <a:lnTo>
                    <a:pt x="5" y="93"/>
                  </a:lnTo>
                  <a:lnTo>
                    <a:pt x="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4" name="Freeform 30"/>
            <p:cNvSpPr>
              <a:spLocks/>
            </p:cNvSpPr>
            <p:nvPr/>
          </p:nvSpPr>
          <p:spPr bwMode="auto">
            <a:xfrm>
              <a:off x="2809" y="673"/>
              <a:ext cx="72" cy="51"/>
            </a:xfrm>
            <a:custGeom>
              <a:avLst/>
              <a:gdLst>
                <a:gd name="T0" fmla="*/ 0 w 43"/>
                <a:gd name="T1" fmla="*/ 39 h 39"/>
                <a:gd name="T2" fmla="*/ 2 w 43"/>
                <a:gd name="T3" fmla="*/ 34 h 39"/>
                <a:gd name="T4" fmla="*/ 5 w 43"/>
                <a:gd name="T5" fmla="*/ 28 h 39"/>
                <a:gd name="T6" fmla="*/ 7 w 43"/>
                <a:gd name="T7" fmla="*/ 23 h 39"/>
                <a:gd name="T8" fmla="*/ 9 w 43"/>
                <a:gd name="T9" fmla="*/ 18 h 39"/>
                <a:gd name="T10" fmla="*/ 16 w 43"/>
                <a:gd name="T11" fmla="*/ 12 h 39"/>
                <a:gd name="T12" fmla="*/ 21 w 43"/>
                <a:gd name="T13" fmla="*/ 9 h 39"/>
                <a:gd name="T14" fmla="*/ 26 w 43"/>
                <a:gd name="T15" fmla="*/ 6 h 39"/>
                <a:gd name="T16" fmla="*/ 29 w 43"/>
                <a:gd name="T17" fmla="*/ 3 h 39"/>
                <a:gd name="T18" fmla="*/ 33 w 43"/>
                <a:gd name="T19" fmla="*/ 2 h 39"/>
                <a:gd name="T20" fmla="*/ 35 w 43"/>
                <a:gd name="T21" fmla="*/ 1 h 39"/>
                <a:gd name="T22" fmla="*/ 38 w 43"/>
                <a:gd name="T23" fmla="*/ 1 h 39"/>
                <a:gd name="T24" fmla="*/ 43 w 43"/>
                <a:gd name="T25" fmla="*/ 0 h 39"/>
                <a:gd name="T26" fmla="*/ 43 w 43"/>
                <a:gd name="T27" fmla="*/ 2 h 39"/>
                <a:gd name="T28" fmla="*/ 43 w 43"/>
                <a:gd name="T29" fmla="*/ 5 h 39"/>
                <a:gd name="T30" fmla="*/ 43 w 43"/>
                <a:gd name="T31" fmla="*/ 7 h 39"/>
                <a:gd name="T32" fmla="*/ 43 w 43"/>
                <a:gd name="T33" fmla="*/ 9 h 39"/>
                <a:gd name="T34" fmla="*/ 37 w 43"/>
                <a:gd name="T35" fmla="*/ 12 h 39"/>
                <a:gd name="T36" fmla="*/ 33 w 43"/>
                <a:gd name="T37" fmla="*/ 17 h 39"/>
                <a:gd name="T38" fmla="*/ 27 w 43"/>
                <a:gd name="T39" fmla="*/ 20 h 39"/>
                <a:gd name="T40" fmla="*/ 21 w 43"/>
                <a:gd name="T41" fmla="*/ 23 h 39"/>
                <a:gd name="T42" fmla="*/ 17 w 43"/>
                <a:gd name="T43" fmla="*/ 28 h 39"/>
                <a:gd name="T44" fmla="*/ 11 w 43"/>
                <a:gd name="T45" fmla="*/ 31 h 39"/>
                <a:gd name="T46" fmla="*/ 6 w 43"/>
                <a:gd name="T47" fmla="*/ 36 h 39"/>
                <a:gd name="T48" fmla="*/ 0 w 43"/>
                <a:gd name="T4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9">
                  <a:moveTo>
                    <a:pt x="0" y="39"/>
                  </a:moveTo>
                  <a:lnTo>
                    <a:pt x="2" y="34"/>
                  </a:lnTo>
                  <a:lnTo>
                    <a:pt x="5" y="28"/>
                  </a:lnTo>
                  <a:lnTo>
                    <a:pt x="7" y="23"/>
                  </a:lnTo>
                  <a:lnTo>
                    <a:pt x="9" y="18"/>
                  </a:lnTo>
                  <a:lnTo>
                    <a:pt x="16" y="12"/>
                  </a:lnTo>
                  <a:lnTo>
                    <a:pt x="21" y="9"/>
                  </a:lnTo>
                  <a:lnTo>
                    <a:pt x="26" y="6"/>
                  </a:lnTo>
                  <a:lnTo>
                    <a:pt x="29" y="3"/>
                  </a:lnTo>
                  <a:lnTo>
                    <a:pt x="33" y="2"/>
                  </a:lnTo>
                  <a:lnTo>
                    <a:pt x="35" y="1"/>
                  </a:lnTo>
                  <a:lnTo>
                    <a:pt x="38" y="1"/>
                  </a:lnTo>
                  <a:lnTo>
                    <a:pt x="43" y="0"/>
                  </a:lnTo>
                  <a:lnTo>
                    <a:pt x="43" y="2"/>
                  </a:lnTo>
                  <a:lnTo>
                    <a:pt x="43" y="5"/>
                  </a:lnTo>
                  <a:lnTo>
                    <a:pt x="43" y="7"/>
                  </a:lnTo>
                  <a:lnTo>
                    <a:pt x="43" y="9"/>
                  </a:lnTo>
                  <a:lnTo>
                    <a:pt x="37" y="12"/>
                  </a:lnTo>
                  <a:lnTo>
                    <a:pt x="33" y="17"/>
                  </a:lnTo>
                  <a:lnTo>
                    <a:pt x="27" y="20"/>
                  </a:lnTo>
                  <a:lnTo>
                    <a:pt x="21" y="23"/>
                  </a:lnTo>
                  <a:lnTo>
                    <a:pt x="17" y="28"/>
                  </a:lnTo>
                  <a:lnTo>
                    <a:pt x="11" y="31"/>
                  </a:lnTo>
                  <a:lnTo>
                    <a:pt x="6" y="36"/>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5" name="Freeform 31"/>
            <p:cNvSpPr>
              <a:spLocks/>
            </p:cNvSpPr>
            <p:nvPr/>
          </p:nvSpPr>
          <p:spPr bwMode="auto">
            <a:xfrm>
              <a:off x="1712" y="240"/>
              <a:ext cx="468" cy="1542"/>
            </a:xfrm>
            <a:custGeom>
              <a:avLst/>
              <a:gdLst>
                <a:gd name="T0" fmla="*/ 8 w 282"/>
                <a:gd name="T1" fmla="*/ 1035 h 1162"/>
                <a:gd name="T2" fmla="*/ 49 w 282"/>
                <a:gd name="T3" fmla="*/ 1006 h 1162"/>
                <a:gd name="T4" fmla="*/ 83 w 282"/>
                <a:gd name="T5" fmla="*/ 985 h 1162"/>
                <a:gd name="T6" fmla="*/ 88 w 282"/>
                <a:gd name="T7" fmla="*/ 969 h 1162"/>
                <a:gd name="T8" fmla="*/ 96 w 282"/>
                <a:gd name="T9" fmla="*/ 965 h 1162"/>
                <a:gd name="T10" fmla="*/ 104 w 282"/>
                <a:gd name="T11" fmla="*/ 769 h 1162"/>
                <a:gd name="T12" fmla="*/ 98 w 282"/>
                <a:gd name="T13" fmla="*/ 685 h 1162"/>
                <a:gd name="T14" fmla="*/ 85 w 282"/>
                <a:gd name="T15" fmla="*/ 669 h 1162"/>
                <a:gd name="T16" fmla="*/ 63 w 282"/>
                <a:gd name="T17" fmla="*/ 649 h 1162"/>
                <a:gd name="T18" fmla="*/ 54 w 282"/>
                <a:gd name="T19" fmla="*/ 629 h 1162"/>
                <a:gd name="T20" fmla="*/ 37 w 282"/>
                <a:gd name="T21" fmla="*/ 610 h 1162"/>
                <a:gd name="T22" fmla="*/ 8 w 282"/>
                <a:gd name="T23" fmla="*/ 597 h 1162"/>
                <a:gd name="T24" fmla="*/ 1 w 282"/>
                <a:gd name="T25" fmla="*/ 584 h 1162"/>
                <a:gd name="T26" fmla="*/ 26 w 282"/>
                <a:gd name="T27" fmla="*/ 569 h 1162"/>
                <a:gd name="T28" fmla="*/ 73 w 282"/>
                <a:gd name="T29" fmla="*/ 557 h 1162"/>
                <a:gd name="T30" fmla="*/ 96 w 282"/>
                <a:gd name="T31" fmla="*/ 367 h 1162"/>
                <a:gd name="T32" fmla="*/ 92 w 282"/>
                <a:gd name="T33" fmla="*/ 241 h 1162"/>
                <a:gd name="T34" fmla="*/ 106 w 282"/>
                <a:gd name="T35" fmla="*/ 205 h 1162"/>
                <a:gd name="T36" fmla="*/ 114 w 282"/>
                <a:gd name="T37" fmla="*/ 183 h 1162"/>
                <a:gd name="T38" fmla="*/ 94 w 282"/>
                <a:gd name="T39" fmla="*/ 169 h 1162"/>
                <a:gd name="T40" fmla="*/ 79 w 282"/>
                <a:gd name="T41" fmla="*/ 126 h 1162"/>
                <a:gd name="T42" fmla="*/ 94 w 282"/>
                <a:gd name="T43" fmla="*/ 12 h 1162"/>
                <a:gd name="T44" fmla="*/ 101 w 282"/>
                <a:gd name="T45" fmla="*/ 0 h 1162"/>
                <a:gd name="T46" fmla="*/ 115 w 282"/>
                <a:gd name="T47" fmla="*/ 37 h 1162"/>
                <a:gd name="T48" fmla="*/ 132 w 282"/>
                <a:gd name="T49" fmla="*/ 101 h 1162"/>
                <a:gd name="T50" fmla="*/ 137 w 282"/>
                <a:gd name="T51" fmla="*/ 155 h 1162"/>
                <a:gd name="T52" fmla="*/ 127 w 282"/>
                <a:gd name="T53" fmla="*/ 168 h 1162"/>
                <a:gd name="T54" fmla="*/ 124 w 282"/>
                <a:gd name="T55" fmla="*/ 190 h 1162"/>
                <a:gd name="T56" fmla="*/ 131 w 282"/>
                <a:gd name="T57" fmla="*/ 200 h 1162"/>
                <a:gd name="T58" fmla="*/ 140 w 282"/>
                <a:gd name="T59" fmla="*/ 214 h 1162"/>
                <a:gd name="T60" fmla="*/ 146 w 282"/>
                <a:gd name="T61" fmla="*/ 290 h 1162"/>
                <a:gd name="T62" fmla="*/ 169 w 282"/>
                <a:gd name="T63" fmla="*/ 482 h 1162"/>
                <a:gd name="T64" fmla="*/ 179 w 282"/>
                <a:gd name="T65" fmla="*/ 548 h 1162"/>
                <a:gd name="T66" fmla="*/ 204 w 282"/>
                <a:gd name="T67" fmla="*/ 558 h 1162"/>
                <a:gd name="T68" fmla="*/ 236 w 282"/>
                <a:gd name="T69" fmla="*/ 565 h 1162"/>
                <a:gd name="T70" fmla="*/ 246 w 282"/>
                <a:gd name="T71" fmla="*/ 577 h 1162"/>
                <a:gd name="T72" fmla="*/ 229 w 282"/>
                <a:gd name="T73" fmla="*/ 592 h 1162"/>
                <a:gd name="T74" fmla="*/ 212 w 282"/>
                <a:gd name="T75" fmla="*/ 613 h 1162"/>
                <a:gd name="T76" fmla="*/ 198 w 282"/>
                <a:gd name="T77" fmla="*/ 626 h 1162"/>
                <a:gd name="T78" fmla="*/ 191 w 282"/>
                <a:gd name="T79" fmla="*/ 645 h 1162"/>
                <a:gd name="T80" fmla="*/ 170 w 282"/>
                <a:gd name="T81" fmla="*/ 679 h 1162"/>
                <a:gd name="T82" fmla="*/ 158 w 282"/>
                <a:gd name="T83" fmla="*/ 704 h 1162"/>
                <a:gd name="T84" fmla="*/ 171 w 282"/>
                <a:gd name="T85" fmla="*/ 837 h 1162"/>
                <a:gd name="T86" fmla="*/ 184 w 282"/>
                <a:gd name="T87" fmla="*/ 949 h 1162"/>
                <a:gd name="T88" fmla="*/ 196 w 282"/>
                <a:gd name="T89" fmla="*/ 960 h 1162"/>
                <a:gd name="T90" fmla="*/ 246 w 282"/>
                <a:gd name="T91" fmla="*/ 1023 h 1162"/>
                <a:gd name="T92" fmla="*/ 274 w 282"/>
                <a:gd name="T93" fmla="*/ 1057 h 1162"/>
                <a:gd name="T94" fmla="*/ 267 w 282"/>
                <a:gd name="T95" fmla="*/ 1104 h 1162"/>
                <a:gd name="T96" fmla="*/ 245 w 282"/>
                <a:gd name="T97" fmla="*/ 1140 h 1162"/>
                <a:gd name="T98" fmla="*/ 193 w 282"/>
                <a:gd name="T99" fmla="*/ 1151 h 1162"/>
                <a:gd name="T100" fmla="*/ 142 w 282"/>
                <a:gd name="T101" fmla="*/ 1160 h 1162"/>
                <a:gd name="T102" fmla="*/ 88 w 282"/>
                <a:gd name="T103" fmla="*/ 1148 h 1162"/>
                <a:gd name="T104" fmla="*/ 57 w 282"/>
                <a:gd name="T105" fmla="*/ 1140 h 1162"/>
                <a:gd name="T106" fmla="*/ 22 w 282"/>
                <a:gd name="T107" fmla="*/ 1100 h 1162"/>
                <a:gd name="T108" fmla="*/ 8 w 282"/>
                <a:gd name="T109" fmla="*/ 1071 h 1162"/>
                <a:gd name="T110" fmla="*/ 4 w 282"/>
                <a:gd name="T111" fmla="*/ 104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 h="1162">
                  <a:moveTo>
                    <a:pt x="4" y="1044"/>
                  </a:moveTo>
                  <a:lnTo>
                    <a:pt x="5" y="1042"/>
                  </a:lnTo>
                  <a:lnTo>
                    <a:pt x="6" y="1038"/>
                  </a:lnTo>
                  <a:lnTo>
                    <a:pt x="8" y="1035"/>
                  </a:lnTo>
                  <a:lnTo>
                    <a:pt x="9" y="1033"/>
                  </a:lnTo>
                  <a:lnTo>
                    <a:pt x="25" y="1023"/>
                  </a:lnTo>
                  <a:lnTo>
                    <a:pt x="38" y="1014"/>
                  </a:lnTo>
                  <a:lnTo>
                    <a:pt x="49" y="1006"/>
                  </a:lnTo>
                  <a:lnTo>
                    <a:pt x="59" y="999"/>
                  </a:lnTo>
                  <a:lnTo>
                    <a:pt x="68" y="994"/>
                  </a:lnTo>
                  <a:lnTo>
                    <a:pt x="76" y="988"/>
                  </a:lnTo>
                  <a:lnTo>
                    <a:pt x="83" y="985"/>
                  </a:lnTo>
                  <a:lnTo>
                    <a:pt x="89" y="982"/>
                  </a:lnTo>
                  <a:lnTo>
                    <a:pt x="89" y="978"/>
                  </a:lnTo>
                  <a:lnTo>
                    <a:pt x="89" y="973"/>
                  </a:lnTo>
                  <a:lnTo>
                    <a:pt x="88" y="969"/>
                  </a:lnTo>
                  <a:lnTo>
                    <a:pt x="88" y="965"/>
                  </a:lnTo>
                  <a:lnTo>
                    <a:pt x="91" y="965"/>
                  </a:lnTo>
                  <a:lnTo>
                    <a:pt x="94" y="965"/>
                  </a:lnTo>
                  <a:lnTo>
                    <a:pt x="96" y="965"/>
                  </a:lnTo>
                  <a:lnTo>
                    <a:pt x="100" y="965"/>
                  </a:lnTo>
                  <a:lnTo>
                    <a:pt x="103" y="867"/>
                  </a:lnTo>
                  <a:lnTo>
                    <a:pt x="104" y="809"/>
                  </a:lnTo>
                  <a:lnTo>
                    <a:pt x="104" y="769"/>
                  </a:lnTo>
                  <a:lnTo>
                    <a:pt x="103" y="722"/>
                  </a:lnTo>
                  <a:lnTo>
                    <a:pt x="102" y="710"/>
                  </a:lnTo>
                  <a:lnTo>
                    <a:pt x="100" y="698"/>
                  </a:lnTo>
                  <a:lnTo>
                    <a:pt x="98" y="685"/>
                  </a:lnTo>
                  <a:lnTo>
                    <a:pt x="96" y="672"/>
                  </a:lnTo>
                  <a:lnTo>
                    <a:pt x="93" y="671"/>
                  </a:lnTo>
                  <a:lnTo>
                    <a:pt x="89" y="670"/>
                  </a:lnTo>
                  <a:lnTo>
                    <a:pt x="85" y="669"/>
                  </a:lnTo>
                  <a:lnTo>
                    <a:pt x="82" y="668"/>
                  </a:lnTo>
                  <a:lnTo>
                    <a:pt x="76" y="661"/>
                  </a:lnTo>
                  <a:lnTo>
                    <a:pt x="69" y="654"/>
                  </a:lnTo>
                  <a:lnTo>
                    <a:pt x="63" y="649"/>
                  </a:lnTo>
                  <a:lnTo>
                    <a:pt x="57" y="642"/>
                  </a:lnTo>
                  <a:lnTo>
                    <a:pt x="56" y="637"/>
                  </a:lnTo>
                  <a:lnTo>
                    <a:pt x="55" y="633"/>
                  </a:lnTo>
                  <a:lnTo>
                    <a:pt x="54" y="629"/>
                  </a:lnTo>
                  <a:lnTo>
                    <a:pt x="53" y="624"/>
                  </a:lnTo>
                  <a:lnTo>
                    <a:pt x="47" y="620"/>
                  </a:lnTo>
                  <a:lnTo>
                    <a:pt x="43" y="615"/>
                  </a:lnTo>
                  <a:lnTo>
                    <a:pt x="37" y="610"/>
                  </a:lnTo>
                  <a:lnTo>
                    <a:pt x="31" y="605"/>
                  </a:lnTo>
                  <a:lnTo>
                    <a:pt x="19" y="602"/>
                  </a:lnTo>
                  <a:lnTo>
                    <a:pt x="12" y="600"/>
                  </a:lnTo>
                  <a:lnTo>
                    <a:pt x="8" y="597"/>
                  </a:lnTo>
                  <a:lnTo>
                    <a:pt x="5" y="595"/>
                  </a:lnTo>
                  <a:lnTo>
                    <a:pt x="4" y="592"/>
                  </a:lnTo>
                  <a:lnTo>
                    <a:pt x="2" y="587"/>
                  </a:lnTo>
                  <a:lnTo>
                    <a:pt x="1" y="584"/>
                  </a:lnTo>
                  <a:lnTo>
                    <a:pt x="0" y="581"/>
                  </a:lnTo>
                  <a:lnTo>
                    <a:pt x="10" y="576"/>
                  </a:lnTo>
                  <a:lnTo>
                    <a:pt x="19" y="573"/>
                  </a:lnTo>
                  <a:lnTo>
                    <a:pt x="26" y="569"/>
                  </a:lnTo>
                  <a:lnTo>
                    <a:pt x="35" y="567"/>
                  </a:lnTo>
                  <a:lnTo>
                    <a:pt x="44" y="564"/>
                  </a:lnTo>
                  <a:lnTo>
                    <a:pt x="57" y="560"/>
                  </a:lnTo>
                  <a:lnTo>
                    <a:pt x="73" y="557"/>
                  </a:lnTo>
                  <a:lnTo>
                    <a:pt x="94" y="552"/>
                  </a:lnTo>
                  <a:lnTo>
                    <a:pt x="95" y="490"/>
                  </a:lnTo>
                  <a:lnTo>
                    <a:pt x="96" y="429"/>
                  </a:lnTo>
                  <a:lnTo>
                    <a:pt x="96" y="367"/>
                  </a:lnTo>
                  <a:lnTo>
                    <a:pt x="97" y="306"/>
                  </a:lnTo>
                  <a:lnTo>
                    <a:pt x="95" y="285"/>
                  </a:lnTo>
                  <a:lnTo>
                    <a:pt x="94" y="264"/>
                  </a:lnTo>
                  <a:lnTo>
                    <a:pt x="92" y="241"/>
                  </a:lnTo>
                  <a:lnTo>
                    <a:pt x="89" y="220"/>
                  </a:lnTo>
                  <a:lnTo>
                    <a:pt x="95" y="216"/>
                  </a:lnTo>
                  <a:lnTo>
                    <a:pt x="101" y="211"/>
                  </a:lnTo>
                  <a:lnTo>
                    <a:pt x="106" y="205"/>
                  </a:lnTo>
                  <a:lnTo>
                    <a:pt x="112" y="201"/>
                  </a:lnTo>
                  <a:lnTo>
                    <a:pt x="113" y="195"/>
                  </a:lnTo>
                  <a:lnTo>
                    <a:pt x="114" y="189"/>
                  </a:lnTo>
                  <a:lnTo>
                    <a:pt x="114" y="183"/>
                  </a:lnTo>
                  <a:lnTo>
                    <a:pt x="115" y="176"/>
                  </a:lnTo>
                  <a:lnTo>
                    <a:pt x="105" y="174"/>
                  </a:lnTo>
                  <a:lnTo>
                    <a:pt x="100" y="172"/>
                  </a:lnTo>
                  <a:lnTo>
                    <a:pt x="94" y="169"/>
                  </a:lnTo>
                  <a:lnTo>
                    <a:pt x="87" y="164"/>
                  </a:lnTo>
                  <a:lnTo>
                    <a:pt x="84" y="156"/>
                  </a:lnTo>
                  <a:lnTo>
                    <a:pt x="82" y="146"/>
                  </a:lnTo>
                  <a:lnTo>
                    <a:pt x="79" y="126"/>
                  </a:lnTo>
                  <a:lnTo>
                    <a:pt x="76" y="92"/>
                  </a:lnTo>
                  <a:lnTo>
                    <a:pt x="84" y="54"/>
                  </a:lnTo>
                  <a:lnTo>
                    <a:pt x="89" y="28"/>
                  </a:lnTo>
                  <a:lnTo>
                    <a:pt x="94" y="12"/>
                  </a:lnTo>
                  <a:lnTo>
                    <a:pt x="96" y="0"/>
                  </a:lnTo>
                  <a:lnTo>
                    <a:pt x="97" y="0"/>
                  </a:lnTo>
                  <a:lnTo>
                    <a:pt x="100" y="0"/>
                  </a:lnTo>
                  <a:lnTo>
                    <a:pt x="101" y="0"/>
                  </a:lnTo>
                  <a:lnTo>
                    <a:pt x="103" y="0"/>
                  </a:lnTo>
                  <a:lnTo>
                    <a:pt x="107" y="15"/>
                  </a:lnTo>
                  <a:lnTo>
                    <a:pt x="112" y="27"/>
                  </a:lnTo>
                  <a:lnTo>
                    <a:pt x="115" y="37"/>
                  </a:lnTo>
                  <a:lnTo>
                    <a:pt x="119" y="49"/>
                  </a:lnTo>
                  <a:lnTo>
                    <a:pt x="122" y="61"/>
                  </a:lnTo>
                  <a:lnTo>
                    <a:pt x="126" y="78"/>
                  </a:lnTo>
                  <a:lnTo>
                    <a:pt x="132" y="101"/>
                  </a:lnTo>
                  <a:lnTo>
                    <a:pt x="139" y="128"/>
                  </a:lnTo>
                  <a:lnTo>
                    <a:pt x="139" y="137"/>
                  </a:lnTo>
                  <a:lnTo>
                    <a:pt x="139" y="146"/>
                  </a:lnTo>
                  <a:lnTo>
                    <a:pt x="137" y="155"/>
                  </a:lnTo>
                  <a:lnTo>
                    <a:pt x="137" y="164"/>
                  </a:lnTo>
                  <a:lnTo>
                    <a:pt x="134" y="165"/>
                  </a:lnTo>
                  <a:lnTo>
                    <a:pt x="131" y="166"/>
                  </a:lnTo>
                  <a:lnTo>
                    <a:pt x="127" y="168"/>
                  </a:lnTo>
                  <a:lnTo>
                    <a:pt x="123" y="169"/>
                  </a:lnTo>
                  <a:lnTo>
                    <a:pt x="124" y="176"/>
                  </a:lnTo>
                  <a:lnTo>
                    <a:pt x="124" y="183"/>
                  </a:lnTo>
                  <a:lnTo>
                    <a:pt x="124" y="190"/>
                  </a:lnTo>
                  <a:lnTo>
                    <a:pt x="124" y="198"/>
                  </a:lnTo>
                  <a:lnTo>
                    <a:pt x="126" y="199"/>
                  </a:lnTo>
                  <a:lnTo>
                    <a:pt x="129" y="199"/>
                  </a:lnTo>
                  <a:lnTo>
                    <a:pt x="131" y="200"/>
                  </a:lnTo>
                  <a:lnTo>
                    <a:pt x="133" y="201"/>
                  </a:lnTo>
                  <a:lnTo>
                    <a:pt x="135" y="205"/>
                  </a:lnTo>
                  <a:lnTo>
                    <a:pt x="137" y="210"/>
                  </a:lnTo>
                  <a:lnTo>
                    <a:pt x="140" y="214"/>
                  </a:lnTo>
                  <a:lnTo>
                    <a:pt x="142" y="219"/>
                  </a:lnTo>
                  <a:lnTo>
                    <a:pt x="145" y="255"/>
                  </a:lnTo>
                  <a:lnTo>
                    <a:pt x="146" y="275"/>
                  </a:lnTo>
                  <a:lnTo>
                    <a:pt x="146" y="290"/>
                  </a:lnTo>
                  <a:lnTo>
                    <a:pt x="145" y="308"/>
                  </a:lnTo>
                  <a:lnTo>
                    <a:pt x="155" y="384"/>
                  </a:lnTo>
                  <a:lnTo>
                    <a:pt x="163" y="441"/>
                  </a:lnTo>
                  <a:lnTo>
                    <a:pt x="169" y="482"/>
                  </a:lnTo>
                  <a:lnTo>
                    <a:pt x="172" y="510"/>
                  </a:lnTo>
                  <a:lnTo>
                    <a:pt x="175" y="529"/>
                  </a:lnTo>
                  <a:lnTo>
                    <a:pt x="178" y="540"/>
                  </a:lnTo>
                  <a:lnTo>
                    <a:pt x="179" y="548"/>
                  </a:lnTo>
                  <a:lnTo>
                    <a:pt x="181" y="554"/>
                  </a:lnTo>
                  <a:lnTo>
                    <a:pt x="189" y="555"/>
                  </a:lnTo>
                  <a:lnTo>
                    <a:pt x="197" y="556"/>
                  </a:lnTo>
                  <a:lnTo>
                    <a:pt x="204" y="558"/>
                  </a:lnTo>
                  <a:lnTo>
                    <a:pt x="212" y="559"/>
                  </a:lnTo>
                  <a:lnTo>
                    <a:pt x="220" y="562"/>
                  </a:lnTo>
                  <a:lnTo>
                    <a:pt x="228" y="563"/>
                  </a:lnTo>
                  <a:lnTo>
                    <a:pt x="236" y="565"/>
                  </a:lnTo>
                  <a:lnTo>
                    <a:pt x="244" y="566"/>
                  </a:lnTo>
                  <a:lnTo>
                    <a:pt x="244" y="569"/>
                  </a:lnTo>
                  <a:lnTo>
                    <a:pt x="245" y="574"/>
                  </a:lnTo>
                  <a:lnTo>
                    <a:pt x="246" y="577"/>
                  </a:lnTo>
                  <a:lnTo>
                    <a:pt x="247" y="582"/>
                  </a:lnTo>
                  <a:lnTo>
                    <a:pt x="241" y="585"/>
                  </a:lnTo>
                  <a:lnTo>
                    <a:pt x="235" y="588"/>
                  </a:lnTo>
                  <a:lnTo>
                    <a:pt x="229" y="592"/>
                  </a:lnTo>
                  <a:lnTo>
                    <a:pt x="222" y="595"/>
                  </a:lnTo>
                  <a:lnTo>
                    <a:pt x="219" y="601"/>
                  </a:lnTo>
                  <a:lnTo>
                    <a:pt x="216" y="606"/>
                  </a:lnTo>
                  <a:lnTo>
                    <a:pt x="212" y="613"/>
                  </a:lnTo>
                  <a:lnTo>
                    <a:pt x="209" y="619"/>
                  </a:lnTo>
                  <a:lnTo>
                    <a:pt x="206" y="621"/>
                  </a:lnTo>
                  <a:lnTo>
                    <a:pt x="201" y="624"/>
                  </a:lnTo>
                  <a:lnTo>
                    <a:pt x="198" y="626"/>
                  </a:lnTo>
                  <a:lnTo>
                    <a:pt x="193" y="630"/>
                  </a:lnTo>
                  <a:lnTo>
                    <a:pt x="192" y="635"/>
                  </a:lnTo>
                  <a:lnTo>
                    <a:pt x="192" y="640"/>
                  </a:lnTo>
                  <a:lnTo>
                    <a:pt x="191" y="645"/>
                  </a:lnTo>
                  <a:lnTo>
                    <a:pt x="190" y="651"/>
                  </a:lnTo>
                  <a:lnTo>
                    <a:pt x="182" y="664"/>
                  </a:lnTo>
                  <a:lnTo>
                    <a:pt x="177" y="672"/>
                  </a:lnTo>
                  <a:lnTo>
                    <a:pt x="170" y="679"/>
                  </a:lnTo>
                  <a:lnTo>
                    <a:pt x="161" y="687"/>
                  </a:lnTo>
                  <a:lnTo>
                    <a:pt x="160" y="692"/>
                  </a:lnTo>
                  <a:lnTo>
                    <a:pt x="159" y="698"/>
                  </a:lnTo>
                  <a:lnTo>
                    <a:pt x="158" y="704"/>
                  </a:lnTo>
                  <a:lnTo>
                    <a:pt x="156" y="710"/>
                  </a:lnTo>
                  <a:lnTo>
                    <a:pt x="161" y="750"/>
                  </a:lnTo>
                  <a:lnTo>
                    <a:pt x="165" y="787"/>
                  </a:lnTo>
                  <a:lnTo>
                    <a:pt x="171" y="837"/>
                  </a:lnTo>
                  <a:lnTo>
                    <a:pt x="179" y="918"/>
                  </a:lnTo>
                  <a:lnTo>
                    <a:pt x="181" y="928"/>
                  </a:lnTo>
                  <a:lnTo>
                    <a:pt x="182" y="938"/>
                  </a:lnTo>
                  <a:lnTo>
                    <a:pt x="184" y="949"/>
                  </a:lnTo>
                  <a:lnTo>
                    <a:pt x="186" y="959"/>
                  </a:lnTo>
                  <a:lnTo>
                    <a:pt x="189" y="959"/>
                  </a:lnTo>
                  <a:lnTo>
                    <a:pt x="192" y="959"/>
                  </a:lnTo>
                  <a:lnTo>
                    <a:pt x="196" y="960"/>
                  </a:lnTo>
                  <a:lnTo>
                    <a:pt x="200" y="960"/>
                  </a:lnTo>
                  <a:lnTo>
                    <a:pt x="220" y="987"/>
                  </a:lnTo>
                  <a:lnTo>
                    <a:pt x="235" y="1007"/>
                  </a:lnTo>
                  <a:lnTo>
                    <a:pt x="246" y="1023"/>
                  </a:lnTo>
                  <a:lnTo>
                    <a:pt x="255" y="1034"/>
                  </a:lnTo>
                  <a:lnTo>
                    <a:pt x="261" y="1043"/>
                  </a:lnTo>
                  <a:lnTo>
                    <a:pt x="268" y="1049"/>
                  </a:lnTo>
                  <a:lnTo>
                    <a:pt x="274" y="1057"/>
                  </a:lnTo>
                  <a:lnTo>
                    <a:pt x="282" y="1065"/>
                  </a:lnTo>
                  <a:lnTo>
                    <a:pt x="279" y="1075"/>
                  </a:lnTo>
                  <a:lnTo>
                    <a:pt x="274" y="1087"/>
                  </a:lnTo>
                  <a:lnTo>
                    <a:pt x="267" y="1104"/>
                  </a:lnTo>
                  <a:lnTo>
                    <a:pt x="259" y="1131"/>
                  </a:lnTo>
                  <a:lnTo>
                    <a:pt x="256" y="1134"/>
                  </a:lnTo>
                  <a:lnTo>
                    <a:pt x="251" y="1136"/>
                  </a:lnTo>
                  <a:lnTo>
                    <a:pt x="245" y="1140"/>
                  </a:lnTo>
                  <a:lnTo>
                    <a:pt x="232" y="1144"/>
                  </a:lnTo>
                  <a:lnTo>
                    <a:pt x="219" y="1147"/>
                  </a:lnTo>
                  <a:lnTo>
                    <a:pt x="207" y="1149"/>
                  </a:lnTo>
                  <a:lnTo>
                    <a:pt x="193" y="1151"/>
                  </a:lnTo>
                  <a:lnTo>
                    <a:pt x="181" y="1153"/>
                  </a:lnTo>
                  <a:lnTo>
                    <a:pt x="168" y="1155"/>
                  </a:lnTo>
                  <a:lnTo>
                    <a:pt x="154" y="1158"/>
                  </a:lnTo>
                  <a:lnTo>
                    <a:pt x="142" y="1160"/>
                  </a:lnTo>
                  <a:lnTo>
                    <a:pt x="129" y="1162"/>
                  </a:lnTo>
                  <a:lnTo>
                    <a:pt x="112" y="1155"/>
                  </a:lnTo>
                  <a:lnTo>
                    <a:pt x="98" y="1151"/>
                  </a:lnTo>
                  <a:lnTo>
                    <a:pt x="88" y="1148"/>
                  </a:lnTo>
                  <a:lnTo>
                    <a:pt x="79" y="1145"/>
                  </a:lnTo>
                  <a:lnTo>
                    <a:pt x="73" y="1143"/>
                  </a:lnTo>
                  <a:lnTo>
                    <a:pt x="65" y="1142"/>
                  </a:lnTo>
                  <a:lnTo>
                    <a:pt x="57" y="1140"/>
                  </a:lnTo>
                  <a:lnTo>
                    <a:pt x="47" y="1139"/>
                  </a:lnTo>
                  <a:lnTo>
                    <a:pt x="37" y="1122"/>
                  </a:lnTo>
                  <a:lnTo>
                    <a:pt x="29" y="1110"/>
                  </a:lnTo>
                  <a:lnTo>
                    <a:pt x="22" y="1100"/>
                  </a:lnTo>
                  <a:lnTo>
                    <a:pt x="18" y="1092"/>
                  </a:lnTo>
                  <a:lnTo>
                    <a:pt x="15" y="1085"/>
                  </a:lnTo>
                  <a:lnTo>
                    <a:pt x="11" y="1078"/>
                  </a:lnTo>
                  <a:lnTo>
                    <a:pt x="8" y="1071"/>
                  </a:lnTo>
                  <a:lnTo>
                    <a:pt x="4" y="1061"/>
                  </a:lnTo>
                  <a:lnTo>
                    <a:pt x="4" y="1056"/>
                  </a:lnTo>
                  <a:lnTo>
                    <a:pt x="4" y="1052"/>
                  </a:lnTo>
                  <a:lnTo>
                    <a:pt x="4" y="1048"/>
                  </a:lnTo>
                  <a:lnTo>
                    <a:pt x="4" y="10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6" name="Freeform 32"/>
            <p:cNvSpPr>
              <a:spLocks/>
            </p:cNvSpPr>
            <p:nvPr/>
          </p:nvSpPr>
          <p:spPr bwMode="auto">
            <a:xfrm>
              <a:off x="1735" y="1587"/>
              <a:ext cx="76" cy="77"/>
            </a:xfrm>
            <a:custGeom>
              <a:avLst/>
              <a:gdLst>
                <a:gd name="T0" fmla="*/ 0 w 46"/>
                <a:gd name="T1" fmla="*/ 28 h 58"/>
                <a:gd name="T2" fmla="*/ 5 w 46"/>
                <a:gd name="T3" fmla="*/ 24 h 58"/>
                <a:gd name="T4" fmla="*/ 11 w 46"/>
                <a:gd name="T5" fmla="*/ 21 h 58"/>
                <a:gd name="T6" fmla="*/ 15 w 46"/>
                <a:gd name="T7" fmla="*/ 18 h 58"/>
                <a:gd name="T8" fmla="*/ 21 w 46"/>
                <a:gd name="T9" fmla="*/ 13 h 58"/>
                <a:gd name="T10" fmla="*/ 25 w 46"/>
                <a:gd name="T11" fmla="*/ 10 h 58"/>
                <a:gd name="T12" fmla="*/ 31 w 46"/>
                <a:gd name="T13" fmla="*/ 6 h 58"/>
                <a:gd name="T14" fmla="*/ 35 w 46"/>
                <a:gd name="T15" fmla="*/ 3 h 58"/>
                <a:gd name="T16" fmla="*/ 41 w 46"/>
                <a:gd name="T17" fmla="*/ 0 h 58"/>
                <a:gd name="T18" fmla="*/ 42 w 46"/>
                <a:gd name="T19" fmla="*/ 1 h 58"/>
                <a:gd name="T20" fmla="*/ 43 w 46"/>
                <a:gd name="T21" fmla="*/ 2 h 58"/>
                <a:gd name="T22" fmla="*/ 45 w 46"/>
                <a:gd name="T23" fmla="*/ 3 h 58"/>
                <a:gd name="T24" fmla="*/ 46 w 46"/>
                <a:gd name="T25" fmla="*/ 4 h 58"/>
                <a:gd name="T26" fmla="*/ 39 w 46"/>
                <a:gd name="T27" fmla="*/ 17 h 58"/>
                <a:gd name="T28" fmla="*/ 31 w 46"/>
                <a:gd name="T29" fmla="*/ 30 h 58"/>
                <a:gd name="T30" fmla="*/ 23 w 46"/>
                <a:gd name="T31" fmla="*/ 43 h 58"/>
                <a:gd name="T32" fmla="*/ 15 w 46"/>
                <a:gd name="T33" fmla="*/ 57 h 58"/>
                <a:gd name="T34" fmla="*/ 13 w 46"/>
                <a:gd name="T35" fmla="*/ 57 h 58"/>
                <a:gd name="T36" fmla="*/ 12 w 46"/>
                <a:gd name="T37" fmla="*/ 57 h 58"/>
                <a:gd name="T38" fmla="*/ 10 w 46"/>
                <a:gd name="T39" fmla="*/ 57 h 58"/>
                <a:gd name="T40" fmla="*/ 7 w 46"/>
                <a:gd name="T41" fmla="*/ 58 h 58"/>
                <a:gd name="T42" fmla="*/ 4 w 46"/>
                <a:gd name="T43" fmla="*/ 52 h 58"/>
                <a:gd name="T44" fmla="*/ 2 w 46"/>
                <a:gd name="T45" fmla="*/ 48 h 58"/>
                <a:gd name="T46" fmla="*/ 1 w 46"/>
                <a:gd name="T47" fmla="*/ 40 h 58"/>
                <a:gd name="T48" fmla="*/ 0 w 46"/>
                <a:gd name="T49"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58">
                  <a:moveTo>
                    <a:pt x="0" y="28"/>
                  </a:moveTo>
                  <a:lnTo>
                    <a:pt x="5" y="24"/>
                  </a:lnTo>
                  <a:lnTo>
                    <a:pt x="11" y="21"/>
                  </a:lnTo>
                  <a:lnTo>
                    <a:pt x="15" y="18"/>
                  </a:lnTo>
                  <a:lnTo>
                    <a:pt x="21" y="13"/>
                  </a:lnTo>
                  <a:lnTo>
                    <a:pt x="25" y="10"/>
                  </a:lnTo>
                  <a:lnTo>
                    <a:pt x="31" y="6"/>
                  </a:lnTo>
                  <a:lnTo>
                    <a:pt x="35" y="3"/>
                  </a:lnTo>
                  <a:lnTo>
                    <a:pt x="41" y="0"/>
                  </a:lnTo>
                  <a:lnTo>
                    <a:pt x="42" y="1"/>
                  </a:lnTo>
                  <a:lnTo>
                    <a:pt x="43" y="2"/>
                  </a:lnTo>
                  <a:lnTo>
                    <a:pt x="45" y="3"/>
                  </a:lnTo>
                  <a:lnTo>
                    <a:pt x="46" y="4"/>
                  </a:lnTo>
                  <a:lnTo>
                    <a:pt x="39" y="17"/>
                  </a:lnTo>
                  <a:lnTo>
                    <a:pt x="31" y="30"/>
                  </a:lnTo>
                  <a:lnTo>
                    <a:pt x="23" y="43"/>
                  </a:lnTo>
                  <a:lnTo>
                    <a:pt x="15" y="57"/>
                  </a:lnTo>
                  <a:lnTo>
                    <a:pt x="13" y="57"/>
                  </a:lnTo>
                  <a:lnTo>
                    <a:pt x="12" y="57"/>
                  </a:lnTo>
                  <a:lnTo>
                    <a:pt x="10" y="57"/>
                  </a:lnTo>
                  <a:lnTo>
                    <a:pt x="7" y="58"/>
                  </a:lnTo>
                  <a:lnTo>
                    <a:pt x="4" y="52"/>
                  </a:lnTo>
                  <a:lnTo>
                    <a:pt x="2" y="48"/>
                  </a:lnTo>
                  <a:lnTo>
                    <a:pt x="1" y="40"/>
                  </a:lnTo>
                  <a:lnTo>
                    <a:pt x="0" y="2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7" name="Freeform 33"/>
            <p:cNvSpPr>
              <a:spLocks/>
            </p:cNvSpPr>
            <p:nvPr/>
          </p:nvSpPr>
          <p:spPr bwMode="auto">
            <a:xfrm>
              <a:off x="1746" y="998"/>
              <a:ext cx="83" cy="33"/>
            </a:xfrm>
            <a:custGeom>
              <a:avLst/>
              <a:gdLst>
                <a:gd name="T0" fmla="*/ 0 w 50"/>
                <a:gd name="T1" fmla="*/ 12 h 25"/>
                <a:gd name="T2" fmla="*/ 6 w 50"/>
                <a:gd name="T3" fmla="*/ 11 h 25"/>
                <a:gd name="T4" fmla="*/ 13 w 50"/>
                <a:gd name="T5" fmla="*/ 10 h 25"/>
                <a:gd name="T6" fmla="*/ 18 w 50"/>
                <a:gd name="T7" fmla="*/ 7 h 25"/>
                <a:gd name="T8" fmla="*/ 25 w 50"/>
                <a:gd name="T9" fmla="*/ 6 h 25"/>
                <a:gd name="T10" fmla="*/ 31 w 50"/>
                <a:gd name="T11" fmla="*/ 4 h 25"/>
                <a:gd name="T12" fmla="*/ 37 w 50"/>
                <a:gd name="T13" fmla="*/ 3 h 25"/>
                <a:gd name="T14" fmla="*/ 43 w 50"/>
                <a:gd name="T15" fmla="*/ 1 h 25"/>
                <a:gd name="T16" fmla="*/ 50 w 50"/>
                <a:gd name="T17" fmla="*/ 0 h 25"/>
                <a:gd name="T18" fmla="*/ 50 w 50"/>
                <a:gd name="T19" fmla="*/ 2 h 25"/>
                <a:gd name="T20" fmla="*/ 50 w 50"/>
                <a:gd name="T21" fmla="*/ 4 h 25"/>
                <a:gd name="T22" fmla="*/ 50 w 50"/>
                <a:gd name="T23" fmla="*/ 7 h 25"/>
                <a:gd name="T24" fmla="*/ 50 w 50"/>
                <a:gd name="T25" fmla="*/ 10 h 25"/>
                <a:gd name="T26" fmla="*/ 46 w 50"/>
                <a:gd name="T27" fmla="*/ 11 h 25"/>
                <a:gd name="T28" fmla="*/ 43 w 50"/>
                <a:gd name="T29" fmla="*/ 13 h 25"/>
                <a:gd name="T30" fmla="*/ 39 w 50"/>
                <a:gd name="T31" fmla="*/ 14 h 25"/>
                <a:gd name="T32" fmla="*/ 35 w 50"/>
                <a:gd name="T33" fmla="*/ 16 h 25"/>
                <a:gd name="T34" fmla="*/ 35 w 50"/>
                <a:gd name="T35" fmla="*/ 18 h 25"/>
                <a:gd name="T36" fmla="*/ 34 w 50"/>
                <a:gd name="T37" fmla="*/ 21 h 25"/>
                <a:gd name="T38" fmla="*/ 34 w 50"/>
                <a:gd name="T39" fmla="*/ 23 h 25"/>
                <a:gd name="T40" fmla="*/ 33 w 50"/>
                <a:gd name="T41" fmla="*/ 25 h 25"/>
                <a:gd name="T42" fmla="*/ 25 w 50"/>
                <a:gd name="T43" fmla="*/ 24 h 25"/>
                <a:gd name="T44" fmla="*/ 18 w 50"/>
                <a:gd name="T45" fmla="*/ 23 h 25"/>
                <a:gd name="T46" fmla="*/ 10 w 50"/>
                <a:gd name="T47" fmla="*/ 22 h 25"/>
                <a:gd name="T48" fmla="*/ 3 w 50"/>
                <a:gd name="T49" fmla="*/ 21 h 25"/>
                <a:gd name="T50" fmla="*/ 3 w 50"/>
                <a:gd name="T51" fmla="*/ 18 h 25"/>
                <a:gd name="T52" fmla="*/ 1 w 50"/>
                <a:gd name="T53" fmla="*/ 16 h 25"/>
                <a:gd name="T54" fmla="*/ 1 w 50"/>
                <a:gd name="T55" fmla="*/ 14 h 25"/>
                <a:gd name="T56" fmla="*/ 0 w 50"/>
                <a:gd name="T5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25">
                  <a:moveTo>
                    <a:pt x="0" y="12"/>
                  </a:moveTo>
                  <a:lnTo>
                    <a:pt x="6" y="11"/>
                  </a:lnTo>
                  <a:lnTo>
                    <a:pt x="13" y="10"/>
                  </a:lnTo>
                  <a:lnTo>
                    <a:pt x="18" y="7"/>
                  </a:lnTo>
                  <a:lnTo>
                    <a:pt x="25" y="6"/>
                  </a:lnTo>
                  <a:lnTo>
                    <a:pt x="31" y="4"/>
                  </a:lnTo>
                  <a:lnTo>
                    <a:pt x="37" y="3"/>
                  </a:lnTo>
                  <a:lnTo>
                    <a:pt x="43" y="1"/>
                  </a:lnTo>
                  <a:lnTo>
                    <a:pt x="50" y="0"/>
                  </a:lnTo>
                  <a:lnTo>
                    <a:pt x="50" y="2"/>
                  </a:lnTo>
                  <a:lnTo>
                    <a:pt x="50" y="4"/>
                  </a:lnTo>
                  <a:lnTo>
                    <a:pt x="50" y="7"/>
                  </a:lnTo>
                  <a:lnTo>
                    <a:pt x="50" y="10"/>
                  </a:lnTo>
                  <a:lnTo>
                    <a:pt x="46" y="11"/>
                  </a:lnTo>
                  <a:lnTo>
                    <a:pt x="43" y="13"/>
                  </a:lnTo>
                  <a:lnTo>
                    <a:pt x="39" y="14"/>
                  </a:lnTo>
                  <a:lnTo>
                    <a:pt x="35" y="16"/>
                  </a:lnTo>
                  <a:lnTo>
                    <a:pt x="35" y="18"/>
                  </a:lnTo>
                  <a:lnTo>
                    <a:pt x="34" y="21"/>
                  </a:lnTo>
                  <a:lnTo>
                    <a:pt x="34" y="23"/>
                  </a:lnTo>
                  <a:lnTo>
                    <a:pt x="33" y="25"/>
                  </a:lnTo>
                  <a:lnTo>
                    <a:pt x="25" y="24"/>
                  </a:lnTo>
                  <a:lnTo>
                    <a:pt x="18" y="23"/>
                  </a:lnTo>
                  <a:lnTo>
                    <a:pt x="10" y="22"/>
                  </a:lnTo>
                  <a:lnTo>
                    <a:pt x="3" y="21"/>
                  </a:lnTo>
                  <a:lnTo>
                    <a:pt x="3" y="18"/>
                  </a:lnTo>
                  <a:lnTo>
                    <a:pt x="1" y="16"/>
                  </a:lnTo>
                  <a:lnTo>
                    <a:pt x="1" y="14"/>
                  </a:lnTo>
                  <a:lnTo>
                    <a:pt x="0" y="12"/>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8" name="Freeform 34"/>
            <p:cNvSpPr>
              <a:spLocks/>
            </p:cNvSpPr>
            <p:nvPr/>
          </p:nvSpPr>
          <p:spPr bwMode="auto">
            <a:xfrm>
              <a:off x="1803" y="1584"/>
              <a:ext cx="93" cy="117"/>
            </a:xfrm>
            <a:custGeom>
              <a:avLst/>
              <a:gdLst>
                <a:gd name="T0" fmla="*/ 0 w 56"/>
                <a:gd name="T1" fmla="*/ 58 h 88"/>
                <a:gd name="T2" fmla="*/ 8 w 56"/>
                <a:gd name="T3" fmla="*/ 36 h 88"/>
                <a:gd name="T4" fmla="*/ 13 w 56"/>
                <a:gd name="T5" fmla="*/ 23 h 88"/>
                <a:gd name="T6" fmla="*/ 18 w 56"/>
                <a:gd name="T7" fmla="*/ 13 h 88"/>
                <a:gd name="T8" fmla="*/ 24 w 56"/>
                <a:gd name="T9" fmla="*/ 1 h 88"/>
                <a:gd name="T10" fmla="*/ 28 w 56"/>
                <a:gd name="T11" fmla="*/ 1 h 88"/>
                <a:gd name="T12" fmla="*/ 32 w 56"/>
                <a:gd name="T13" fmla="*/ 0 h 88"/>
                <a:gd name="T14" fmla="*/ 36 w 56"/>
                <a:gd name="T15" fmla="*/ 0 h 88"/>
                <a:gd name="T16" fmla="*/ 39 w 56"/>
                <a:gd name="T17" fmla="*/ 0 h 88"/>
                <a:gd name="T18" fmla="*/ 43 w 56"/>
                <a:gd name="T19" fmla="*/ 2 h 88"/>
                <a:gd name="T20" fmla="*/ 48 w 56"/>
                <a:gd name="T21" fmla="*/ 5 h 88"/>
                <a:gd name="T22" fmla="*/ 51 w 56"/>
                <a:gd name="T23" fmla="*/ 8 h 88"/>
                <a:gd name="T24" fmla="*/ 56 w 56"/>
                <a:gd name="T25" fmla="*/ 12 h 88"/>
                <a:gd name="T26" fmla="*/ 55 w 56"/>
                <a:gd name="T27" fmla="*/ 27 h 88"/>
                <a:gd name="T28" fmla="*/ 49 w 56"/>
                <a:gd name="T29" fmla="*/ 50 h 88"/>
                <a:gd name="T30" fmla="*/ 42 w 56"/>
                <a:gd name="T31" fmla="*/ 72 h 88"/>
                <a:gd name="T32" fmla="*/ 37 w 56"/>
                <a:gd name="T33" fmla="*/ 88 h 88"/>
                <a:gd name="T34" fmla="*/ 29 w 56"/>
                <a:gd name="T35" fmla="*/ 86 h 88"/>
                <a:gd name="T36" fmla="*/ 21 w 56"/>
                <a:gd name="T37" fmla="*/ 83 h 88"/>
                <a:gd name="T38" fmla="*/ 12 w 56"/>
                <a:gd name="T39" fmla="*/ 81 h 88"/>
                <a:gd name="T40" fmla="*/ 4 w 56"/>
                <a:gd name="T41" fmla="*/ 79 h 88"/>
                <a:gd name="T42" fmla="*/ 3 w 56"/>
                <a:gd name="T43" fmla="*/ 73 h 88"/>
                <a:gd name="T44" fmla="*/ 2 w 56"/>
                <a:gd name="T45" fmla="*/ 68 h 88"/>
                <a:gd name="T46" fmla="*/ 1 w 56"/>
                <a:gd name="T47" fmla="*/ 63 h 88"/>
                <a:gd name="T48" fmla="*/ 0 w 56"/>
                <a:gd name="T49"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88">
                  <a:moveTo>
                    <a:pt x="0" y="58"/>
                  </a:moveTo>
                  <a:lnTo>
                    <a:pt x="8" y="36"/>
                  </a:lnTo>
                  <a:lnTo>
                    <a:pt x="13" y="23"/>
                  </a:lnTo>
                  <a:lnTo>
                    <a:pt x="18" y="13"/>
                  </a:lnTo>
                  <a:lnTo>
                    <a:pt x="24" y="1"/>
                  </a:lnTo>
                  <a:lnTo>
                    <a:pt x="28" y="1"/>
                  </a:lnTo>
                  <a:lnTo>
                    <a:pt x="32" y="0"/>
                  </a:lnTo>
                  <a:lnTo>
                    <a:pt x="36" y="0"/>
                  </a:lnTo>
                  <a:lnTo>
                    <a:pt x="39" y="0"/>
                  </a:lnTo>
                  <a:lnTo>
                    <a:pt x="43" y="2"/>
                  </a:lnTo>
                  <a:lnTo>
                    <a:pt x="48" y="5"/>
                  </a:lnTo>
                  <a:lnTo>
                    <a:pt x="51" y="8"/>
                  </a:lnTo>
                  <a:lnTo>
                    <a:pt x="56" y="12"/>
                  </a:lnTo>
                  <a:lnTo>
                    <a:pt x="55" y="27"/>
                  </a:lnTo>
                  <a:lnTo>
                    <a:pt x="49" y="50"/>
                  </a:lnTo>
                  <a:lnTo>
                    <a:pt x="42" y="72"/>
                  </a:lnTo>
                  <a:lnTo>
                    <a:pt x="37" y="88"/>
                  </a:lnTo>
                  <a:lnTo>
                    <a:pt x="29" y="86"/>
                  </a:lnTo>
                  <a:lnTo>
                    <a:pt x="21" y="83"/>
                  </a:lnTo>
                  <a:lnTo>
                    <a:pt x="12" y="81"/>
                  </a:lnTo>
                  <a:lnTo>
                    <a:pt x="4" y="79"/>
                  </a:lnTo>
                  <a:lnTo>
                    <a:pt x="3" y="73"/>
                  </a:lnTo>
                  <a:lnTo>
                    <a:pt x="2" y="68"/>
                  </a:lnTo>
                  <a:lnTo>
                    <a:pt x="1" y="63"/>
                  </a:lnTo>
                  <a:lnTo>
                    <a:pt x="0" y="5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19" name="Freeform 35"/>
            <p:cNvSpPr>
              <a:spLocks/>
            </p:cNvSpPr>
            <p:nvPr/>
          </p:nvSpPr>
          <p:spPr bwMode="auto">
            <a:xfrm>
              <a:off x="1793" y="1039"/>
              <a:ext cx="217" cy="38"/>
            </a:xfrm>
            <a:custGeom>
              <a:avLst/>
              <a:gdLst>
                <a:gd name="T0" fmla="*/ 0 w 131"/>
                <a:gd name="T1" fmla="*/ 2 h 29"/>
                <a:gd name="T2" fmla="*/ 7 w 131"/>
                <a:gd name="T3" fmla="*/ 2 h 29"/>
                <a:gd name="T4" fmla="*/ 10 w 131"/>
                <a:gd name="T5" fmla="*/ 2 h 29"/>
                <a:gd name="T6" fmla="*/ 14 w 131"/>
                <a:gd name="T7" fmla="*/ 4 h 29"/>
                <a:gd name="T8" fmla="*/ 16 w 131"/>
                <a:gd name="T9" fmla="*/ 6 h 29"/>
                <a:gd name="T10" fmla="*/ 53 w 131"/>
                <a:gd name="T11" fmla="*/ 4 h 29"/>
                <a:gd name="T12" fmla="*/ 80 w 131"/>
                <a:gd name="T13" fmla="*/ 2 h 29"/>
                <a:gd name="T14" fmla="*/ 100 w 131"/>
                <a:gd name="T15" fmla="*/ 1 h 29"/>
                <a:gd name="T16" fmla="*/ 113 w 131"/>
                <a:gd name="T17" fmla="*/ 0 h 29"/>
                <a:gd name="T18" fmla="*/ 122 w 131"/>
                <a:gd name="T19" fmla="*/ 0 h 29"/>
                <a:gd name="T20" fmla="*/ 126 w 131"/>
                <a:gd name="T21" fmla="*/ 0 h 29"/>
                <a:gd name="T22" fmla="*/ 129 w 131"/>
                <a:gd name="T23" fmla="*/ 1 h 29"/>
                <a:gd name="T24" fmla="*/ 131 w 131"/>
                <a:gd name="T25" fmla="*/ 2 h 29"/>
                <a:gd name="T26" fmla="*/ 125 w 131"/>
                <a:gd name="T27" fmla="*/ 6 h 29"/>
                <a:gd name="T28" fmla="*/ 121 w 131"/>
                <a:gd name="T29" fmla="*/ 11 h 29"/>
                <a:gd name="T30" fmla="*/ 115 w 131"/>
                <a:gd name="T31" fmla="*/ 15 h 29"/>
                <a:gd name="T32" fmla="*/ 110 w 131"/>
                <a:gd name="T33" fmla="*/ 20 h 29"/>
                <a:gd name="T34" fmla="*/ 102 w 131"/>
                <a:gd name="T35" fmla="*/ 21 h 29"/>
                <a:gd name="T36" fmla="*/ 94 w 131"/>
                <a:gd name="T37" fmla="*/ 22 h 29"/>
                <a:gd name="T38" fmla="*/ 86 w 131"/>
                <a:gd name="T39" fmla="*/ 23 h 29"/>
                <a:gd name="T40" fmla="*/ 77 w 131"/>
                <a:gd name="T41" fmla="*/ 24 h 29"/>
                <a:gd name="T42" fmla="*/ 70 w 131"/>
                <a:gd name="T43" fmla="*/ 25 h 29"/>
                <a:gd name="T44" fmla="*/ 62 w 131"/>
                <a:gd name="T45" fmla="*/ 27 h 29"/>
                <a:gd name="T46" fmla="*/ 53 w 131"/>
                <a:gd name="T47" fmla="*/ 28 h 29"/>
                <a:gd name="T48" fmla="*/ 45 w 131"/>
                <a:gd name="T49" fmla="*/ 29 h 29"/>
                <a:gd name="T50" fmla="*/ 40 w 131"/>
                <a:gd name="T51" fmla="*/ 27 h 29"/>
                <a:gd name="T52" fmla="*/ 35 w 131"/>
                <a:gd name="T53" fmla="*/ 25 h 29"/>
                <a:gd name="T54" fmla="*/ 30 w 131"/>
                <a:gd name="T55" fmla="*/ 23 h 29"/>
                <a:gd name="T56" fmla="*/ 25 w 131"/>
                <a:gd name="T57" fmla="*/ 21 h 29"/>
                <a:gd name="T58" fmla="*/ 20 w 131"/>
                <a:gd name="T59" fmla="*/ 20 h 29"/>
                <a:gd name="T60" fmla="*/ 15 w 131"/>
                <a:gd name="T61" fmla="*/ 18 h 29"/>
                <a:gd name="T62" fmla="*/ 10 w 131"/>
                <a:gd name="T63" fmla="*/ 17 h 29"/>
                <a:gd name="T64" fmla="*/ 5 w 131"/>
                <a:gd name="T65" fmla="*/ 14 h 29"/>
                <a:gd name="T66" fmla="*/ 4 w 131"/>
                <a:gd name="T67" fmla="*/ 12 h 29"/>
                <a:gd name="T68" fmla="*/ 3 w 131"/>
                <a:gd name="T69" fmla="*/ 9 h 29"/>
                <a:gd name="T70" fmla="*/ 1 w 131"/>
                <a:gd name="T71" fmla="*/ 5 h 29"/>
                <a:gd name="T72" fmla="*/ 0 w 131"/>
                <a:gd name="T7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29">
                  <a:moveTo>
                    <a:pt x="0" y="2"/>
                  </a:moveTo>
                  <a:lnTo>
                    <a:pt x="7" y="2"/>
                  </a:lnTo>
                  <a:lnTo>
                    <a:pt x="10" y="2"/>
                  </a:lnTo>
                  <a:lnTo>
                    <a:pt x="14" y="4"/>
                  </a:lnTo>
                  <a:lnTo>
                    <a:pt x="16" y="6"/>
                  </a:lnTo>
                  <a:lnTo>
                    <a:pt x="53" y="4"/>
                  </a:lnTo>
                  <a:lnTo>
                    <a:pt x="80" y="2"/>
                  </a:lnTo>
                  <a:lnTo>
                    <a:pt x="100" y="1"/>
                  </a:lnTo>
                  <a:lnTo>
                    <a:pt x="113" y="0"/>
                  </a:lnTo>
                  <a:lnTo>
                    <a:pt x="122" y="0"/>
                  </a:lnTo>
                  <a:lnTo>
                    <a:pt x="126" y="0"/>
                  </a:lnTo>
                  <a:lnTo>
                    <a:pt x="129" y="1"/>
                  </a:lnTo>
                  <a:lnTo>
                    <a:pt x="131" y="2"/>
                  </a:lnTo>
                  <a:lnTo>
                    <a:pt x="125" y="6"/>
                  </a:lnTo>
                  <a:lnTo>
                    <a:pt x="121" y="11"/>
                  </a:lnTo>
                  <a:lnTo>
                    <a:pt x="115" y="15"/>
                  </a:lnTo>
                  <a:lnTo>
                    <a:pt x="110" y="20"/>
                  </a:lnTo>
                  <a:lnTo>
                    <a:pt x="102" y="21"/>
                  </a:lnTo>
                  <a:lnTo>
                    <a:pt x="94" y="22"/>
                  </a:lnTo>
                  <a:lnTo>
                    <a:pt x="86" y="23"/>
                  </a:lnTo>
                  <a:lnTo>
                    <a:pt x="77" y="24"/>
                  </a:lnTo>
                  <a:lnTo>
                    <a:pt x="70" y="25"/>
                  </a:lnTo>
                  <a:lnTo>
                    <a:pt x="62" y="27"/>
                  </a:lnTo>
                  <a:lnTo>
                    <a:pt x="53" y="28"/>
                  </a:lnTo>
                  <a:lnTo>
                    <a:pt x="45" y="29"/>
                  </a:lnTo>
                  <a:lnTo>
                    <a:pt x="40" y="27"/>
                  </a:lnTo>
                  <a:lnTo>
                    <a:pt x="35" y="25"/>
                  </a:lnTo>
                  <a:lnTo>
                    <a:pt x="30" y="23"/>
                  </a:lnTo>
                  <a:lnTo>
                    <a:pt x="25" y="21"/>
                  </a:lnTo>
                  <a:lnTo>
                    <a:pt x="20" y="20"/>
                  </a:lnTo>
                  <a:lnTo>
                    <a:pt x="15" y="18"/>
                  </a:lnTo>
                  <a:lnTo>
                    <a:pt x="10" y="17"/>
                  </a:lnTo>
                  <a:lnTo>
                    <a:pt x="5" y="14"/>
                  </a:lnTo>
                  <a:lnTo>
                    <a:pt x="4" y="12"/>
                  </a:lnTo>
                  <a:lnTo>
                    <a:pt x="3" y="9"/>
                  </a:lnTo>
                  <a:lnTo>
                    <a:pt x="1" y="5"/>
                  </a:lnTo>
                  <a:lnTo>
                    <a:pt x="0" y="2"/>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0" name="Freeform 36"/>
            <p:cNvSpPr>
              <a:spLocks/>
            </p:cNvSpPr>
            <p:nvPr/>
          </p:nvSpPr>
          <p:spPr bwMode="auto">
            <a:xfrm>
              <a:off x="1838" y="1076"/>
              <a:ext cx="174" cy="49"/>
            </a:xfrm>
            <a:custGeom>
              <a:avLst/>
              <a:gdLst>
                <a:gd name="T0" fmla="*/ 0 w 105"/>
                <a:gd name="T1" fmla="*/ 11 h 37"/>
                <a:gd name="T2" fmla="*/ 12 w 105"/>
                <a:gd name="T3" fmla="*/ 11 h 37"/>
                <a:gd name="T4" fmla="*/ 25 w 105"/>
                <a:gd name="T5" fmla="*/ 10 h 37"/>
                <a:gd name="T6" fmla="*/ 38 w 105"/>
                <a:gd name="T7" fmla="*/ 9 h 37"/>
                <a:gd name="T8" fmla="*/ 51 w 105"/>
                <a:gd name="T9" fmla="*/ 6 h 37"/>
                <a:gd name="T10" fmla="*/ 65 w 105"/>
                <a:gd name="T11" fmla="*/ 4 h 37"/>
                <a:gd name="T12" fmla="*/ 78 w 105"/>
                <a:gd name="T13" fmla="*/ 3 h 37"/>
                <a:gd name="T14" fmla="*/ 92 w 105"/>
                <a:gd name="T15" fmla="*/ 1 h 37"/>
                <a:gd name="T16" fmla="*/ 105 w 105"/>
                <a:gd name="T17" fmla="*/ 0 h 37"/>
                <a:gd name="T18" fmla="*/ 104 w 105"/>
                <a:gd name="T19" fmla="*/ 6 h 37"/>
                <a:gd name="T20" fmla="*/ 103 w 105"/>
                <a:gd name="T21" fmla="*/ 10 h 37"/>
                <a:gd name="T22" fmla="*/ 101 w 105"/>
                <a:gd name="T23" fmla="*/ 13 h 37"/>
                <a:gd name="T24" fmla="*/ 97 w 105"/>
                <a:gd name="T25" fmla="*/ 16 h 37"/>
                <a:gd name="T26" fmla="*/ 91 w 105"/>
                <a:gd name="T27" fmla="*/ 19 h 37"/>
                <a:gd name="T28" fmla="*/ 85 w 105"/>
                <a:gd name="T29" fmla="*/ 21 h 37"/>
                <a:gd name="T30" fmla="*/ 78 w 105"/>
                <a:gd name="T31" fmla="*/ 23 h 37"/>
                <a:gd name="T32" fmla="*/ 72 w 105"/>
                <a:gd name="T33" fmla="*/ 26 h 37"/>
                <a:gd name="T34" fmla="*/ 65 w 105"/>
                <a:gd name="T35" fmla="*/ 29 h 37"/>
                <a:gd name="T36" fmla="*/ 58 w 105"/>
                <a:gd name="T37" fmla="*/ 31 h 37"/>
                <a:gd name="T38" fmla="*/ 51 w 105"/>
                <a:gd name="T39" fmla="*/ 33 h 37"/>
                <a:gd name="T40" fmla="*/ 45 w 105"/>
                <a:gd name="T41" fmla="*/ 37 h 37"/>
                <a:gd name="T42" fmla="*/ 39 w 105"/>
                <a:gd name="T43" fmla="*/ 37 h 37"/>
                <a:gd name="T44" fmla="*/ 34 w 105"/>
                <a:gd name="T45" fmla="*/ 37 h 37"/>
                <a:gd name="T46" fmla="*/ 28 w 105"/>
                <a:gd name="T47" fmla="*/ 37 h 37"/>
                <a:gd name="T48" fmla="*/ 22 w 105"/>
                <a:gd name="T49" fmla="*/ 37 h 37"/>
                <a:gd name="T50" fmla="*/ 18 w 105"/>
                <a:gd name="T51" fmla="*/ 34 h 37"/>
                <a:gd name="T52" fmla="*/ 13 w 105"/>
                <a:gd name="T53" fmla="*/ 31 h 37"/>
                <a:gd name="T54" fmla="*/ 8 w 105"/>
                <a:gd name="T55" fmla="*/ 28 h 37"/>
                <a:gd name="T56" fmla="*/ 2 w 105"/>
                <a:gd name="T57" fmla="*/ 25 h 37"/>
                <a:gd name="T58" fmla="*/ 2 w 105"/>
                <a:gd name="T59" fmla="*/ 22 h 37"/>
                <a:gd name="T60" fmla="*/ 1 w 105"/>
                <a:gd name="T61" fmla="*/ 19 h 37"/>
                <a:gd name="T62" fmla="*/ 1 w 105"/>
                <a:gd name="T63" fmla="*/ 15 h 37"/>
                <a:gd name="T64" fmla="*/ 0 w 105"/>
                <a:gd name="T6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37">
                  <a:moveTo>
                    <a:pt x="0" y="11"/>
                  </a:moveTo>
                  <a:lnTo>
                    <a:pt x="12" y="11"/>
                  </a:lnTo>
                  <a:lnTo>
                    <a:pt x="25" y="10"/>
                  </a:lnTo>
                  <a:lnTo>
                    <a:pt x="38" y="9"/>
                  </a:lnTo>
                  <a:lnTo>
                    <a:pt x="51" y="6"/>
                  </a:lnTo>
                  <a:lnTo>
                    <a:pt x="65" y="4"/>
                  </a:lnTo>
                  <a:lnTo>
                    <a:pt x="78" y="3"/>
                  </a:lnTo>
                  <a:lnTo>
                    <a:pt x="92" y="1"/>
                  </a:lnTo>
                  <a:lnTo>
                    <a:pt x="105" y="0"/>
                  </a:lnTo>
                  <a:lnTo>
                    <a:pt x="104" y="6"/>
                  </a:lnTo>
                  <a:lnTo>
                    <a:pt x="103" y="10"/>
                  </a:lnTo>
                  <a:lnTo>
                    <a:pt x="101" y="13"/>
                  </a:lnTo>
                  <a:lnTo>
                    <a:pt x="97" y="16"/>
                  </a:lnTo>
                  <a:lnTo>
                    <a:pt x="91" y="19"/>
                  </a:lnTo>
                  <a:lnTo>
                    <a:pt x="85" y="21"/>
                  </a:lnTo>
                  <a:lnTo>
                    <a:pt x="78" y="23"/>
                  </a:lnTo>
                  <a:lnTo>
                    <a:pt x="72" y="26"/>
                  </a:lnTo>
                  <a:lnTo>
                    <a:pt x="65" y="29"/>
                  </a:lnTo>
                  <a:lnTo>
                    <a:pt x="58" y="31"/>
                  </a:lnTo>
                  <a:lnTo>
                    <a:pt x="51" y="33"/>
                  </a:lnTo>
                  <a:lnTo>
                    <a:pt x="45" y="37"/>
                  </a:lnTo>
                  <a:lnTo>
                    <a:pt x="39" y="37"/>
                  </a:lnTo>
                  <a:lnTo>
                    <a:pt x="34" y="37"/>
                  </a:lnTo>
                  <a:lnTo>
                    <a:pt x="28" y="37"/>
                  </a:lnTo>
                  <a:lnTo>
                    <a:pt x="22" y="37"/>
                  </a:lnTo>
                  <a:lnTo>
                    <a:pt x="18" y="34"/>
                  </a:lnTo>
                  <a:lnTo>
                    <a:pt x="13" y="31"/>
                  </a:lnTo>
                  <a:lnTo>
                    <a:pt x="8" y="28"/>
                  </a:lnTo>
                  <a:lnTo>
                    <a:pt x="2" y="25"/>
                  </a:lnTo>
                  <a:lnTo>
                    <a:pt x="2" y="22"/>
                  </a:lnTo>
                  <a:lnTo>
                    <a:pt x="1" y="19"/>
                  </a:lnTo>
                  <a:lnTo>
                    <a:pt x="1" y="15"/>
                  </a:lnTo>
                  <a:lnTo>
                    <a:pt x="0" y="1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1" name="Freeform 37"/>
            <p:cNvSpPr>
              <a:spLocks/>
            </p:cNvSpPr>
            <p:nvPr/>
          </p:nvSpPr>
          <p:spPr bwMode="auto">
            <a:xfrm>
              <a:off x="1883" y="1607"/>
              <a:ext cx="99" cy="119"/>
            </a:xfrm>
            <a:custGeom>
              <a:avLst/>
              <a:gdLst>
                <a:gd name="T0" fmla="*/ 0 w 60"/>
                <a:gd name="T1" fmla="*/ 71 h 90"/>
                <a:gd name="T2" fmla="*/ 4 w 60"/>
                <a:gd name="T3" fmla="*/ 55 h 90"/>
                <a:gd name="T4" fmla="*/ 9 w 60"/>
                <a:gd name="T5" fmla="*/ 38 h 90"/>
                <a:gd name="T6" fmla="*/ 13 w 60"/>
                <a:gd name="T7" fmla="*/ 22 h 90"/>
                <a:gd name="T8" fmla="*/ 18 w 60"/>
                <a:gd name="T9" fmla="*/ 5 h 90"/>
                <a:gd name="T10" fmla="*/ 24 w 60"/>
                <a:gd name="T11" fmla="*/ 4 h 90"/>
                <a:gd name="T12" fmla="*/ 31 w 60"/>
                <a:gd name="T13" fmla="*/ 3 h 90"/>
                <a:gd name="T14" fmla="*/ 38 w 60"/>
                <a:gd name="T15" fmla="*/ 2 h 90"/>
                <a:gd name="T16" fmla="*/ 46 w 60"/>
                <a:gd name="T17" fmla="*/ 0 h 90"/>
                <a:gd name="T18" fmla="*/ 49 w 60"/>
                <a:gd name="T19" fmla="*/ 23 h 90"/>
                <a:gd name="T20" fmla="*/ 53 w 60"/>
                <a:gd name="T21" fmla="*/ 45 h 90"/>
                <a:gd name="T22" fmla="*/ 57 w 60"/>
                <a:gd name="T23" fmla="*/ 67 h 90"/>
                <a:gd name="T24" fmla="*/ 60 w 60"/>
                <a:gd name="T25" fmla="*/ 90 h 90"/>
                <a:gd name="T26" fmla="*/ 41 w 60"/>
                <a:gd name="T27" fmla="*/ 85 h 90"/>
                <a:gd name="T28" fmla="*/ 27 w 60"/>
                <a:gd name="T29" fmla="*/ 81 h 90"/>
                <a:gd name="T30" fmla="*/ 17 w 60"/>
                <a:gd name="T31" fmla="*/ 79 h 90"/>
                <a:gd name="T32" fmla="*/ 9 w 60"/>
                <a:gd name="T33" fmla="*/ 76 h 90"/>
                <a:gd name="T34" fmla="*/ 4 w 60"/>
                <a:gd name="T35" fmla="*/ 75 h 90"/>
                <a:gd name="T36" fmla="*/ 2 w 60"/>
                <a:gd name="T37" fmla="*/ 74 h 90"/>
                <a:gd name="T38" fmla="*/ 1 w 60"/>
                <a:gd name="T39" fmla="*/ 72 h 90"/>
                <a:gd name="T40" fmla="*/ 0 w 60"/>
                <a:gd name="T41"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90">
                  <a:moveTo>
                    <a:pt x="0" y="71"/>
                  </a:moveTo>
                  <a:lnTo>
                    <a:pt x="4" y="55"/>
                  </a:lnTo>
                  <a:lnTo>
                    <a:pt x="9" y="38"/>
                  </a:lnTo>
                  <a:lnTo>
                    <a:pt x="13" y="22"/>
                  </a:lnTo>
                  <a:lnTo>
                    <a:pt x="18" y="5"/>
                  </a:lnTo>
                  <a:lnTo>
                    <a:pt x="24" y="4"/>
                  </a:lnTo>
                  <a:lnTo>
                    <a:pt x="31" y="3"/>
                  </a:lnTo>
                  <a:lnTo>
                    <a:pt x="38" y="2"/>
                  </a:lnTo>
                  <a:lnTo>
                    <a:pt x="46" y="0"/>
                  </a:lnTo>
                  <a:lnTo>
                    <a:pt x="49" y="23"/>
                  </a:lnTo>
                  <a:lnTo>
                    <a:pt x="53" y="45"/>
                  </a:lnTo>
                  <a:lnTo>
                    <a:pt x="57" y="67"/>
                  </a:lnTo>
                  <a:lnTo>
                    <a:pt x="60" y="90"/>
                  </a:lnTo>
                  <a:lnTo>
                    <a:pt x="41" y="85"/>
                  </a:lnTo>
                  <a:lnTo>
                    <a:pt x="27" y="81"/>
                  </a:lnTo>
                  <a:lnTo>
                    <a:pt x="17" y="79"/>
                  </a:lnTo>
                  <a:lnTo>
                    <a:pt x="9" y="76"/>
                  </a:lnTo>
                  <a:lnTo>
                    <a:pt x="4" y="75"/>
                  </a:lnTo>
                  <a:lnTo>
                    <a:pt x="2" y="74"/>
                  </a:lnTo>
                  <a:lnTo>
                    <a:pt x="1" y="72"/>
                  </a:lnTo>
                  <a:lnTo>
                    <a:pt x="0" y="7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2" name="Freeform 38"/>
            <p:cNvSpPr>
              <a:spLocks/>
            </p:cNvSpPr>
            <p:nvPr/>
          </p:nvSpPr>
          <p:spPr bwMode="auto">
            <a:xfrm>
              <a:off x="1881" y="1154"/>
              <a:ext cx="121" cy="420"/>
            </a:xfrm>
            <a:custGeom>
              <a:avLst/>
              <a:gdLst>
                <a:gd name="T0" fmla="*/ 0 w 73"/>
                <a:gd name="T1" fmla="*/ 297 h 316"/>
                <a:gd name="T2" fmla="*/ 2 w 73"/>
                <a:gd name="T3" fmla="*/ 291 h 316"/>
                <a:gd name="T4" fmla="*/ 3 w 73"/>
                <a:gd name="T5" fmla="*/ 278 h 316"/>
                <a:gd name="T6" fmla="*/ 5 w 73"/>
                <a:gd name="T7" fmla="*/ 247 h 316"/>
                <a:gd name="T8" fmla="*/ 9 w 73"/>
                <a:gd name="T9" fmla="*/ 188 h 316"/>
                <a:gd name="T10" fmla="*/ 11 w 73"/>
                <a:gd name="T11" fmla="*/ 187 h 316"/>
                <a:gd name="T12" fmla="*/ 13 w 73"/>
                <a:gd name="T13" fmla="*/ 186 h 316"/>
                <a:gd name="T14" fmla="*/ 15 w 73"/>
                <a:gd name="T15" fmla="*/ 185 h 316"/>
                <a:gd name="T16" fmla="*/ 18 w 73"/>
                <a:gd name="T17" fmla="*/ 184 h 316"/>
                <a:gd name="T18" fmla="*/ 20 w 73"/>
                <a:gd name="T19" fmla="*/ 146 h 316"/>
                <a:gd name="T20" fmla="*/ 22 w 73"/>
                <a:gd name="T21" fmla="*/ 115 h 316"/>
                <a:gd name="T22" fmla="*/ 22 w 73"/>
                <a:gd name="T23" fmla="*/ 72 h 316"/>
                <a:gd name="T24" fmla="*/ 23 w 73"/>
                <a:gd name="T25" fmla="*/ 1 h 316"/>
                <a:gd name="T26" fmla="*/ 29 w 73"/>
                <a:gd name="T27" fmla="*/ 1 h 316"/>
                <a:gd name="T28" fmla="*/ 34 w 73"/>
                <a:gd name="T29" fmla="*/ 0 h 316"/>
                <a:gd name="T30" fmla="*/ 39 w 73"/>
                <a:gd name="T31" fmla="*/ 0 h 316"/>
                <a:gd name="T32" fmla="*/ 44 w 73"/>
                <a:gd name="T33" fmla="*/ 0 h 316"/>
                <a:gd name="T34" fmla="*/ 46 w 73"/>
                <a:gd name="T35" fmla="*/ 90 h 316"/>
                <a:gd name="T36" fmla="*/ 44 w 73"/>
                <a:gd name="T37" fmla="*/ 149 h 316"/>
                <a:gd name="T38" fmla="*/ 43 w 73"/>
                <a:gd name="T39" fmla="*/ 202 h 316"/>
                <a:gd name="T40" fmla="*/ 41 w 73"/>
                <a:gd name="T41" fmla="*/ 273 h 316"/>
                <a:gd name="T42" fmla="*/ 42 w 73"/>
                <a:gd name="T43" fmla="*/ 273 h 316"/>
                <a:gd name="T44" fmla="*/ 44 w 73"/>
                <a:gd name="T45" fmla="*/ 273 h 316"/>
                <a:gd name="T46" fmla="*/ 46 w 73"/>
                <a:gd name="T47" fmla="*/ 273 h 316"/>
                <a:gd name="T48" fmla="*/ 48 w 73"/>
                <a:gd name="T49" fmla="*/ 273 h 316"/>
                <a:gd name="T50" fmla="*/ 49 w 73"/>
                <a:gd name="T51" fmla="*/ 231 h 316"/>
                <a:gd name="T52" fmla="*/ 50 w 73"/>
                <a:gd name="T53" fmla="*/ 188 h 316"/>
                <a:gd name="T54" fmla="*/ 51 w 73"/>
                <a:gd name="T55" fmla="*/ 146 h 316"/>
                <a:gd name="T56" fmla="*/ 52 w 73"/>
                <a:gd name="T57" fmla="*/ 104 h 316"/>
                <a:gd name="T58" fmla="*/ 54 w 73"/>
                <a:gd name="T59" fmla="*/ 104 h 316"/>
                <a:gd name="T60" fmla="*/ 56 w 73"/>
                <a:gd name="T61" fmla="*/ 104 h 316"/>
                <a:gd name="T62" fmla="*/ 58 w 73"/>
                <a:gd name="T63" fmla="*/ 104 h 316"/>
                <a:gd name="T64" fmla="*/ 60 w 73"/>
                <a:gd name="T65" fmla="*/ 104 h 316"/>
                <a:gd name="T66" fmla="*/ 63 w 73"/>
                <a:gd name="T67" fmla="*/ 154 h 316"/>
                <a:gd name="T68" fmla="*/ 67 w 73"/>
                <a:gd name="T69" fmla="*/ 204 h 316"/>
                <a:gd name="T70" fmla="*/ 70 w 73"/>
                <a:gd name="T71" fmla="*/ 254 h 316"/>
                <a:gd name="T72" fmla="*/ 73 w 73"/>
                <a:gd name="T73" fmla="*/ 305 h 316"/>
                <a:gd name="T74" fmla="*/ 67 w 73"/>
                <a:gd name="T75" fmla="*/ 307 h 316"/>
                <a:gd name="T76" fmla="*/ 61 w 73"/>
                <a:gd name="T77" fmla="*/ 309 h 316"/>
                <a:gd name="T78" fmla="*/ 56 w 73"/>
                <a:gd name="T79" fmla="*/ 310 h 316"/>
                <a:gd name="T80" fmla="*/ 50 w 73"/>
                <a:gd name="T81" fmla="*/ 311 h 316"/>
                <a:gd name="T82" fmla="*/ 43 w 73"/>
                <a:gd name="T83" fmla="*/ 312 h 316"/>
                <a:gd name="T84" fmla="*/ 35 w 73"/>
                <a:gd name="T85" fmla="*/ 314 h 316"/>
                <a:gd name="T86" fmla="*/ 24 w 73"/>
                <a:gd name="T87" fmla="*/ 315 h 316"/>
                <a:gd name="T88" fmla="*/ 10 w 73"/>
                <a:gd name="T89" fmla="*/ 316 h 316"/>
                <a:gd name="T90" fmla="*/ 4 w 73"/>
                <a:gd name="T91" fmla="*/ 309 h 316"/>
                <a:gd name="T92" fmla="*/ 1 w 73"/>
                <a:gd name="T93" fmla="*/ 305 h 316"/>
                <a:gd name="T94" fmla="*/ 0 w 73"/>
                <a:gd name="T95" fmla="*/ 301 h 316"/>
                <a:gd name="T96" fmla="*/ 0 w 73"/>
                <a:gd name="T97" fmla="*/ 29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 h="316">
                  <a:moveTo>
                    <a:pt x="0" y="297"/>
                  </a:moveTo>
                  <a:lnTo>
                    <a:pt x="2" y="291"/>
                  </a:lnTo>
                  <a:lnTo>
                    <a:pt x="3" y="278"/>
                  </a:lnTo>
                  <a:lnTo>
                    <a:pt x="5" y="247"/>
                  </a:lnTo>
                  <a:lnTo>
                    <a:pt x="9" y="188"/>
                  </a:lnTo>
                  <a:lnTo>
                    <a:pt x="11" y="187"/>
                  </a:lnTo>
                  <a:lnTo>
                    <a:pt x="13" y="186"/>
                  </a:lnTo>
                  <a:lnTo>
                    <a:pt x="15" y="185"/>
                  </a:lnTo>
                  <a:lnTo>
                    <a:pt x="18" y="184"/>
                  </a:lnTo>
                  <a:lnTo>
                    <a:pt x="20" y="146"/>
                  </a:lnTo>
                  <a:lnTo>
                    <a:pt x="22" y="115"/>
                  </a:lnTo>
                  <a:lnTo>
                    <a:pt x="22" y="72"/>
                  </a:lnTo>
                  <a:lnTo>
                    <a:pt x="23" y="1"/>
                  </a:lnTo>
                  <a:lnTo>
                    <a:pt x="29" y="1"/>
                  </a:lnTo>
                  <a:lnTo>
                    <a:pt x="34" y="0"/>
                  </a:lnTo>
                  <a:lnTo>
                    <a:pt x="39" y="0"/>
                  </a:lnTo>
                  <a:lnTo>
                    <a:pt x="44" y="0"/>
                  </a:lnTo>
                  <a:lnTo>
                    <a:pt x="46" y="90"/>
                  </a:lnTo>
                  <a:lnTo>
                    <a:pt x="44" y="149"/>
                  </a:lnTo>
                  <a:lnTo>
                    <a:pt x="43" y="202"/>
                  </a:lnTo>
                  <a:lnTo>
                    <a:pt x="41" y="273"/>
                  </a:lnTo>
                  <a:lnTo>
                    <a:pt x="42" y="273"/>
                  </a:lnTo>
                  <a:lnTo>
                    <a:pt x="44" y="273"/>
                  </a:lnTo>
                  <a:lnTo>
                    <a:pt x="46" y="273"/>
                  </a:lnTo>
                  <a:lnTo>
                    <a:pt x="48" y="273"/>
                  </a:lnTo>
                  <a:lnTo>
                    <a:pt x="49" y="231"/>
                  </a:lnTo>
                  <a:lnTo>
                    <a:pt x="50" y="188"/>
                  </a:lnTo>
                  <a:lnTo>
                    <a:pt x="51" y="146"/>
                  </a:lnTo>
                  <a:lnTo>
                    <a:pt x="52" y="104"/>
                  </a:lnTo>
                  <a:lnTo>
                    <a:pt x="54" y="104"/>
                  </a:lnTo>
                  <a:lnTo>
                    <a:pt x="56" y="104"/>
                  </a:lnTo>
                  <a:lnTo>
                    <a:pt x="58" y="104"/>
                  </a:lnTo>
                  <a:lnTo>
                    <a:pt x="60" y="104"/>
                  </a:lnTo>
                  <a:lnTo>
                    <a:pt x="63" y="154"/>
                  </a:lnTo>
                  <a:lnTo>
                    <a:pt x="67" y="204"/>
                  </a:lnTo>
                  <a:lnTo>
                    <a:pt x="70" y="254"/>
                  </a:lnTo>
                  <a:lnTo>
                    <a:pt x="73" y="305"/>
                  </a:lnTo>
                  <a:lnTo>
                    <a:pt x="67" y="307"/>
                  </a:lnTo>
                  <a:lnTo>
                    <a:pt x="61" y="309"/>
                  </a:lnTo>
                  <a:lnTo>
                    <a:pt x="56" y="310"/>
                  </a:lnTo>
                  <a:lnTo>
                    <a:pt x="50" y="311"/>
                  </a:lnTo>
                  <a:lnTo>
                    <a:pt x="43" y="312"/>
                  </a:lnTo>
                  <a:lnTo>
                    <a:pt x="35" y="314"/>
                  </a:lnTo>
                  <a:lnTo>
                    <a:pt x="24" y="315"/>
                  </a:lnTo>
                  <a:lnTo>
                    <a:pt x="10" y="316"/>
                  </a:lnTo>
                  <a:lnTo>
                    <a:pt x="4" y="309"/>
                  </a:lnTo>
                  <a:lnTo>
                    <a:pt x="1" y="305"/>
                  </a:lnTo>
                  <a:lnTo>
                    <a:pt x="0" y="301"/>
                  </a:lnTo>
                  <a:lnTo>
                    <a:pt x="0" y="297"/>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3" name="Freeform 39"/>
            <p:cNvSpPr>
              <a:spLocks/>
            </p:cNvSpPr>
            <p:nvPr/>
          </p:nvSpPr>
          <p:spPr bwMode="auto">
            <a:xfrm>
              <a:off x="1854" y="294"/>
              <a:ext cx="77" cy="158"/>
            </a:xfrm>
            <a:custGeom>
              <a:avLst/>
              <a:gdLst>
                <a:gd name="T0" fmla="*/ 0 w 46"/>
                <a:gd name="T1" fmla="*/ 43 h 119"/>
                <a:gd name="T2" fmla="*/ 3 w 46"/>
                <a:gd name="T3" fmla="*/ 24 h 119"/>
                <a:gd name="T4" fmla="*/ 6 w 46"/>
                <a:gd name="T5" fmla="*/ 14 h 119"/>
                <a:gd name="T6" fmla="*/ 8 w 46"/>
                <a:gd name="T7" fmla="*/ 7 h 119"/>
                <a:gd name="T8" fmla="*/ 11 w 46"/>
                <a:gd name="T9" fmla="*/ 2 h 119"/>
                <a:gd name="T10" fmla="*/ 16 w 46"/>
                <a:gd name="T11" fmla="*/ 0 h 119"/>
                <a:gd name="T12" fmla="*/ 18 w 46"/>
                <a:gd name="T13" fmla="*/ 2 h 119"/>
                <a:gd name="T14" fmla="*/ 20 w 46"/>
                <a:gd name="T15" fmla="*/ 3 h 119"/>
                <a:gd name="T16" fmla="*/ 24 w 46"/>
                <a:gd name="T17" fmla="*/ 6 h 119"/>
                <a:gd name="T18" fmla="*/ 36 w 46"/>
                <a:gd name="T19" fmla="*/ 56 h 119"/>
                <a:gd name="T20" fmla="*/ 43 w 46"/>
                <a:gd name="T21" fmla="*/ 84 h 119"/>
                <a:gd name="T22" fmla="*/ 45 w 46"/>
                <a:gd name="T23" fmla="*/ 100 h 119"/>
                <a:gd name="T24" fmla="*/ 46 w 46"/>
                <a:gd name="T25" fmla="*/ 113 h 119"/>
                <a:gd name="T26" fmla="*/ 45 w 46"/>
                <a:gd name="T27" fmla="*/ 114 h 119"/>
                <a:gd name="T28" fmla="*/ 44 w 46"/>
                <a:gd name="T29" fmla="*/ 115 h 119"/>
                <a:gd name="T30" fmla="*/ 43 w 46"/>
                <a:gd name="T31" fmla="*/ 118 h 119"/>
                <a:gd name="T32" fmla="*/ 41 w 46"/>
                <a:gd name="T33" fmla="*/ 119 h 119"/>
                <a:gd name="T34" fmla="*/ 38 w 46"/>
                <a:gd name="T35" fmla="*/ 106 h 119"/>
                <a:gd name="T36" fmla="*/ 36 w 46"/>
                <a:gd name="T37" fmla="*/ 100 h 119"/>
                <a:gd name="T38" fmla="*/ 36 w 46"/>
                <a:gd name="T39" fmla="*/ 96 h 119"/>
                <a:gd name="T40" fmla="*/ 36 w 46"/>
                <a:gd name="T41" fmla="*/ 92 h 119"/>
                <a:gd name="T42" fmla="*/ 31 w 46"/>
                <a:gd name="T43" fmla="*/ 92 h 119"/>
                <a:gd name="T44" fmla="*/ 27 w 46"/>
                <a:gd name="T45" fmla="*/ 91 h 119"/>
                <a:gd name="T46" fmla="*/ 22 w 46"/>
                <a:gd name="T47" fmla="*/ 91 h 119"/>
                <a:gd name="T48" fmla="*/ 18 w 46"/>
                <a:gd name="T49" fmla="*/ 91 h 119"/>
                <a:gd name="T50" fmla="*/ 14 w 46"/>
                <a:gd name="T51" fmla="*/ 86 h 119"/>
                <a:gd name="T52" fmla="*/ 10 w 46"/>
                <a:gd name="T53" fmla="*/ 82 h 119"/>
                <a:gd name="T54" fmla="*/ 6 w 46"/>
                <a:gd name="T55" fmla="*/ 76 h 119"/>
                <a:gd name="T56" fmla="*/ 1 w 46"/>
                <a:gd name="T57" fmla="*/ 71 h 119"/>
                <a:gd name="T58" fmla="*/ 1 w 46"/>
                <a:gd name="T59" fmla="*/ 64 h 119"/>
                <a:gd name="T60" fmla="*/ 1 w 46"/>
                <a:gd name="T61" fmla="*/ 57 h 119"/>
                <a:gd name="T62" fmla="*/ 0 w 46"/>
                <a:gd name="T63" fmla="*/ 51 h 119"/>
                <a:gd name="T64" fmla="*/ 0 w 46"/>
                <a:gd name="T65" fmla="*/ 4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119">
                  <a:moveTo>
                    <a:pt x="0" y="43"/>
                  </a:moveTo>
                  <a:lnTo>
                    <a:pt x="3" y="24"/>
                  </a:lnTo>
                  <a:lnTo>
                    <a:pt x="6" y="14"/>
                  </a:lnTo>
                  <a:lnTo>
                    <a:pt x="8" y="7"/>
                  </a:lnTo>
                  <a:lnTo>
                    <a:pt x="11" y="2"/>
                  </a:lnTo>
                  <a:lnTo>
                    <a:pt x="16" y="0"/>
                  </a:lnTo>
                  <a:lnTo>
                    <a:pt x="18" y="2"/>
                  </a:lnTo>
                  <a:lnTo>
                    <a:pt x="20" y="3"/>
                  </a:lnTo>
                  <a:lnTo>
                    <a:pt x="24" y="6"/>
                  </a:lnTo>
                  <a:lnTo>
                    <a:pt x="36" y="56"/>
                  </a:lnTo>
                  <a:lnTo>
                    <a:pt x="43" y="84"/>
                  </a:lnTo>
                  <a:lnTo>
                    <a:pt x="45" y="100"/>
                  </a:lnTo>
                  <a:lnTo>
                    <a:pt x="46" y="113"/>
                  </a:lnTo>
                  <a:lnTo>
                    <a:pt x="45" y="114"/>
                  </a:lnTo>
                  <a:lnTo>
                    <a:pt x="44" y="115"/>
                  </a:lnTo>
                  <a:lnTo>
                    <a:pt x="43" y="118"/>
                  </a:lnTo>
                  <a:lnTo>
                    <a:pt x="41" y="119"/>
                  </a:lnTo>
                  <a:lnTo>
                    <a:pt x="38" y="106"/>
                  </a:lnTo>
                  <a:lnTo>
                    <a:pt x="36" y="100"/>
                  </a:lnTo>
                  <a:lnTo>
                    <a:pt x="36" y="96"/>
                  </a:lnTo>
                  <a:lnTo>
                    <a:pt x="36" y="92"/>
                  </a:lnTo>
                  <a:lnTo>
                    <a:pt x="31" y="92"/>
                  </a:lnTo>
                  <a:lnTo>
                    <a:pt x="27" y="91"/>
                  </a:lnTo>
                  <a:lnTo>
                    <a:pt x="22" y="91"/>
                  </a:lnTo>
                  <a:lnTo>
                    <a:pt x="18" y="91"/>
                  </a:lnTo>
                  <a:lnTo>
                    <a:pt x="14" y="86"/>
                  </a:lnTo>
                  <a:lnTo>
                    <a:pt x="10" y="82"/>
                  </a:lnTo>
                  <a:lnTo>
                    <a:pt x="6" y="76"/>
                  </a:lnTo>
                  <a:lnTo>
                    <a:pt x="1" y="71"/>
                  </a:lnTo>
                  <a:lnTo>
                    <a:pt x="1" y="64"/>
                  </a:lnTo>
                  <a:lnTo>
                    <a:pt x="1" y="57"/>
                  </a:lnTo>
                  <a:lnTo>
                    <a:pt x="0" y="51"/>
                  </a:lnTo>
                  <a:lnTo>
                    <a:pt x="0" y="43"/>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4" name="Freeform 40"/>
            <p:cNvSpPr>
              <a:spLocks/>
            </p:cNvSpPr>
            <p:nvPr/>
          </p:nvSpPr>
          <p:spPr bwMode="auto">
            <a:xfrm>
              <a:off x="1889" y="1145"/>
              <a:ext cx="20" cy="139"/>
            </a:xfrm>
            <a:custGeom>
              <a:avLst/>
              <a:gdLst>
                <a:gd name="T0" fmla="*/ 0 w 12"/>
                <a:gd name="T1" fmla="*/ 1 h 105"/>
                <a:gd name="T2" fmla="*/ 3 w 12"/>
                <a:gd name="T3" fmla="*/ 1 h 105"/>
                <a:gd name="T4" fmla="*/ 6 w 12"/>
                <a:gd name="T5" fmla="*/ 0 h 105"/>
                <a:gd name="T6" fmla="*/ 8 w 12"/>
                <a:gd name="T7" fmla="*/ 0 h 105"/>
                <a:gd name="T8" fmla="*/ 10 w 12"/>
                <a:gd name="T9" fmla="*/ 0 h 105"/>
                <a:gd name="T10" fmla="*/ 12 w 12"/>
                <a:gd name="T11" fmla="*/ 46 h 105"/>
                <a:gd name="T12" fmla="*/ 12 w 12"/>
                <a:gd name="T13" fmla="*/ 73 h 105"/>
                <a:gd name="T14" fmla="*/ 10 w 12"/>
                <a:gd name="T15" fmla="*/ 89 h 105"/>
                <a:gd name="T16" fmla="*/ 9 w 12"/>
                <a:gd name="T17" fmla="*/ 105 h 105"/>
                <a:gd name="T18" fmla="*/ 7 w 12"/>
                <a:gd name="T19" fmla="*/ 79 h 105"/>
                <a:gd name="T20" fmla="*/ 5 w 12"/>
                <a:gd name="T21" fmla="*/ 53 h 105"/>
                <a:gd name="T22" fmla="*/ 3 w 12"/>
                <a:gd name="T23" fmla="*/ 27 h 105"/>
                <a:gd name="T24" fmla="*/ 0 w 12"/>
                <a:gd name="T25"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5">
                  <a:moveTo>
                    <a:pt x="0" y="1"/>
                  </a:moveTo>
                  <a:lnTo>
                    <a:pt x="3" y="1"/>
                  </a:lnTo>
                  <a:lnTo>
                    <a:pt x="6" y="0"/>
                  </a:lnTo>
                  <a:lnTo>
                    <a:pt x="8" y="0"/>
                  </a:lnTo>
                  <a:lnTo>
                    <a:pt x="10" y="0"/>
                  </a:lnTo>
                  <a:lnTo>
                    <a:pt x="12" y="46"/>
                  </a:lnTo>
                  <a:lnTo>
                    <a:pt x="12" y="73"/>
                  </a:lnTo>
                  <a:lnTo>
                    <a:pt x="10" y="89"/>
                  </a:lnTo>
                  <a:lnTo>
                    <a:pt x="9" y="105"/>
                  </a:lnTo>
                  <a:lnTo>
                    <a:pt x="7" y="79"/>
                  </a:lnTo>
                  <a:lnTo>
                    <a:pt x="5" y="53"/>
                  </a:lnTo>
                  <a:lnTo>
                    <a:pt x="3" y="27"/>
                  </a:lnTo>
                  <a:lnTo>
                    <a:pt x="0" y="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5" name="Freeform 41"/>
            <p:cNvSpPr>
              <a:spLocks/>
            </p:cNvSpPr>
            <p:nvPr/>
          </p:nvSpPr>
          <p:spPr bwMode="auto">
            <a:xfrm>
              <a:off x="1859" y="427"/>
              <a:ext cx="45" cy="32"/>
            </a:xfrm>
            <a:custGeom>
              <a:avLst/>
              <a:gdLst>
                <a:gd name="T0" fmla="*/ 0 w 27"/>
                <a:gd name="T1" fmla="*/ 0 h 24"/>
                <a:gd name="T2" fmla="*/ 7 w 27"/>
                <a:gd name="T3" fmla="*/ 1 h 24"/>
                <a:gd name="T4" fmla="*/ 14 w 27"/>
                <a:gd name="T5" fmla="*/ 1 h 24"/>
                <a:gd name="T6" fmla="*/ 21 w 27"/>
                <a:gd name="T7" fmla="*/ 2 h 24"/>
                <a:gd name="T8" fmla="*/ 26 w 27"/>
                <a:gd name="T9" fmla="*/ 3 h 24"/>
                <a:gd name="T10" fmla="*/ 27 w 27"/>
                <a:gd name="T11" fmla="*/ 9 h 24"/>
                <a:gd name="T12" fmla="*/ 27 w 27"/>
                <a:gd name="T13" fmla="*/ 13 h 24"/>
                <a:gd name="T14" fmla="*/ 27 w 27"/>
                <a:gd name="T15" fmla="*/ 19 h 24"/>
                <a:gd name="T16" fmla="*/ 27 w 27"/>
                <a:gd name="T17" fmla="*/ 24 h 24"/>
                <a:gd name="T18" fmla="*/ 22 w 27"/>
                <a:gd name="T19" fmla="*/ 23 h 24"/>
                <a:gd name="T20" fmla="*/ 16 w 27"/>
                <a:gd name="T21" fmla="*/ 22 h 24"/>
                <a:gd name="T22" fmla="*/ 11 w 27"/>
                <a:gd name="T23" fmla="*/ 22 h 24"/>
                <a:gd name="T24" fmla="*/ 5 w 27"/>
                <a:gd name="T25" fmla="*/ 21 h 24"/>
                <a:gd name="T26" fmla="*/ 4 w 27"/>
                <a:gd name="T27" fmla="*/ 15 h 24"/>
                <a:gd name="T28" fmla="*/ 3 w 27"/>
                <a:gd name="T29" fmla="*/ 11 h 24"/>
                <a:gd name="T30" fmla="*/ 2 w 27"/>
                <a:gd name="T31" fmla="*/ 5 h 24"/>
                <a:gd name="T32" fmla="*/ 0 w 27"/>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4">
                  <a:moveTo>
                    <a:pt x="0" y="0"/>
                  </a:moveTo>
                  <a:lnTo>
                    <a:pt x="7" y="1"/>
                  </a:lnTo>
                  <a:lnTo>
                    <a:pt x="14" y="1"/>
                  </a:lnTo>
                  <a:lnTo>
                    <a:pt x="21" y="2"/>
                  </a:lnTo>
                  <a:lnTo>
                    <a:pt x="26" y="3"/>
                  </a:lnTo>
                  <a:lnTo>
                    <a:pt x="27" y="9"/>
                  </a:lnTo>
                  <a:lnTo>
                    <a:pt x="27" y="13"/>
                  </a:lnTo>
                  <a:lnTo>
                    <a:pt x="27" y="19"/>
                  </a:lnTo>
                  <a:lnTo>
                    <a:pt x="27" y="24"/>
                  </a:lnTo>
                  <a:lnTo>
                    <a:pt x="22" y="23"/>
                  </a:lnTo>
                  <a:lnTo>
                    <a:pt x="16" y="22"/>
                  </a:lnTo>
                  <a:lnTo>
                    <a:pt x="11" y="22"/>
                  </a:lnTo>
                  <a:lnTo>
                    <a:pt x="5" y="21"/>
                  </a:lnTo>
                  <a:lnTo>
                    <a:pt x="4" y="15"/>
                  </a:lnTo>
                  <a:lnTo>
                    <a:pt x="3" y="11"/>
                  </a:lnTo>
                  <a:lnTo>
                    <a:pt x="2" y="5"/>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6" name="Freeform 42"/>
            <p:cNvSpPr>
              <a:spLocks/>
            </p:cNvSpPr>
            <p:nvPr/>
          </p:nvSpPr>
          <p:spPr bwMode="auto">
            <a:xfrm>
              <a:off x="1884" y="545"/>
              <a:ext cx="87" cy="467"/>
            </a:xfrm>
            <a:custGeom>
              <a:avLst/>
              <a:gdLst>
                <a:gd name="T0" fmla="*/ 0 w 52"/>
                <a:gd name="T1" fmla="*/ 32 h 352"/>
                <a:gd name="T2" fmla="*/ 0 w 52"/>
                <a:gd name="T3" fmla="*/ 27 h 352"/>
                <a:gd name="T4" fmla="*/ 0 w 52"/>
                <a:gd name="T5" fmla="*/ 20 h 352"/>
                <a:gd name="T6" fmla="*/ 0 w 52"/>
                <a:gd name="T7" fmla="*/ 15 h 352"/>
                <a:gd name="T8" fmla="*/ 1 w 52"/>
                <a:gd name="T9" fmla="*/ 8 h 352"/>
                <a:gd name="T10" fmla="*/ 8 w 52"/>
                <a:gd name="T11" fmla="*/ 6 h 352"/>
                <a:gd name="T12" fmla="*/ 15 w 52"/>
                <a:gd name="T13" fmla="*/ 3 h 352"/>
                <a:gd name="T14" fmla="*/ 21 w 52"/>
                <a:gd name="T15" fmla="*/ 2 h 352"/>
                <a:gd name="T16" fmla="*/ 29 w 52"/>
                <a:gd name="T17" fmla="*/ 0 h 352"/>
                <a:gd name="T18" fmla="*/ 35 w 52"/>
                <a:gd name="T19" fmla="*/ 84 h 352"/>
                <a:gd name="T20" fmla="*/ 41 w 52"/>
                <a:gd name="T21" fmla="*/ 175 h 352"/>
                <a:gd name="T22" fmla="*/ 47 w 52"/>
                <a:gd name="T23" fmla="*/ 266 h 352"/>
                <a:gd name="T24" fmla="*/ 52 w 52"/>
                <a:gd name="T25" fmla="*/ 351 h 352"/>
                <a:gd name="T26" fmla="*/ 45 w 52"/>
                <a:gd name="T27" fmla="*/ 352 h 352"/>
                <a:gd name="T28" fmla="*/ 39 w 52"/>
                <a:gd name="T29" fmla="*/ 352 h 352"/>
                <a:gd name="T30" fmla="*/ 35 w 52"/>
                <a:gd name="T31" fmla="*/ 352 h 352"/>
                <a:gd name="T32" fmla="*/ 30 w 52"/>
                <a:gd name="T33" fmla="*/ 352 h 352"/>
                <a:gd name="T34" fmla="*/ 27 w 52"/>
                <a:gd name="T35" fmla="*/ 352 h 352"/>
                <a:gd name="T36" fmla="*/ 22 w 52"/>
                <a:gd name="T37" fmla="*/ 351 h 352"/>
                <a:gd name="T38" fmla="*/ 17 w 52"/>
                <a:gd name="T39" fmla="*/ 349 h 352"/>
                <a:gd name="T40" fmla="*/ 10 w 52"/>
                <a:gd name="T41" fmla="*/ 348 h 352"/>
                <a:gd name="T42" fmla="*/ 8 w 52"/>
                <a:gd name="T43" fmla="*/ 272 h 352"/>
                <a:gd name="T44" fmla="*/ 6 w 52"/>
                <a:gd name="T45" fmla="*/ 190 h 352"/>
                <a:gd name="T46" fmla="*/ 2 w 52"/>
                <a:gd name="T47" fmla="*/ 108 h 352"/>
                <a:gd name="T48" fmla="*/ 0 w 52"/>
                <a:gd name="T49" fmla="*/ 3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352">
                  <a:moveTo>
                    <a:pt x="0" y="32"/>
                  </a:moveTo>
                  <a:lnTo>
                    <a:pt x="0" y="27"/>
                  </a:lnTo>
                  <a:lnTo>
                    <a:pt x="0" y="20"/>
                  </a:lnTo>
                  <a:lnTo>
                    <a:pt x="0" y="15"/>
                  </a:lnTo>
                  <a:lnTo>
                    <a:pt x="1" y="8"/>
                  </a:lnTo>
                  <a:lnTo>
                    <a:pt x="8" y="6"/>
                  </a:lnTo>
                  <a:lnTo>
                    <a:pt x="15" y="3"/>
                  </a:lnTo>
                  <a:lnTo>
                    <a:pt x="21" y="2"/>
                  </a:lnTo>
                  <a:lnTo>
                    <a:pt x="29" y="0"/>
                  </a:lnTo>
                  <a:lnTo>
                    <a:pt x="35" y="84"/>
                  </a:lnTo>
                  <a:lnTo>
                    <a:pt x="41" y="175"/>
                  </a:lnTo>
                  <a:lnTo>
                    <a:pt x="47" y="266"/>
                  </a:lnTo>
                  <a:lnTo>
                    <a:pt x="52" y="351"/>
                  </a:lnTo>
                  <a:lnTo>
                    <a:pt x="45" y="352"/>
                  </a:lnTo>
                  <a:lnTo>
                    <a:pt x="39" y="352"/>
                  </a:lnTo>
                  <a:lnTo>
                    <a:pt x="35" y="352"/>
                  </a:lnTo>
                  <a:lnTo>
                    <a:pt x="30" y="352"/>
                  </a:lnTo>
                  <a:lnTo>
                    <a:pt x="27" y="352"/>
                  </a:lnTo>
                  <a:lnTo>
                    <a:pt x="22" y="351"/>
                  </a:lnTo>
                  <a:lnTo>
                    <a:pt x="17" y="349"/>
                  </a:lnTo>
                  <a:lnTo>
                    <a:pt x="10" y="348"/>
                  </a:lnTo>
                  <a:lnTo>
                    <a:pt x="8" y="272"/>
                  </a:lnTo>
                  <a:lnTo>
                    <a:pt x="6" y="190"/>
                  </a:lnTo>
                  <a:lnTo>
                    <a:pt x="2" y="108"/>
                  </a:lnTo>
                  <a:lnTo>
                    <a:pt x="0" y="32"/>
                  </a:lnTo>
                  <a:close/>
                </a:path>
              </a:pathLst>
            </a:custGeom>
            <a:solidFill>
              <a:srgbClr val="CC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7" name="Freeform 43"/>
            <p:cNvSpPr>
              <a:spLocks/>
            </p:cNvSpPr>
            <p:nvPr/>
          </p:nvSpPr>
          <p:spPr bwMode="auto">
            <a:xfrm>
              <a:off x="1927" y="1109"/>
              <a:ext cx="72" cy="33"/>
            </a:xfrm>
            <a:custGeom>
              <a:avLst/>
              <a:gdLst>
                <a:gd name="T0" fmla="*/ 0 w 43"/>
                <a:gd name="T1" fmla="*/ 20 h 25"/>
                <a:gd name="T2" fmla="*/ 3 w 43"/>
                <a:gd name="T3" fmla="*/ 18 h 25"/>
                <a:gd name="T4" fmla="*/ 7 w 43"/>
                <a:gd name="T5" fmla="*/ 15 h 25"/>
                <a:gd name="T6" fmla="*/ 13 w 43"/>
                <a:gd name="T7" fmla="*/ 13 h 25"/>
                <a:gd name="T8" fmla="*/ 20 w 43"/>
                <a:gd name="T9" fmla="*/ 10 h 25"/>
                <a:gd name="T10" fmla="*/ 26 w 43"/>
                <a:gd name="T11" fmla="*/ 7 h 25"/>
                <a:gd name="T12" fmla="*/ 33 w 43"/>
                <a:gd name="T13" fmla="*/ 5 h 25"/>
                <a:gd name="T14" fmla="*/ 39 w 43"/>
                <a:gd name="T15" fmla="*/ 3 h 25"/>
                <a:gd name="T16" fmla="*/ 43 w 43"/>
                <a:gd name="T17" fmla="*/ 0 h 25"/>
                <a:gd name="T18" fmla="*/ 42 w 43"/>
                <a:gd name="T19" fmla="*/ 4 h 25"/>
                <a:gd name="T20" fmla="*/ 42 w 43"/>
                <a:gd name="T21" fmla="*/ 7 h 25"/>
                <a:gd name="T22" fmla="*/ 42 w 43"/>
                <a:gd name="T23" fmla="*/ 10 h 25"/>
                <a:gd name="T24" fmla="*/ 41 w 43"/>
                <a:gd name="T25" fmla="*/ 15 h 25"/>
                <a:gd name="T26" fmla="*/ 38 w 43"/>
                <a:gd name="T27" fmla="*/ 17 h 25"/>
                <a:gd name="T28" fmla="*/ 34 w 43"/>
                <a:gd name="T29" fmla="*/ 19 h 25"/>
                <a:gd name="T30" fmla="*/ 31 w 43"/>
                <a:gd name="T31" fmla="*/ 22 h 25"/>
                <a:gd name="T32" fmla="*/ 28 w 43"/>
                <a:gd name="T33" fmla="*/ 24 h 25"/>
                <a:gd name="T34" fmla="*/ 21 w 43"/>
                <a:gd name="T35" fmla="*/ 25 h 25"/>
                <a:gd name="T36" fmla="*/ 15 w 43"/>
                <a:gd name="T37" fmla="*/ 25 h 25"/>
                <a:gd name="T38" fmla="*/ 9 w 43"/>
                <a:gd name="T39" fmla="*/ 25 h 25"/>
                <a:gd name="T40" fmla="*/ 2 w 43"/>
                <a:gd name="T41" fmla="*/ 25 h 25"/>
                <a:gd name="T42" fmla="*/ 2 w 43"/>
                <a:gd name="T43" fmla="*/ 24 h 25"/>
                <a:gd name="T44" fmla="*/ 1 w 43"/>
                <a:gd name="T45" fmla="*/ 23 h 25"/>
                <a:gd name="T46" fmla="*/ 1 w 43"/>
                <a:gd name="T47" fmla="*/ 22 h 25"/>
                <a:gd name="T48" fmla="*/ 0 w 43"/>
                <a:gd name="T4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25">
                  <a:moveTo>
                    <a:pt x="0" y="20"/>
                  </a:moveTo>
                  <a:lnTo>
                    <a:pt x="3" y="18"/>
                  </a:lnTo>
                  <a:lnTo>
                    <a:pt x="7" y="15"/>
                  </a:lnTo>
                  <a:lnTo>
                    <a:pt x="13" y="13"/>
                  </a:lnTo>
                  <a:lnTo>
                    <a:pt x="20" y="10"/>
                  </a:lnTo>
                  <a:lnTo>
                    <a:pt x="26" y="7"/>
                  </a:lnTo>
                  <a:lnTo>
                    <a:pt x="33" y="5"/>
                  </a:lnTo>
                  <a:lnTo>
                    <a:pt x="39" y="3"/>
                  </a:lnTo>
                  <a:lnTo>
                    <a:pt x="43" y="0"/>
                  </a:lnTo>
                  <a:lnTo>
                    <a:pt x="42" y="4"/>
                  </a:lnTo>
                  <a:lnTo>
                    <a:pt x="42" y="7"/>
                  </a:lnTo>
                  <a:lnTo>
                    <a:pt x="42" y="10"/>
                  </a:lnTo>
                  <a:lnTo>
                    <a:pt x="41" y="15"/>
                  </a:lnTo>
                  <a:lnTo>
                    <a:pt x="38" y="17"/>
                  </a:lnTo>
                  <a:lnTo>
                    <a:pt x="34" y="19"/>
                  </a:lnTo>
                  <a:lnTo>
                    <a:pt x="31" y="22"/>
                  </a:lnTo>
                  <a:lnTo>
                    <a:pt x="28" y="24"/>
                  </a:lnTo>
                  <a:lnTo>
                    <a:pt x="21" y="25"/>
                  </a:lnTo>
                  <a:lnTo>
                    <a:pt x="15" y="25"/>
                  </a:lnTo>
                  <a:lnTo>
                    <a:pt x="9" y="25"/>
                  </a:lnTo>
                  <a:lnTo>
                    <a:pt x="2" y="25"/>
                  </a:lnTo>
                  <a:lnTo>
                    <a:pt x="2" y="24"/>
                  </a:lnTo>
                  <a:lnTo>
                    <a:pt x="1" y="23"/>
                  </a:lnTo>
                  <a:lnTo>
                    <a:pt x="1" y="22"/>
                  </a:lnTo>
                  <a:lnTo>
                    <a:pt x="0" y="2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8" name="Freeform 44"/>
            <p:cNvSpPr>
              <a:spLocks/>
            </p:cNvSpPr>
            <p:nvPr/>
          </p:nvSpPr>
          <p:spPr bwMode="auto">
            <a:xfrm>
              <a:off x="1969" y="1590"/>
              <a:ext cx="125" cy="131"/>
            </a:xfrm>
            <a:custGeom>
              <a:avLst/>
              <a:gdLst>
                <a:gd name="T0" fmla="*/ 0 w 75"/>
                <a:gd name="T1" fmla="*/ 6 h 99"/>
                <a:gd name="T2" fmla="*/ 10 w 75"/>
                <a:gd name="T3" fmla="*/ 2 h 99"/>
                <a:gd name="T4" fmla="*/ 18 w 75"/>
                <a:gd name="T5" fmla="*/ 1 h 99"/>
                <a:gd name="T6" fmla="*/ 24 w 75"/>
                <a:gd name="T7" fmla="*/ 0 h 99"/>
                <a:gd name="T8" fmla="*/ 32 w 75"/>
                <a:gd name="T9" fmla="*/ 1 h 99"/>
                <a:gd name="T10" fmla="*/ 46 w 75"/>
                <a:gd name="T11" fmla="*/ 26 h 99"/>
                <a:gd name="T12" fmla="*/ 56 w 75"/>
                <a:gd name="T13" fmla="*/ 44 h 99"/>
                <a:gd name="T14" fmla="*/ 64 w 75"/>
                <a:gd name="T15" fmla="*/ 57 h 99"/>
                <a:gd name="T16" fmla="*/ 68 w 75"/>
                <a:gd name="T17" fmla="*/ 67 h 99"/>
                <a:gd name="T18" fmla="*/ 72 w 75"/>
                <a:gd name="T19" fmla="*/ 74 h 99"/>
                <a:gd name="T20" fmla="*/ 74 w 75"/>
                <a:gd name="T21" fmla="*/ 78 h 99"/>
                <a:gd name="T22" fmla="*/ 75 w 75"/>
                <a:gd name="T23" fmla="*/ 83 h 99"/>
                <a:gd name="T24" fmla="*/ 75 w 75"/>
                <a:gd name="T25" fmla="*/ 86 h 99"/>
                <a:gd name="T26" fmla="*/ 58 w 75"/>
                <a:gd name="T27" fmla="*/ 90 h 99"/>
                <a:gd name="T28" fmla="*/ 46 w 75"/>
                <a:gd name="T29" fmla="*/ 94 h 99"/>
                <a:gd name="T30" fmla="*/ 37 w 75"/>
                <a:gd name="T31" fmla="*/ 97 h 99"/>
                <a:gd name="T32" fmla="*/ 32 w 75"/>
                <a:gd name="T33" fmla="*/ 98 h 99"/>
                <a:gd name="T34" fmla="*/ 27 w 75"/>
                <a:gd name="T35" fmla="*/ 99 h 99"/>
                <a:gd name="T36" fmla="*/ 24 w 75"/>
                <a:gd name="T37" fmla="*/ 99 h 99"/>
                <a:gd name="T38" fmla="*/ 20 w 75"/>
                <a:gd name="T39" fmla="*/ 98 h 99"/>
                <a:gd name="T40" fmla="*/ 18 w 75"/>
                <a:gd name="T41" fmla="*/ 97 h 99"/>
                <a:gd name="T42" fmla="*/ 9 w 75"/>
                <a:gd name="T43" fmla="*/ 60 h 99"/>
                <a:gd name="T44" fmla="*/ 5 w 75"/>
                <a:gd name="T45" fmla="*/ 39 h 99"/>
                <a:gd name="T46" fmla="*/ 3 w 75"/>
                <a:gd name="T47" fmla="*/ 23 h 99"/>
                <a:gd name="T48" fmla="*/ 0 w 75"/>
                <a:gd name="T49" fmla="*/ 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99">
                  <a:moveTo>
                    <a:pt x="0" y="6"/>
                  </a:moveTo>
                  <a:lnTo>
                    <a:pt x="10" y="2"/>
                  </a:lnTo>
                  <a:lnTo>
                    <a:pt x="18" y="1"/>
                  </a:lnTo>
                  <a:lnTo>
                    <a:pt x="24" y="0"/>
                  </a:lnTo>
                  <a:lnTo>
                    <a:pt x="32" y="1"/>
                  </a:lnTo>
                  <a:lnTo>
                    <a:pt x="46" y="26"/>
                  </a:lnTo>
                  <a:lnTo>
                    <a:pt x="56" y="44"/>
                  </a:lnTo>
                  <a:lnTo>
                    <a:pt x="64" y="57"/>
                  </a:lnTo>
                  <a:lnTo>
                    <a:pt x="68" y="67"/>
                  </a:lnTo>
                  <a:lnTo>
                    <a:pt x="72" y="74"/>
                  </a:lnTo>
                  <a:lnTo>
                    <a:pt x="74" y="78"/>
                  </a:lnTo>
                  <a:lnTo>
                    <a:pt x="75" y="83"/>
                  </a:lnTo>
                  <a:lnTo>
                    <a:pt x="75" y="86"/>
                  </a:lnTo>
                  <a:lnTo>
                    <a:pt x="58" y="90"/>
                  </a:lnTo>
                  <a:lnTo>
                    <a:pt x="46" y="94"/>
                  </a:lnTo>
                  <a:lnTo>
                    <a:pt x="37" y="97"/>
                  </a:lnTo>
                  <a:lnTo>
                    <a:pt x="32" y="98"/>
                  </a:lnTo>
                  <a:lnTo>
                    <a:pt x="27" y="99"/>
                  </a:lnTo>
                  <a:lnTo>
                    <a:pt x="24" y="99"/>
                  </a:lnTo>
                  <a:lnTo>
                    <a:pt x="20" y="98"/>
                  </a:lnTo>
                  <a:lnTo>
                    <a:pt x="18" y="97"/>
                  </a:lnTo>
                  <a:lnTo>
                    <a:pt x="9" y="60"/>
                  </a:lnTo>
                  <a:lnTo>
                    <a:pt x="5" y="39"/>
                  </a:lnTo>
                  <a:lnTo>
                    <a:pt x="3" y="23"/>
                  </a:lnTo>
                  <a:lnTo>
                    <a:pt x="0" y="6"/>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29" name="Freeform 45"/>
            <p:cNvSpPr>
              <a:spLocks/>
            </p:cNvSpPr>
            <p:nvPr/>
          </p:nvSpPr>
          <p:spPr bwMode="auto">
            <a:xfrm>
              <a:off x="1996" y="1038"/>
              <a:ext cx="49" cy="26"/>
            </a:xfrm>
            <a:custGeom>
              <a:avLst/>
              <a:gdLst>
                <a:gd name="T0" fmla="*/ 0 w 30"/>
                <a:gd name="T1" fmla="*/ 19 h 20"/>
                <a:gd name="T2" fmla="*/ 4 w 30"/>
                <a:gd name="T3" fmla="*/ 18 h 20"/>
                <a:gd name="T4" fmla="*/ 8 w 30"/>
                <a:gd name="T5" fmla="*/ 16 h 20"/>
                <a:gd name="T6" fmla="*/ 11 w 30"/>
                <a:gd name="T7" fmla="*/ 14 h 20"/>
                <a:gd name="T8" fmla="*/ 16 w 30"/>
                <a:gd name="T9" fmla="*/ 12 h 20"/>
                <a:gd name="T10" fmla="*/ 16 w 30"/>
                <a:gd name="T11" fmla="*/ 10 h 20"/>
                <a:gd name="T12" fmla="*/ 16 w 30"/>
                <a:gd name="T13" fmla="*/ 9 h 20"/>
                <a:gd name="T14" fmla="*/ 16 w 30"/>
                <a:gd name="T15" fmla="*/ 6 h 20"/>
                <a:gd name="T16" fmla="*/ 16 w 30"/>
                <a:gd name="T17" fmla="*/ 4 h 20"/>
                <a:gd name="T18" fmla="*/ 19 w 30"/>
                <a:gd name="T19" fmla="*/ 3 h 20"/>
                <a:gd name="T20" fmla="*/ 22 w 30"/>
                <a:gd name="T21" fmla="*/ 2 h 20"/>
                <a:gd name="T22" fmla="*/ 26 w 30"/>
                <a:gd name="T23" fmla="*/ 1 h 20"/>
                <a:gd name="T24" fmla="*/ 30 w 30"/>
                <a:gd name="T25" fmla="*/ 0 h 20"/>
                <a:gd name="T26" fmla="*/ 29 w 30"/>
                <a:gd name="T27" fmla="*/ 3 h 20"/>
                <a:gd name="T28" fmla="*/ 28 w 30"/>
                <a:gd name="T29" fmla="*/ 7 h 20"/>
                <a:gd name="T30" fmla="*/ 27 w 30"/>
                <a:gd name="T31" fmla="*/ 11 h 20"/>
                <a:gd name="T32" fmla="*/ 26 w 30"/>
                <a:gd name="T33" fmla="*/ 15 h 20"/>
                <a:gd name="T34" fmla="*/ 18 w 30"/>
                <a:gd name="T35" fmla="*/ 18 h 20"/>
                <a:gd name="T36" fmla="*/ 13 w 30"/>
                <a:gd name="T37" fmla="*/ 19 h 20"/>
                <a:gd name="T38" fmla="*/ 8 w 30"/>
                <a:gd name="T39" fmla="*/ 20 h 20"/>
                <a:gd name="T40" fmla="*/ 0 w 30"/>
                <a:gd name="T41"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0">
                  <a:moveTo>
                    <a:pt x="0" y="19"/>
                  </a:moveTo>
                  <a:lnTo>
                    <a:pt x="4" y="18"/>
                  </a:lnTo>
                  <a:lnTo>
                    <a:pt x="8" y="16"/>
                  </a:lnTo>
                  <a:lnTo>
                    <a:pt x="11" y="14"/>
                  </a:lnTo>
                  <a:lnTo>
                    <a:pt x="16" y="12"/>
                  </a:lnTo>
                  <a:lnTo>
                    <a:pt x="16" y="10"/>
                  </a:lnTo>
                  <a:lnTo>
                    <a:pt x="16" y="9"/>
                  </a:lnTo>
                  <a:lnTo>
                    <a:pt x="16" y="6"/>
                  </a:lnTo>
                  <a:lnTo>
                    <a:pt x="16" y="4"/>
                  </a:lnTo>
                  <a:lnTo>
                    <a:pt x="19" y="3"/>
                  </a:lnTo>
                  <a:lnTo>
                    <a:pt x="22" y="2"/>
                  </a:lnTo>
                  <a:lnTo>
                    <a:pt x="26" y="1"/>
                  </a:lnTo>
                  <a:lnTo>
                    <a:pt x="30" y="0"/>
                  </a:lnTo>
                  <a:lnTo>
                    <a:pt x="29" y="3"/>
                  </a:lnTo>
                  <a:lnTo>
                    <a:pt x="28" y="7"/>
                  </a:lnTo>
                  <a:lnTo>
                    <a:pt x="27" y="11"/>
                  </a:lnTo>
                  <a:lnTo>
                    <a:pt x="26" y="15"/>
                  </a:lnTo>
                  <a:lnTo>
                    <a:pt x="18" y="18"/>
                  </a:lnTo>
                  <a:lnTo>
                    <a:pt x="13" y="19"/>
                  </a:lnTo>
                  <a:lnTo>
                    <a:pt x="8" y="20"/>
                  </a:lnTo>
                  <a:lnTo>
                    <a:pt x="0" y="1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0" name="Freeform 46"/>
            <p:cNvSpPr>
              <a:spLocks/>
            </p:cNvSpPr>
            <p:nvPr/>
          </p:nvSpPr>
          <p:spPr bwMode="auto">
            <a:xfrm>
              <a:off x="2039" y="1556"/>
              <a:ext cx="99" cy="142"/>
            </a:xfrm>
            <a:custGeom>
              <a:avLst/>
              <a:gdLst>
                <a:gd name="T0" fmla="*/ 0 w 60"/>
                <a:gd name="T1" fmla="*/ 23 h 107"/>
                <a:gd name="T2" fmla="*/ 2 w 60"/>
                <a:gd name="T3" fmla="*/ 14 h 107"/>
                <a:gd name="T4" fmla="*/ 2 w 60"/>
                <a:gd name="T5" fmla="*/ 9 h 107"/>
                <a:gd name="T6" fmla="*/ 2 w 60"/>
                <a:gd name="T7" fmla="*/ 5 h 107"/>
                <a:gd name="T8" fmla="*/ 1 w 60"/>
                <a:gd name="T9" fmla="*/ 0 h 107"/>
                <a:gd name="T10" fmla="*/ 4 w 60"/>
                <a:gd name="T11" fmla="*/ 2 h 107"/>
                <a:gd name="T12" fmla="*/ 7 w 60"/>
                <a:gd name="T13" fmla="*/ 2 h 107"/>
                <a:gd name="T14" fmla="*/ 11 w 60"/>
                <a:gd name="T15" fmla="*/ 3 h 107"/>
                <a:gd name="T16" fmla="*/ 14 w 60"/>
                <a:gd name="T17" fmla="*/ 4 h 107"/>
                <a:gd name="T18" fmla="*/ 24 w 60"/>
                <a:gd name="T19" fmla="*/ 17 h 107"/>
                <a:gd name="T20" fmla="*/ 31 w 60"/>
                <a:gd name="T21" fmla="*/ 27 h 107"/>
                <a:gd name="T22" fmla="*/ 37 w 60"/>
                <a:gd name="T23" fmla="*/ 35 h 107"/>
                <a:gd name="T24" fmla="*/ 42 w 60"/>
                <a:gd name="T25" fmla="*/ 42 h 107"/>
                <a:gd name="T26" fmla="*/ 45 w 60"/>
                <a:gd name="T27" fmla="*/ 47 h 107"/>
                <a:gd name="T28" fmla="*/ 50 w 60"/>
                <a:gd name="T29" fmla="*/ 54 h 107"/>
                <a:gd name="T30" fmla="*/ 53 w 60"/>
                <a:gd name="T31" fmla="*/ 62 h 107"/>
                <a:gd name="T32" fmla="*/ 59 w 60"/>
                <a:gd name="T33" fmla="*/ 71 h 107"/>
                <a:gd name="T34" fmla="*/ 59 w 60"/>
                <a:gd name="T35" fmla="*/ 76 h 107"/>
                <a:gd name="T36" fmla="*/ 60 w 60"/>
                <a:gd name="T37" fmla="*/ 81 h 107"/>
                <a:gd name="T38" fmla="*/ 60 w 60"/>
                <a:gd name="T39" fmla="*/ 86 h 107"/>
                <a:gd name="T40" fmla="*/ 60 w 60"/>
                <a:gd name="T41" fmla="*/ 92 h 107"/>
                <a:gd name="T42" fmla="*/ 58 w 60"/>
                <a:gd name="T43" fmla="*/ 95 h 107"/>
                <a:gd name="T44" fmla="*/ 55 w 60"/>
                <a:gd name="T45" fmla="*/ 99 h 107"/>
                <a:gd name="T46" fmla="*/ 52 w 60"/>
                <a:gd name="T47" fmla="*/ 103 h 107"/>
                <a:gd name="T48" fmla="*/ 50 w 60"/>
                <a:gd name="T49" fmla="*/ 107 h 107"/>
                <a:gd name="T50" fmla="*/ 42 w 60"/>
                <a:gd name="T51" fmla="*/ 96 h 107"/>
                <a:gd name="T52" fmla="*/ 34 w 60"/>
                <a:gd name="T53" fmla="*/ 85 h 107"/>
                <a:gd name="T54" fmla="*/ 26 w 60"/>
                <a:gd name="T55" fmla="*/ 75 h 107"/>
                <a:gd name="T56" fmla="*/ 19 w 60"/>
                <a:gd name="T57" fmla="*/ 65 h 107"/>
                <a:gd name="T58" fmla="*/ 14 w 60"/>
                <a:gd name="T59" fmla="*/ 54 h 107"/>
                <a:gd name="T60" fmla="*/ 10 w 60"/>
                <a:gd name="T61" fmla="*/ 44 h 107"/>
                <a:gd name="T62" fmla="*/ 4 w 60"/>
                <a:gd name="T63" fmla="*/ 34 h 107"/>
                <a:gd name="T64" fmla="*/ 0 w 60"/>
                <a:gd name="T65" fmla="*/ 2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107">
                  <a:moveTo>
                    <a:pt x="0" y="23"/>
                  </a:moveTo>
                  <a:lnTo>
                    <a:pt x="2" y="14"/>
                  </a:lnTo>
                  <a:lnTo>
                    <a:pt x="2" y="9"/>
                  </a:lnTo>
                  <a:lnTo>
                    <a:pt x="2" y="5"/>
                  </a:lnTo>
                  <a:lnTo>
                    <a:pt x="1" y="0"/>
                  </a:lnTo>
                  <a:lnTo>
                    <a:pt x="4" y="2"/>
                  </a:lnTo>
                  <a:lnTo>
                    <a:pt x="7" y="2"/>
                  </a:lnTo>
                  <a:lnTo>
                    <a:pt x="11" y="3"/>
                  </a:lnTo>
                  <a:lnTo>
                    <a:pt x="14" y="4"/>
                  </a:lnTo>
                  <a:lnTo>
                    <a:pt x="24" y="17"/>
                  </a:lnTo>
                  <a:lnTo>
                    <a:pt x="31" y="27"/>
                  </a:lnTo>
                  <a:lnTo>
                    <a:pt x="37" y="35"/>
                  </a:lnTo>
                  <a:lnTo>
                    <a:pt x="42" y="42"/>
                  </a:lnTo>
                  <a:lnTo>
                    <a:pt x="45" y="47"/>
                  </a:lnTo>
                  <a:lnTo>
                    <a:pt x="50" y="54"/>
                  </a:lnTo>
                  <a:lnTo>
                    <a:pt x="53" y="62"/>
                  </a:lnTo>
                  <a:lnTo>
                    <a:pt x="59" y="71"/>
                  </a:lnTo>
                  <a:lnTo>
                    <a:pt x="59" y="76"/>
                  </a:lnTo>
                  <a:lnTo>
                    <a:pt x="60" y="81"/>
                  </a:lnTo>
                  <a:lnTo>
                    <a:pt x="60" y="86"/>
                  </a:lnTo>
                  <a:lnTo>
                    <a:pt x="60" y="92"/>
                  </a:lnTo>
                  <a:lnTo>
                    <a:pt x="58" y="95"/>
                  </a:lnTo>
                  <a:lnTo>
                    <a:pt x="55" y="99"/>
                  </a:lnTo>
                  <a:lnTo>
                    <a:pt x="52" y="103"/>
                  </a:lnTo>
                  <a:lnTo>
                    <a:pt x="50" y="107"/>
                  </a:lnTo>
                  <a:lnTo>
                    <a:pt x="42" y="96"/>
                  </a:lnTo>
                  <a:lnTo>
                    <a:pt x="34" y="85"/>
                  </a:lnTo>
                  <a:lnTo>
                    <a:pt x="26" y="75"/>
                  </a:lnTo>
                  <a:lnTo>
                    <a:pt x="19" y="65"/>
                  </a:lnTo>
                  <a:lnTo>
                    <a:pt x="14" y="54"/>
                  </a:lnTo>
                  <a:lnTo>
                    <a:pt x="10" y="44"/>
                  </a:lnTo>
                  <a:lnTo>
                    <a:pt x="4" y="34"/>
                  </a:lnTo>
                  <a:lnTo>
                    <a:pt x="0" y="23"/>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31" name="Freeform 47"/>
            <p:cNvSpPr>
              <a:spLocks/>
            </p:cNvSpPr>
            <p:nvPr/>
          </p:nvSpPr>
          <p:spPr bwMode="auto">
            <a:xfrm>
              <a:off x="2014" y="987"/>
              <a:ext cx="83" cy="32"/>
            </a:xfrm>
            <a:custGeom>
              <a:avLst/>
              <a:gdLst>
                <a:gd name="T0" fmla="*/ 0 w 50"/>
                <a:gd name="T1" fmla="*/ 0 h 24"/>
                <a:gd name="T2" fmla="*/ 6 w 50"/>
                <a:gd name="T3" fmla="*/ 0 h 24"/>
                <a:gd name="T4" fmla="*/ 12 w 50"/>
                <a:gd name="T5" fmla="*/ 1 h 24"/>
                <a:gd name="T6" fmla="*/ 18 w 50"/>
                <a:gd name="T7" fmla="*/ 1 h 24"/>
                <a:gd name="T8" fmla="*/ 25 w 50"/>
                <a:gd name="T9" fmla="*/ 2 h 24"/>
                <a:gd name="T10" fmla="*/ 31 w 50"/>
                <a:gd name="T11" fmla="*/ 3 h 24"/>
                <a:gd name="T12" fmla="*/ 38 w 50"/>
                <a:gd name="T13" fmla="*/ 4 h 24"/>
                <a:gd name="T14" fmla="*/ 44 w 50"/>
                <a:gd name="T15" fmla="*/ 4 h 24"/>
                <a:gd name="T16" fmla="*/ 50 w 50"/>
                <a:gd name="T17" fmla="*/ 5 h 24"/>
                <a:gd name="T18" fmla="*/ 49 w 50"/>
                <a:gd name="T19" fmla="*/ 8 h 24"/>
                <a:gd name="T20" fmla="*/ 49 w 50"/>
                <a:gd name="T21" fmla="*/ 11 h 24"/>
                <a:gd name="T22" fmla="*/ 48 w 50"/>
                <a:gd name="T23" fmla="*/ 14 h 24"/>
                <a:gd name="T24" fmla="*/ 47 w 50"/>
                <a:gd name="T25" fmla="*/ 18 h 24"/>
                <a:gd name="T26" fmla="*/ 41 w 50"/>
                <a:gd name="T27" fmla="*/ 20 h 24"/>
                <a:gd name="T28" fmla="*/ 37 w 50"/>
                <a:gd name="T29" fmla="*/ 22 h 24"/>
                <a:gd name="T30" fmla="*/ 33 w 50"/>
                <a:gd name="T31" fmla="*/ 23 h 24"/>
                <a:gd name="T32" fmla="*/ 29 w 50"/>
                <a:gd name="T33" fmla="*/ 24 h 24"/>
                <a:gd name="T34" fmla="*/ 26 w 50"/>
                <a:gd name="T35" fmla="*/ 24 h 24"/>
                <a:gd name="T36" fmla="*/ 22 w 50"/>
                <a:gd name="T37" fmla="*/ 24 h 24"/>
                <a:gd name="T38" fmla="*/ 19 w 50"/>
                <a:gd name="T39" fmla="*/ 24 h 24"/>
                <a:gd name="T40" fmla="*/ 14 w 50"/>
                <a:gd name="T41" fmla="*/ 24 h 24"/>
                <a:gd name="T42" fmla="*/ 10 w 50"/>
                <a:gd name="T43" fmla="*/ 19 h 24"/>
                <a:gd name="T44" fmla="*/ 7 w 50"/>
                <a:gd name="T45" fmla="*/ 12 h 24"/>
                <a:gd name="T46" fmla="*/ 4 w 50"/>
                <a:gd name="T47" fmla="*/ 6 h 24"/>
                <a:gd name="T48" fmla="*/ 0 w 50"/>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0" y="0"/>
                  </a:moveTo>
                  <a:lnTo>
                    <a:pt x="6" y="0"/>
                  </a:lnTo>
                  <a:lnTo>
                    <a:pt x="12" y="1"/>
                  </a:lnTo>
                  <a:lnTo>
                    <a:pt x="18" y="1"/>
                  </a:lnTo>
                  <a:lnTo>
                    <a:pt x="25" y="2"/>
                  </a:lnTo>
                  <a:lnTo>
                    <a:pt x="31" y="3"/>
                  </a:lnTo>
                  <a:lnTo>
                    <a:pt x="38" y="4"/>
                  </a:lnTo>
                  <a:lnTo>
                    <a:pt x="44" y="4"/>
                  </a:lnTo>
                  <a:lnTo>
                    <a:pt x="50" y="5"/>
                  </a:lnTo>
                  <a:lnTo>
                    <a:pt x="49" y="8"/>
                  </a:lnTo>
                  <a:lnTo>
                    <a:pt x="49" y="11"/>
                  </a:lnTo>
                  <a:lnTo>
                    <a:pt x="48" y="14"/>
                  </a:lnTo>
                  <a:lnTo>
                    <a:pt x="47" y="18"/>
                  </a:lnTo>
                  <a:lnTo>
                    <a:pt x="41" y="20"/>
                  </a:lnTo>
                  <a:lnTo>
                    <a:pt x="37" y="22"/>
                  </a:lnTo>
                  <a:lnTo>
                    <a:pt x="33" y="23"/>
                  </a:lnTo>
                  <a:lnTo>
                    <a:pt x="29" y="24"/>
                  </a:lnTo>
                  <a:lnTo>
                    <a:pt x="26" y="24"/>
                  </a:lnTo>
                  <a:lnTo>
                    <a:pt x="22" y="24"/>
                  </a:lnTo>
                  <a:lnTo>
                    <a:pt x="19" y="24"/>
                  </a:lnTo>
                  <a:lnTo>
                    <a:pt x="14" y="24"/>
                  </a:lnTo>
                  <a:lnTo>
                    <a:pt x="10" y="19"/>
                  </a:lnTo>
                  <a:lnTo>
                    <a:pt x="7" y="12"/>
                  </a:lnTo>
                  <a:lnTo>
                    <a:pt x="4" y="6"/>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2032" name="Text Box 48"/>
          <p:cNvSpPr txBox="1">
            <a:spLocks noChangeArrowheads="1"/>
          </p:cNvSpPr>
          <p:nvPr/>
        </p:nvSpPr>
        <p:spPr bwMode="auto">
          <a:xfrm>
            <a:off x="83058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t>238</a:t>
            </a:r>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840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84003" name="Group 4"/>
          <p:cNvGrpSpPr>
            <a:grpSpLocks/>
          </p:cNvGrpSpPr>
          <p:nvPr/>
        </p:nvGrpSpPr>
        <p:grpSpPr bwMode="auto">
          <a:xfrm>
            <a:off x="0" y="0"/>
            <a:ext cx="4306888" cy="6856413"/>
            <a:chOff x="0" y="0"/>
            <a:chExt cx="4306494" cy="6856110"/>
          </a:xfrm>
        </p:grpSpPr>
        <p:pic>
          <p:nvPicPr>
            <p:cNvPr id="3840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101591" y="5095650"/>
              <a:ext cx="3985848" cy="17604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384004" name="Rectangle 2"/>
          <p:cNvSpPr>
            <a:spLocks noGrp="1" noChangeArrowheads="1"/>
          </p:cNvSpPr>
          <p:nvPr>
            <p:ph type="ctrTitle"/>
          </p:nvPr>
        </p:nvSpPr>
        <p:spPr>
          <a:xfrm>
            <a:off x="0" y="5095875"/>
            <a:ext cx="4384675" cy="1760538"/>
          </a:xfrm>
        </p:spPr>
        <p:txBody>
          <a:bodyPr/>
          <a:lstStyle/>
          <a:p>
            <a:r>
              <a:rPr lang="en-US" sz="3200" b="1">
                <a:latin typeface="Arial" charset="0"/>
                <a:ea typeface="ＭＳ Ｐゴシック" charset="0"/>
                <a:cs typeface="ＭＳ Ｐゴシック" charset="0"/>
              </a:rPr>
              <a:t>THANK YOU FOR NOT LITTERING YOUR MIND</a:t>
            </a:r>
          </a:p>
        </p:txBody>
      </p:sp>
      <p:sp>
        <p:nvSpPr>
          <p:cNvPr id="384005" name="Rectangle 2"/>
          <p:cNvSpPr txBox="1">
            <a:spLocks noChangeArrowheads="1"/>
          </p:cNvSpPr>
          <p:nvPr/>
        </p:nvSpPr>
        <p:spPr bwMode="auto">
          <a:xfrm>
            <a:off x="4381500" y="530225"/>
            <a:ext cx="43846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Our values are revealed by what we consider trash. God desires for us today to invest our energies in efforts that will last.</a:t>
            </a:r>
          </a:p>
        </p:txBody>
      </p:sp>
    </p:spTree>
    <p:extLst>
      <p:ext uri="{BB962C8B-B14F-4D97-AF65-F5344CB8AC3E}">
        <p14:creationId xmlns:p14="http://schemas.microsoft.com/office/powerpoint/2010/main" val="2530020180"/>
      </p:ext>
    </p:extLst>
  </p:cSld>
  <p:clrMapOvr>
    <a:masterClrMapping/>
  </p:clrMapOvr>
  <p:transition xmlns:p14="http://schemas.microsoft.com/office/powerpoint/2010/mai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a:effectLst>
            <a:outerShdw blurRad="63500" dist="35921" dir="2700000" algn="ctr" rotWithShape="0">
              <a:schemeClr val="tx2">
                <a:alpha val="74998"/>
              </a:schemeClr>
            </a:outerShdw>
          </a:effectLst>
          <a:extLst/>
        </p:spPr>
        <p:txBody>
          <a:bodyPr/>
          <a:lstStyle/>
          <a:p>
            <a:pPr marL="619125" indent="-619125" algn="l">
              <a:defRPr/>
            </a:pPr>
            <a:r>
              <a:rPr lang="en-US" sz="5400" b="1" dirty="0">
                <a:effectLst>
                  <a:glow rad="127000">
                    <a:schemeClr val="tx1"/>
                  </a:glow>
                </a:effectLst>
                <a:latin typeface="Arial" charset="0"/>
                <a:ea typeface="ＭＳ Ｐゴシック" charset="0"/>
                <a:cs typeface="ＭＳ Ｐゴシック" charset="0"/>
              </a:rPr>
              <a:t>I.  </a:t>
            </a: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godless teachers (</a:t>
            </a:r>
            <a:r>
              <a:rPr lang="en-US" sz="5400" b="1">
                <a:effectLst>
                  <a:glow rad="127000">
                    <a:schemeClr val="tx1"/>
                  </a:glow>
                </a:effectLst>
                <a:latin typeface="Arial" charset="0"/>
                <a:ea typeface="ＭＳ Ｐゴシック" charset="0"/>
                <a:cs typeface="ＭＳ Ｐゴシック" charset="0"/>
              </a:rPr>
              <a:t>3:1-5)</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85304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II.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truth (3:10-17). </a:t>
            </a:r>
          </a:p>
        </p:txBody>
      </p:sp>
    </p:spTree>
    <p:extLst>
      <p:ext uri="{BB962C8B-B14F-4D97-AF65-F5344CB8AC3E}">
        <p14:creationId xmlns:p14="http://schemas.microsoft.com/office/powerpoint/2010/main" val="3257614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01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servants</a:t>
            </a:r>
            <a:r>
              <a:rPr lang="en-US" sz="4000" b="1" dirty="0">
                <a:effectLst>
                  <a:glow rad="127000">
                    <a:schemeClr val="tx1"/>
                  </a:glow>
                </a:effectLst>
                <a:latin typeface="Arial" charset="0"/>
                <a:ea typeface="ＭＳ Ｐゴシック" charset="0"/>
                <a:cs typeface="ＭＳ Ｐゴシック" charset="0"/>
              </a:rPr>
              <a:t> (3:10-13)</a:t>
            </a:r>
          </a:p>
        </p:txBody>
      </p:sp>
    </p:spTree>
    <p:extLst>
      <p:ext uri="{BB962C8B-B14F-4D97-AF65-F5344CB8AC3E}">
        <p14:creationId xmlns:p14="http://schemas.microsoft.com/office/powerpoint/2010/main" val="4232977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a:ex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"But you, Timothy, certainly know what I teach, and how I live, and what my purpose in life is. You know my faith, my patience, my love, and my endurance.  </a:t>
            </a:r>
            <a:r>
              <a:rPr lang="en-US" sz="3200" b="1" baseline="30000" dirty="0">
                <a:effectLst>
                  <a:glow rad="127000">
                    <a:schemeClr val="tx1"/>
                  </a:glow>
                </a:effectLst>
                <a:latin typeface="Arial" charset="0"/>
                <a:ea typeface="ＭＳ Ｐゴシック" charset="0"/>
                <a:cs typeface="ＭＳ Ｐゴシック" charset="0"/>
              </a:rPr>
              <a:t>11</a:t>
            </a:r>
            <a:r>
              <a:rPr lang="en-US" sz="3200" b="1" dirty="0">
                <a:effectLst>
                  <a:glow rad="127000">
                    <a:schemeClr val="tx1"/>
                  </a:glow>
                </a:effectLst>
                <a:latin typeface="Arial" charset="0"/>
                <a:ea typeface="ＭＳ Ｐゴシック" charset="0"/>
                <a:cs typeface="ＭＳ Ｐゴシック" charset="0"/>
              </a:rPr>
              <a:t>You know how much persecution and suffering I have endured. You know all about how I was persecuted in Antioch, </a:t>
            </a:r>
            <a:r>
              <a:rPr lang="en-US" sz="3200" b="1" dirty="0" err="1">
                <a:effectLst>
                  <a:glow rad="127000">
                    <a:schemeClr val="tx1"/>
                  </a:glow>
                </a:effectLst>
                <a:latin typeface="Arial" charset="0"/>
                <a:ea typeface="ＭＳ Ｐゴシック" charset="0"/>
                <a:cs typeface="ＭＳ Ｐゴシック" charset="0"/>
              </a:rPr>
              <a:t>Iconium</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a:t>
            </a:r>
            <a:r>
              <a:rPr lang="en-US" sz="3200" b="1" dirty="0" err="1">
                <a:effectLst>
                  <a:glow rad="127000">
                    <a:schemeClr val="tx1"/>
                  </a:glow>
                </a:effectLst>
                <a:latin typeface="Arial" charset="0"/>
                <a:ea typeface="ＭＳ Ｐゴシック" charset="0"/>
                <a:cs typeface="ＭＳ Ｐゴシック" charset="0"/>
              </a:rPr>
              <a:t>Lystra</a:t>
            </a:r>
            <a:r>
              <a:rPr lang="en-US" sz="3200" b="1" dirty="0">
                <a:effectLst>
                  <a:glow rad="127000">
                    <a:schemeClr val="tx1"/>
                  </a:glow>
                </a:effectLst>
                <a:latin typeface="Arial" charset="0"/>
                <a:ea typeface="ＭＳ Ｐゴシック" charset="0"/>
                <a:cs typeface="ＭＳ Ｐゴシック" charset="0"/>
              </a:rPr>
              <a:t>—but the Lord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rescued me from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all of it" (3:10-11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74558780"/>
      </p:ext>
    </p:extLst>
  </p:cSld>
  <p:clrMapOvr>
    <a:masterClrMapping/>
  </p:clrMapOvr>
  <p:transition xmlns:p14="http://schemas.microsoft.com/office/powerpoint/2010/mai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42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6075"/>
            <a:ext cx="9144000" cy="1660823"/>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Expect to suffer for godliness like Paul did (3:12).</a:t>
            </a:r>
          </a:p>
        </p:txBody>
      </p:sp>
    </p:spTree>
    <p:extLst>
      <p:ext uri="{BB962C8B-B14F-4D97-AF65-F5344CB8AC3E}">
        <p14:creationId xmlns:p14="http://schemas.microsoft.com/office/powerpoint/2010/main" val="2092097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628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"Yes, and everyone who wants to live a godly life in Christ Jesus will suffer persecution.  </a:t>
            </a:r>
            <a:r>
              <a:rPr lang="en-US" sz="3600" b="1" baseline="30000" dirty="0">
                <a:effectLst>
                  <a:glow rad="127000">
                    <a:schemeClr val="tx1"/>
                  </a:glow>
                </a:effectLst>
                <a:latin typeface="Arial" charset="0"/>
                <a:ea typeface="ＭＳ Ｐゴシック" charset="0"/>
                <a:cs typeface="ＭＳ Ｐゴシック" charset="0"/>
              </a:rPr>
              <a:t>13</a:t>
            </a:r>
            <a:r>
              <a:rPr lang="en-US" sz="3600" b="1" dirty="0">
                <a:effectLst>
                  <a:glow rad="127000">
                    <a:schemeClr val="tx1"/>
                  </a:glow>
                </a:effectLst>
                <a:latin typeface="Arial" charset="0"/>
                <a:ea typeface="ＭＳ Ｐゴシック" charset="0"/>
                <a:cs typeface="ＭＳ Ｐゴシック" charset="0"/>
              </a:rPr>
              <a:t>But evil people and impostors will flourish. They will deceive others and will themselves be deceived" (3:12-13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962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819496"/>
      </p:ext>
    </p:extLst>
  </p:cSld>
  <p:clrMapOvr>
    <a:masterClrMapping/>
  </p:clrMapOvr>
  <p:transition xmlns:p14="http://schemas.microsoft.com/office/powerpoint/2010/main"/>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83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9273" y="116632"/>
            <a:ext cx="9036496" cy="2133869"/>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"Yes, and everyone who wants to live a godly life in Christ Jesus will suffer persecution" (3:12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9833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411030"/>
      </p:ext>
    </p:extLst>
  </p:cSld>
  <p:clrMapOvr>
    <a:masterClrMapping/>
  </p:clrMapOvr>
  <p:transition xmlns:p14="http://schemas.microsoft.com/office/powerpoint/2010/mai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Persecution of Children</a:t>
            </a:r>
          </a:p>
        </p:txBody>
      </p:sp>
      <p:pic>
        <p:nvPicPr>
          <p:cNvPr id="4003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861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243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evil people and impostors will flourish. They will deceive others and will themselves be deceived" (3:13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0243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863230"/>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712788" y="1390650"/>
            <a:ext cx="7786687" cy="2192338"/>
          </a:xfrm>
          <a:prstGeom prst="rect">
            <a:avLst/>
          </a:prstGeom>
          <a:noFill/>
          <a:ln w="9525">
            <a:noFill/>
            <a:miter lim="800000"/>
            <a:headEnd/>
            <a:tailEnd/>
          </a:ln>
          <a:effectLst>
            <a:outerShdw blurRad="63500" dist="107763" dir="135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 </a:t>
            </a:r>
            <a:r>
              <a:rPr kumimoji="0" lang="en-US" altLang="zh-CN" sz="3200" b="1" i="0" u="none" strike="noStrike" kern="1200" cap="none" spc="0" normalizeH="0" baseline="0" noProof="0">
                <a:ln>
                  <a:noFill/>
                </a:ln>
                <a:solidFill>
                  <a:srgbClr val="FFFFFF"/>
                </a:solidFill>
                <a:effectLst/>
                <a:uLnTx/>
                <a:uFillTx/>
                <a:latin typeface="Arial" charset="0"/>
                <a:ea typeface="宋体" charset="0"/>
                <a:cs typeface="宋体" charset="0"/>
              </a:rPr>
              <a:t>Apostle Paul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宋体" charset="0"/>
                <a:cs typeface="宋体" charset="0"/>
              </a:rPr>
              <a:t>(</a:t>
            </a:r>
            <a:r>
              <a:rPr kumimoji="0" lang="en-GB"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stated clearly in verses 1 &amp; 2 “Paul, an apostle of  Jesus Christ……to Timothy my beloved child…”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99"/>
              </a:solidFill>
              <a:effectLst/>
              <a:uLnTx/>
              <a:uFillTx/>
              <a:latin typeface="Arial" charset="0"/>
              <a:ea typeface="ＭＳ Ｐゴシック" charset="0"/>
              <a:cs typeface="Arial" charset="0"/>
            </a:endParaRPr>
          </a:p>
        </p:txBody>
      </p:sp>
      <p:grpSp>
        <p:nvGrpSpPr>
          <p:cNvPr id="204802" name="Group 3"/>
          <p:cNvGrpSpPr>
            <a:grpSpLocks/>
          </p:cNvGrpSpPr>
          <p:nvPr/>
        </p:nvGrpSpPr>
        <p:grpSpPr bwMode="auto">
          <a:xfrm>
            <a:off x="1700213" y="3048000"/>
            <a:ext cx="5122862" cy="3502025"/>
            <a:chOff x="1248" y="1776"/>
            <a:chExt cx="3264" cy="2352"/>
          </a:xfrm>
        </p:grpSpPr>
        <p:grpSp>
          <p:nvGrpSpPr>
            <p:cNvPr id="204805" name="Group 4"/>
            <p:cNvGrpSpPr>
              <a:grpSpLocks/>
            </p:cNvGrpSpPr>
            <p:nvPr/>
          </p:nvGrpSpPr>
          <p:grpSpPr bwMode="auto">
            <a:xfrm>
              <a:off x="1248" y="2352"/>
              <a:ext cx="2784" cy="1776"/>
              <a:chOff x="1584" y="2208"/>
              <a:chExt cx="2592" cy="1728"/>
            </a:xfrm>
          </p:grpSpPr>
          <p:sp>
            <p:nvSpPr>
              <p:cNvPr id="204835" name="AutoShape 5"/>
              <p:cNvSpPr>
                <a:spLocks noChangeAspect="1" noChangeArrowheads="1" noTextEdit="1"/>
              </p:cNvSpPr>
              <p:nvPr/>
            </p:nvSpPr>
            <p:spPr bwMode="auto">
              <a:xfrm>
                <a:off x="1584" y="2208"/>
                <a:ext cx="2592"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6" name="Freeform 6"/>
              <p:cNvSpPr>
                <a:spLocks/>
              </p:cNvSpPr>
              <p:nvPr/>
            </p:nvSpPr>
            <p:spPr bwMode="auto">
              <a:xfrm>
                <a:off x="1854" y="2422"/>
                <a:ext cx="2151" cy="1204"/>
              </a:xfrm>
              <a:custGeom>
                <a:avLst/>
                <a:gdLst>
                  <a:gd name="T0" fmla="*/ 174 w 2151"/>
                  <a:gd name="T1" fmla="*/ 1145 h 1204"/>
                  <a:gd name="T2" fmla="*/ 158 w 2151"/>
                  <a:gd name="T3" fmla="*/ 1102 h 1204"/>
                  <a:gd name="T4" fmla="*/ 150 w 2151"/>
                  <a:gd name="T5" fmla="*/ 1056 h 1204"/>
                  <a:gd name="T6" fmla="*/ 123 w 2151"/>
                  <a:gd name="T7" fmla="*/ 830 h 1204"/>
                  <a:gd name="T8" fmla="*/ 120 w 2151"/>
                  <a:gd name="T9" fmla="*/ 769 h 1204"/>
                  <a:gd name="T10" fmla="*/ 98 w 2151"/>
                  <a:gd name="T11" fmla="*/ 516 h 1204"/>
                  <a:gd name="T12" fmla="*/ 82 w 2151"/>
                  <a:gd name="T13" fmla="*/ 439 h 1204"/>
                  <a:gd name="T14" fmla="*/ 83 w 2151"/>
                  <a:gd name="T15" fmla="*/ 383 h 1204"/>
                  <a:gd name="T16" fmla="*/ 75 w 2151"/>
                  <a:gd name="T17" fmla="*/ 348 h 1204"/>
                  <a:gd name="T18" fmla="*/ 59 w 2151"/>
                  <a:gd name="T19" fmla="*/ 246 h 1204"/>
                  <a:gd name="T20" fmla="*/ 25 w 2151"/>
                  <a:gd name="T21" fmla="*/ 162 h 1204"/>
                  <a:gd name="T22" fmla="*/ 9 w 2151"/>
                  <a:gd name="T23" fmla="*/ 111 h 1204"/>
                  <a:gd name="T24" fmla="*/ 42 w 2151"/>
                  <a:gd name="T25" fmla="*/ 104 h 1204"/>
                  <a:gd name="T26" fmla="*/ 144 w 2151"/>
                  <a:gd name="T27" fmla="*/ 119 h 1204"/>
                  <a:gd name="T28" fmla="*/ 279 w 2151"/>
                  <a:gd name="T29" fmla="*/ 140 h 1204"/>
                  <a:gd name="T30" fmla="*/ 415 w 2151"/>
                  <a:gd name="T31" fmla="*/ 156 h 1204"/>
                  <a:gd name="T32" fmla="*/ 513 w 2151"/>
                  <a:gd name="T33" fmla="*/ 154 h 1204"/>
                  <a:gd name="T34" fmla="*/ 659 w 2151"/>
                  <a:gd name="T35" fmla="*/ 157 h 1204"/>
                  <a:gd name="T36" fmla="*/ 760 w 2151"/>
                  <a:gd name="T37" fmla="*/ 162 h 1204"/>
                  <a:gd name="T38" fmla="*/ 858 w 2151"/>
                  <a:gd name="T39" fmla="*/ 170 h 1204"/>
                  <a:gd name="T40" fmla="*/ 934 w 2151"/>
                  <a:gd name="T41" fmla="*/ 181 h 1204"/>
                  <a:gd name="T42" fmla="*/ 1000 w 2151"/>
                  <a:gd name="T43" fmla="*/ 192 h 1204"/>
                  <a:gd name="T44" fmla="*/ 1161 w 2151"/>
                  <a:gd name="T45" fmla="*/ 206 h 1204"/>
                  <a:gd name="T46" fmla="*/ 1241 w 2151"/>
                  <a:gd name="T47" fmla="*/ 202 h 1204"/>
                  <a:gd name="T48" fmla="*/ 1297 w 2151"/>
                  <a:gd name="T49" fmla="*/ 182 h 1204"/>
                  <a:gd name="T50" fmla="*/ 1436 w 2151"/>
                  <a:gd name="T51" fmla="*/ 128 h 1204"/>
                  <a:gd name="T52" fmla="*/ 1576 w 2151"/>
                  <a:gd name="T53" fmla="*/ 92 h 1204"/>
                  <a:gd name="T54" fmla="*/ 1671 w 2151"/>
                  <a:gd name="T55" fmla="*/ 67 h 1204"/>
                  <a:gd name="T56" fmla="*/ 1791 w 2151"/>
                  <a:gd name="T57" fmla="*/ 35 h 1204"/>
                  <a:gd name="T58" fmla="*/ 1925 w 2151"/>
                  <a:gd name="T59" fmla="*/ 5 h 1204"/>
                  <a:gd name="T60" fmla="*/ 1966 w 2151"/>
                  <a:gd name="T61" fmla="*/ 3 h 1204"/>
                  <a:gd name="T62" fmla="*/ 1986 w 2151"/>
                  <a:gd name="T63" fmla="*/ 92 h 1204"/>
                  <a:gd name="T64" fmla="*/ 1974 w 2151"/>
                  <a:gd name="T65" fmla="*/ 109 h 1204"/>
                  <a:gd name="T66" fmla="*/ 1995 w 2151"/>
                  <a:gd name="T67" fmla="*/ 234 h 1204"/>
                  <a:gd name="T68" fmla="*/ 2029 w 2151"/>
                  <a:gd name="T69" fmla="*/ 454 h 1204"/>
                  <a:gd name="T70" fmla="*/ 2032 w 2151"/>
                  <a:gd name="T71" fmla="*/ 754 h 1204"/>
                  <a:gd name="T72" fmla="*/ 2077 w 2151"/>
                  <a:gd name="T73" fmla="*/ 897 h 1204"/>
                  <a:gd name="T74" fmla="*/ 2112 w 2151"/>
                  <a:gd name="T75" fmla="*/ 964 h 1204"/>
                  <a:gd name="T76" fmla="*/ 2138 w 2151"/>
                  <a:gd name="T77" fmla="*/ 1004 h 1204"/>
                  <a:gd name="T78" fmla="*/ 2139 w 2151"/>
                  <a:gd name="T79" fmla="*/ 1073 h 1204"/>
                  <a:gd name="T80" fmla="*/ 2069 w 2151"/>
                  <a:gd name="T81" fmla="*/ 1087 h 1204"/>
                  <a:gd name="T82" fmla="*/ 1887 w 2151"/>
                  <a:gd name="T83" fmla="*/ 1081 h 1204"/>
                  <a:gd name="T84" fmla="*/ 1738 w 2151"/>
                  <a:gd name="T85" fmla="*/ 1069 h 1204"/>
                  <a:gd name="T86" fmla="*/ 1592 w 2151"/>
                  <a:gd name="T87" fmla="*/ 1059 h 1204"/>
                  <a:gd name="T88" fmla="*/ 1452 w 2151"/>
                  <a:gd name="T89" fmla="*/ 1056 h 1204"/>
                  <a:gd name="T90" fmla="*/ 1311 w 2151"/>
                  <a:gd name="T91" fmla="*/ 1062 h 1204"/>
                  <a:gd name="T92" fmla="*/ 1161 w 2151"/>
                  <a:gd name="T93" fmla="*/ 1074 h 1204"/>
                  <a:gd name="T94" fmla="*/ 1006 w 2151"/>
                  <a:gd name="T95" fmla="*/ 1075 h 1204"/>
                  <a:gd name="T96" fmla="*/ 849 w 2151"/>
                  <a:gd name="T97" fmla="*/ 1076 h 1204"/>
                  <a:gd name="T98" fmla="*/ 729 w 2151"/>
                  <a:gd name="T99" fmla="*/ 1084 h 1204"/>
                  <a:gd name="T100" fmla="*/ 627 w 2151"/>
                  <a:gd name="T101" fmla="*/ 1105 h 1204"/>
                  <a:gd name="T102" fmla="*/ 500 w 2151"/>
                  <a:gd name="T103" fmla="*/ 1150 h 1204"/>
                  <a:gd name="T104" fmla="*/ 328 w 2151"/>
                  <a:gd name="T105" fmla="*/ 1183 h 1204"/>
                  <a:gd name="T106" fmla="*/ 243 w 2151"/>
                  <a:gd name="T107" fmla="*/ 1198 h 12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51"/>
                  <a:gd name="T163" fmla="*/ 0 h 1204"/>
                  <a:gd name="T164" fmla="*/ 2151 w 2151"/>
                  <a:gd name="T165" fmla="*/ 1204 h 12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51" h="1204">
                    <a:moveTo>
                      <a:pt x="202" y="1204"/>
                    </a:moveTo>
                    <a:lnTo>
                      <a:pt x="198" y="1191"/>
                    </a:lnTo>
                    <a:lnTo>
                      <a:pt x="194" y="1183"/>
                    </a:lnTo>
                    <a:lnTo>
                      <a:pt x="187" y="1173"/>
                    </a:lnTo>
                    <a:lnTo>
                      <a:pt x="177" y="1159"/>
                    </a:lnTo>
                    <a:lnTo>
                      <a:pt x="174" y="1145"/>
                    </a:lnTo>
                    <a:lnTo>
                      <a:pt x="171" y="1131"/>
                    </a:lnTo>
                    <a:lnTo>
                      <a:pt x="167" y="1117"/>
                    </a:lnTo>
                    <a:lnTo>
                      <a:pt x="165" y="1102"/>
                    </a:lnTo>
                    <a:lnTo>
                      <a:pt x="162" y="1102"/>
                    </a:lnTo>
                    <a:lnTo>
                      <a:pt x="161" y="1102"/>
                    </a:lnTo>
                    <a:lnTo>
                      <a:pt x="158" y="1102"/>
                    </a:lnTo>
                    <a:lnTo>
                      <a:pt x="156" y="1102"/>
                    </a:lnTo>
                    <a:lnTo>
                      <a:pt x="157" y="1096"/>
                    </a:lnTo>
                    <a:lnTo>
                      <a:pt x="157" y="1090"/>
                    </a:lnTo>
                    <a:lnTo>
                      <a:pt x="157" y="1085"/>
                    </a:lnTo>
                    <a:lnTo>
                      <a:pt x="158" y="1080"/>
                    </a:lnTo>
                    <a:lnTo>
                      <a:pt x="150" y="1056"/>
                    </a:lnTo>
                    <a:lnTo>
                      <a:pt x="145" y="1025"/>
                    </a:lnTo>
                    <a:lnTo>
                      <a:pt x="139" y="997"/>
                    </a:lnTo>
                    <a:lnTo>
                      <a:pt x="135" y="981"/>
                    </a:lnTo>
                    <a:lnTo>
                      <a:pt x="129" y="897"/>
                    </a:lnTo>
                    <a:lnTo>
                      <a:pt x="125" y="851"/>
                    </a:lnTo>
                    <a:lnTo>
                      <a:pt x="123" y="830"/>
                    </a:lnTo>
                    <a:lnTo>
                      <a:pt x="120" y="819"/>
                    </a:lnTo>
                    <a:lnTo>
                      <a:pt x="117" y="812"/>
                    </a:lnTo>
                    <a:lnTo>
                      <a:pt x="117" y="801"/>
                    </a:lnTo>
                    <a:lnTo>
                      <a:pt x="117" y="792"/>
                    </a:lnTo>
                    <a:lnTo>
                      <a:pt x="120" y="785"/>
                    </a:lnTo>
                    <a:lnTo>
                      <a:pt x="120" y="769"/>
                    </a:lnTo>
                    <a:lnTo>
                      <a:pt x="120" y="752"/>
                    </a:lnTo>
                    <a:lnTo>
                      <a:pt x="120" y="736"/>
                    </a:lnTo>
                    <a:lnTo>
                      <a:pt x="120" y="719"/>
                    </a:lnTo>
                    <a:lnTo>
                      <a:pt x="113" y="652"/>
                    </a:lnTo>
                    <a:lnTo>
                      <a:pt x="106" y="585"/>
                    </a:lnTo>
                    <a:lnTo>
                      <a:pt x="98" y="516"/>
                    </a:lnTo>
                    <a:lnTo>
                      <a:pt x="90" y="449"/>
                    </a:lnTo>
                    <a:lnTo>
                      <a:pt x="88" y="449"/>
                    </a:lnTo>
                    <a:lnTo>
                      <a:pt x="86" y="447"/>
                    </a:lnTo>
                    <a:lnTo>
                      <a:pt x="83" y="447"/>
                    </a:lnTo>
                    <a:lnTo>
                      <a:pt x="81" y="446"/>
                    </a:lnTo>
                    <a:lnTo>
                      <a:pt x="82" y="439"/>
                    </a:lnTo>
                    <a:lnTo>
                      <a:pt x="83" y="435"/>
                    </a:lnTo>
                    <a:lnTo>
                      <a:pt x="86" y="432"/>
                    </a:lnTo>
                    <a:lnTo>
                      <a:pt x="88" y="431"/>
                    </a:lnTo>
                    <a:lnTo>
                      <a:pt x="87" y="415"/>
                    </a:lnTo>
                    <a:lnTo>
                      <a:pt x="84" y="400"/>
                    </a:lnTo>
                    <a:lnTo>
                      <a:pt x="83" y="383"/>
                    </a:lnTo>
                    <a:lnTo>
                      <a:pt x="83" y="367"/>
                    </a:lnTo>
                    <a:lnTo>
                      <a:pt x="77" y="362"/>
                    </a:lnTo>
                    <a:lnTo>
                      <a:pt x="74" y="360"/>
                    </a:lnTo>
                    <a:lnTo>
                      <a:pt x="73" y="357"/>
                    </a:lnTo>
                    <a:lnTo>
                      <a:pt x="73" y="352"/>
                    </a:lnTo>
                    <a:lnTo>
                      <a:pt x="75" y="348"/>
                    </a:lnTo>
                    <a:lnTo>
                      <a:pt x="77" y="343"/>
                    </a:lnTo>
                    <a:lnTo>
                      <a:pt x="75" y="329"/>
                    </a:lnTo>
                    <a:lnTo>
                      <a:pt x="73" y="302"/>
                    </a:lnTo>
                    <a:lnTo>
                      <a:pt x="69" y="283"/>
                    </a:lnTo>
                    <a:lnTo>
                      <a:pt x="65" y="265"/>
                    </a:lnTo>
                    <a:lnTo>
                      <a:pt x="59" y="246"/>
                    </a:lnTo>
                    <a:lnTo>
                      <a:pt x="55" y="227"/>
                    </a:lnTo>
                    <a:lnTo>
                      <a:pt x="48" y="213"/>
                    </a:lnTo>
                    <a:lnTo>
                      <a:pt x="41" y="199"/>
                    </a:lnTo>
                    <a:lnTo>
                      <a:pt x="34" y="187"/>
                    </a:lnTo>
                    <a:lnTo>
                      <a:pt x="28" y="173"/>
                    </a:lnTo>
                    <a:lnTo>
                      <a:pt x="25" y="162"/>
                    </a:lnTo>
                    <a:lnTo>
                      <a:pt x="19" y="153"/>
                    </a:lnTo>
                    <a:lnTo>
                      <a:pt x="13" y="143"/>
                    </a:lnTo>
                    <a:lnTo>
                      <a:pt x="11" y="133"/>
                    </a:lnTo>
                    <a:lnTo>
                      <a:pt x="0" y="123"/>
                    </a:lnTo>
                    <a:lnTo>
                      <a:pt x="0" y="116"/>
                    </a:lnTo>
                    <a:lnTo>
                      <a:pt x="9" y="111"/>
                    </a:lnTo>
                    <a:lnTo>
                      <a:pt x="21" y="107"/>
                    </a:lnTo>
                    <a:lnTo>
                      <a:pt x="34" y="106"/>
                    </a:lnTo>
                    <a:lnTo>
                      <a:pt x="44" y="106"/>
                    </a:lnTo>
                    <a:lnTo>
                      <a:pt x="46" y="105"/>
                    </a:lnTo>
                    <a:lnTo>
                      <a:pt x="38" y="104"/>
                    </a:lnTo>
                    <a:lnTo>
                      <a:pt x="42" y="104"/>
                    </a:lnTo>
                    <a:lnTo>
                      <a:pt x="48" y="105"/>
                    </a:lnTo>
                    <a:lnTo>
                      <a:pt x="54" y="106"/>
                    </a:lnTo>
                    <a:lnTo>
                      <a:pt x="66" y="109"/>
                    </a:lnTo>
                    <a:lnTo>
                      <a:pt x="83" y="111"/>
                    </a:lnTo>
                    <a:lnTo>
                      <a:pt x="108" y="114"/>
                    </a:lnTo>
                    <a:lnTo>
                      <a:pt x="144" y="119"/>
                    </a:lnTo>
                    <a:lnTo>
                      <a:pt x="189" y="125"/>
                    </a:lnTo>
                    <a:lnTo>
                      <a:pt x="207" y="128"/>
                    </a:lnTo>
                    <a:lnTo>
                      <a:pt x="225" y="131"/>
                    </a:lnTo>
                    <a:lnTo>
                      <a:pt x="244" y="134"/>
                    </a:lnTo>
                    <a:lnTo>
                      <a:pt x="261" y="138"/>
                    </a:lnTo>
                    <a:lnTo>
                      <a:pt x="279" y="140"/>
                    </a:lnTo>
                    <a:lnTo>
                      <a:pt x="298" y="143"/>
                    </a:lnTo>
                    <a:lnTo>
                      <a:pt x="315" y="147"/>
                    </a:lnTo>
                    <a:lnTo>
                      <a:pt x="334" y="150"/>
                    </a:lnTo>
                    <a:lnTo>
                      <a:pt x="368" y="153"/>
                    </a:lnTo>
                    <a:lnTo>
                      <a:pt x="394" y="155"/>
                    </a:lnTo>
                    <a:lnTo>
                      <a:pt x="415" y="156"/>
                    </a:lnTo>
                    <a:lnTo>
                      <a:pt x="431" y="157"/>
                    </a:lnTo>
                    <a:lnTo>
                      <a:pt x="443" y="157"/>
                    </a:lnTo>
                    <a:lnTo>
                      <a:pt x="456" y="156"/>
                    </a:lnTo>
                    <a:lnTo>
                      <a:pt x="468" y="155"/>
                    </a:lnTo>
                    <a:lnTo>
                      <a:pt x="484" y="154"/>
                    </a:lnTo>
                    <a:lnTo>
                      <a:pt x="513" y="154"/>
                    </a:lnTo>
                    <a:lnTo>
                      <a:pt x="540" y="154"/>
                    </a:lnTo>
                    <a:lnTo>
                      <a:pt x="565" y="155"/>
                    </a:lnTo>
                    <a:lnTo>
                      <a:pt x="590" y="155"/>
                    </a:lnTo>
                    <a:lnTo>
                      <a:pt x="616" y="156"/>
                    </a:lnTo>
                    <a:lnTo>
                      <a:pt x="638" y="157"/>
                    </a:lnTo>
                    <a:lnTo>
                      <a:pt x="659" y="157"/>
                    </a:lnTo>
                    <a:lnTo>
                      <a:pt x="679" y="159"/>
                    </a:lnTo>
                    <a:lnTo>
                      <a:pt x="699" y="160"/>
                    </a:lnTo>
                    <a:lnTo>
                      <a:pt x="716" y="160"/>
                    </a:lnTo>
                    <a:lnTo>
                      <a:pt x="731" y="161"/>
                    </a:lnTo>
                    <a:lnTo>
                      <a:pt x="747" y="162"/>
                    </a:lnTo>
                    <a:lnTo>
                      <a:pt x="760" y="162"/>
                    </a:lnTo>
                    <a:lnTo>
                      <a:pt x="772" y="163"/>
                    </a:lnTo>
                    <a:lnTo>
                      <a:pt x="784" y="163"/>
                    </a:lnTo>
                    <a:lnTo>
                      <a:pt x="793" y="163"/>
                    </a:lnTo>
                    <a:lnTo>
                      <a:pt x="817" y="166"/>
                    </a:lnTo>
                    <a:lnTo>
                      <a:pt x="838" y="168"/>
                    </a:lnTo>
                    <a:lnTo>
                      <a:pt x="858" y="170"/>
                    </a:lnTo>
                    <a:lnTo>
                      <a:pt x="874" y="173"/>
                    </a:lnTo>
                    <a:lnTo>
                      <a:pt x="888" y="174"/>
                    </a:lnTo>
                    <a:lnTo>
                      <a:pt x="901" y="176"/>
                    </a:lnTo>
                    <a:lnTo>
                      <a:pt x="913" y="177"/>
                    </a:lnTo>
                    <a:lnTo>
                      <a:pt x="924" y="178"/>
                    </a:lnTo>
                    <a:lnTo>
                      <a:pt x="934" y="181"/>
                    </a:lnTo>
                    <a:lnTo>
                      <a:pt x="944" y="182"/>
                    </a:lnTo>
                    <a:lnTo>
                      <a:pt x="954" y="183"/>
                    </a:lnTo>
                    <a:lnTo>
                      <a:pt x="963" y="185"/>
                    </a:lnTo>
                    <a:lnTo>
                      <a:pt x="975" y="188"/>
                    </a:lnTo>
                    <a:lnTo>
                      <a:pt x="987" y="190"/>
                    </a:lnTo>
                    <a:lnTo>
                      <a:pt x="1000" y="192"/>
                    </a:lnTo>
                    <a:lnTo>
                      <a:pt x="1015" y="196"/>
                    </a:lnTo>
                    <a:lnTo>
                      <a:pt x="1058" y="198"/>
                    </a:lnTo>
                    <a:lnTo>
                      <a:pt x="1093" y="202"/>
                    </a:lnTo>
                    <a:lnTo>
                      <a:pt x="1120" y="203"/>
                    </a:lnTo>
                    <a:lnTo>
                      <a:pt x="1141" y="205"/>
                    </a:lnTo>
                    <a:lnTo>
                      <a:pt x="1161" y="206"/>
                    </a:lnTo>
                    <a:lnTo>
                      <a:pt x="1178" y="206"/>
                    </a:lnTo>
                    <a:lnTo>
                      <a:pt x="1198" y="208"/>
                    </a:lnTo>
                    <a:lnTo>
                      <a:pt x="1220" y="208"/>
                    </a:lnTo>
                    <a:lnTo>
                      <a:pt x="1228" y="205"/>
                    </a:lnTo>
                    <a:lnTo>
                      <a:pt x="1235" y="204"/>
                    </a:lnTo>
                    <a:lnTo>
                      <a:pt x="1241" y="202"/>
                    </a:lnTo>
                    <a:lnTo>
                      <a:pt x="1248" y="199"/>
                    </a:lnTo>
                    <a:lnTo>
                      <a:pt x="1255" y="197"/>
                    </a:lnTo>
                    <a:lnTo>
                      <a:pt x="1264" y="195"/>
                    </a:lnTo>
                    <a:lnTo>
                      <a:pt x="1273" y="191"/>
                    </a:lnTo>
                    <a:lnTo>
                      <a:pt x="1284" y="187"/>
                    </a:lnTo>
                    <a:lnTo>
                      <a:pt x="1297" y="182"/>
                    </a:lnTo>
                    <a:lnTo>
                      <a:pt x="1311" y="176"/>
                    </a:lnTo>
                    <a:lnTo>
                      <a:pt x="1330" y="169"/>
                    </a:lnTo>
                    <a:lnTo>
                      <a:pt x="1351" y="161"/>
                    </a:lnTo>
                    <a:lnTo>
                      <a:pt x="1376" y="152"/>
                    </a:lnTo>
                    <a:lnTo>
                      <a:pt x="1404" y="140"/>
                    </a:lnTo>
                    <a:lnTo>
                      <a:pt x="1436" y="128"/>
                    </a:lnTo>
                    <a:lnTo>
                      <a:pt x="1473" y="113"/>
                    </a:lnTo>
                    <a:lnTo>
                      <a:pt x="1493" y="109"/>
                    </a:lnTo>
                    <a:lnTo>
                      <a:pt x="1514" y="105"/>
                    </a:lnTo>
                    <a:lnTo>
                      <a:pt x="1534" y="100"/>
                    </a:lnTo>
                    <a:lnTo>
                      <a:pt x="1555" y="96"/>
                    </a:lnTo>
                    <a:lnTo>
                      <a:pt x="1576" y="92"/>
                    </a:lnTo>
                    <a:lnTo>
                      <a:pt x="1596" y="88"/>
                    </a:lnTo>
                    <a:lnTo>
                      <a:pt x="1617" y="84"/>
                    </a:lnTo>
                    <a:lnTo>
                      <a:pt x="1637" y="79"/>
                    </a:lnTo>
                    <a:lnTo>
                      <a:pt x="1651" y="74"/>
                    </a:lnTo>
                    <a:lnTo>
                      <a:pt x="1662" y="70"/>
                    </a:lnTo>
                    <a:lnTo>
                      <a:pt x="1671" y="67"/>
                    </a:lnTo>
                    <a:lnTo>
                      <a:pt x="1680" y="63"/>
                    </a:lnTo>
                    <a:lnTo>
                      <a:pt x="1691" y="60"/>
                    </a:lnTo>
                    <a:lnTo>
                      <a:pt x="1703" y="56"/>
                    </a:lnTo>
                    <a:lnTo>
                      <a:pt x="1717" y="53"/>
                    </a:lnTo>
                    <a:lnTo>
                      <a:pt x="1736" y="47"/>
                    </a:lnTo>
                    <a:lnTo>
                      <a:pt x="1791" y="35"/>
                    </a:lnTo>
                    <a:lnTo>
                      <a:pt x="1833" y="27"/>
                    </a:lnTo>
                    <a:lnTo>
                      <a:pt x="1865" y="20"/>
                    </a:lnTo>
                    <a:lnTo>
                      <a:pt x="1887" y="15"/>
                    </a:lnTo>
                    <a:lnTo>
                      <a:pt x="1903" y="12"/>
                    </a:lnTo>
                    <a:lnTo>
                      <a:pt x="1916" y="8"/>
                    </a:lnTo>
                    <a:lnTo>
                      <a:pt x="1925" y="5"/>
                    </a:lnTo>
                    <a:lnTo>
                      <a:pt x="1937" y="0"/>
                    </a:lnTo>
                    <a:lnTo>
                      <a:pt x="1942" y="0"/>
                    </a:lnTo>
                    <a:lnTo>
                      <a:pt x="1949" y="1"/>
                    </a:lnTo>
                    <a:lnTo>
                      <a:pt x="1954" y="1"/>
                    </a:lnTo>
                    <a:lnTo>
                      <a:pt x="1960" y="1"/>
                    </a:lnTo>
                    <a:lnTo>
                      <a:pt x="1966" y="3"/>
                    </a:lnTo>
                    <a:lnTo>
                      <a:pt x="1971" y="3"/>
                    </a:lnTo>
                    <a:lnTo>
                      <a:pt x="1977" y="3"/>
                    </a:lnTo>
                    <a:lnTo>
                      <a:pt x="1982" y="3"/>
                    </a:lnTo>
                    <a:lnTo>
                      <a:pt x="1983" y="51"/>
                    </a:lnTo>
                    <a:lnTo>
                      <a:pt x="1985" y="78"/>
                    </a:lnTo>
                    <a:lnTo>
                      <a:pt x="1986" y="92"/>
                    </a:lnTo>
                    <a:lnTo>
                      <a:pt x="1985" y="100"/>
                    </a:lnTo>
                    <a:lnTo>
                      <a:pt x="1982" y="100"/>
                    </a:lnTo>
                    <a:lnTo>
                      <a:pt x="1981" y="102"/>
                    </a:lnTo>
                    <a:lnTo>
                      <a:pt x="1978" y="102"/>
                    </a:lnTo>
                    <a:lnTo>
                      <a:pt x="1975" y="103"/>
                    </a:lnTo>
                    <a:lnTo>
                      <a:pt x="1974" y="109"/>
                    </a:lnTo>
                    <a:lnTo>
                      <a:pt x="1974" y="114"/>
                    </a:lnTo>
                    <a:lnTo>
                      <a:pt x="1973" y="121"/>
                    </a:lnTo>
                    <a:lnTo>
                      <a:pt x="1971" y="128"/>
                    </a:lnTo>
                    <a:lnTo>
                      <a:pt x="1981" y="171"/>
                    </a:lnTo>
                    <a:lnTo>
                      <a:pt x="1989" y="205"/>
                    </a:lnTo>
                    <a:lnTo>
                      <a:pt x="1995" y="234"/>
                    </a:lnTo>
                    <a:lnTo>
                      <a:pt x="2000" y="262"/>
                    </a:lnTo>
                    <a:lnTo>
                      <a:pt x="2006" y="293"/>
                    </a:lnTo>
                    <a:lnTo>
                      <a:pt x="2012" y="329"/>
                    </a:lnTo>
                    <a:lnTo>
                      <a:pt x="2019" y="375"/>
                    </a:lnTo>
                    <a:lnTo>
                      <a:pt x="2028" y="433"/>
                    </a:lnTo>
                    <a:lnTo>
                      <a:pt x="2029" y="454"/>
                    </a:lnTo>
                    <a:lnTo>
                      <a:pt x="2031" y="493"/>
                    </a:lnTo>
                    <a:lnTo>
                      <a:pt x="2031" y="566"/>
                    </a:lnTo>
                    <a:lnTo>
                      <a:pt x="2028" y="694"/>
                    </a:lnTo>
                    <a:lnTo>
                      <a:pt x="2029" y="714"/>
                    </a:lnTo>
                    <a:lnTo>
                      <a:pt x="2031" y="734"/>
                    </a:lnTo>
                    <a:lnTo>
                      <a:pt x="2032" y="754"/>
                    </a:lnTo>
                    <a:lnTo>
                      <a:pt x="2033" y="773"/>
                    </a:lnTo>
                    <a:lnTo>
                      <a:pt x="2045" y="813"/>
                    </a:lnTo>
                    <a:lnTo>
                      <a:pt x="2053" y="837"/>
                    </a:lnTo>
                    <a:lnTo>
                      <a:pt x="2061" y="858"/>
                    </a:lnTo>
                    <a:lnTo>
                      <a:pt x="2072" y="885"/>
                    </a:lnTo>
                    <a:lnTo>
                      <a:pt x="2077" y="897"/>
                    </a:lnTo>
                    <a:lnTo>
                      <a:pt x="2082" y="907"/>
                    </a:lnTo>
                    <a:lnTo>
                      <a:pt x="2089" y="919"/>
                    </a:lnTo>
                    <a:lnTo>
                      <a:pt x="2094" y="931"/>
                    </a:lnTo>
                    <a:lnTo>
                      <a:pt x="2101" y="942"/>
                    </a:lnTo>
                    <a:lnTo>
                      <a:pt x="2106" y="953"/>
                    </a:lnTo>
                    <a:lnTo>
                      <a:pt x="2112" y="964"/>
                    </a:lnTo>
                    <a:lnTo>
                      <a:pt x="2118" y="976"/>
                    </a:lnTo>
                    <a:lnTo>
                      <a:pt x="2122" y="978"/>
                    </a:lnTo>
                    <a:lnTo>
                      <a:pt x="2126" y="982"/>
                    </a:lnTo>
                    <a:lnTo>
                      <a:pt x="2130" y="985"/>
                    </a:lnTo>
                    <a:lnTo>
                      <a:pt x="2132" y="989"/>
                    </a:lnTo>
                    <a:lnTo>
                      <a:pt x="2138" y="1004"/>
                    </a:lnTo>
                    <a:lnTo>
                      <a:pt x="2141" y="1019"/>
                    </a:lnTo>
                    <a:lnTo>
                      <a:pt x="2147" y="1035"/>
                    </a:lnTo>
                    <a:lnTo>
                      <a:pt x="2151" y="1052"/>
                    </a:lnTo>
                    <a:lnTo>
                      <a:pt x="2148" y="1061"/>
                    </a:lnTo>
                    <a:lnTo>
                      <a:pt x="2144" y="1067"/>
                    </a:lnTo>
                    <a:lnTo>
                      <a:pt x="2139" y="1073"/>
                    </a:lnTo>
                    <a:lnTo>
                      <a:pt x="2130" y="1082"/>
                    </a:lnTo>
                    <a:lnTo>
                      <a:pt x="2120" y="1083"/>
                    </a:lnTo>
                    <a:lnTo>
                      <a:pt x="2111" y="1084"/>
                    </a:lnTo>
                    <a:lnTo>
                      <a:pt x="2101" y="1085"/>
                    </a:lnTo>
                    <a:lnTo>
                      <a:pt x="2087" y="1085"/>
                    </a:lnTo>
                    <a:lnTo>
                      <a:pt x="2069" y="1087"/>
                    </a:lnTo>
                    <a:lnTo>
                      <a:pt x="2043" y="1087"/>
                    </a:lnTo>
                    <a:lnTo>
                      <a:pt x="2007" y="1087"/>
                    </a:lnTo>
                    <a:lnTo>
                      <a:pt x="1961" y="1087"/>
                    </a:lnTo>
                    <a:lnTo>
                      <a:pt x="1936" y="1084"/>
                    </a:lnTo>
                    <a:lnTo>
                      <a:pt x="1912" y="1083"/>
                    </a:lnTo>
                    <a:lnTo>
                      <a:pt x="1887" y="1081"/>
                    </a:lnTo>
                    <a:lnTo>
                      <a:pt x="1862" y="1079"/>
                    </a:lnTo>
                    <a:lnTo>
                      <a:pt x="1837" y="1077"/>
                    </a:lnTo>
                    <a:lnTo>
                      <a:pt x="1813" y="1075"/>
                    </a:lnTo>
                    <a:lnTo>
                      <a:pt x="1788" y="1074"/>
                    </a:lnTo>
                    <a:lnTo>
                      <a:pt x="1763" y="1072"/>
                    </a:lnTo>
                    <a:lnTo>
                      <a:pt x="1738" y="1069"/>
                    </a:lnTo>
                    <a:lnTo>
                      <a:pt x="1715" y="1068"/>
                    </a:lnTo>
                    <a:lnTo>
                      <a:pt x="1689" y="1066"/>
                    </a:lnTo>
                    <a:lnTo>
                      <a:pt x="1664" y="1065"/>
                    </a:lnTo>
                    <a:lnTo>
                      <a:pt x="1641" y="1062"/>
                    </a:lnTo>
                    <a:lnTo>
                      <a:pt x="1616" y="1060"/>
                    </a:lnTo>
                    <a:lnTo>
                      <a:pt x="1592" y="1059"/>
                    </a:lnTo>
                    <a:lnTo>
                      <a:pt x="1567" y="1056"/>
                    </a:lnTo>
                    <a:lnTo>
                      <a:pt x="1543" y="1056"/>
                    </a:lnTo>
                    <a:lnTo>
                      <a:pt x="1521" y="1056"/>
                    </a:lnTo>
                    <a:lnTo>
                      <a:pt x="1498" y="1056"/>
                    </a:lnTo>
                    <a:lnTo>
                      <a:pt x="1475" y="1056"/>
                    </a:lnTo>
                    <a:lnTo>
                      <a:pt x="1452" y="1056"/>
                    </a:lnTo>
                    <a:lnTo>
                      <a:pt x="1430" y="1056"/>
                    </a:lnTo>
                    <a:lnTo>
                      <a:pt x="1407" y="1056"/>
                    </a:lnTo>
                    <a:lnTo>
                      <a:pt x="1385" y="1056"/>
                    </a:lnTo>
                    <a:lnTo>
                      <a:pt x="1360" y="1059"/>
                    </a:lnTo>
                    <a:lnTo>
                      <a:pt x="1336" y="1060"/>
                    </a:lnTo>
                    <a:lnTo>
                      <a:pt x="1311" y="1062"/>
                    </a:lnTo>
                    <a:lnTo>
                      <a:pt x="1286" y="1065"/>
                    </a:lnTo>
                    <a:lnTo>
                      <a:pt x="1261" y="1067"/>
                    </a:lnTo>
                    <a:lnTo>
                      <a:pt x="1237" y="1069"/>
                    </a:lnTo>
                    <a:lnTo>
                      <a:pt x="1212" y="1072"/>
                    </a:lnTo>
                    <a:lnTo>
                      <a:pt x="1187" y="1074"/>
                    </a:lnTo>
                    <a:lnTo>
                      <a:pt x="1161" y="1074"/>
                    </a:lnTo>
                    <a:lnTo>
                      <a:pt x="1136" y="1074"/>
                    </a:lnTo>
                    <a:lnTo>
                      <a:pt x="1110" y="1075"/>
                    </a:lnTo>
                    <a:lnTo>
                      <a:pt x="1083" y="1075"/>
                    </a:lnTo>
                    <a:lnTo>
                      <a:pt x="1057" y="1075"/>
                    </a:lnTo>
                    <a:lnTo>
                      <a:pt x="1032" y="1075"/>
                    </a:lnTo>
                    <a:lnTo>
                      <a:pt x="1006" y="1075"/>
                    </a:lnTo>
                    <a:lnTo>
                      <a:pt x="979" y="1075"/>
                    </a:lnTo>
                    <a:lnTo>
                      <a:pt x="953" y="1076"/>
                    </a:lnTo>
                    <a:lnTo>
                      <a:pt x="927" y="1076"/>
                    </a:lnTo>
                    <a:lnTo>
                      <a:pt x="900" y="1076"/>
                    </a:lnTo>
                    <a:lnTo>
                      <a:pt x="874" y="1076"/>
                    </a:lnTo>
                    <a:lnTo>
                      <a:pt x="849" y="1076"/>
                    </a:lnTo>
                    <a:lnTo>
                      <a:pt x="822" y="1077"/>
                    </a:lnTo>
                    <a:lnTo>
                      <a:pt x="796" y="1077"/>
                    </a:lnTo>
                    <a:lnTo>
                      <a:pt x="770" y="1077"/>
                    </a:lnTo>
                    <a:lnTo>
                      <a:pt x="757" y="1080"/>
                    </a:lnTo>
                    <a:lnTo>
                      <a:pt x="742" y="1082"/>
                    </a:lnTo>
                    <a:lnTo>
                      <a:pt x="729" y="1084"/>
                    </a:lnTo>
                    <a:lnTo>
                      <a:pt x="714" y="1085"/>
                    </a:lnTo>
                    <a:lnTo>
                      <a:pt x="701" y="1088"/>
                    </a:lnTo>
                    <a:lnTo>
                      <a:pt x="687" y="1090"/>
                    </a:lnTo>
                    <a:lnTo>
                      <a:pt x="672" y="1092"/>
                    </a:lnTo>
                    <a:lnTo>
                      <a:pt x="658" y="1095"/>
                    </a:lnTo>
                    <a:lnTo>
                      <a:pt x="627" y="1105"/>
                    </a:lnTo>
                    <a:lnTo>
                      <a:pt x="604" y="1115"/>
                    </a:lnTo>
                    <a:lnTo>
                      <a:pt x="584" y="1122"/>
                    </a:lnTo>
                    <a:lnTo>
                      <a:pt x="567" y="1127"/>
                    </a:lnTo>
                    <a:lnTo>
                      <a:pt x="548" y="1134"/>
                    </a:lnTo>
                    <a:lnTo>
                      <a:pt x="526" y="1141"/>
                    </a:lnTo>
                    <a:lnTo>
                      <a:pt x="500" y="1150"/>
                    </a:lnTo>
                    <a:lnTo>
                      <a:pt x="465" y="1161"/>
                    </a:lnTo>
                    <a:lnTo>
                      <a:pt x="422" y="1168"/>
                    </a:lnTo>
                    <a:lnTo>
                      <a:pt x="388" y="1173"/>
                    </a:lnTo>
                    <a:lnTo>
                      <a:pt x="361" y="1177"/>
                    </a:lnTo>
                    <a:lnTo>
                      <a:pt x="343" y="1181"/>
                    </a:lnTo>
                    <a:lnTo>
                      <a:pt x="328" y="1183"/>
                    </a:lnTo>
                    <a:lnTo>
                      <a:pt x="316" y="1184"/>
                    </a:lnTo>
                    <a:lnTo>
                      <a:pt x="307" y="1186"/>
                    </a:lnTo>
                    <a:lnTo>
                      <a:pt x="297" y="1186"/>
                    </a:lnTo>
                    <a:lnTo>
                      <a:pt x="273" y="1191"/>
                    </a:lnTo>
                    <a:lnTo>
                      <a:pt x="256" y="1195"/>
                    </a:lnTo>
                    <a:lnTo>
                      <a:pt x="243" y="1198"/>
                    </a:lnTo>
                    <a:lnTo>
                      <a:pt x="232" y="1200"/>
                    </a:lnTo>
                    <a:lnTo>
                      <a:pt x="224" y="1202"/>
                    </a:lnTo>
                    <a:lnTo>
                      <a:pt x="218" y="1203"/>
                    </a:lnTo>
                    <a:lnTo>
                      <a:pt x="210" y="1203"/>
                    </a:lnTo>
                    <a:lnTo>
                      <a:pt x="202" y="1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7" name="Freeform 7"/>
              <p:cNvSpPr>
                <a:spLocks/>
              </p:cNvSpPr>
              <p:nvPr/>
            </p:nvSpPr>
            <p:spPr bwMode="auto">
              <a:xfrm>
                <a:off x="1895" y="2447"/>
                <a:ext cx="2077" cy="1165"/>
              </a:xfrm>
              <a:custGeom>
                <a:avLst/>
                <a:gdLst>
                  <a:gd name="T0" fmla="*/ 138 w 2077"/>
                  <a:gd name="T1" fmla="*/ 1081 h 1165"/>
                  <a:gd name="T2" fmla="*/ 298 w 2077"/>
                  <a:gd name="T3" fmla="*/ 1054 h 1165"/>
                  <a:gd name="T4" fmla="*/ 132 w 2077"/>
                  <a:gd name="T5" fmla="*/ 1040 h 1165"/>
                  <a:gd name="T6" fmla="*/ 130 w 2077"/>
                  <a:gd name="T7" fmla="*/ 979 h 1165"/>
                  <a:gd name="T8" fmla="*/ 283 w 2077"/>
                  <a:gd name="T9" fmla="*/ 939 h 1165"/>
                  <a:gd name="T10" fmla="*/ 163 w 2077"/>
                  <a:gd name="T11" fmla="*/ 953 h 1165"/>
                  <a:gd name="T12" fmla="*/ 129 w 2077"/>
                  <a:gd name="T13" fmla="*/ 935 h 1165"/>
                  <a:gd name="T14" fmla="*/ 235 w 2077"/>
                  <a:gd name="T15" fmla="*/ 901 h 1165"/>
                  <a:gd name="T16" fmla="*/ 116 w 2077"/>
                  <a:gd name="T17" fmla="*/ 921 h 1165"/>
                  <a:gd name="T18" fmla="*/ 285 w 2077"/>
                  <a:gd name="T19" fmla="*/ 731 h 1165"/>
                  <a:gd name="T20" fmla="*/ 424 w 2077"/>
                  <a:gd name="T21" fmla="*/ 696 h 1165"/>
                  <a:gd name="T22" fmla="*/ 245 w 2077"/>
                  <a:gd name="T23" fmla="*/ 726 h 1165"/>
                  <a:gd name="T24" fmla="*/ 119 w 2077"/>
                  <a:gd name="T25" fmla="*/ 752 h 1165"/>
                  <a:gd name="T26" fmla="*/ 271 w 2077"/>
                  <a:gd name="T27" fmla="*/ 679 h 1165"/>
                  <a:gd name="T28" fmla="*/ 125 w 2077"/>
                  <a:gd name="T29" fmla="*/ 698 h 1165"/>
                  <a:gd name="T30" fmla="*/ 212 w 2077"/>
                  <a:gd name="T31" fmla="*/ 638 h 1165"/>
                  <a:gd name="T32" fmla="*/ 111 w 2077"/>
                  <a:gd name="T33" fmla="*/ 645 h 1165"/>
                  <a:gd name="T34" fmla="*/ 98 w 2077"/>
                  <a:gd name="T35" fmla="*/ 443 h 1165"/>
                  <a:gd name="T36" fmla="*/ 264 w 2077"/>
                  <a:gd name="T37" fmla="*/ 435 h 1165"/>
                  <a:gd name="T38" fmla="*/ 171 w 2077"/>
                  <a:gd name="T39" fmla="*/ 420 h 1165"/>
                  <a:gd name="T40" fmla="*/ 69 w 2077"/>
                  <a:gd name="T41" fmla="*/ 390 h 1165"/>
                  <a:gd name="T42" fmla="*/ 161 w 2077"/>
                  <a:gd name="T43" fmla="*/ 344 h 1165"/>
                  <a:gd name="T44" fmla="*/ 62 w 2077"/>
                  <a:gd name="T45" fmla="*/ 325 h 1165"/>
                  <a:gd name="T46" fmla="*/ 1 w 2077"/>
                  <a:gd name="T47" fmla="*/ 113 h 1165"/>
                  <a:gd name="T48" fmla="*/ 184 w 2077"/>
                  <a:gd name="T49" fmla="*/ 120 h 1165"/>
                  <a:gd name="T50" fmla="*/ 336 w 2077"/>
                  <a:gd name="T51" fmla="*/ 148 h 1165"/>
                  <a:gd name="T52" fmla="*/ 445 w 2077"/>
                  <a:gd name="T53" fmla="*/ 145 h 1165"/>
                  <a:gd name="T54" fmla="*/ 580 w 2077"/>
                  <a:gd name="T55" fmla="*/ 138 h 1165"/>
                  <a:gd name="T56" fmla="*/ 830 w 2077"/>
                  <a:gd name="T57" fmla="*/ 169 h 1165"/>
                  <a:gd name="T58" fmla="*/ 1066 w 2077"/>
                  <a:gd name="T59" fmla="*/ 198 h 1165"/>
                  <a:gd name="T60" fmla="*/ 1254 w 2077"/>
                  <a:gd name="T61" fmla="*/ 185 h 1165"/>
                  <a:gd name="T62" fmla="*/ 1369 w 2077"/>
                  <a:gd name="T63" fmla="*/ 128 h 1165"/>
                  <a:gd name="T64" fmla="*/ 1583 w 2077"/>
                  <a:gd name="T65" fmla="*/ 73 h 1165"/>
                  <a:gd name="T66" fmla="*/ 1813 w 2077"/>
                  <a:gd name="T67" fmla="*/ 21 h 1165"/>
                  <a:gd name="T68" fmla="*/ 1911 w 2077"/>
                  <a:gd name="T69" fmla="*/ 3 h 1165"/>
                  <a:gd name="T70" fmla="*/ 1845 w 2077"/>
                  <a:gd name="T71" fmla="*/ 109 h 1165"/>
                  <a:gd name="T72" fmla="*/ 1901 w 2077"/>
                  <a:gd name="T73" fmla="*/ 127 h 1165"/>
                  <a:gd name="T74" fmla="*/ 1875 w 2077"/>
                  <a:gd name="T75" fmla="*/ 254 h 1165"/>
                  <a:gd name="T76" fmla="*/ 1934 w 2077"/>
                  <a:gd name="T77" fmla="*/ 276 h 1165"/>
                  <a:gd name="T78" fmla="*/ 1820 w 2077"/>
                  <a:gd name="T79" fmla="*/ 363 h 1165"/>
                  <a:gd name="T80" fmla="*/ 1946 w 2077"/>
                  <a:gd name="T81" fmla="*/ 376 h 1165"/>
                  <a:gd name="T82" fmla="*/ 1770 w 2077"/>
                  <a:gd name="T83" fmla="*/ 454 h 1165"/>
                  <a:gd name="T84" fmla="*/ 1924 w 2077"/>
                  <a:gd name="T85" fmla="*/ 453 h 1165"/>
                  <a:gd name="T86" fmla="*/ 1966 w 2077"/>
                  <a:gd name="T87" fmla="*/ 474 h 1165"/>
                  <a:gd name="T88" fmla="*/ 1809 w 2077"/>
                  <a:gd name="T89" fmla="*/ 498 h 1165"/>
                  <a:gd name="T90" fmla="*/ 1797 w 2077"/>
                  <a:gd name="T91" fmla="*/ 510 h 1165"/>
                  <a:gd name="T92" fmla="*/ 1969 w 2077"/>
                  <a:gd name="T93" fmla="*/ 500 h 1165"/>
                  <a:gd name="T94" fmla="*/ 1863 w 2077"/>
                  <a:gd name="T95" fmla="*/ 715 h 1165"/>
                  <a:gd name="T96" fmla="*/ 1862 w 2077"/>
                  <a:gd name="T97" fmla="*/ 733 h 1165"/>
                  <a:gd name="T98" fmla="*/ 1966 w 2077"/>
                  <a:gd name="T99" fmla="*/ 757 h 1165"/>
                  <a:gd name="T100" fmla="*/ 2058 w 2077"/>
                  <a:gd name="T101" fmla="*/ 959 h 1165"/>
                  <a:gd name="T102" fmla="*/ 2074 w 2077"/>
                  <a:gd name="T103" fmla="*/ 1043 h 1165"/>
                  <a:gd name="T104" fmla="*/ 1851 w 2077"/>
                  <a:gd name="T105" fmla="*/ 1047 h 1165"/>
                  <a:gd name="T106" fmla="*/ 1560 w 2077"/>
                  <a:gd name="T107" fmla="*/ 1026 h 1165"/>
                  <a:gd name="T108" fmla="*/ 1262 w 2077"/>
                  <a:gd name="T109" fmla="*/ 1030 h 1165"/>
                  <a:gd name="T110" fmla="*/ 959 w 2077"/>
                  <a:gd name="T111" fmla="*/ 1042 h 1165"/>
                  <a:gd name="T112" fmla="*/ 683 w 2077"/>
                  <a:gd name="T113" fmla="*/ 1051 h 1165"/>
                  <a:gd name="T114" fmla="*/ 435 w 2077"/>
                  <a:gd name="T115" fmla="*/ 1121 h 1165"/>
                  <a:gd name="T116" fmla="*/ 184 w 2077"/>
                  <a:gd name="T117" fmla="*/ 1164 h 1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77"/>
                  <a:gd name="T178" fmla="*/ 0 h 1165"/>
                  <a:gd name="T179" fmla="*/ 2077 w 2077"/>
                  <a:gd name="T180" fmla="*/ 1165 h 11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77" h="1165">
                    <a:moveTo>
                      <a:pt x="175" y="1165"/>
                    </a:moveTo>
                    <a:lnTo>
                      <a:pt x="173" y="1165"/>
                    </a:lnTo>
                    <a:lnTo>
                      <a:pt x="171" y="1164"/>
                    </a:lnTo>
                    <a:lnTo>
                      <a:pt x="169" y="1164"/>
                    </a:lnTo>
                    <a:lnTo>
                      <a:pt x="166" y="1163"/>
                    </a:lnTo>
                    <a:lnTo>
                      <a:pt x="161" y="1151"/>
                    </a:lnTo>
                    <a:lnTo>
                      <a:pt x="154" y="1141"/>
                    </a:lnTo>
                    <a:lnTo>
                      <a:pt x="146" y="1128"/>
                    </a:lnTo>
                    <a:lnTo>
                      <a:pt x="140" y="1113"/>
                    </a:lnTo>
                    <a:lnTo>
                      <a:pt x="140" y="1102"/>
                    </a:lnTo>
                    <a:lnTo>
                      <a:pt x="140" y="1092"/>
                    </a:lnTo>
                    <a:lnTo>
                      <a:pt x="138" y="1081"/>
                    </a:lnTo>
                    <a:lnTo>
                      <a:pt x="138" y="1071"/>
                    </a:lnTo>
                    <a:lnTo>
                      <a:pt x="155" y="1069"/>
                    </a:lnTo>
                    <a:lnTo>
                      <a:pt x="169" y="1067"/>
                    </a:lnTo>
                    <a:lnTo>
                      <a:pt x="182" y="1066"/>
                    </a:lnTo>
                    <a:lnTo>
                      <a:pt x="196" y="1065"/>
                    </a:lnTo>
                    <a:lnTo>
                      <a:pt x="212" y="1064"/>
                    </a:lnTo>
                    <a:lnTo>
                      <a:pt x="233" y="1063"/>
                    </a:lnTo>
                    <a:lnTo>
                      <a:pt x="262" y="1062"/>
                    </a:lnTo>
                    <a:lnTo>
                      <a:pt x="298" y="1059"/>
                    </a:lnTo>
                    <a:lnTo>
                      <a:pt x="298" y="1057"/>
                    </a:lnTo>
                    <a:lnTo>
                      <a:pt x="298" y="1055"/>
                    </a:lnTo>
                    <a:lnTo>
                      <a:pt x="298" y="1054"/>
                    </a:lnTo>
                    <a:lnTo>
                      <a:pt x="298" y="1051"/>
                    </a:lnTo>
                    <a:lnTo>
                      <a:pt x="277" y="1052"/>
                    </a:lnTo>
                    <a:lnTo>
                      <a:pt x="256" y="1054"/>
                    </a:lnTo>
                    <a:lnTo>
                      <a:pt x="235" y="1055"/>
                    </a:lnTo>
                    <a:lnTo>
                      <a:pt x="213" y="1055"/>
                    </a:lnTo>
                    <a:lnTo>
                      <a:pt x="192" y="1056"/>
                    </a:lnTo>
                    <a:lnTo>
                      <a:pt x="171" y="1057"/>
                    </a:lnTo>
                    <a:lnTo>
                      <a:pt x="149" y="1058"/>
                    </a:lnTo>
                    <a:lnTo>
                      <a:pt x="128" y="1059"/>
                    </a:lnTo>
                    <a:lnTo>
                      <a:pt x="129" y="1054"/>
                    </a:lnTo>
                    <a:lnTo>
                      <a:pt x="130" y="1047"/>
                    </a:lnTo>
                    <a:lnTo>
                      <a:pt x="132" y="1040"/>
                    </a:lnTo>
                    <a:lnTo>
                      <a:pt x="133" y="1034"/>
                    </a:lnTo>
                    <a:lnTo>
                      <a:pt x="130" y="1035"/>
                    </a:lnTo>
                    <a:lnTo>
                      <a:pt x="126" y="1037"/>
                    </a:lnTo>
                    <a:lnTo>
                      <a:pt x="124" y="1038"/>
                    </a:lnTo>
                    <a:lnTo>
                      <a:pt x="120" y="1041"/>
                    </a:lnTo>
                    <a:lnTo>
                      <a:pt x="116" y="1024"/>
                    </a:lnTo>
                    <a:lnTo>
                      <a:pt x="113" y="1013"/>
                    </a:lnTo>
                    <a:lnTo>
                      <a:pt x="111" y="1000"/>
                    </a:lnTo>
                    <a:lnTo>
                      <a:pt x="109" y="980"/>
                    </a:lnTo>
                    <a:lnTo>
                      <a:pt x="116" y="979"/>
                    </a:lnTo>
                    <a:lnTo>
                      <a:pt x="124" y="979"/>
                    </a:lnTo>
                    <a:lnTo>
                      <a:pt x="130" y="979"/>
                    </a:lnTo>
                    <a:lnTo>
                      <a:pt x="138" y="978"/>
                    </a:lnTo>
                    <a:lnTo>
                      <a:pt x="141" y="977"/>
                    </a:lnTo>
                    <a:lnTo>
                      <a:pt x="142" y="974"/>
                    </a:lnTo>
                    <a:lnTo>
                      <a:pt x="145" y="972"/>
                    </a:lnTo>
                    <a:lnTo>
                      <a:pt x="148" y="970"/>
                    </a:lnTo>
                    <a:lnTo>
                      <a:pt x="167" y="965"/>
                    </a:lnTo>
                    <a:lnTo>
                      <a:pt x="187" y="962"/>
                    </a:lnTo>
                    <a:lnTo>
                      <a:pt x="206" y="957"/>
                    </a:lnTo>
                    <a:lnTo>
                      <a:pt x="225" y="952"/>
                    </a:lnTo>
                    <a:lnTo>
                      <a:pt x="245" y="949"/>
                    </a:lnTo>
                    <a:lnTo>
                      <a:pt x="264" y="944"/>
                    </a:lnTo>
                    <a:lnTo>
                      <a:pt x="283" y="939"/>
                    </a:lnTo>
                    <a:lnTo>
                      <a:pt x="303" y="935"/>
                    </a:lnTo>
                    <a:lnTo>
                      <a:pt x="303" y="932"/>
                    </a:lnTo>
                    <a:lnTo>
                      <a:pt x="303" y="930"/>
                    </a:lnTo>
                    <a:lnTo>
                      <a:pt x="303" y="929"/>
                    </a:lnTo>
                    <a:lnTo>
                      <a:pt x="303" y="927"/>
                    </a:lnTo>
                    <a:lnTo>
                      <a:pt x="283" y="930"/>
                    </a:lnTo>
                    <a:lnTo>
                      <a:pt x="264" y="935"/>
                    </a:lnTo>
                    <a:lnTo>
                      <a:pt x="244" y="938"/>
                    </a:lnTo>
                    <a:lnTo>
                      <a:pt x="224" y="942"/>
                    </a:lnTo>
                    <a:lnTo>
                      <a:pt x="203" y="946"/>
                    </a:lnTo>
                    <a:lnTo>
                      <a:pt x="183" y="950"/>
                    </a:lnTo>
                    <a:lnTo>
                      <a:pt x="163" y="953"/>
                    </a:lnTo>
                    <a:lnTo>
                      <a:pt x="144" y="957"/>
                    </a:lnTo>
                    <a:lnTo>
                      <a:pt x="134" y="957"/>
                    </a:lnTo>
                    <a:lnTo>
                      <a:pt x="126" y="957"/>
                    </a:lnTo>
                    <a:lnTo>
                      <a:pt x="119" y="957"/>
                    </a:lnTo>
                    <a:lnTo>
                      <a:pt x="109" y="956"/>
                    </a:lnTo>
                    <a:lnTo>
                      <a:pt x="111" y="953"/>
                    </a:lnTo>
                    <a:lnTo>
                      <a:pt x="111" y="950"/>
                    </a:lnTo>
                    <a:lnTo>
                      <a:pt x="111" y="946"/>
                    </a:lnTo>
                    <a:lnTo>
                      <a:pt x="112" y="943"/>
                    </a:lnTo>
                    <a:lnTo>
                      <a:pt x="117" y="941"/>
                    </a:lnTo>
                    <a:lnTo>
                      <a:pt x="123" y="937"/>
                    </a:lnTo>
                    <a:lnTo>
                      <a:pt x="129" y="935"/>
                    </a:lnTo>
                    <a:lnTo>
                      <a:pt x="134" y="931"/>
                    </a:lnTo>
                    <a:lnTo>
                      <a:pt x="140" y="929"/>
                    </a:lnTo>
                    <a:lnTo>
                      <a:pt x="146" y="925"/>
                    </a:lnTo>
                    <a:lnTo>
                      <a:pt x="152" y="923"/>
                    </a:lnTo>
                    <a:lnTo>
                      <a:pt x="157" y="920"/>
                    </a:lnTo>
                    <a:lnTo>
                      <a:pt x="167" y="917"/>
                    </a:lnTo>
                    <a:lnTo>
                      <a:pt x="179" y="914"/>
                    </a:lnTo>
                    <a:lnTo>
                      <a:pt x="190" y="911"/>
                    </a:lnTo>
                    <a:lnTo>
                      <a:pt x="202" y="909"/>
                    </a:lnTo>
                    <a:lnTo>
                      <a:pt x="212" y="907"/>
                    </a:lnTo>
                    <a:lnTo>
                      <a:pt x="223" y="903"/>
                    </a:lnTo>
                    <a:lnTo>
                      <a:pt x="235" y="901"/>
                    </a:lnTo>
                    <a:lnTo>
                      <a:pt x="245" y="897"/>
                    </a:lnTo>
                    <a:lnTo>
                      <a:pt x="245" y="895"/>
                    </a:lnTo>
                    <a:lnTo>
                      <a:pt x="245" y="893"/>
                    </a:lnTo>
                    <a:lnTo>
                      <a:pt x="245" y="890"/>
                    </a:lnTo>
                    <a:lnTo>
                      <a:pt x="245" y="888"/>
                    </a:lnTo>
                    <a:lnTo>
                      <a:pt x="207" y="899"/>
                    </a:lnTo>
                    <a:lnTo>
                      <a:pt x="177" y="907"/>
                    </a:lnTo>
                    <a:lnTo>
                      <a:pt x="155" y="913"/>
                    </a:lnTo>
                    <a:lnTo>
                      <a:pt x="140" y="916"/>
                    </a:lnTo>
                    <a:lnTo>
                      <a:pt x="129" y="918"/>
                    </a:lnTo>
                    <a:lnTo>
                      <a:pt x="121" y="920"/>
                    </a:lnTo>
                    <a:lnTo>
                      <a:pt x="116" y="921"/>
                    </a:lnTo>
                    <a:lnTo>
                      <a:pt x="109" y="922"/>
                    </a:lnTo>
                    <a:lnTo>
                      <a:pt x="107" y="887"/>
                    </a:lnTo>
                    <a:lnTo>
                      <a:pt x="105" y="851"/>
                    </a:lnTo>
                    <a:lnTo>
                      <a:pt x="103" y="816"/>
                    </a:lnTo>
                    <a:lnTo>
                      <a:pt x="100" y="781"/>
                    </a:lnTo>
                    <a:lnTo>
                      <a:pt x="149" y="767"/>
                    </a:lnTo>
                    <a:lnTo>
                      <a:pt x="188" y="757"/>
                    </a:lnTo>
                    <a:lnTo>
                      <a:pt x="220" y="748"/>
                    </a:lnTo>
                    <a:lnTo>
                      <a:pt x="246" y="741"/>
                    </a:lnTo>
                    <a:lnTo>
                      <a:pt x="265" y="737"/>
                    </a:lnTo>
                    <a:lnTo>
                      <a:pt x="277" y="733"/>
                    </a:lnTo>
                    <a:lnTo>
                      <a:pt x="285" y="731"/>
                    </a:lnTo>
                    <a:lnTo>
                      <a:pt x="289" y="729"/>
                    </a:lnTo>
                    <a:lnTo>
                      <a:pt x="306" y="725"/>
                    </a:lnTo>
                    <a:lnTo>
                      <a:pt x="323" y="723"/>
                    </a:lnTo>
                    <a:lnTo>
                      <a:pt x="339" y="719"/>
                    </a:lnTo>
                    <a:lnTo>
                      <a:pt x="356" y="716"/>
                    </a:lnTo>
                    <a:lnTo>
                      <a:pt x="373" y="713"/>
                    </a:lnTo>
                    <a:lnTo>
                      <a:pt x="390" y="710"/>
                    </a:lnTo>
                    <a:lnTo>
                      <a:pt x="407" y="707"/>
                    </a:lnTo>
                    <a:lnTo>
                      <a:pt x="424" y="703"/>
                    </a:lnTo>
                    <a:lnTo>
                      <a:pt x="424" y="701"/>
                    </a:lnTo>
                    <a:lnTo>
                      <a:pt x="424" y="698"/>
                    </a:lnTo>
                    <a:lnTo>
                      <a:pt x="424" y="696"/>
                    </a:lnTo>
                    <a:lnTo>
                      <a:pt x="424" y="694"/>
                    </a:lnTo>
                    <a:lnTo>
                      <a:pt x="397" y="700"/>
                    </a:lnTo>
                    <a:lnTo>
                      <a:pt x="372" y="704"/>
                    </a:lnTo>
                    <a:lnTo>
                      <a:pt x="351" y="708"/>
                    </a:lnTo>
                    <a:lnTo>
                      <a:pt x="331" y="711"/>
                    </a:lnTo>
                    <a:lnTo>
                      <a:pt x="315" y="715"/>
                    </a:lnTo>
                    <a:lnTo>
                      <a:pt x="299" y="717"/>
                    </a:lnTo>
                    <a:lnTo>
                      <a:pt x="287" y="719"/>
                    </a:lnTo>
                    <a:lnTo>
                      <a:pt x="275" y="722"/>
                    </a:lnTo>
                    <a:lnTo>
                      <a:pt x="265" y="723"/>
                    </a:lnTo>
                    <a:lnTo>
                      <a:pt x="254" y="725"/>
                    </a:lnTo>
                    <a:lnTo>
                      <a:pt x="245" y="726"/>
                    </a:lnTo>
                    <a:lnTo>
                      <a:pt x="235" y="727"/>
                    </a:lnTo>
                    <a:lnTo>
                      <a:pt x="225" y="729"/>
                    </a:lnTo>
                    <a:lnTo>
                      <a:pt x="213" y="730"/>
                    </a:lnTo>
                    <a:lnTo>
                      <a:pt x="202" y="732"/>
                    </a:lnTo>
                    <a:lnTo>
                      <a:pt x="188" y="733"/>
                    </a:lnTo>
                    <a:lnTo>
                      <a:pt x="171" y="739"/>
                    </a:lnTo>
                    <a:lnTo>
                      <a:pt x="159" y="743"/>
                    </a:lnTo>
                    <a:lnTo>
                      <a:pt x="149" y="746"/>
                    </a:lnTo>
                    <a:lnTo>
                      <a:pt x="141" y="748"/>
                    </a:lnTo>
                    <a:lnTo>
                      <a:pt x="134" y="750"/>
                    </a:lnTo>
                    <a:lnTo>
                      <a:pt x="126" y="751"/>
                    </a:lnTo>
                    <a:lnTo>
                      <a:pt x="119" y="752"/>
                    </a:lnTo>
                    <a:lnTo>
                      <a:pt x="109" y="753"/>
                    </a:lnTo>
                    <a:lnTo>
                      <a:pt x="111" y="733"/>
                    </a:lnTo>
                    <a:lnTo>
                      <a:pt x="113" y="723"/>
                    </a:lnTo>
                    <a:lnTo>
                      <a:pt x="116" y="717"/>
                    </a:lnTo>
                    <a:lnTo>
                      <a:pt x="120" y="712"/>
                    </a:lnTo>
                    <a:lnTo>
                      <a:pt x="141" y="708"/>
                    </a:lnTo>
                    <a:lnTo>
                      <a:pt x="163" y="703"/>
                    </a:lnTo>
                    <a:lnTo>
                      <a:pt x="184" y="698"/>
                    </a:lnTo>
                    <a:lnTo>
                      <a:pt x="207" y="693"/>
                    </a:lnTo>
                    <a:lnTo>
                      <a:pt x="228" y="688"/>
                    </a:lnTo>
                    <a:lnTo>
                      <a:pt x="249" y="683"/>
                    </a:lnTo>
                    <a:lnTo>
                      <a:pt x="271" y="679"/>
                    </a:lnTo>
                    <a:lnTo>
                      <a:pt x="293" y="674"/>
                    </a:lnTo>
                    <a:lnTo>
                      <a:pt x="293" y="672"/>
                    </a:lnTo>
                    <a:lnTo>
                      <a:pt x="293" y="669"/>
                    </a:lnTo>
                    <a:lnTo>
                      <a:pt x="293" y="667"/>
                    </a:lnTo>
                    <a:lnTo>
                      <a:pt x="293" y="665"/>
                    </a:lnTo>
                    <a:lnTo>
                      <a:pt x="250" y="673"/>
                    </a:lnTo>
                    <a:lnTo>
                      <a:pt x="219" y="679"/>
                    </a:lnTo>
                    <a:lnTo>
                      <a:pt x="194" y="683"/>
                    </a:lnTo>
                    <a:lnTo>
                      <a:pt x="174" y="687"/>
                    </a:lnTo>
                    <a:lnTo>
                      <a:pt x="158" y="690"/>
                    </a:lnTo>
                    <a:lnTo>
                      <a:pt x="142" y="694"/>
                    </a:lnTo>
                    <a:lnTo>
                      <a:pt x="125" y="698"/>
                    </a:lnTo>
                    <a:lnTo>
                      <a:pt x="105" y="703"/>
                    </a:lnTo>
                    <a:lnTo>
                      <a:pt x="105" y="697"/>
                    </a:lnTo>
                    <a:lnTo>
                      <a:pt x="105" y="693"/>
                    </a:lnTo>
                    <a:lnTo>
                      <a:pt x="105" y="687"/>
                    </a:lnTo>
                    <a:lnTo>
                      <a:pt x="105" y="682"/>
                    </a:lnTo>
                    <a:lnTo>
                      <a:pt x="128" y="672"/>
                    </a:lnTo>
                    <a:lnTo>
                      <a:pt x="145" y="663"/>
                    </a:lnTo>
                    <a:lnTo>
                      <a:pt x="158" y="658"/>
                    </a:lnTo>
                    <a:lnTo>
                      <a:pt x="171" y="652"/>
                    </a:lnTo>
                    <a:lnTo>
                      <a:pt x="183" y="648"/>
                    </a:lnTo>
                    <a:lnTo>
                      <a:pt x="196" y="644"/>
                    </a:lnTo>
                    <a:lnTo>
                      <a:pt x="212" y="638"/>
                    </a:lnTo>
                    <a:lnTo>
                      <a:pt x="232" y="632"/>
                    </a:lnTo>
                    <a:lnTo>
                      <a:pt x="232" y="630"/>
                    </a:lnTo>
                    <a:lnTo>
                      <a:pt x="232" y="626"/>
                    </a:lnTo>
                    <a:lnTo>
                      <a:pt x="232" y="623"/>
                    </a:lnTo>
                    <a:lnTo>
                      <a:pt x="232" y="619"/>
                    </a:lnTo>
                    <a:lnTo>
                      <a:pt x="211" y="625"/>
                    </a:lnTo>
                    <a:lnTo>
                      <a:pt x="190" y="630"/>
                    </a:lnTo>
                    <a:lnTo>
                      <a:pt x="170" y="633"/>
                    </a:lnTo>
                    <a:lnTo>
                      <a:pt x="152" y="637"/>
                    </a:lnTo>
                    <a:lnTo>
                      <a:pt x="134" y="640"/>
                    </a:lnTo>
                    <a:lnTo>
                      <a:pt x="121" y="642"/>
                    </a:lnTo>
                    <a:lnTo>
                      <a:pt x="111" y="645"/>
                    </a:lnTo>
                    <a:lnTo>
                      <a:pt x="105" y="646"/>
                    </a:lnTo>
                    <a:lnTo>
                      <a:pt x="98" y="646"/>
                    </a:lnTo>
                    <a:lnTo>
                      <a:pt x="92" y="645"/>
                    </a:lnTo>
                    <a:lnTo>
                      <a:pt x="87" y="642"/>
                    </a:lnTo>
                    <a:lnTo>
                      <a:pt x="82" y="638"/>
                    </a:lnTo>
                    <a:lnTo>
                      <a:pt x="79" y="590"/>
                    </a:lnTo>
                    <a:lnTo>
                      <a:pt x="75" y="542"/>
                    </a:lnTo>
                    <a:lnTo>
                      <a:pt x="71" y="495"/>
                    </a:lnTo>
                    <a:lnTo>
                      <a:pt x="69" y="446"/>
                    </a:lnTo>
                    <a:lnTo>
                      <a:pt x="79" y="445"/>
                    </a:lnTo>
                    <a:lnTo>
                      <a:pt x="88" y="443"/>
                    </a:lnTo>
                    <a:lnTo>
                      <a:pt x="98" y="443"/>
                    </a:lnTo>
                    <a:lnTo>
                      <a:pt x="105" y="442"/>
                    </a:lnTo>
                    <a:lnTo>
                      <a:pt x="113" y="441"/>
                    </a:lnTo>
                    <a:lnTo>
                      <a:pt x="123" y="441"/>
                    </a:lnTo>
                    <a:lnTo>
                      <a:pt x="130" y="440"/>
                    </a:lnTo>
                    <a:lnTo>
                      <a:pt x="141" y="440"/>
                    </a:lnTo>
                    <a:lnTo>
                      <a:pt x="152" y="440"/>
                    </a:lnTo>
                    <a:lnTo>
                      <a:pt x="165" y="439"/>
                    </a:lnTo>
                    <a:lnTo>
                      <a:pt x="179" y="439"/>
                    </a:lnTo>
                    <a:lnTo>
                      <a:pt x="196" y="438"/>
                    </a:lnTo>
                    <a:lnTo>
                      <a:pt x="216" y="436"/>
                    </a:lnTo>
                    <a:lnTo>
                      <a:pt x="238" y="436"/>
                    </a:lnTo>
                    <a:lnTo>
                      <a:pt x="264" y="435"/>
                    </a:lnTo>
                    <a:lnTo>
                      <a:pt x="293" y="434"/>
                    </a:lnTo>
                    <a:lnTo>
                      <a:pt x="293" y="432"/>
                    </a:lnTo>
                    <a:lnTo>
                      <a:pt x="293" y="429"/>
                    </a:lnTo>
                    <a:lnTo>
                      <a:pt x="293" y="428"/>
                    </a:lnTo>
                    <a:lnTo>
                      <a:pt x="293" y="426"/>
                    </a:lnTo>
                    <a:lnTo>
                      <a:pt x="267" y="425"/>
                    </a:lnTo>
                    <a:lnTo>
                      <a:pt x="246" y="424"/>
                    </a:lnTo>
                    <a:lnTo>
                      <a:pt x="228" y="424"/>
                    </a:lnTo>
                    <a:lnTo>
                      <a:pt x="211" y="422"/>
                    </a:lnTo>
                    <a:lnTo>
                      <a:pt x="196" y="421"/>
                    </a:lnTo>
                    <a:lnTo>
                      <a:pt x="183" y="421"/>
                    </a:lnTo>
                    <a:lnTo>
                      <a:pt x="171" y="420"/>
                    </a:lnTo>
                    <a:lnTo>
                      <a:pt x="162" y="420"/>
                    </a:lnTo>
                    <a:lnTo>
                      <a:pt x="152" y="419"/>
                    </a:lnTo>
                    <a:lnTo>
                      <a:pt x="142" y="418"/>
                    </a:lnTo>
                    <a:lnTo>
                      <a:pt x="134" y="418"/>
                    </a:lnTo>
                    <a:lnTo>
                      <a:pt x="125" y="417"/>
                    </a:lnTo>
                    <a:lnTo>
                      <a:pt x="116" y="415"/>
                    </a:lnTo>
                    <a:lnTo>
                      <a:pt x="105" y="414"/>
                    </a:lnTo>
                    <a:lnTo>
                      <a:pt x="95" y="412"/>
                    </a:lnTo>
                    <a:lnTo>
                      <a:pt x="82" y="411"/>
                    </a:lnTo>
                    <a:lnTo>
                      <a:pt x="78" y="407"/>
                    </a:lnTo>
                    <a:lnTo>
                      <a:pt x="74" y="401"/>
                    </a:lnTo>
                    <a:lnTo>
                      <a:pt x="69" y="390"/>
                    </a:lnTo>
                    <a:lnTo>
                      <a:pt x="61" y="368"/>
                    </a:lnTo>
                    <a:lnTo>
                      <a:pt x="61" y="361"/>
                    </a:lnTo>
                    <a:lnTo>
                      <a:pt x="62" y="354"/>
                    </a:lnTo>
                    <a:lnTo>
                      <a:pt x="62" y="348"/>
                    </a:lnTo>
                    <a:lnTo>
                      <a:pt x="63" y="341"/>
                    </a:lnTo>
                    <a:lnTo>
                      <a:pt x="87" y="341"/>
                    </a:lnTo>
                    <a:lnTo>
                      <a:pt x="104" y="341"/>
                    </a:lnTo>
                    <a:lnTo>
                      <a:pt x="119" y="341"/>
                    </a:lnTo>
                    <a:lnTo>
                      <a:pt x="129" y="341"/>
                    </a:lnTo>
                    <a:lnTo>
                      <a:pt x="140" y="342"/>
                    </a:lnTo>
                    <a:lnTo>
                      <a:pt x="150" y="343"/>
                    </a:lnTo>
                    <a:lnTo>
                      <a:pt x="161" y="344"/>
                    </a:lnTo>
                    <a:lnTo>
                      <a:pt x="175" y="346"/>
                    </a:lnTo>
                    <a:lnTo>
                      <a:pt x="177" y="343"/>
                    </a:lnTo>
                    <a:lnTo>
                      <a:pt x="178" y="340"/>
                    </a:lnTo>
                    <a:lnTo>
                      <a:pt x="179" y="337"/>
                    </a:lnTo>
                    <a:lnTo>
                      <a:pt x="181" y="335"/>
                    </a:lnTo>
                    <a:lnTo>
                      <a:pt x="148" y="333"/>
                    </a:lnTo>
                    <a:lnTo>
                      <a:pt x="123" y="330"/>
                    </a:lnTo>
                    <a:lnTo>
                      <a:pt x="104" y="329"/>
                    </a:lnTo>
                    <a:lnTo>
                      <a:pt x="91" y="328"/>
                    </a:lnTo>
                    <a:lnTo>
                      <a:pt x="79" y="327"/>
                    </a:lnTo>
                    <a:lnTo>
                      <a:pt x="70" y="326"/>
                    </a:lnTo>
                    <a:lnTo>
                      <a:pt x="62" y="325"/>
                    </a:lnTo>
                    <a:lnTo>
                      <a:pt x="51" y="322"/>
                    </a:lnTo>
                    <a:lnTo>
                      <a:pt x="47" y="297"/>
                    </a:lnTo>
                    <a:lnTo>
                      <a:pt x="42" y="270"/>
                    </a:lnTo>
                    <a:lnTo>
                      <a:pt x="37" y="244"/>
                    </a:lnTo>
                    <a:lnTo>
                      <a:pt x="32" y="219"/>
                    </a:lnTo>
                    <a:lnTo>
                      <a:pt x="20" y="187"/>
                    </a:lnTo>
                    <a:lnTo>
                      <a:pt x="11" y="166"/>
                    </a:lnTo>
                    <a:lnTo>
                      <a:pt x="4" y="152"/>
                    </a:lnTo>
                    <a:lnTo>
                      <a:pt x="0" y="139"/>
                    </a:lnTo>
                    <a:lnTo>
                      <a:pt x="0" y="130"/>
                    </a:lnTo>
                    <a:lnTo>
                      <a:pt x="1" y="121"/>
                    </a:lnTo>
                    <a:lnTo>
                      <a:pt x="1" y="113"/>
                    </a:lnTo>
                    <a:lnTo>
                      <a:pt x="3" y="103"/>
                    </a:lnTo>
                    <a:lnTo>
                      <a:pt x="13" y="103"/>
                    </a:lnTo>
                    <a:lnTo>
                      <a:pt x="25" y="103"/>
                    </a:lnTo>
                    <a:lnTo>
                      <a:pt x="36" y="103"/>
                    </a:lnTo>
                    <a:lnTo>
                      <a:pt x="46" y="103"/>
                    </a:lnTo>
                    <a:lnTo>
                      <a:pt x="57" y="103"/>
                    </a:lnTo>
                    <a:lnTo>
                      <a:pt x="69" y="103"/>
                    </a:lnTo>
                    <a:lnTo>
                      <a:pt x="79" y="103"/>
                    </a:lnTo>
                    <a:lnTo>
                      <a:pt x="91" y="103"/>
                    </a:lnTo>
                    <a:lnTo>
                      <a:pt x="126" y="109"/>
                    </a:lnTo>
                    <a:lnTo>
                      <a:pt x="158" y="115"/>
                    </a:lnTo>
                    <a:lnTo>
                      <a:pt x="184" y="120"/>
                    </a:lnTo>
                    <a:lnTo>
                      <a:pt x="208" y="123"/>
                    </a:lnTo>
                    <a:lnTo>
                      <a:pt x="229" y="128"/>
                    </a:lnTo>
                    <a:lnTo>
                      <a:pt x="246" y="130"/>
                    </a:lnTo>
                    <a:lnTo>
                      <a:pt x="261" y="132"/>
                    </a:lnTo>
                    <a:lnTo>
                      <a:pt x="274" y="135"/>
                    </a:lnTo>
                    <a:lnTo>
                      <a:pt x="285" y="137"/>
                    </a:lnTo>
                    <a:lnTo>
                      <a:pt x="295" y="139"/>
                    </a:lnTo>
                    <a:lnTo>
                      <a:pt x="303" y="141"/>
                    </a:lnTo>
                    <a:lnTo>
                      <a:pt x="311" y="143"/>
                    </a:lnTo>
                    <a:lnTo>
                      <a:pt x="319" y="144"/>
                    </a:lnTo>
                    <a:lnTo>
                      <a:pt x="327" y="146"/>
                    </a:lnTo>
                    <a:lnTo>
                      <a:pt x="336" y="148"/>
                    </a:lnTo>
                    <a:lnTo>
                      <a:pt x="345" y="150"/>
                    </a:lnTo>
                    <a:lnTo>
                      <a:pt x="354" y="150"/>
                    </a:lnTo>
                    <a:lnTo>
                      <a:pt x="364" y="150"/>
                    </a:lnTo>
                    <a:lnTo>
                      <a:pt x="373" y="150"/>
                    </a:lnTo>
                    <a:lnTo>
                      <a:pt x="382" y="150"/>
                    </a:lnTo>
                    <a:lnTo>
                      <a:pt x="391" y="150"/>
                    </a:lnTo>
                    <a:lnTo>
                      <a:pt x="401" y="150"/>
                    </a:lnTo>
                    <a:lnTo>
                      <a:pt x="410" y="150"/>
                    </a:lnTo>
                    <a:lnTo>
                      <a:pt x="419" y="150"/>
                    </a:lnTo>
                    <a:lnTo>
                      <a:pt x="427" y="149"/>
                    </a:lnTo>
                    <a:lnTo>
                      <a:pt x="436" y="148"/>
                    </a:lnTo>
                    <a:lnTo>
                      <a:pt x="445" y="145"/>
                    </a:lnTo>
                    <a:lnTo>
                      <a:pt x="455" y="144"/>
                    </a:lnTo>
                    <a:lnTo>
                      <a:pt x="463" y="143"/>
                    </a:lnTo>
                    <a:lnTo>
                      <a:pt x="472" y="141"/>
                    </a:lnTo>
                    <a:lnTo>
                      <a:pt x="481" y="139"/>
                    </a:lnTo>
                    <a:lnTo>
                      <a:pt x="490" y="138"/>
                    </a:lnTo>
                    <a:lnTo>
                      <a:pt x="503" y="138"/>
                    </a:lnTo>
                    <a:lnTo>
                      <a:pt x="517" y="138"/>
                    </a:lnTo>
                    <a:lnTo>
                      <a:pt x="528" y="138"/>
                    </a:lnTo>
                    <a:lnTo>
                      <a:pt x="542" y="138"/>
                    </a:lnTo>
                    <a:lnTo>
                      <a:pt x="555" y="138"/>
                    </a:lnTo>
                    <a:lnTo>
                      <a:pt x="568" y="138"/>
                    </a:lnTo>
                    <a:lnTo>
                      <a:pt x="580" y="138"/>
                    </a:lnTo>
                    <a:lnTo>
                      <a:pt x="593" y="138"/>
                    </a:lnTo>
                    <a:lnTo>
                      <a:pt x="613" y="141"/>
                    </a:lnTo>
                    <a:lnTo>
                      <a:pt x="633" y="144"/>
                    </a:lnTo>
                    <a:lnTo>
                      <a:pt x="652" y="146"/>
                    </a:lnTo>
                    <a:lnTo>
                      <a:pt x="673" y="150"/>
                    </a:lnTo>
                    <a:lnTo>
                      <a:pt x="693" y="152"/>
                    </a:lnTo>
                    <a:lnTo>
                      <a:pt x="713" y="156"/>
                    </a:lnTo>
                    <a:lnTo>
                      <a:pt x="733" y="159"/>
                    </a:lnTo>
                    <a:lnTo>
                      <a:pt x="752" y="163"/>
                    </a:lnTo>
                    <a:lnTo>
                      <a:pt x="779" y="165"/>
                    </a:lnTo>
                    <a:lnTo>
                      <a:pt x="805" y="166"/>
                    </a:lnTo>
                    <a:lnTo>
                      <a:pt x="830" y="169"/>
                    </a:lnTo>
                    <a:lnTo>
                      <a:pt x="857" y="171"/>
                    </a:lnTo>
                    <a:lnTo>
                      <a:pt x="882" y="172"/>
                    </a:lnTo>
                    <a:lnTo>
                      <a:pt x="908" y="174"/>
                    </a:lnTo>
                    <a:lnTo>
                      <a:pt x="933" y="177"/>
                    </a:lnTo>
                    <a:lnTo>
                      <a:pt x="959" y="179"/>
                    </a:lnTo>
                    <a:lnTo>
                      <a:pt x="975" y="181"/>
                    </a:lnTo>
                    <a:lnTo>
                      <a:pt x="990" y="184"/>
                    </a:lnTo>
                    <a:lnTo>
                      <a:pt x="1005" y="186"/>
                    </a:lnTo>
                    <a:lnTo>
                      <a:pt x="1020" y="190"/>
                    </a:lnTo>
                    <a:lnTo>
                      <a:pt x="1036" y="192"/>
                    </a:lnTo>
                    <a:lnTo>
                      <a:pt x="1050" y="194"/>
                    </a:lnTo>
                    <a:lnTo>
                      <a:pt x="1066" y="198"/>
                    </a:lnTo>
                    <a:lnTo>
                      <a:pt x="1082" y="200"/>
                    </a:lnTo>
                    <a:lnTo>
                      <a:pt x="1098" y="200"/>
                    </a:lnTo>
                    <a:lnTo>
                      <a:pt x="1113" y="200"/>
                    </a:lnTo>
                    <a:lnTo>
                      <a:pt x="1129" y="200"/>
                    </a:lnTo>
                    <a:lnTo>
                      <a:pt x="1146" y="200"/>
                    </a:lnTo>
                    <a:lnTo>
                      <a:pt x="1162" y="200"/>
                    </a:lnTo>
                    <a:lnTo>
                      <a:pt x="1179" y="200"/>
                    </a:lnTo>
                    <a:lnTo>
                      <a:pt x="1195" y="200"/>
                    </a:lnTo>
                    <a:lnTo>
                      <a:pt x="1212" y="200"/>
                    </a:lnTo>
                    <a:lnTo>
                      <a:pt x="1227" y="195"/>
                    </a:lnTo>
                    <a:lnTo>
                      <a:pt x="1240" y="190"/>
                    </a:lnTo>
                    <a:lnTo>
                      <a:pt x="1254" y="185"/>
                    </a:lnTo>
                    <a:lnTo>
                      <a:pt x="1269" y="179"/>
                    </a:lnTo>
                    <a:lnTo>
                      <a:pt x="1282" y="174"/>
                    </a:lnTo>
                    <a:lnTo>
                      <a:pt x="1297" y="169"/>
                    </a:lnTo>
                    <a:lnTo>
                      <a:pt x="1310" y="164"/>
                    </a:lnTo>
                    <a:lnTo>
                      <a:pt x="1324" y="158"/>
                    </a:lnTo>
                    <a:lnTo>
                      <a:pt x="1332" y="152"/>
                    </a:lnTo>
                    <a:lnTo>
                      <a:pt x="1339" y="146"/>
                    </a:lnTo>
                    <a:lnTo>
                      <a:pt x="1347" y="139"/>
                    </a:lnTo>
                    <a:lnTo>
                      <a:pt x="1353" y="134"/>
                    </a:lnTo>
                    <a:lnTo>
                      <a:pt x="1359" y="131"/>
                    </a:lnTo>
                    <a:lnTo>
                      <a:pt x="1364" y="129"/>
                    </a:lnTo>
                    <a:lnTo>
                      <a:pt x="1369" y="128"/>
                    </a:lnTo>
                    <a:lnTo>
                      <a:pt x="1374" y="125"/>
                    </a:lnTo>
                    <a:lnTo>
                      <a:pt x="1378" y="123"/>
                    </a:lnTo>
                    <a:lnTo>
                      <a:pt x="1384" y="121"/>
                    </a:lnTo>
                    <a:lnTo>
                      <a:pt x="1389" y="118"/>
                    </a:lnTo>
                    <a:lnTo>
                      <a:pt x="1394" y="116"/>
                    </a:lnTo>
                    <a:lnTo>
                      <a:pt x="1431" y="108"/>
                    </a:lnTo>
                    <a:lnTo>
                      <a:pt x="1464" y="100"/>
                    </a:lnTo>
                    <a:lnTo>
                      <a:pt x="1493" y="93"/>
                    </a:lnTo>
                    <a:lnTo>
                      <a:pt x="1519" y="87"/>
                    </a:lnTo>
                    <a:lnTo>
                      <a:pt x="1542" y="82"/>
                    </a:lnTo>
                    <a:lnTo>
                      <a:pt x="1563" y="78"/>
                    </a:lnTo>
                    <a:lnTo>
                      <a:pt x="1583" y="73"/>
                    </a:lnTo>
                    <a:lnTo>
                      <a:pt x="1601" y="70"/>
                    </a:lnTo>
                    <a:lnTo>
                      <a:pt x="1619" y="65"/>
                    </a:lnTo>
                    <a:lnTo>
                      <a:pt x="1638" y="61"/>
                    </a:lnTo>
                    <a:lnTo>
                      <a:pt x="1658" y="58"/>
                    </a:lnTo>
                    <a:lnTo>
                      <a:pt x="1679" y="53"/>
                    </a:lnTo>
                    <a:lnTo>
                      <a:pt x="1703" y="50"/>
                    </a:lnTo>
                    <a:lnTo>
                      <a:pt x="1728" y="45"/>
                    </a:lnTo>
                    <a:lnTo>
                      <a:pt x="1755" y="39"/>
                    </a:lnTo>
                    <a:lnTo>
                      <a:pt x="1788" y="33"/>
                    </a:lnTo>
                    <a:lnTo>
                      <a:pt x="1797" y="28"/>
                    </a:lnTo>
                    <a:lnTo>
                      <a:pt x="1805" y="24"/>
                    </a:lnTo>
                    <a:lnTo>
                      <a:pt x="1813" y="21"/>
                    </a:lnTo>
                    <a:lnTo>
                      <a:pt x="1821" y="17"/>
                    </a:lnTo>
                    <a:lnTo>
                      <a:pt x="1829" y="14"/>
                    </a:lnTo>
                    <a:lnTo>
                      <a:pt x="1841" y="10"/>
                    </a:lnTo>
                    <a:lnTo>
                      <a:pt x="1855" y="6"/>
                    </a:lnTo>
                    <a:lnTo>
                      <a:pt x="1874" y="0"/>
                    </a:lnTo>
                    <a:lnTo>
                      <a:pt x="1879" y="0"/>
                    </a:lnTo>
                    <a:lnTo>
                      <a:pt x="1884" y="1"/>
                    </a:lnTo>
                    <a:lnTo>
                      <a:pt x="1890" y="1"/>
                    </a:lnTo>
                    <a:lnTo>
                      <a:pt x="1895" y="1"/>
                    </a:lnTo>
                    <a:lnTo>
                      <a:pt x="1900" y="2"/>
                    </a:lnTo>
                    <a:lnTo>
                      <a:pt x="1905" y="2"/>
                    </a:lnTo>
                    <a:lnTo>
                      <a:pt x="1911" y="3"/>
                    </a:lnTo>
                    <a:lnTo>
                      <a:pt x="1916" y="3"/>
                    </a:lnTo>
                    <a:lnTo>
                      <a:pt x="1915" y="22"/>
                    </a:lnTo>
                    <a:lnTo>
                      <a:pt x="1913" y="40"/>
                    </a:lnTo>
                    <a:lnTo>
                      <a:pt x="1912" y="60"/>
                    </a:lnTo>
                    <a:lnTo>
                      <a:pt x="1911" y="79"/>
                    </a:lnTo>
                    <a:lnTo>
                      <a:pt x="1892" y="88"/>
                    </a:lnTo>
                    <a:lnTo>
                      <a:pt x="1878" y="95"/>
                    </a:lnTo>
                    <a:lnTo>
                      <a:pt x="1867" y="101"/>
                    </a:lnTo>
                    <a:lnTo>
                      <a:pt x="1859" y="105"/>
                    </a:lnTo>
                    <a:lnTo>
                      <a:pt x="1854" y="107"/>
                    </a:lnTo>
                    <a:lnTo>
                      <a:pt x="1849" y="108"/>
                    </a:lnTo>
                    <a:lnTo>
                      <a:pt x="1845" y="109"/>
                    </a:lnTo>
                    <a:lnTo>
                      <a:pt x="1840" y="110"/>
                    </a:lnTo>
                    <a:lnTo>
                      <a:pt x="1840" y="113"/>
                    </a:lnTo>
                    <a:lnTo>
                      <a:pt x="1840" y="116"/>
                    </a:lnTo>
                    <a:lnTo>
                      <a:pt x="1840" y="120"/>
                    </a:lnTo>
                    <a:lnTo>
                      <a:pt x="1840" y="123"/>
                    </a:lnTo>
                    <a:lnTo>
                      <a:pt x="1847" y="123"/>
                    </a:lnTo>
                    <a:lnTo>
                      <a:pt x="1857" y="124"/>
                    </a:lnTo>
                    <a:lnTo>
                      <a:pt x="1866" y="124"/>
                    </a:lnTo>
                    <a:lnTo>
                      <a:pt x="1875" y="125"/>
                    </a:lnTo>
                    <a:lnTo>
                      <a:pt x="1883" y="125"/>
                    </a:lnTo>
                    <a:lnTo>
                      <a:pt x="1892" y="127"/>
                    </a:lnTo>
                    <a:lnTo>
                      <a:pt x="1901" y="127"/>
                    </a:lnTo>
                    <a:lnTo>
                      <a:pt x="1911" y="128"/>
                    </a:lnTo>
                    <a:lnTo>
                      <a:pt x="1916" y="164"/>
                    </a:lnTo>
                    <a:lnTo>
                      <a:pt x="1921" y="194"/>
                    </a:lnTo>
                    <a:lnTo>
                      <a:pt x="1924" y="217"/>
                    </a:lnTo>
                    <a:lnTo>
                      <a:pt x="1924" y="237"/>
                    </a:lnTo>
                    <a:lnTo>
                      <a:pt x="1917" y="240"/>
                    </a:lnTo>
                    <a:lnTo>
                      <a:pt x="1911" y="241"/>
                    </a:lnTo>
                    <a:lnTo>
                      <a:pt x="1903" y="243"/>
                    </a:lnTo>
                    <a:lnTo>
                      <a:pt x="1896" y="245"/>
                    </a:lnTo>
                    <a:lnTo>
                      <a:pt x="1890" y="248"/>
                    </a:lnTo>
                    <a:lnTo>
                      <a:pt x="1883" y="251"/>
                    </a:lnTo>
                    <a:lnTo>
                      <a:pt x="1875" y="254"/>
                    </a:lnTo>
                    <a:lnTo>
                      <a:pt x="1869" y="256"/>
                    </a:lnTo>
                    <a:lnTo>
                      <a:pt x="1869" y="258"/>
                    </a:lnTo>
                    <a:lnTo>
                      <a:pt x="1869" y="262"/>
                    </a:lnTo>
                    <a:lnTo>
                      <a:pt x="1869" y="265"/>
                    </a:lnTo>
                    <a:lnTo>
                      <a:pt x="1869" y="268"/>
                    </a:lnTo>
                    <a:lnTo>
                      <a:pt x="1878" y="269"/>
                    </a:lnTo>
                    <a:lnTo>
                      <a:pt x="1887" y="270"/>
                    </a:lnTo>
                    <a:lnTo>
                      <a:pt x="1896" y="271"/>
                    </a:lnTo>
                    <a:lnTo>
                      <a:pt x="1905" y="272"/>
                    </a:lnTo>
                    <a:lnTo>
                      <a:pt x="1915" y="273"/>
                    </a:lnTo>
                    <a:lnTo>
                      <a:pt x="1925" y="275"/>
                    </a:lnTo>
                    <a:lnTo>
                      <a:pt x="1934" y="276"/>
                    </a:lnTo>
                    <a:lnTo>
                      <a:pt x="1944" y="277"/>
                    </a:lnTo>
                    <a:lnTo>
                      <a:pt x="1948" y="292"/>
                    </a:lnTo>
                    <a:lnTo>
                      <a:pt x="1949" y="302"/>
                    </a:lnTo>
                    <a:lnTo>
                      <a:pt x="1949" y="313"/>
                    </a:lnTo>
                    <a:lnTo>
                      <a:pt x="1948" y="327"/>
                    </a:lnTo>
                    <a:lnTo>
                      <a:pt x="1915" y="337"/>
                    </a:lnTo>
                    <a:lnTo>
                      <a:pt x="1888" y="344"/>
                    </a:lnTo>
                    <a:lnTo>
                      <a:pt x="1869" y="350"/>
                    </a:lnTo>
                    <a:lnTo>
                      <a:pt x="1854" y="355"/>
                    </a:lnTo>
                    <a:lnTo>
                      <a:pt x="1842" y="357"/>
                    </a:lnTo>
                    <a:lnTo>
                      <a:pt x="1832" y="361"/>
                    </a:lnTo>
                    <a:lnTo>
                      <a:pt x="1820" y="363"/>
                    </a:lnTo>
                    <a:lnTo>
                      <a:pt x="1807" y="365"/>
                    </a:lnTo>
                    <a:lnTo>
                      <a:pt x="1807" y="368"/>
                    </a:lnTo>
                    <a:lnTo>
                      <a:pt x="1805" y="370"/>
                    </a:lnTo>
                    <a:lnTo>
                      <a:pt x="1804" y="373"/>
                    </a:lnTo>
                    <a:lnTo>
                      <a:pt x="1803" y="376"/>
                    </a:lnTo>
                    <a:lnTo>
                      <a:pt x="1822" y="376"/>
                    </a:lnTo>
                    <a:lnTo>
                      <a:pt x="1844" y="376"/>
                    </a:lnTo>
                    <a:lnTo>
                      <a:pt x="1863" y="376"/>
                    </a:lnTo>
                    <a:lnTo>
                      <a:pt x="1884" y="376"/>
                    </a:lnTo>
                    <a:lnTo>
                      <a:pt x="1905" y="376"/>
                    </a:lnTo>
                    <a:lnTo>
                      <a:pt x="1925" y="376"/>
                    </a:lnTo>
                    <a:lnTo>
                      <a:pt x="1946" y="376"/>
                    </a:lnTo>
                    <a:lnTo>
                      <a:pt x="1966" y="376"/>
                    </a:lnTo>
                    <a:lnTo>
                      <a:pt x="1967" y="384"/>
                    </a:lnTo>
                    <a:lnTo>
                      <a:pt x="1967" y="392"/>
                    </a:lnTo>
                    <a:lnTo>
                      <a:pt x="1969" y="400"/>
                    </a:lnTo>
                    <a:lnTo>
                      <a:pt x="1969" y="408"/>
                    </a:lnTo>
                    <a:lnTo>
                      <a:pt x="1923" y="419"/>
                    </a:lnTo>
                    <a:lnTo>
                      <a:pt x="1882" y="427"/>
                    </a:lnTo>
                    <a:lnTo>
                      <a:pt x="1849" y="435"/>
                    </a:lnTo>
                    <a:lnTo>
                      <a:pt x="1821" y="441"/>
                    </a:lnTo>
                    <a:lnTo>
                      <a:pt x="1799" y="447"/>
                    </a:lnTo>
                    <a:lnTo>
                      <a:pt x="1782" y="450"/>
                    </a:lnTo>
                    <a:lnTo>
                      <a:pt x="1770" y="454"/>
                    </a:lnTo>
                    <a:lnTo>
                      <a:pt x="1760" y="455"/>
                    </a:lnTo>
                    <a:lnTo>
                      <a:pt x="1760" y="457"/>
                    </a:lnTo>
                    <a:lnTo>
                      <a:pt x="1760" y="461"/>
                    </a:lnTo>
                    <a:lnTo>
                      <a:pt x="1760" y="463"/>
                    </a:lnTo>
                    <a:lnTo>
                      <a:pt x="1760" y="467"/>
                    </a:lnTo>
                    <a:lnTo>
                      <a:pt x="1795" y="463"/>
                    </a:lnTo>
                    <a:lnTo>
                      <a:pt x="1826" y="461"/>
                    </a:lnTo>
                    <a:lnTo>
                      <a:pt x="1853" y="458"/>
                    </a:lnTo>
                    <a:lnTo>
                      <a:pt x="1875" y="456"/>
                    </a:lnTo>
                    <a:lnTo>
                      <a:pt x="1895" y="455"/>
                    </a:lnTo>
                    <a:lnTo>
                      <a:pt x="1911" y="454"/>
                    </a:lnTo>
                    <a:lnTo>
                      <a:pt x="1924" y="453"/>
                    </a:lnTo>
                    <a:lnTo>
                      <a:pt x="1936" y="452"/>
                    </a:lnTo>
                    <a:lnTo>
                      <a:pt x="1945" y="450"/>
                    </a:lnTo>
                    <a:lnTo>
                      <a:pt x="1953" y="450"/>
                    </a:lnTo>
                    <a:lnTo>
                      <a:pt x="1958" y="450"/>
                    </a:lnTo>
                    <a:lnTo>
                      <a:pt x="1963" y="450"/>
                    </a:lnTo>
                    <a:lnTo>
                      <a:pt x="1967" y="450"/>
                    </a:lnTo>
                    <a:lnTo>
                      <a:pt x="1970" y="450"/>
                    </a:lnTo>
                    <a:lnTo>
                      <a:pt x="1973" y="450"/>
                    </a:lnTo>
                    <a:lnTo>
                      <a:pt x="1977" y="450"/>
                    </a:lnTo>
                    <a:lnTo>
                      <a:pt x="1971" y="462"/>
                    </a:lnTo>
                    <a:lnTo>
                      <a:pt x="1969" y="469"/>
                    </a:lnTo>
                    <a:lnTo>
                      <a:pt x="1966" y="474"/>
                    </a:lnTo>
                    <a:lnTo>
                      <a:pt x="1963" y="477"/>
                    </a:lnTo>
                    <a:lnTo>
                      <a:pt x="1941" y="479"/>
                    </a:lnTo>
                    <a:lnTo>
                      <a:pt x="1921" y="483"/>
                    </a:lnTo>
                    <a:lnTo>
                      <a:pt x="1903" y="485"/>
                    </a:lnTo>
                    <a:lnTo>
                      <a:pt x="1887" y="486"/>
                    </a:lnTo>
                    <a:lnTo>
                      <a:pt x="1874" y="489"/>
                    </a:lnTo>
                    <a:lnTo>
                      <a:pt x="1861" y="490"/>
                    </a:lnTo>
                    <a:lnTo>
                      <a:pt x="1850" y="492"/>
                    </a:lnTo>
                    <a:lnTo>
                      <a:pt x="1840" y="493"/>
                    </a:lnTo>
                    <a:lnTo>
                      <a:pt x="1829" y="495"/>
                    </a:lnTo>
                    <a:lnTo>
                      <a:pt x="1820" y="497"/>
                    </a:lnTo>
                    <a:lnTo>
                      <a:pt x="1809" y="498"/>
                    </a:lnTo>
                    <a:lnTo>
                      <a:pt x="1799" y="500"/>
                    </a:lnTo>
                    <a:lnTo>
                      <a:pt x="1788" y="502"/>
                    </a:lnTo>
                    <a:lnTo>
                      <a:pt x="1775" y="504"/>
                    </a:lnTo>
                    <a:lnTo>
                      <a:pt x="1762" y="507"/>
                    </a:lnTo>
                    <a:lnTo>
                      <a:pt x="1746" y="510"/>
                    </a:lnTo>
                    <a:lnTo>
                      <a:pt x="1746" y="511"/>
                    </a:lnTo>
                    <a:lnTo>
                      <a:pt x="1746" y="513"/>
                    </a:lnTo>
                    <a:lnTo>
                      <a:pt x="1746" y="514"/>
                    </a:lnTo>
                    <a:lnTo>
                      <a:pt x="1746" y="517"/>
                    </a:lnTo>
                    <a:lnTo>
                      <a:pt x="1763" y="514"/>
                    </a:lnTo>
                    <a:lnTo>
                      <a:pt x="1780" y="512"/>
                    </a:lnTo>
                    <a:lnTo>
                      <a:pt x="1797" y="510"/>
                    </a:lnTo>
                    <a:lnTo>
                      <a:pt x="1815" y="507"/>
                    </a:lnTo>
                    <a:lnTo>
                      <a:pt x="1832" y="505"/>
                    </a:lnTo>
                    <a:lnTo>
                      <a:pt x="1849" y="503"/>
                    </a:lnTo>
                    <a:lnTo>
                      <a:pt x="1866" y="500"/>
                    </a:lnTo>
                    <a:lnTo>
                      <a:pt x="1883" y="498"/>
                    </a:lnTo>
                    <a:lnTo>
                      <a:pt x="1895" y="498"/>
                    </a:lnTo>
                    <a:lnTo>
                      <a:pt x="1908" y="499"/>
                    </a:lnTo>
                    <a:lnTo>
                      <a:pt x="1920" y="499"/>
                    </a:lnTo>
                    <a:lnTo>
                      <a:pt x="1932" y="499"/>
                    </a:lnTo>
                    <a:lnTo>
                      <a:pt x="1944" y="500"/>
                    </a:lnTo>
                    <a:lnTo>
                      <a:pt x="1956" y="500"/>
                    </a:lnTo>
                    <a:lnTo>
                      <a:pt x="1969" y="500"/>
                    </a:lnTo>
                    <a:lnTo>
                      <a:pt x="1981" y="500"/>
                    </a:lnTo>
                    <a:lnTo>
                      <a:pt x="1979" y="582"/>
                    </a:lnTo>
                    <a:lnTo>
                      <a:pt x="1979" y="628"/>
                    </a:lnTo>
                    <a:lnTo>
                      <a:pt x="1977" y="662"/>
                    </a:lnTo>
                    <a:lnTo>
                      <a:pt x="1974" y="698"/>
                    </a:lnTo>
                    <a:lnTo>
                      <a:pt x="1966" y="701"/>
                    </a:lnTo>
                    <a:lnTo>
                      <a:pt x="1953" y="703"/>
                    </a:lnTo>
                    <a:lnTo>
                      <a:pt x="1936" y="705"/>
                    </a:lnTo>
                    <a:lnTo>
                      <a:pt x="1916" y="708"/>
                    </a:lnTo>
                    <a:lnTo>
                      <a:pt x="1896" y="710"/>
                    </a:lnTo>
                    <a:lnTo>
                      <a:pt x="1878" y="713"/>
                    </a:lnTo>
                    <a:lnTo>
                      <a:pt x="1863" y="715"/>
                    </a:lnTo>
                    <a:lnTo>
                      <a:pt x="1854" y="717"/>
                    </a:lnTo>
                    <a:lnTo>
                      <a:pt x="1845" y="718"/>
                    </a:lnTo>
                    <a:lnTo>
                      <a:pt x="1836" y="718"/>
                    </a:lnTo>
                    <a:lnTo>
                      <a:pt x="1826" y="719"/>
                    </a:lnTo>
                    <a:lnTo>
                      <a:pt x="1817" y="719"/>
                    </a:lnTo>
                    <a:lnTo>
                      <a:pt x="1817" y="722"/>
                    </a:lnTo>
                    <a:lnTo>
                      <a:pt x="1818" y="724"/>
                    </a:lnTo>
                    <a:lnTo>
                      <a:pt x="1820" y="726"/>
                    </a:lnTo>
                    <a:lnTo>
                      <a:pt x="1821" y="729"/>
                    </a:lnTo>
                    <a:lnTo>
                      <a:pt x="1834" y="730"/>
                    </a:lnTo>
                    <a:lnTo>
                      <a:pt x="1847" y="732"/>
                    </a:lnTo>
                    <a:lnTo>
                      <a:pt x="1862" y="733"/>
                    </a:lnTo>
                    <a:lnTo>
                      <a:pt x="1875" y="736"/>
                    </a:lnTo>
                    <a:lnTo>
                      <a:pt x="1890" y="737"/>
                    </a:lnTo>
                    <a:lnTo>
                      <a:pt x="1903" y="739"/>
                    </a:lnTo>
                    <a:lnTo>
                      <a:pt x="1917" y="740"/>
                    </a:lnTo>
                    <a:lnTo>
                      <a:pt x="1930" y="741"/>
                    </a:lnTo>
                    <a:lnTo>
                      <a:pt x="1936" y="744"/>
                    </a:lnTo>
                    <a:lnTo>
                      <a:pt x="1941" y="746"/>
                    </a:lnTo>
                    <a:lnTo>
                      <a:pt x="1946" y="748"/>
                    </a:lnTo>
                    <a:lnTo>
                      <a:pt x="1952" y="750"/>
                    </a:lnTo>
                    <a:lnTo>
                      <a:pt x="1956" y="752"/>
                    </a:lnTo>
                    <a:lnTo>
                      <a:pt x="1961" y="754"/>
                    </a:lnTo>
                    <a:lnTo>
                      <a:pt x="1966" y="757"/>
                    </a:lnTo>
                    <a:lnTo>
                      <a:pt x="1971" y="759"/>
                    </a:lnTo>
                    <a:lnTo>
                      <a:pt x="1975" y="765"/>
                    </a:lnTo>
                    <a:lnTo>
                      <a:pt x="1979" y="775"/>
                    </a:lnTo>
                    <a:lnTo>
                      <a:pt x="1985" y="789"/>
                    </a:lnTo>
                    <a:lnTo>
                      <a:pt x="1992" y="808"/>
                    </a:lnTo>
                    <a:lnTo>
                      <a:pt x="2000" y="830"/>
                    </a:lnTo>
                    <a:lnTo>
                      <a:pt x="2011" y="856"/>
                    </a:lnTo>
                    <a:lnTo>
                      <a:pt x="2021" y="885"/>
                    </a:lnTo>
                    <a:lnTo>
                      <a:pt x="2035" y="917"/>
                    </a:lnTo>
                    <a:lnTo>
                      <a:pt x="2042" y="931"/>
                    </a:lnTo>
                    <a:lnTo>
                      <a:pt x="2050" y="945"/>
                    </a:lnTo>
                    <a:lnTo>
                      <a:pt x="2058" y="959"/>
                    </a:lnTo>
                    <a:lnTo>
                      <a:pt x="2068" y="972"/>
                    </a:lnTo>
                    <a:lnTo>
                      <a:pt x="2068" y="986"/>
                    </a:lnTo>
                    <a:lnTo>
                      <a:pt x="2068" y="996"/>
                    </a:lnTo>
                    <a:lnTo>
                      <a:pt x="2065" y="1005"/>
                    </a:lnTo>
                    <a:lnTo>
                      <a:pt x="2062" y="1017"/>
                    </a:lnTo>
                    <a:lnTo>
                      <a:pt x="2065" y="1019"/>
                    </a:lnTo>
                    <a:lnTo>
                      <a:pt x="2069" y="1020"/>
                    </a:lnTo>
                    <a:lnTo>
                      <a:pt x="2071" y="1021"/>
                    </a:lnTo>
                    <a:lnTo>
                      <a:pt x="2075" y="1022"/>
                    </a:lnTo>
                    <a:lnTo>
                      <a:pt x="2077" y="1031"/>
                    </a:lnTo>
                    <a:lnTo>
                      <a:pt x="2075" y="1037"/>
                    </a:lnTo>
                    <a:lnTo>
                      <a:pt x="2074" y="1043"/>
                    </a:lnTo>
                    <a:lnTo>
                      <a:pt x="2070" y="1049"/>
                    </a:lnTo>
                    <a:lnTo>
                      <a:pt x="2062" y="1050"/>
                    </a:lnTo>
                    <a:lnTo>
                      <a:pt x="2056" y="1051"/>
                    </a:lnTo>
                    <a:lnTo>
                      <a:pt x="2046" y="1051"/>
                    </a:lnTo>
                    <a:lnTo>
                      <a:pt x="2035" y="1052"/>
                    </a:lnTo>
                    <a:lnTo>
                      <a:pt x="2019" y="1052"/>
                    </a:lnTo>
                    <a:lnTo>
                      <a:pt x="1996" y="1052"/>
                    </a:lnTo>
                    <a:lnTo>
                      <a:pt x="1965" y="1052"/>
                    </a:lnTo>
                    <a:lnTo>
                      <a:pt x="1924" y="1052"/>
                    </a:lnTo>
                    <a:lnTo>
                      <a:pt x="1900" y="1050"/>
                    </a:lnTo>
                    <a:lnTo>
                      <a:pt x="1875" y="1049"/>
                    </a:lnTo>
                    <a:lnTo>
                      <a:pt x="1851" y="1047"/>
                    </a:lnTo>
                    <a:lnTo>
                      <a:pt x="1828" y="1045"/>
                    </a:lnTo>
                    <a:lnTo>
                      <a:pt x="1803" y="1043"/>
                    </a:lnTo>
                    <a:lnTo>
                      <a:pt x="1779" y="1042"/>
                    </a:lnTo>
                    <a:lnTo>
                      <a:pt x="1754" y="1040"/>
                    </a:lnTo>
                    <a:lnTo>
                      <a:pt x="1730" y="1038"/>
                    </a:lnTo>
                    <a:lnTo>
                      <a:pt x="1706" y="1036"/>
                    </a:lnTo>
                    <a:lnTo>
                      <a:pt x="1681" y="1035"/>
                    </a:lnTo>
                    <a:lnTo>
                      <a:pt x="1658" y="1033"/>
                    </a:lnTo>
                    <a:lnTo>
                      <a:pt x="1634" y="1031"/>
                    </a:lnTo>
                    <a:lnTo>
                      <a:pt x="1609" y="1029"/>
                    </a:lnTo>
                    <a:lnTo>
                      <a:pt x="1585" y="1027"/>
                    </a:lnTo>
                    <a:lnTo>
                      <a:pt x="1560" y="1026"/>
                    </a:lnTo>
                    <a:lnTo>
                      <a:pt x="1536" y="1023"/>
                    </a:lnTo>
                    <a:lnTo>
                      <a:pt x="1511" y="1023"/>
                    </a:lnTo>
                    <a:lnTo>
                      <a:pt x="1485" y="1023"/>
                    </a:lnTo>
                    <a:lnTo>
                      <a:pt x="1460" y="1023"/>
                    </a:lnTo>
                    <a:lnTo>
                      <a:pt x="1435" y="1023"/>
                    </a:lnTo>
                    <a:lnTo>
                      <a:pt x="1410" y="1023"/>
                    </a:lnTo>
                    <a:lnTo>
                      <a:pt x="1385" y="1023"/>
                    </a:lnTo>
                    <a:lnTo>
                      <a:pt x="1360" y="1023"/>
                    </a:lnTo>
                    <a:lnTo>
                      <a:pt x="1335" y="1023"/>
                    </a:lnTo>
                    <a:lnTo>
                      <a:pt x="1311" y="1026"/>
                    </a:lnTo>
                    <a:lnTo>
                      <a:pt x="1286" y="1028"/>
                    </a:lnTo>
                    <a:lnTo>
                      <a:pt x="1262" y="1030"/>
                    </a:lnTo>
                    <a:lnTo>
                      <a:pt x="1239" y="1031"/>
                    </a:lnTo>
                    <a:lnTo>
                      <a:pt x="1214" y="1034"/>
                    </a:lnTo>
                    <a:lnTo>
                      <a:pt x="1190" y="1036"/>
                    </a:lnTo>
                    <a:lnTo>
                      <a:pt x="1166" y="1038"/>
                    </a:lnTo>
                    <a:lnTo>
                      <a:pt x="1142" y="1041"/>
                    </a:lnTo>
                    <a:lnTo>
                      <a:pt x="1116" y="1041"/>
                    </a:lnTo>
                    <a:lnTo>
                      <a:pt x="1090" y="1041"/>
                    </a:lnTo>
                    <a:lnTo>
                      <a:pt x="1063" y="1042"/>
                    </a:lnTo>
                    <a:lnTo>
                      <a:pt x="1038" y="1042"/>
                    </a:lnTo>
                    <a:lnTo>
                      <a:pt x="1012" y="1042"/>
                    </a:lnTo>
                    <a:lnTo>
                      <a:pt x="986" y="1042"/>
                    </a:lnTo>
                    <a:lnTo>
                      <a:pt x="959" y="1042"/>
                    </a:lnTo>
                    <a:lnTo>
                      <a:pt x="934" y="1043"/>
                    </a:lnTo>
                    <a:lnTo>
                      <a:pt x="908" y="1043"/>
                    </a:lnTo>
                    <a:lnTo>
                      <a:pt x="882" y="1043"/>
                    </a:lnTo>
                    <a:lnTo>
                      <a:pt x="855" y="1043"/>
                    </a:lnTo>
                    <a:lnTo>
                      <a:pt x="829" y="1044"/>
                    </a:lnTo>
                    <a:lnTo>
                      <a:pt x="804" y="1044"/>
                    </a:lnTo>
                    <a:lnTo>
                      <a:pt x="777" y="1044"/>
                    </a:lnTo>
                    <a:lnTo>
                      <a:pt x="751" y="1045"/>
                    </a:lnTo>
                    <a:lnTo>
                      <a:pt x="725" y="1045"/>
                    </a:lnTo>
                    <a:lnTo>
                      <a:pt x="710" y="1048"/>
                    </a:lnTo>
                    <a:lnTo>
                      <a:pt x="697" y="1049"/>
                    </a:lnTo>
                    <a:lnTo>
                      <a:pt x="683" y="1051"/>
                    </a:lnTo>
                    <a:lnTo>
                      <a:pt x="668" y="1052"/>
                    </a:lnTo>
                    <a:lnTo>
                      <a:pt x="655" y="1055"/>
                    </a:lnTo>
                    <a:lnTo>
                      <a:pt x="640" y="1057"/>
                    </a:lnTo>
                    <a:lnTo>
                      <a:pt x="626" y="1059"/>
                    </a:lnTo>
                    <a:lnTo>
                      <a:pt x="611" y="1062"/>
                    </a:lnTo>
                    <a:lnTo>
                      <a:pt x="567" y="1078"/>
                    </a:lnTo>
                    <a:lnTo>
                      <a:pt x="532" y="1090"/>
                    </a:lnTo>
                    <a:lnTo>
                      <a:pt x="506" y="1099"/>
                    </a:lnTo>
                    <a:lnTo>
                      <a:pt x="485" y="1106"/>
                    </a:lnTo>
                    <a:lnTo>
                      <a:pt x="468" y="1112"/>
                    </a:lnTo>
                    <a:lnTo>
                      <a:pt x="452" y="1116"/>
                    </a:lnTo>
                    <a:lnTo>
                      <a:pt x="435" y="1121"/>
                    </a:lnTo>
                    <a:lnTo>
                      <a:pt x="415" y="1127"/>
                    </a:lnTo>
                    <a:lnTo>
                      <a:pt x="382" y="1133"/>
                    </a:lnTo>
                    <a:lnTo>
                      <a:pt x="351" y="1139"/>
                    </a:lnTo>
                    <a:lnTo>
                      <a:pt x="320" y="1143"/>
                    </a:lnTo>
                    <a:lnTo>
                      <a:pt x="293" y="1147"/>
                    </a:lnTo>
                    <a:lnTo>
                      <a:pt x="267" y="1151"/>
                    </a:lnTo>
                    <a:lnTo>
                      <a:pt x="245" y="1155"/>
                    </a:lnTo>
                    <a:lnTo>
                      <a:pt x="228" y="1157"/>
                    </a:lnTo>
                    <a:lnTo>
                      <a:pt x="213" y="1161"/>
                    </a:lnTo>
                    <a:lnTo>
                      <a:pt x="204" y="1162"/>
                    </a:lnTo>
                    <a:lnTo>
                      <a:pt x="195" y="1163"/>
                    </a:lnTo>
                    <a:lnTo>
                      <a:pt x="184" y="1164"/>
                    </a:lnTo>
                    <a:lnTo>
                      <a:pt x="175" y="1165"/>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8" name="Freeform 8"/>
              <p:cNvSpPr>
                <a:spLocks/>
              </p:cNvSpPr>
              <p:nvPr/>
            </p:nvSpPr>
            <p:spPr bwMode="auto">
              <a:xfrm>
                <a:off x="2338" y="3432"/>
                <a:ext cx="104" cy="20"/>
              </a:xfrm>
              <a:custGeom>
                <a:avLst/>
                <a:gdLst>
                  <a:gd name="T0" fmla="*/ 0 w 104"/>
                  <a:gd name="T1" fmla="*/ 20 h 20"/>
                  <a:gd name="T2" fmla="*/ 0 w 104"/>
                  <a:gd name="T3" fmla="*/ 17 h 20"/>
                  <a:gd name="T4" fmla="*/ 0 w 104"/>
                  <a:gd name="T5" fmla="*/ 16 h 20"/>
                  <a:gd name="T6" fmla="*/ 0 w 104"/>
                  <a:gd name="T7" fmla="*/ 14 h 20"/>
                  <a:gd name="T8" fmla="*/ 0 w 104"/>
                  <a:gd name="T9" fmla="*/ 11 h 20"/>
                  <a:gd name="T10" fmla="*/ 13 w 104"/>
                  <a:gd name="T11" fmla="*/ 10 h 20"/>
                  <a:gd name="T12" fmla="*/ 26 w 104"/>
                  <a:gd name="T13" fmla="*/ 9 h 20"/>
                  <a:gd name="T14" fmla="*/ 39 w 104"/>
                  <a:gd name="T15" fmla="*/ 7 h 20"/>
                  <a:gd name="T16" fmla="*/ 52 w 104"/>
                  <a:gd name="T17" fmla="*/ 6 h 20"/>
                  <a:gd name="T18" fmla="*/ 64 w 104"/>
                  <a:gd name="T19" fmla="*/ 4 h 20"/>
                  <a:gd name="T20" fmla="*/ 77 w 104"/>
                  <a:gd name="T21" fmla="*/ 2 h 20"/>
                  <a:gd name="T22" fmla="*/ 91 w 104"/>
                  <a:gd name="T23" fmla="*/ 1 h 20"/>
                  <a:gd name="T24" fmla="*/ 104 w 104"/>
                  <a:gd name="T25" fmla="*/ 0 h 20"/>
                  <a:gd name="T26" fmla="*/ 103 w 104"/>
                  <a:gd name="T27" fmla="*/ 2 h 20"/>
                  <a:gd name="T28" fmla="*/ 101 w 104"/>
                  <a:gd name="T29" fmla="*/ 4 h 20"/>
                  <a:gd name="T30" fmla="*/ 100 w 104"/>
                  <a:gd name="T31" fmla="*/ 8 h 20"/>
                  <a:gd name="T32" fmla="*/ 99 w 104"/>
                  <a:gd name="T33" fmla="*/ 10 h 20"/>
                  <a:gd name="T34" fmla="*/ 87 w 104"/>
                  <a:gd name="T35" fmla="*/ 11 h 20"/>
                  <a:gd name="T36" fmla="*/ 74 w 104"/>
                  <a:gd name="T37" fmla="*/ 13 h 20"/>
                  <a:gd name="T38" fmla="*/ 62 w 104"/>
                  <a:gd name="T39" fmla="*/ 14 h 20"/>
                  <a:gd name="T40" fmla="*/ 50 w 104"/>
                  <a:gd name="T41" fmla="*/ 15 h 20"/>
                  <a:gd name="T42" fmla="*/ 37 w 104"/>
                  <a:gd name="T43" fmla="*/ 16 h 20"/>
                  <a:gd name="T44" fmla="*/ 25 w 104"/>
                  <a:gd name="T45" fmla="*/ 17 h 20"/>
                  <a:gd name="T46" fmla="*/ 12 w 104"/>
                  <a:gd name="T47" fmla="*/ 18 h 20"/>
                  <a:gd name="T48" fmla="*/ 0 w 104"/>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
                  <a:gd name="T76" fmla="*/ 0 h 20"/>
                  <a:gd name="T77" fmla="*/ 104 w 104"/>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 h="20">
                    <a:moveTo>
                      <a:pt x="0" y="20"/>
                    </a:moveTo>
                    <a:lnTo>
                      <a:pt x="0" y="17"/>
                    </a:lnTo>
                    <a:lnTo>
                      <a:pt x="0" y="16"/>
                    </a:lnTo>
                    <a:lnTo>
                      <a:pt x="0" y="14"/>
                    </a:lnTo>
                    <a:lnTo>
                      <a:pt x="0" y="11"/>
                    </a:lnTo>
                    <a:lnTo>
                      <a:pt x="13" y="10"/>
                    </a:lnTo>
                    <a:lnTo>
                      <a:pt x="26" y="9"/>
                    </a:lnTo>
                    <a:lnTo>
                      <a:pt x="39" y="7"/>
                    </a:lnTo>
                    <a:lnTo>
                      <a:pt x="52" y="6"/>
                    </a:lnTo>
                    <a:lnTo>
                      <a:pt x="64" y="4"/>
                    </a:lnTo>
                    <a:lnTo>
                      <a:pt x="77" y="2"/>
                    </a:lnTo>
                    <a:lnTo>
                      <a:pt x="91" y="1"/>
                    </a:lnTo>
                    <a:lnTo>
                      <a:pt x="104" y="0"/>
                    </a:lnTo>
                    <a:lnTo>
                      <a:pt x="103" y="2"/>
                    </a:lnTo>
                    <a:lnTo>
                      <a:pt x="101" y="4"/>
                    </a:lnTo>
                    <a:lnTo>
                      <a:pt x="100" y="8"/>
                    </a:lnTo>
                    <a:lnTo>
                      <a:pt x="99" y="10"/>
                    </a:lnTo>
                    <a:lnTo>
                      <a:pt x="87" y="11"/>
                    </a:lnTo>
                    <a:lnTo>
                      <a:pt x="74" y="13"/>
                    </a:lnTo>
                    <a:lnTo>
                      <a:pt x="62" y="14"/>
                    </a:lnTo>
                    <a:lnTo>
                      <a:pt x="50" y="15"/>
                    </a:lnTo>
                    <a:lnTo>
                      <a:pt x="37" y="16"/>
                    </a:lnTo>
                    <a:lnTo>
                      <a:pt x="25" y="17"/>
                    </a:lnTo>
                    <a:lnTo>
                      <a:pt x="12" y="18"/>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9" name="Freeform 9"/>
              <p:cNvSpPr>
                <a:spLocks/>
              </p:cNvSpPr>
              <p:nvPr/>
            </p:nvSpPr>
            <p:spPr bwMode="auto">
              <a:xfrm>
                <a:off x="3342" y="3360"/>
                <a:ext cx="551" cy="78"/>
              </a:xfrm>
              <a:custGeom>
                <a:avLst/>
                <a:gdLst>
                  <a:gd name="T0" fmla="*/ 501 w 551"/>
                  <a:gd name="T1" fmla="*/ 76 h 78"/>
                  <a:gd name="T2" fmla="*/ 480 w 551"/>
                  <a:gd name="T3" fmla="*/ 75 h 78"/>
                  <a:gd name="T4" fmla="*/ 458 w 551"/>
                  <a:gd name="T5" fmla="*/ 73 h 78"/>
                  <a:gd name="T6" fmla="*/ 437 w 551"/>
                  <a:gd name="T7" fmla="*/ 71 h 78"/>
                  <a:gd name="T8" fmla="*/ 414 w 551"/>
                  <a:gd name="T9" fmla="*/ 66 h 78"/>
                  <a:gd name="T10" fmla="*/ 387 w 551"/>
                  <a:gd name="T11" fmla="*/ 59 h 78"/>
                  <a:gd name="T12" fmla="*/ 361 w 551"/>
                  <a:gd name="T13" fmla="*/ 52 h 78"/>
                  <a:gd name="T14" fmla="*/ 336 w 551"/>
                  <a:gd name="T15" fmla="*/ 44 h 78"/>
                  <a:gd name="T16" fmla="*/ 312 w 551"/>
                  <a:gd name="T17" fmla="*/ 40 h 78"/>
                  <a:gd name="T18" fmla="*/ 290 w 551"/>
                  <a:gd name="T19" fmla="*/ 40 h 78"/>
                  <a:gd name="T20" fmla="*/ 266 w 551"/>
                  <a:gd name="T21" fmla="*/ 42 h 78"/>
                  <a:gd name="T22" fmla="*/ 240 w 551"/>
                  <a:gd name="T23" fmla="*/ 42 h 78"/>
                  <a:gd name="T24" fmla="*/ 208 w 551"/>
                  <a:gd name="T25" fmla="*/ 43 h 78"/>
                  <a:gd name="T26" fmla="*/ 170 w 551"/>
                  <a:gd name="T27" fmla="*/ 43 h 78"/>
                  <a:gd name="T28" fmla="*/ 124 w 551"/>
                  <a:gd name="T29" fmla="*/ 44 h 78"/>
                  <a:gd name="T30" fmla="*/ 66 w 551"/>
                  <a:gd name="T31" fmla="*/ 44 h 78"/>
                  <a:gd name="T32" fmla="*/ 29 w 551"/>
                  <a:gd name="T33" fmla="*/ 46 h 78"/>
                  <a:gd name="T34" fmla="*/ 21 w 551"/>
                  <a:gd name="T35" fmla="*/ 51 h 78"/>
                  <a:gd name="T36" fmla="*/ 13 w 551"/>
                  <a:gd name="T37" fmla="*/ 52 h 78"/>
                  <a:gd name="T38" fmla="*/ 4 w 551"/>
                  <a:gd name="T39" fmla="*/ 51 h 78"/>
                  <a:gd name="T40" fmla="*/ 5 w 551"/>
                  <a:gd name="T41" fmla="*/ 39 h 78"/>
                  <a:gd name="T42" fmla="*/ 17 w 551"/>
                  <a:gd name="T43" fmla="*/ 18 h 78"/>
                  <a:gd name="T44" fmla="*/ 46 w 551"/>
                  <a:gd name="T45" fmla="*/ 8 h 78"/>
                  <a:gd name="T46" fmla="*/ 92 w 551"/>
                  <a:gd name="T47" fmla="*/ 10 h 78"/>
                  <a:gd name="T48" fmla="*/ 137 w 551"/>
                  <a:gd name="T49" fmla="*/ 12 h 78"/>
                  <a:gd name="T50" fmla="*/ 183 w 551"/>
                  <a:gd name="T51" fmla="*/ 15 h 78"/>
                  <a:gd name="T52" fmla="*/ 211 w 551"/>
                  <a:gd name="T53" fmla="*/ 11 h 78"/>
                  <a:gd name="T54" fmla="*/ 223 w 551"/>
                  <a:gd name="T55" fmla="*/ 3 h 78"/>
                  <a:gd name="T56" fmla="*/ 258 w 551"/>
                  <a:gd name="T57" fmla="*/ 1 h 78"/>
                  <a:gd name="T58" fmla="*/ 302 w 551"/>
                  <a:gd name="T59" fmla="*/ 4 h 78"/>
                  <a:gd name="T60" fmla="*/ 337 w 551"/>
                  <a:gd name="T61" fmla="*/ 8 h 78"/>
                  <a:gd name="T62" fmla="*/ 379 w 551"/>
                  <a:gd name="T63" fmla="*/ 12 h 78"/>
                  <a:gd name="T64" fmla="*/ 416 w 551"/>
                  <a:gd name="T65" fmla="*/ 18 h 78"/>
                  <a:gd name="T66" fmla="*/ 435 w 551"/>
                  <a:gd name="T67" fmla="*/ 23 h 78"/>
                  <a:gd name="T68" fmla="*/ 454 w 551"/>
                  <a:gd name="T69" fmla="*/ 29 h 78"/>
                  <a:gd name="T70" fmla="*/ 474 w 551"/>
                  <a:gd name="T71" fmla="*/ 33 h 78"/>
                  <a:gd name="T72" fmla="*/ 491 w 551"/>
                  <a:gd name="T73" fmla="*/ 36 h 78"/>
                  <a:gd name="T74" fmla="*/ 510 w 551"/>
                  <a:gd name="T75" fmla="*/ 36 h 78"/>
                  <a:gd name="T76" fmla="*/ 524 w 551"/>
                  <a:gd name="T77" fmla="*/ 33 h 78"/>
                  <a:gd name="T78" fmla="*/ 534 w 551"/>
                  <a:gd name="T79" fmla="*/ 28 h 78"/>
                  <a:gd name="T80" fmla="*/ 541 w 551"/>
                  <a:gd name="T81" fmla="*/ 37 h 78"/>
                  <a:gd name="T82" fmla="*/ 547 w 551"/>
                  <a:gd name="T83" fmla="*/ 60 h 78"/>
                  <a:gd name="T84" fmla="*/ 544 w 551"/>
                  <a:gd name="T85" fmla="*/ 74 h 78"/>
                  <a:gd name="T86" fmla="*/ 534 w 551"/>
                  <a:gd name="T87" fmla="*/ 76 h 78"/>
                  <a:gd name="T88" fmla="*/ 526 w 551"/>
                  <a:gd name="T89" fmla="*/ 78 h 78"/>
                  <a:gd name="T90" fmla="*/ 518 w 551"/>
                  <a:gd name="T91" fmla="*/ 78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1"/>
                  <a:gd name="T139" fmla="*/ 0 h 78"/>
                  <a:gd name="T140" fmla="*/ 551 w 551"/>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1" h="78">
                    <a:moveTo>
                      <a:pt x="511" y="78"/>
                    </a:moveTo>
                    <a:lnTo>
                      <a:pt x="501" y="76"/>
                    </a:lnTo>
                    <a:lnTo>
                      <a:pt x="490" y="75"/>
                    </a:lnTo>
                    <a:lnTo>
                      <a:pt x="480" y="75"/>
                    </a:lnTo>
                    <a:lnTo>
                      <a:pt x="469" y="74"/>
                    </a:lnTo>
                    <a:lnTo>
                      <a:pt x="458" y="73"/>
                    </a:lnTo>
                    <a:lnTo>
                      <a:pt x="448" y="72"/>
                    </a:lnTo>
                    <a:lnTo>
                      <a:pt x="437" y="71"/>
                    </a:lnTo>
                    <a:lnTo>
                      <a:pt x="427" y="69"/>
                    </a:lnTo>
                    <a:lnTo>
                      <a:pt x="414" y="66"/>
                    </a:lnTo>
                    <a:lnTo>
                      <a:pt x="400" y="62"/>
                    </a:lnTo>
                    <a:lnTo>
                      <a:pt x="387" y="59"/>
                    </a:lnTo>
                    <a:lnTo>
                      <a:pt x="374" y="56"/>
                    </a:lnTo>
                    <a:lnTo>
                      <a:pt x="361" y="52"/>
                    </a:lnTo>
                    <a:lnTo>
                      <a:pt x="349" y="49"/>
                    </a:lnTo>
                    <a:lnTo>
                      <a:pt x="336" y="44"/>
                    </a:lnTo>
                    <a:lnTo>
                      <a:pt x="323" y="40"/>
                    </a:lnTo>
                    <a:lnTo>
                      <a:pt x="312" y="40"/>
                    </a:lnTo>
                    <a:lnTo>
                      <a:pt x="300" y="40"/>
                    </a:lnTo>
                    <a:lnTo>
                      <a:pt x="290" y="40"/>
                    </a:lnTo>
                    <a:lnTo>
                      <a:pt x="278" y="40"/>
                    </a:lnTo>
                    <a:lnTo>
                      <a:pt x="266" y="42"/>
                    </a:lnTo>
                    <a:lnTo>
                      <a:pt x="254" y="42"/>
                    </a:lnTo>
                    <a:lnTo>
                      <a:pt x="240" y="42"/>
                    </a:lnTo>
                    <a:lnTo>
                      <a:pt x="225" y="42"/>
                    </a:lnTo>
                    <a:lnTo>
                      <a:pt x="208" y="43"/>
                    </a:lnTo>
                    <a:lnTo>
                      <a:pt x="191" y="43"/>
                    </a:lnTo>
                    <a:lnTo>
                      <a:pt x="170" y="43"/>
                    </a:lnTo>
                    <a:lnTo>
                      <a:pt x="147" y="44"/>
                    </a:lnTo>
                    <a:lnTo>
                      <a:pt x="124" y="44"/>
                    </a:lnTo>
                    <a:lnTo>
                      <a:pt x="96" y="44"/>
                    </a:lnTo>
                    <a:lnTo>
                      <a:pt x="66" y="44"/>
                    </a:lnTo>
                    <a:lnTo>
                      <a:pt x="31" y="44"/>
                    </a:lnTo>
                    <a:lnTo>
                      <a:pt x="29" y="46"/>
                    </a:lnTo>
                    <a:lnTo>
                      <a:pt x="25" y="49"/>
                    </a:lnTo>
                    <a:lnTo>
                      <a:pt x="21" y="51"/>
                    </a:lnTo>
                    <a:lnTo>
                      <a:pt x="17" y="53"/>
                    </a:lnTo>
                    <a:lnTo>
                      <a:pt x="13" y="52"/>
                    </a:lnTo>
                    <a:lnTo>
                      <a:pt x="9" y="52"/>
                    </a:lnTo>
                    <a:lnTo>
                      <a:pt x="4" y="51"/>
                    </a:lnTo>
                    <a:lnTo>
                      <a:pt x="0" y="51"/>
                    </a:lnTo>
                    <a:lnTo>
                      <a:pt x="5" y="39"/>
                    </a:lnTo>
                    <a:lnTo>
                      <a:pt x="10" y="29"/>
                    </a:lnTo>
                    <a:lnTo>
                      <a:pt x="17" y="18"/>
                    </a:lnTo>
                    <a:lnTo>
                      <a:pt x="22" y="7"/>
                    </a:lnTo>
                    <a:lnTo>
                      <a:pt x="46" y="8"/>
                    </a:lnTo>
                    <a:lnTo>
                      <a:pt x="68" y="9"/>
                    </a:lnTo>
                    <a:lnTo>
                      <a:pt x="92" y="10"/>
                    </a:lnTo>
                    <a:lnTo>
                      <a:pt x="115" y="11"/>
                    </a:lnTo>
                    <a:lnTo>
                      <a:pt x="137" y="12"/>
                    </a:lnTo>
                    <a:lnTo>
                      <a:pt x="159" y="14"/>
                    </a:lnTo>
                    <a:lnTo>
                      <a:pt x="183" y="15"/>
                    </a:lnTo>
                    <a:lnTo>
                      <a:pt x="205" y="16"/>
                    </a:lnTo>
                    <a:lnTo>
                      <a:pt x="211" y="11"/>
                    </a:lnTo>
                    <a:lnTo>
                      <a:pt x="217" y="8"/>
                    </a:lnTo>
                    <a:lnTo>
                      <a:pt x="223" y="3"/>
                    </a:lnTo>
                    <a:lnTo>
                      <a:pt x="229" y="0"/>
                    </a:lnTo>
                    <a:lnTo>
                      <a:pt x="258" y="1"/>
                    </a:lnTo>
                    <a:lnTo>
                      <a:pt x="282" y="2"/>
                    </a:lnTo>
                    <a:lnTo>
                      <a:pt x="302" y="4"/>
                    </a:lnTo>
                    <a:lnTo>
                      <a:pt x="320" y="5"/>
                    </a:lnTo>
                    <a:lnTo>
                      <a:pt x="337" y="8"/>
                    </a:lnTo>
                    <a:lnTo>
                      <a:pt x="357" y="10"/>
                    </a:lnTo>
                    <a:lnTo>
                      <a:pt x="379" y="12"/>
                    </a:lnTo>
                    <a:lnTo>
                      <a:pt x="407" y="16"/>
                    </a:lnTo>
                    <a:lnTo>
                      <a:pt x="416" y="18"/>
                    </a:lnTo>
                    <a:lnTo>
                      <a:pt x="425" y="21"/>
                    </a:lnTo>
                    <a:lnTo>
                      <a:pt x="435" y="23"/>
                    </a:lnTo>
                    <a:lnTo>
                      <a:pt x="445" y="25"/>
                    </a:lnTo>
                    <a:lnTo>
                      <a:pt x="454" y="29"/>
                    </a:lnTo>
                    <a:lnTo>
                      <a:pt x="464" y="31"/>
                    </a:lnTo>
                    <a:lnTo>
                      <a:pt x="474" y="33"/>
                    </a:lnTo>
                    <a:lnTo>
                      <a:pt x="483" y="36"/>
                    </a:lnTo>
                    <a:lnTo>
                      <a:pt x="491" y="36"/>
                    </a:lnTo>
                    <a:lnTo>
                      <a:pt x="501" y="36"/>
                    </a:lnTo>
                    <a:lnTo>
                      <a:pt x="510" y="36"/>
                    </a:lnTo>
                    <a:lnTo>
                      <a:pt x="519" y="36"/>
                    </a:lnTo>
                    <a:lnTo>
                      <a:pt x="524" y="33"/>
                    </a:lnTo>
                    <a:lnTo>
                      <a:pt x="530" y="31"/>
                    </a:lnTo>
                    <a:lnTo>
                      <a:pt x="534" y="28"/>
                    </a:lnTo>
                    <a:lnTo>
                      <a:pt x="539" y="25"/>
                    </a:lnTo>
                    <a:lnTo>
                      <a:pt x="541" y="37"/>
                    </a:lnTo>
                    <a:lnTo>
                      <a:pt x="544" y="49"/>
                    </a:lnTo>
                    <a:lnTo>
                      <a:pt x="547" y="60"/>
                    </a:lnTo>
                    <a:lnTo>
                      <a:pt x="551" y="72"/>
                    </a:lnTo>
                    <a:lnTo>
                      <a:pt x="544" y="74"/>
                    </a:lnTo>
                    <a:lnTo>
                      <a:pt x="539" y="75"/>
                    </a:lnTo>
                    <a:lnTo>
                      <a:pt x="534" y="76"/>
                    </a:lnTo>
                    <a:lnTo>
                      <a:pt x="530" y="76"/>
                    </a:lnTo>
                    <a:lnTo>
                      <a:pt x="526" y="78"/>
                    </a:lnTo>
                    <a:lnTo>
                      <a:pt x="522" y="78"/>
                    </a:lnTo>
                    <a:lnTo>
                      <a:pt x="518" y="78"/>
                    </a:lnTo>
                    <a:lnTo>
                      <a:pt x="511"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0" name="Freeform 10"/>
              <p:cNvSpPr>
                <a:spLocks/>
              </p:cNvSpPr>
              <p:nvPr/>
            </p:nvSpPr>
            <p:spPr bwMode="auto">
              <a:xfrm>
                <a:off x="3529" y="3367"/>
                <a:ext cx="347" cy="58"/>
              </a:xfrm>
              <a:custGeom>
                <a:avLst/>
                <a:gdLst>
                  <a:gd name="T0" fmla="*/ 256 w 347"/>
                  <a:gd name="T1" fmla="*/ 54 h 58"/>
                  <a:gd name="T2" fmla="*/ 208 w 347"/>
                  <a:gd name="T3" fmla="*/ 44 h 58"/>
                  <a:gd name="T4" fmla="*/ 161 w 347"/>
                  <a:gd name="T5" fmla="*/ 32 h 58"/>
                  <a:gd name="T6" fmla="*/ 119 w 347"/>
                  <a:gd name="T7" fmla="*/ 24 h 58"/>
                  <a:gd name="T8" fmla="*/ 90 w 347"/>
                  <a:gd name="T9" fmla="*/ 23 h 58"/>
                  <a:gd name="T10" fmla="*/ 65 w 347"/>
                  <a:gd name="T11" fmla="*/ 25 h 58"/>
                  <a:gd name="T12" fmla="*/ 38 w 347"/>
                  <a:gd name="T13" fmla="*/ 28 h 58"/>
                  <a:gd name="T14" fmla="*/ 13 w 347"/>
                  <a:gd name="T15" fmla="*/ 30 h 58"/>
                  <a:gd name="T16" fmla="*/ 1 w 347"/>
                  <a:gd name="T17" fmla="*/ 29 h 58"/>
                  <a:gd name="T18" fmla="*/ 3 w 347"/>
                  <a:gd name="T19" fmla="*/ 24 h 58"/>
                  <a:gd name="T20" fmla="*/ 13 w 347"/>
                  <a:gd name="T21" fmla="*/ 18 h 58"/>
                  <a:gd name="T22" fmla="*/ 26 w 347"/>
                  <a:gd name="T23" fmla="*/ 14 h 58"/>
                  <a:gd name="T24" fmla="*/ 36 w 347"/>
                  <a:gd name="T25" fmla="*/ 10 h 58"/>
                  <a:gd name="T26" fmla="*/ 42 w 347"/>
                  <a:gd name="T27" fmla="*/ 4 h 58"/>
                  <a:gd name="T28" fmla="*/ 65 w 347"/>
                  <a:gd name="T29" fmla="*/ 1 h 58"/>
                  <a:gd name="T30" fmla="*/ 98 w 347"/>
                  <a:gd name="T31" fmla="*/ 4 h 58"/>
                  <a:gd name="T32" fmla="*/ 132 w 347"/>
                  <a:gd name="T33" fmla="*/ 8 h 58"/>
                  <a:gd name="T34" fmla="*/ 166 w 347"/>
                  <a:gd name="T35" fmla="*/ 11 h 58"/>
                  <a:gd name="T36" fmla="*/ 196 w 347"/>
                  <a:gd name="T37" fmla="*/ 16 h 58"/>
                  <a:gd name="T38" fmla="*/ 221 w 347"/>
                  <a:gd name="T39" fmla="*/ 22 h 58"/>
                  <a:gd name="T40" fmla="*/ 248 w 347"/>
                  <a:gd name="T41" fmla="*/ 28 h 58"/>
                  <a:gd name="T42" fmla="*/ 273 w 347"/>
                  <a:gd name="T43" fmla="*/ 33 h 58"/>
                  <a:gd name="T44" fmla="*/ 294 w 347"/>
                  <a:gd name="T45" fmla="*/ 38 h 58"/>
                  <a:gd name="T46" fmla="*/ 310 w 347"/>
                  <a:gd name="T47" fmla="*/ 39 h 58"/>
                  <a:gd name="T48" fmla="*/ 324 w 347"/>
                  <a:gd name="T49" fmla="*/ 42 h 58"/>
                  <a:gd name="T50" fmla="*/ 339 w 347"/>
                  <a:gd name="T51" fmla="*/ 43 h 58"/>
                  <a:gd name="T52" fmla="*/ 347 w 347"/>
                  <a:gd name="T53" fmla="*/ 46 h 58"/>
                  <a:gd name="T54" fmla="*/ 344 w 347"/>
                  <a:gd name="T55" fmla="*/ 51 h 58"/>
                  <a:gd name="T56" fmla="*/ 335 w 347"/>
                  <a:gd name="T57" fmla="*/ 54 h 58"/>
                  <a:gd name="T58" fmla="*/ 319 w 347"/>
                  <a:gd name="T59" fmla="*/ 55 h 58"/>
                  <a:gd name="T60" fmla="*/ 302 w 347"/>
                  <a:gd name="T61" fmla="*/ 57 h 58"/>
                  <a:gd name="T62" fmla="*/ 285 w 347"/>
                  <a:gd name="T63" fmla="*/ 58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7"/>
                  <a:gd name="T97" fmla="*/ 0 h 58"/>
                  <a:gd name="T98" fmla="*/ 347 w 347"/>
                  <a:gd name="T99" fmla="*/ 58 h 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7" h="58">
                    <a:moveTo>
                      <a:pt x="277" y="58"/>
                    </a:moveTo>
                    <a:lnTo>
                      <a:pt x="256" y="54"/>
                    </a:lnTo>
                    <a:lnTo>
                      <a:pt x="233" y="50"/>
                    </a:lnTo>
                    <a:lnTo>
                      <a:pt x="208" y="44"/>
                    </a:lnTo>
                    <a:lnTo>
                      <a:pt x="184" y="38"/>
                    </a:lnTo>
                    <a:lnTo>
                      <a:pt x="161" y="32"/>
                    </a:lnTo>
                    <a:lnTo>
                      <a:pt x="138" y="28"/>
                    </a:lnTo>
                    <a:lnTo>
                      <a:pt x="119" y="24"/>
                    </a:lnTo>
                    <a:lnTo>
                      <a:pt x="103" y="22"/>
                    </a:lnTo>
                    <a:lnTo>
                      <a:pt x="90" y="23"/>
                    </a:lnTo>
                    <a:lnTo>
                      <a:pt x="78" y="24"/>
                    </a:lnTo>
                    <a:lnTo>
                      <a:pt x="65" y="25"/>
                    </a:lnTo>
                    <a:lnTo>
                      <a:pt x="51" y="26"/>
                    </a:lnTo>
                    <a:lnTo>
                      <a:pt x="38" y="28"/>
                    </a:lnTo>
                    <a:lnTo>
                      <a:pt x="26" y="29"/>
                    </a:lnTo>
                    <a:lnTo>
                      <a:pt x="13" y="30"/>
                    </a:lnTo>
                    <a:lnTo>
                      <a:pt x="0" y="31"/>
                    </a:lnTo>
                    <a:lnTo>
                      <a:pt x="1" y="29"/>
                    </a:lnTo>
                    <a:lnTo>
                      <a:pt x="3" y="26"/>
                    </a:lnTo>
                    <a:lnTo>
                      <a:pt x="3" y="24"/>
                    </a:lnTo>
                    <a:lnTo>
                      <a:pt x="4" y="22"/>
                    </a:lnTo>
                    <a:lnTo>
                      <a:pt x="13" y="18"/>
                    </a:lnTo>
                    <a:lnTo>
                      <a:pt x="21" y="16"/>
                    </a:lnTo>
                    <a:lnTo>
                      <a:pt x="26" y="14"/>
                    </a:lnTo>
                    <a:lnTo>
                      <a:pt x="32" y="12"/>
                    </a:lnTo>
                    <a:lnTo>
                      <a:pt x="36" y="10"/>
                    </a:lnTo>
                    <a:lnTo>
                      <a:pt x="38" y="7"/>
                    </a:lnTo>
                    <a:lnTo>
                      <a:pt x="42" y="4"/>
                    </a:lnTo>
                    <a:lnTo>
                      <a:pt x="47" y="0"/>
                    </a:lnTo>
                    <a:lnTo>
                      <a:pt x="65" y="1"/>
                    </a:lnTo>
                    <a:lnTo>
                      <a:pt x="82" y="2"/>
                    </a:lnTo>
                    <a:lnTo>
                      <a:pt x="98" y="4"/>
                    </a:lnTo>
                    <a:lnTo>
                      <a:pt x="115" y="5"/>
                    </a:lnTo>
                    <a:lnTo>
                      <a:pt x="132" y="8"/>
                    </a:lnTo>
                    <a:lnTo>
                      <a:pt x="149" y="9"/>
                    </a:lnTo>
                    <a:lnTo>
                      <a:pt x="166" y="11"/>
                    </a:lnTo>
                    <a:lnTo>
                      <a:pt x="183" y="12"/>
                    </a:lnTo>
                    <a:lnTo>
                      <a:pt x="196" y="16"/>
                    </a:lnTo>
                    <a:lnTo>
                      <a:pt x="210" y="18"/>
                    </a:lnTo>
                    <a:lnTo>
                      <a:pt x="221" y="22"/>
                    </a:lnTo>
                    <a:lnTo>
                      <a:pt x="235" y="24"/>
                    </a:lnTo>
                    <a:lnTo>
                      <a:pt x="248" y="28"/>
                    </a:lnTo>
                    <a:lnTo>
                      <a:pt x="261" y="31"/>
                    </a:lnTo>
                    <a:lnTo>
                      <a:pt x="273" y="33"/>
                    </a:lnTo>
                    <a:lnTo>
                      <a:pt x="286" y="37"/>
                    </a:lnTo>
                    <a:lnTo>
                      <a:pt x="294" y="38"/>
                    </a:lnTo>
                    <a:lnTo>
                      <a:pt x="302" y="38"/>
                    </a:lnTo>
                    <a:lnTo>
                      <a:pt x="310" y="39"/>
                    </a:lnTo>
                    <a:lnTo>
                      <a:pt x="316" y="40"/>
                    </a:lnTo>
                    <a:lnTo>
                      <a:pt x="324" y="42"/>
                    </a:lnTo>
                    <a:lnTo>
                      <a:pt x="332" y="42"/>
                    </a:lnTo>
                    <a:lnTo>
                      <a:pt x="339" y="43"/>
                    </a:lnTo>
                    <a:lnTo>
                      <a:pt x="347" y="44"/>
                    </a:lnTo>
                    <a:lnTo>
                      <a:pt x="347" y="46"/>
                    </a:lnTo>
                    <a:lnTo>
                      <a:pt x="345" y="49"/>
                    </a:lnTo>
                    <a:lnTo>
                      <a:pt x="344" y="51"/>
                    </a:lnTo>
                    <a:lnTo>
                      <a:pt x="343" y="53"/>
                    </a:lnTo>
                    <a:lnTo>
                      <a:pt x="335" y="54"/>
                    </a:lnTo>
                    <a:lnTo>
                      <a:pt x="327" y="54"/>
                    </a:lnTo>
                    <a:lnTo>
                      <a:pt x="319" y="55"/>
                    </a:lnTo>
                    <a:lnTo>
                      <a:pt x="310" y="55"/>
                    </a:lnTo>
                    <a:lnTo>
                      <a:pt x="302" y="57"/>
                    </a:lnTo>
                    <a:lnTo>
                      <a:pt x="294" y="57"/>
                    </a:lnTo>
                    <a:lnTo>
                      <a:pt x="285" y="58"/>
                    </a:lnTo>
                    <a:lnTo>
                      <a:pt x="277" y="5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1" name="Freeform 11"/>
              <p:cNvSpPr>
                <a:spLocks/>
              </p:cNvSpPr>
              <p:nvPr/>
            </p:nvSpPr>
            <p:spPr bwMode="auto">
              <a:xfrm>
                <a:off x="2634" y="3376"/>
                <a:ext cx="427" cy="41"/>
              </a:xfrm>
              <a:custGeom>
                <a:avLst/>
                <a:gdLst>
                  <a:gd name="T0" fmla="*/ 19 w 427"/>
                  <a:gd name="T1" fmla="*/ 38 h 41"/>
                  <a:gd name="T2" fmla="*/ 9 w 427"/>
                  <a:gd name="T3" fmla="*/ 35 h 41"/>
                  <a:gd name="T4" fmla="*/ 4 w 427"/>
                  <a:gd name="T5" fmla="*/ 29 h 41"/>
                  <a:gd name="T6" fmla="*/ 0 w 427"/>
                  <a:gd name="T7" fmla="*/ 22 h 41"/>
                  <a:gd name="T8" fmla="*/ 17 w 427"/>
                  <a:gd name="T9" fmla="*/ 17 h 41"/>
                  <a:gd name="T10" fmla="*/ 56 w 427"/>
                  <a:gd name="T11" fmla="*/ 16 h 41"/>
                  <a:gd name="T12" fmla="*/ 96 w 427"/>
                  <a:gd name="T13" fmla="*/ 14 h 41"/>
                  <a:gd name="T14" fmla="*/ 140 w 427"/>
                  <a:gd name="T15" fmla="*/ 13 h 41"/>
                  <a:gd name="T16" fmla="*/ 182 w 427"/>
                  <a:gd name="T17" fmla="*/ 12 h 41"/>
                  <a:gd name="T18" fmla="*/ 224 w 427"/>
                  <a:gd name="T19" fmla="*/ 10 h 41"/>
                  <a:gd name="T20" fmla="*/ 264 w 427"/>
                  <a:gd name="T21" fmla="*/ 8 h 41"/>
                  <a:gd name="T22" fmla="*/ 299 w 427"/>
                  <a:gd name="T23" fmla="*/ 5 h 41"/>
                  <a:gd name="T24" fmla="*/ 324 w 427"/>
                  <a:gd name="T25" fmla="*/ 3 h 41"/>
                  <a:gd name="T26" fmla="*/ 343 w 427"/>
                  <a:gd name="T27" fmla="*/ 2 h 41"/>
                  <a:gd name="T28" fmla="*/ 361 w 427"/>
                  <a:gd name="T29" fmla="*/ 1 h 41"/>
                  <a:gd name="T30" fmla="*/ 380 w 427"/>
                  <a:gd name="T31" fmla="*/ 0 h 41"/>
                  <a:gd name="T32" fmla="*/ 401 w 427"/>
                  <a:gd name="T33" fmla="*/ 8 h 41"/>
                  <a:gd name="T34" fmla="*/ 411 w 427"/>
                  <a:gd name="T35" fmla="*/ 17 h 41"/>
                  <a:gd name="T36" fmla="*/ 415 w 427"/>
                  <a:gd name="T37" fmla="*/ 22 h 41"/>
                  <a:gd name="T38" fmla="*/ 423 w 427"/>
                  <a:gd name="T39" fmla="*/ 22 h 41"/>
                  <a:gd name="T40" fmla="*/ 426 w 427"/>
                  <a:gd name="T41" fmla="*/ 24 h 41"/>
                  <a:gd name="T42" fmla="*/ 423 w 427"/>
                  <a:gd name="T43" fmla="*/ 29 h 41"/>
                  <a:gd name="T44" fmla="*/ 401 w 427"/>
                  <a:gd name="T45" fmla="*/ 35 h 41"/>
                  <a:gd name="T46" fmla="*/ 373 w 427"/>
                  <a:gd name="T47" fmla="*/ 38 h 41"/>
                  <a:gd name="T48" fmla="*/ 353 w 427"/>
                  <a:gd name="T49" fmla="*/ 41 h 41"/>
                  <a:gd name="T50" fmla="*/ 332 w 427"/>
                  <a:gd name="T51" fmla="*/ 41 h 41"/>
                  <a:gd name="T52" fmla="*/ 313 w 427"/>
                  <a:gd name="T53" fmla="*/ 38 h 41"/>
                  <a:gd name="T54" fmla="*/ 297 w 427"/>
                  <a:gd name="T55" fmla="*/ 33 h 41"/>
                  <a:gd name="T56" fmla="*/ 280 w 427"/>
                  <a:gd name="T57" fmla="*/ 28 h 41"/>
                  <a:gd name="T58" fmla="*/ 259 w 427"/>
                  <a:gd name="T59" fmla="*/ 28 h 41"/>
                  <a:gd name="T60" fmla="*/ 239 w 427"/>
                  <a:gd name="T61" fmla="*/ 28 h 41"/>
                  <a:gd name="T62" fmla="*/ 218 w 427"/>
                  <a:gd name="T63" fmla="*/ 28 h 41"/>
                  <a:gd name="T64" fmla="*/ 170 w 427"/>
                  <a:gd name="T65" fmla="*/ 33 h 41"/>
                  <a:gd name="T66" fmla="*/ 118 w 427"/>
                  <a:gd name="T67" fmla="*/ 37 h 41"/>
                  <a:gd name="T68" fmla="*/ 82 w 427"/>
                  <a:gd name="T69" fmla="*/ 40 h 41"/>
                  <a:gd name="T70" fmla="*/ 46 w 427"/>
                  <a:gd name="T71" fmla="*/ 41 h 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7"/>
                  <a:gd name="T109" fmla="*/ 0 h 41"/>
                  <a:gd name="T110" fmla="*/ 427 w 427"/>
                  <a:gd name="T111" fmla="*/ 41 h 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7" h="41">
                    <a:moveTo>
                      <a:pt x="23" y="41"/>
                    </a:moveTo>
                    <a:lnTo>
                      <a:pt x="19" y="38"/>
                    </a:lnTo>
                    <a:lnTo>
                      <a:pt x="15" y="36"/>
                    </a:lnTo>
                    <a:lnTo>
                      <a:pt x="9" y="35"/>
                    </a:lnTo>
                    <a:lnTo>
                      <a:pt x="6" y="33"/>
                    </a:lnTo>
                    <a:lnTo>
                      <a:pt x="4" y="29"/>
                    </a:lnTo>
                    <a:lnTo>
                      <a:pt x="2" y="26"/>
                    </a:lnTo>
                    <a:lnTo>
                      <a:pt x="0" y="22"/>
                    </a:lnTo>
                    <a:lnTo>
                      <a:pt x="0" y="19"/>
                    </a:lnTo>
                    <a:lnTo>
                      <a:pt x="17" y="17"/>
                    </a:lnTo>
                    <a:lnTo>
                      <a:pt x="36" y="16"/>
                    </a:lnTo>
                    <a:lnTo>
                      <a:pt x="56" y="16"/>
                    </a:lnTo>
                    <a:lnTo>
                      <a:pt x="75" y="15"/>
                    </a:lnTo>
                    <a:lnTo>
                      <a:pt x="96" y="14"/>
                    </a:lnTo>
                    <a:lnTo>
                      <a:pt x="118" y="14"/>
                    </a:lnTo>
                    <a:lnTo>
                      <a:pt x="140" y="13"/>
                    </a:lnTo>
                    <a:lnTo>
                      <a:pt x="161" y="13"/>
                    </a:lnTo>
                    <a:lnTo>
                      <a:pt x="182" y="12"/>
                    </a:lnTo>
                    <a:lnTo>
                      <a:pt x="204" y="10"/>
                    </a:lnTo>
                    <a:lnTo>
                      <a:pt x="224" y="10"/>
                    </a:lnTo>
                    <a:lnTo>
                      <a:pt x="244" y="9"/>
                    </a:lnTo>
                    <a:lnTo>
                      <a:pt x="264" y="8"/>
                    </a:lnTo>
                    <a:lnTo>
                      <a:pt x="282" y="7"/>
                    </a:lnTo>
                    <a:lnTo>
                      <a:pt x="299" y="5"/>
                    </a:lnTo>
                    <a:lnTo>
                      <a:pt x="315" y="3"/>
                    </a:lnTo>
                    <a:lnTo>
                      <a:pt x="324" y="3"/>
                    </a:lnTo>
                    <a:lnTo>
                      <a:pt x="334" y="3"/>
                    </a:lnTo>
                    <a:lnTo>
                      <a:pt x="343" y="2"/>
                    </a:lnTo>
                    <a:lnTo>
                      <a:pt x="352" y="2"/>
                    </a:lnTo>
                    <a:lnTo>
                      <a:pt x="361" y="1"/>
                    </a:lnTo>
                    <a:lnTo>
                      <a:pt x="371" y="1"/>
                    </a:lnTo>
                    <a:lnTo>
                      <a:pt x="380" y="0"/>
                    </a:lnTo>
                    <a:lnTo>
                      <a:pt x="389" y="0"/>
                    </a:lnTo>
                    <a:lnTo>
                      <a:pt x="401" y="8"/>
                    </a:lnTo>
                    <a:lnTo>
                      <a:pt x="407" y="13"/>
                    </a:lnTo>
                    <a:lnTo>
                      <a:pt x="411" y="17"/>
                    </a:lnTo>
                    <a:lnTo>
                      <a:pt x="413" y="22"/>
                    </a:lnTo>
                    <a:lnTo>
                      <a:pt x="415" y="22"/>
                    </a:lnTo>
                    <a:lnTo>
                      <a:pt x="419" y="22"/>
                    </a:lnTo>
                    <a:lnTo>
                      <a:pt x="423" y="22"/>
                    </a:lnTo>
                    <a:lnTo>
                      <a:pt x="427" y="22"/>
                    </a:lnTo>
                    <a:lnTo>
                      <a:pt x="426" y="24"/>
                    </a:lnTo>
                    <a:lnTo>
                      <a:pt x="425" y="27"/>
                    </a:lnTo>
                    <a:lnTo>
                      <a:pt x="423" y="29"/>
                    </a:lnTo>
                    <a:lnTo>
                      <a:pt x="422" y="33"/>
                    </a:lnTo>
                    <a:lnTo>
                      <a:pt x="401" y="35"/>
                    </a:lnTo>
                    <a:lnTo>
                      <a:pt x="385" y="37"/>
                    </a:lnTo>
                    <a:lnTo>
                      <a:pt x="373" y="38"/>
                    </a:lnTo>
                    <a:lnTo>
                      <a:pt x="363" y="40"/>
                    </a:lnTo>
                    <a:lnTo>
                      <a:pt x="353" y="41"/>
                    </a:lnTo>
                    <a:lnTo>
                      <a:pt x="344" y="41"/>
                    </a:lnTo>
                    <a:lnTo>
                      <a:pt x="332" y="41"/>
                    </a:lnTo>
                    <a:lnTo>
                      <a:pt x="319" y="41"/>
                    </a:lnTo>
                    <a:lnTo>
                      <a:pt x="313" y="38"/>
                    </a:lnTo>
                    <a:lnTo>
                      <a:pt x="305" y="36"/>
                    </a:lnTo>
                    <a:lnTo>
                      <a:pt x="297" y="33"/>
                    </a:lnTo>
                    <a:lnTo>
                      <a:pt x="290" y="28"/>
                    </a:lnTo>
                    <a:lnTo>
                      <a:pt x="280" y="28"/>
                    </a:lnTo>
                    <a:lnTo>
                      <a:pt x="269" y="28"/>
                    </a:lnTo>
                    <a:lnTo>
                      <a:pt x="259" y="28"/>
                    </a:lnTo>
                    <a:lnTo>
                      <a:pt x="249" y="28"/>
                    </a:lnTo>
                    <a:lnTo>
                      <a:pt x="239" y="28"/>
                    </a:lnTo>
                    <a:lnTo>
                      <a:pt x="228" y="28"/>
                    </a:lnTo>
                    <a:lnTo>
                      <a:pt x="218" y="28"/>
                    </a:lnTo>
                    <a:lnTo>
                      <a:pt x="207" y="28"/>
                    </a:lnTo>
                    <a:lnTo>
                      <a:pt x="170" y="33"/>
                    </a:lnTo>
                    <a:lnTo>
                      <a:pt x="140" y="35"/>
                    </a:lnTo>
                    <a:lnTo>
                      <a:pt x="118" y="37"/>
                    </a:lnTo>
                    <a:lnTo>
                      <a:pt x="99" y="40"/>
                    </a:lnTo>
                    <a:lnTo>
                      <a:pt x="82" y="40"/>
                    </a:lnTo>
                    <a:lnTo>
                      <a:pt x="66" y="41"/>
                    </a:lnTo>
                    <a:lnTo>
                      <a:pt x="46" y="41"/>
                    </a:lnTo>
                    <a:lnTo>
                      <a:pt x="2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2" name="Freeform 12"/>
              <p:cNvSpPr>
                <a:spLocks/>
              </p:cNvSpPr>
              <p:nvPr/>
            </p:nvSpPr>
            <p:spPr bwMode="auto">
              <a:xfrm>
                <a:off x="2680" y="3400"/>
                <a:ext cx="86" cy="11"/>
              </a:xfrm>
              <a:custGeom>
                <a:avLst/>
                <a:gdLst>
                  <a:gd name="T0" fmla="*/ 0 w 86"/>
                  <a:gd name="T1" fmla="*/ 11 h 11"/>
                  <a:gd name="T2" fmla="*/ 2 w 86"/>
                  <a:gd name="T3" fmla="*/ 9 h 11"/>
                  <a:gd name="T4" fmla="*/ 3 w 86"/>
                  <a:gd name="T5" fmla="*/ 5 h 11"/>
                  <a:gd name="T6" fmla="*/ 4 w 86"/>
                  <a:gd name="T7" fmla="*/ 3 h 11"/>
                  <a:gd name="T8" fmla="*/ 4 w 86"/>
                  <a:gd name="T9" fmla="*/ 0 h 11"/>
                  <a:gd name="T10" fmla="*/ 32 w 86"/>
                  <a:gd name="T11" fmla="*/ 0 h 11"/>
                  <a:gd name="T12" fmla="*/ 54 w 86"/>
                  <a:gd name="T13" fmla="*/ 0 h 11"/>
                  <a:gd name="T14" fmla="*/ 69 w 86"/>
                  <a:gd name="T15" fmla="*/ 0 h 11"/>
                  <a:gd name="T16" fmla="*/ 78 w 86"/>
                  <a:gd name="T17" fmla="*/ 0 h 11"/>
                  <a:gd name="T18" fmla="*/ 85 w 86"/>
                  <a:gd name="T19" fmla="*/ 2 h 11"/>
                  <a:gd name="T20" fmla="*/ 86 w 86"/>
                  <a:gd name="T21" fmla="*/ 2 h 11"/>
                  <a:gd name="T22" fmla="*/ 86 w 86"/>
                  <a:gd name="T23" fmla="*/ 3 h 11"/>
                  <a:gd name="T24" fmla="*/ 85 w 86"/>
                  <a:gd name="T25" fmla="*/ 4 h 11"/>
                  <a:gd name="T26" fmla="*/ 74 w 86"/>
                  <a:gd name="T27" fmla="*/ 5 h 11"/>
                  <a:gd name="T28" fmla="*/ 64 w 86"/>
                  <a:gd name="T29" fmla="*/ 5 h 11"/>
                  <a:gd name="T30" fmla="*/ 53 w 86"/>
                  <a:gd name="T31" fmla="*/ 6 h 11"/>
                  <a:gd name="T32" fmla="*/ 43 w 86"/>
                  <a:gd name="T33" fmla="*/ 7 h 11"/>
                  <a:gd name="T34" fmla="*/ 32 w 86"/>
                  <a:gd name="T35" fmla="*/ 9 h 11"/>
                  <a:gd name="T36" fmla="*/ 21 w 86"/>
                  <a:gd name="T37" fmla="*/ 9 h 11"/>
                  <a:gd name="T38" fmla="*/ 11 w 86"/>
                  <a:gd name="T39" fmla="*/ 10 h 11"/>
                  <a:gd name="T40" fmla="*/ 0 w 86"/>
                  <a:gd name="T41" fmla="*/ 11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11"/>
                  <a:gd name="T65" fmla="*/ 86 w 8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11">
                    <a:moveTo>
                      <a:pt x="0" y="11"/>
                    </a:moveTo>
                    <a:lnTo>
                      <a:pt x="2" y="9"/>
                    </a:lnTo>
                    <a:lnTo>
                      <a:pt x="3" y="5"/>
                    </a:lnTo>
                    <a:lnTo>
                      <a:pt x="4" y="3"/>
                    </a:lnTo>
                    <a:lnTo>
                      <a:pt x="4" y="0"/>
                    </a:lnTo>
                    <a:lnTo>
                      <a:pt x="32" y="0"/>
                    </a:lnTo>
                    <a:lnTo>
                      <a:pt x="54" y="0"/>
                    </a:lnTo>
                    <a:lnTo>
                      <a:pt x="69" y="0"/>
                    </a:lnTo>
                    <a:lnTo>
                      <a:pt x="78" y="0"/>
                    </a:lnTo>
                    <a:lnTo>
                      <a:pt x="85" y="2"/>
                    </a:lnTo>
                    <a:lnTo>
                      <a:pt x="86" y="2"/>
                    </a:lnTo>
                    <a:lnTo>
                      <a:pt x="86" y="3"/>
                    </a:lnTo>
                    <a:lnTo>
                      <a:pt x="85" y="4"/>
                    </a:lnTo>
                    <a:lnTo>
                      <a:pt x="74" y="5"/>
                    </a:lnTo>
                    <a:lnTo>
                      <a:pt x="64" y="5"/>
                    </a:lnTo>
                    <a:lnTo>
                      <a:pt x="53" y="6"/>
                    </a:lnTo>
                    <a:lnTo>
                      <a:pt x="43" y="7"/>
                    </a:lnTo>
                    <a:lnTo>
                      <a:pt x="32" y="9"/>
                    </a:lnTo>
                    <a:lnTo>
                      <a:pt x="21" y="9"/>
                    </a:lnTo>
                    <a:lnTo>
                      <a:pt x="11" y="10"/>
                    </a:lnTo>
                    <a:lnTo>
                      <a:pt x="0" y="11"/>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3" name="Freeform 13"/>
              <p:cNvSpPr>
                <a:spLocks/>
              </p:cNvSpPr>
              <p:nvPr/>
            </p:nvSpPr>
            <p:spPr bwMode="auto">
              <a:xfrm>
                <a:off x="2966" y="3405"/>
                <a:ext cx="25" cy="4"/>
              </a:xfrm>
              <a:custGeom>
                <a:avLst/>
                <a:gdLst>
                  <a:gd name="T0" fmla="*/ 0 w 25"/>
                  <a:gd name="T1" fmla="*/ 4 h 4"/>
                  <a:gd name="T2" fmla="*/ 7 w 25"/>
                  <a:gd name="T3" fmla="*/ 1 h 4"/>
                  <a:gd name="T4" fmla="*/ 17 w 25"/>
                  <a:gd name="T5" fmla="*/ 0 h 4"/>
                  <a:gd name="T6" fmla="*/ 25 w 25"/>
                  <a:gd name="T7" fmla="*/ 1 h 4"/>
                  <a:gd name="T8" fmla="*/ 24 w 25"/>
                  <a:gd name="T9" fmla="*/ 4 h 4"/>
                  <a:gd name="T10" fmla="*/ 19 w 25"/>
                  <a:gd name="T11" fmla="*/ 4 h 4"/>
                  <a:gd name="T12" fmla="*/ 12 w 25"/>
                  <a:gd name="T13" fmla="*/ 4 h 4"/>
                  <a:gd name="T14" fmla="*/ 7 w 25"/>
                  <a:gd name="T15" fmla="*/ 4 h 4"/>
                  <a:gd name="T16" fmla="*/ 0 w 2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
                  <a:gd name="T29" fmla="*/ 25 w 2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
                    <a:moveTo>
                      <a:pt x="0" y="4"/>
                    </a:moveTo>
                    <a:lnTo>
                      <a:pt x="7" y="1"/>
                    </a:lnTo>
                    <a:lnTo>
                      <a:pt x="17" y="0"/>
                    </a:lnTo>
                    <a:lnTo>
                      <a:pt x="25" y="1"/>
                    </a:lnTo>
                    <a:lnTo>
                      <a:pt x="24" y="4"/>
                    </a:lnTo>
                    <a:lnTo>
                      <a:pt x="19" y="4"/>
                    </a:lnTo>
                    <a:lnTo>
                      <a:pt x="12" y="4"/>
                    </a:lnTo>
                    <a:lnTo>
                      <a:pt x="7" y="4"/>
                    </a:lnTo>
                    <a:lnTo>
                      <a:pt x="0" y="4"/>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4" name="Freeform 14"/>
              <p:cNvSpPr>
                <a:spLocks/>
              </p:cNvSpPr>
              <p:nvPr/>
            </p:nvSpPr>
            <p:spPr bwMode="auto">
              <a:xfrm>
                <a:off x="2929" y="3390"/>
                <a:ext cx="37" cy="14"/>
              </a:xfrm>
              <a:custGeom>
                <a:avLst/>
                <a:gdLst>
                  <a:gd name="T0" fmla="*/ 20 w 37"/>
                  <a:gd name="T1" fmla="*/ 14 h 14"/>
                  <a:gd name="T2" fmla="*/ 16 w 37"/>
                  <a:gd name="T3" fmla="*/ 12 h 14"/>
                  <a:gd name="T4" fmla="*/ 12 w 37"/>
                  <a:gd name="T5" fmla="*/ 10 h 14"/>
                  <a:gd name="T6" fmla="*/ 8 w 37"/>
                  <a:gd name="T7" fmla="*/ 9 h 14"/>
                  <a:gd name="T8" fmla="*/ 0 w 37"/>
                  <a:gd name="T9" fmla="*/ 8 h 14"/>
                  <a:gd name="T10" fmla="*/ 0 w 37"/>
                  <a:gd name="T11" fmla="*/ 6 h 14"/>
                  <a:gd name="T12" fmla="*/ 0 w 37"/>
                  <a:gd name="T13" fmla="*/ 5 h 14"/>
                  <a:gd name="T14" fmla="*/ 0 w 37"/>
                  <a:gd name="T15" fmla="*/ 2 h 14"/>
                  <a:gd name="T16" fmla="*/ 0 w 37"/>
                  <a:gd name="T17" fmla="*/ 0 h 14"/>
                  <a:gd name="T18" fmla="*/ 10 w 37"/>
                  <a:gd name="T19" fmla="*/ 0 h 14"/>
                  <a:gd name="T20" fmla="*/ 19 w 37"/>
                  <a:gd name="T21" fmla="*/ 1 h 14"/>
                  <a:gd name="T22" fmla="*/ 28 w 37"/>
                  <a:gd name="T23" fmla="*/ 1 h 14"/>
                  <a:gd name="T24" fmla="*/ 37 w 37"/>
                  <a:gd name="T25" fmla="*/ 2 h 14"/>
                  <a:gd name="T26" fmla="*/ 33 w 37"/>
                  <a:gd name="T27" fmla="*/ 8 h 14"/>
                  <a:gd name="T28" fmla="*/ 31 w 37"/>
                  <a:gd name="T29" fmla="*/ 12 h 14"/>
                  <a:gd name="T30" fmla="*/ 27 w 37"/>
                  <a:gd name="T31" fmla="*/ 13 h 14"/>
                  <a:gd name="T32" fmla="*/ 20 w 37"/>
                  <a:gd name="T33" fmla="*/ 1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14"/>
                  <a:gd name="T53" fmla="*/ 37 w 37"/>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14">
                    <a:moveTo>
                      <a:pt x="20" y="14"/>
                    </a:moveTo>
                    <a:lnTo>
                      <a:pt x="16" y="12"/>
                    </a:lnTo>
                    <a:lnTo>
                      <a:pt x="12" y="10"/>
                    </a:lnTo>
                    <a:lnTo>
                      <a:pt x="8" y="9"/>
                    </a:lnTo>
                    <a:lnTo>
                      <a:pt x="0" y="8"/>
                    </a:lnTo>
                    <a:lnTo>
                      <a:pt x="0" y="6"/>
                    </a:lnTo>
                    <a:lnTo>
                      <a:pt x="0" y="5"/>
                    </a:lnTo>
                    <a:lnTo>
                      <a:pt x="0" y="2"/>
                    </a:lnTo>
                    <a:lnTo>
                      <a:pt x="0" y="0"/>
                    </a:lnTo>
                    <a:lnTo>
                      <a:pt x="10" y="0"/>
                    </a:lnTo>
                    <a:lnTo>
                      <a:pt x="19" y="1"/>
                    </a:lnTo>
                    <a:lnTo>
                      <a:pt x="28" y="1"/>
                    </a:lnTo>
                    <a:lnTo>
                      <a:pt x="37" y="2"/>
                    </a:lnTo>
                    <a:lnTo>
                      <a:pt x="33" y="8"/>
                    </a:lnTo>
                    <a:lnTo>
                      <a:pt x="31" y="12"/>
                    </a:lnTo>
                    <a:lnTo>
                      <a:pt x="27" y="13"/>
                    </a:lnTo>
                    <a:lnTo>
                      <a:pt x="20" y="14"/>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5" name="Freeform 15"/>
              <p:cNvSpPr>
                <a:spLocks/>
              </p:cNvSpPr>
              <p:nvPr/>
            </p:nvSpPr>
            <p:spPr bwMode="auto">
              <a:xfrm>
                <a:off x="3370" y="3376"/>
                <a:ext cx="150" cy="20"/>
              </a:xfrm>
              <a:custGeom>
                <a:avLst/>
                <a:gdLst>
                  <a:gd name="T0" fmla="*/ 126 w 150"/>
                  <a:gd name="T1" fmla="*/ 20 h 20"/>
                  <a:gd name="T2" fmla="*/ 110 w 150"/>
                  <a:gd name="T3" fmla="*/ 20 h 20"/>
                  <a:gd name="T4" fmla="*/ 94 w 150"/>
                  <a:gd name="T5" fmla="*/ 19 h 20"/>
                  <a:gd name="T6" fmla="*/ 79 w 150"/>
                  <a:gd name="T7" fmla="*/ 19 h 20"/>
                  <a:gd name="T8" fmla="*/ 63 w 150"/>
                  <a:gd name="T9" fmla="*/ 19 h 20"/>
                  <a:gd name="T10" fmla="*/ 47 w 150"/>
                  <a:gd name="T11" fmla="*/ 19 h 20"/>
                  <a:gd name="T12" fmla="*/ 31 w 150"/>
                  <a:gd name="T13" fmla="*/ 19 h 20"/>
                  <a:gd name="T14" fmla="*/ 15 w 150"/>
                  <a:gd name="T15" fmla="*/ 19 h 20"/>
                  <a:gd name="T16" fmla="*/ 0 w 150"/>
                  <a:gd name="T17" fmla="*/ 19 h 20"/>
                  <a:gd name="T18" fmla="*/ 0 w 150"/>
                  <a:gd name="T19" fmla="*/ 14 h 20"/>
                  <a:gd name="T20" fmla="*/ 1 w 150"/>
                  <a:gd name="T21" fmla="*/ 9 h 20"/>
                  <a:gd name="T22" fmla="*/ 2 w 150"/>
                  <a:gd name="T23" fmla="*/ 5 h 20"/>
                  <a:gd name="T24" fmla="*/ 3 w 150"/>
                  <a:gd name="T25" fmla="*/ 0 h 20"/>
                  <a:gd name="T26" fmla="*/ 27 w 150"/>
                  <a:gd name="T27" fmla="*/ 1 h 20"/>
                  <a:gd name="T28" fmla="*/ 46 w 150"/>
                  <a:gd name="T29" fmla="*/ 2 h 20"/>
                  <a:gd name="T30" fmla="*/ 61 w 150"/>
                  <a:gd name="T31" fmla="*/ 3 h 20"/>
                  <a:gd name="T32" fmla="*/ 75 w 150"/>
                  <a:gd name="T33" fmla="*/ 5 h 20"/>
                  <a:gd name="T34" fmla="*/ 89 w 150"/>
                  <a:gd name="T35" fmla="*/ 7 h 20"/>
                  <a:gd name="T36" fmla="*/ 105 w 150"/>
                  <a:gd name="T37" fmla="*/ 9 h 20"/>
                  <a:gd name="T38" fmla="*/ 125 w 150"/>
                  <a:gd name="T39" fmla="*/ 12 h 20"/>
                  <a:gd name="T40" fmla="*/ 150 w 150"/>
                  <a:gd name="T41" fmla="*/ 16 h 20"/>
                  <a:gd name="T42" fmla="*/ 146 w 150"/>
                  <a:gd name="T43" fmla="*/ 19 h 20"/>
                  <a:gd name="T44" fmla="*/ 143 w 150"/>
                  <a:gd name="T45" fmla="*/ 20 h 20"/>
                  <a:gd name="T46" fmla="*/ 137 w 150"/>
                  <a:gd name="T47" fmla="*/ 20 h 20"/>
                  <a:gd name="T48" fmla="*/ 126 w 150"/>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20"/>
                  <a:gd name="T77" fmla="*/ 150 w 150"/>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20">
                    <a:moveTo>
                      <a:pt x="126" y="20"/>
                    </a:moveTo>
                    <a:lnTo>
                      <a:pt x="110" y="20"/>
                    </a:lnTo>
                    <a:lnTo>
                      <a:pt x="94" y="19"/>
                    </a:lnTo>
                    <a:lnTo>
                      <a:pt x="79" y="19"/>
                    </a:lnTo>
                    <a:lnTo>
                      <a:pt x="63" y="19"/>
                    </a:lnTo>
                    <a:lnTo>
                      <a:pt x="47" y="19"/>
                    </a:lnTo>
                    <a:lnTo>
                      <a:pt x="31" y="19"/>
                    </a:lnTo>
                    <a:lnTo>
                      <a:pt x="15" y="19"/>
                    </a:lnTo>
                    <a:lnTo>
                      <a:pt x="0" y="19"/>
                    </a:lnTo>
                    <a:lnTo>
                      <a:pt x="0" y="14"/>
                    </a:lnTo>
                    <a:lnTo>
                      <a:pt x="1" y="9"/>
                    </a:lnTo>
                    <a:lnTo>
                      <a:pt x="2" y="5"/>
                    </a:lnTo>
                    <a:lnTo>
                      <a:pt x="3" y="0"/>
                    </a:lnTo>
                    <a:lnTo>
                      <a:pt x="27" y="1"/>
                    </a:lnTo>
                    <a:lnTo>
                      <a:pt x="46" y="2"/>
                    </a:lnTo>
                    <a:lnTo>
                      <a:pt x="61" y="3"/>
                    </a:lnTo>
                    <a:lnTo>
                      <a:pt x="75" y="5"/>
                    </a:lnTo>
                    <a:lnTo>
                      <a:pt x="89" y="7"/>
                    </a:lnTo>
                    <a:lnTo>
                      <a:pt x="105" y="9"/>
                    </a:lnTo>
                    <a:lnTo>
                      <a:pt x="125" y="12"/>
                    </a:lnTo>
                    <a:lnTo>
                      <a:pt x="150" y="16"/>
                    </a:lnTo>
                    <a:lnTo>
                      <a:pt x="146" y="19"/>
                    </a:lnTo>
                    <a:lnTo>
                      <a:pt x="143" y="20"/>
                    </a:lnTo>
                    <a:lnTo>
                      <a:pt x="137" y="20"/>
                    </a:lnTo>
                    <a:lnTo>
                      <a:pt x="126" y="2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6" name="Freeform 16"/>
              <p:cNvSpPr>
                <a:spLocks/>
              </p:cNvSpPr>
              <p:nvPr/>
            </p:nvSpPr>
            <p:spPr bwMode="auto">
              <a:xfrm>
                <a:off x="3431" y="3268"/>
                <a:ext cx="388" cy="36"/>
              </a:xfrm>
              <a:custGeom>
                <a:avLst/>
                <a:gdLst>
                  <a:gd name="T0" fmla="*/ 119 w 388"/>
                  <a:gd name="T1" fmla="*/ 28 h 36"/>
                  <a:gd name="T2" fmla="*/ 118 w 388"/>
                  <a:gd name="T3" fmla="*/ 18 h 36"/>
                  <a:gd name="T4" fmla="*/ 102 w 388"/>
                  <a:gd name="T5" fmla="*/ 14 h 36"/>
                  <a:gd name="T6" fmla="*/ 73 w 388"/>
                  <a:gd name="T7" fmla="*/ 14 h 36"/>
                  <a:gd name="T8" fmla="*/ 44 w 388"/>
                  <a:gd name="T9" fmla="*/ 14 h 36"/>
                  <a:gd name="T10" fmla="*/ 15 w 388"/>
                  <a:gd name="T11" fmla="*/ 14 h 36"/>
                  <a:gd name="T12" fmla="*/ 0 w 388"/>
                  <a:gd name="T13" fmla="*/ 12 h 36"/>
                  <a:gd name="T14" fmla="*/ 0 w 388"/>
                  <a:gd name="T15" fmla="*/ 9 h 36"/>
                  <a:gd name="T16" fmla="*/ 7 w 388"/>
                  <a:gd name="T17" fmla="*/ 5 h 36"/>
                  <a:gd name="T18" fmla="*/ 22 w 388"/>
                  <a:gd name="T19" fmla="*/ 4 h 36"/>
                  <a:gd name="T20" fmla="*/ 37 w 388"/>
                  <a:gd name="T21" fmla="*/ 2 h 36"/>
                  <a:gd name="T22" fmla="*/ 52 w 388"/>
                  <a:gd name="T23" fmla="*/ 1 h 36"/>
                  <a:gd name="T24" fmla="*/ 105 w 388"/>
                  <a:gd name="T25" fmla="*/ 4 h 36"/>
                  <a:gd name="T26" fmla="*/ 165 w 388"/>
                  <a:gd name="T27" fmla="*/ 9 h 36"/>
                  <a:gd name="T28" fmla="*/ 199 w 388"/>
                  <a:gd name="T29" fmla="*/ 11 h 36"/>
                  <a:gd name="T30" fmla="*/ 224 w 388"/>
                  <a:gd name="T31" fmla="*/ 12 h 36"/>
                  <a:gd name="T32" fmla="*/ 247 w 388"/>
                  <a:gd name="T33" fmla="*/ 10 h 36"/>
                  <a:gd name="T34" fmla="*/ 267 w 388"/>
                  <a:gd name="T35" fmla="*/ 7 h 36"/>
                  <a:gd name="T36" fmla="*/ 289 w 388"/>
                  <a:gd name="T37" fmla="*/ 4 h 36"/>
                  <a:gd name="T38" fmla="*/ 314 w 388"/>
                  <a:gd name="T39" fmla="*/ 3 h 36"/>
                  <a:gd name="T40" fmla="*/ 340 w 388"/>
                  <a:gd name="T41" fmla="*/ 2 h 36"/>
                  <a:gd name="T42" fmla="*/ 367 w 388"/>
                  <a:gd name="T43" fmla="*/ 2 h 36"/>
                  <a:gd name="T44" fmla="*/ 383 w 388"/>
                  <a:gd name="T45" fmla="*/ 10 h 36"/>
                  <a:gd name="T46" fmla="*/ 387 w 388"/>
                  <a:gd name="T47" fmla="*/ 26 h 36"/>
                  <a:gd name="T48" fmla="*/ 371 w 388"/>
                  <a:gd name="T49" fmla="*/ 36 h 36"/>
                  <a:gd name="T50" fmla="*/ 338 w 388"/>
                  <a:gd name="T51" fmla="*/ 35 h 36"/>
                  <a:gd name="T52" fmla="*/ 305 w 388"/>
                  <a:gd name="T53" fmla="*/ 35 h 36"/>
                  <a:gd name="T54" fmla="*/ 272 w 388"/>
                  <a:gd name="T55" fmla="*/ 35 h 36"/>
                  <a:gd name="T56" fmla="*/ 238 w 388"/>
                  <a:gd name="T57" fmla="*/ 33 h 36"/>
                  <a:gd name="T58" fmla="*/ 205 w 388"/>
                  <a:gd name="T59" fmla="*/ 33 h 36"/>
                  <a:gd name="T60" fmla="*/ 170 w 388"/>
                  <a:gd name="T61" fmla="*/ 33 h 36"/>
                  <a:gd name="T62" fmla="*/ 138 w 388"/>
                  <a:gd name="T63" fmla="*/ 32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8"/>
                  <a:gd name="T97" fmla="*/ 0 h 36"/>
                  <a:gd name="T98" fmla="*/ 388 w 388"/>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8" h="36">
                    <a:moveTo>
                      <a:pt x="120" y="32"/>
                    </a:moveTo>
                    <a:lnTo>
                      <a:pt x="119" y="28"/>
                    </a:lnTo>
                    <a:lnTo>
                      <a:pt x="119" y="23"/>
                    </a:lnTo>
                    <a:lnTo>
                      <a:pt x="118" y="18"/>
                    </a:lnTo>
                    <a:lnTo>
                      <a:pt x="116" y="14"/>
                    </a:lnTo>
                    <a:lnTo>
                      <a:pt x="102" y="14"/>
                    </a:lnTo>
                    <a:lnTo>
                      <a:pt x="87" y="14"/>
                    </a:lnTo>
                    <a:lnTo>
                      <a:pt x="73" y="14"/>
                    </a:lnTo>
                    <a:lnTo>
                      <a:pt x="58" y="14"/>
                    </a:lnTo>
                    <a:lnTo>
                      <a:pt x="44" y="14"/>
                    </a:lnTo>
                    <a:lnTo>
                      <a:pt x="29" y="14"/>
                    </a:lnTo>
                    <a:lnTo>
                      <a:pt x="15" y="14"/>
                    </a:lnTo>
                    <a:lnTo>
                      <a:pt x="0" y="14"/>
                    </a:lnTo>
                    <a:lnTo>
                      <a:pt x="0" y="12"/>
                    </a:lnTo>
                    <a:lnTo>
                      <a:pt x="0" y="10"/>
                    </a:lnTo>
                    <a:lnTo>
                      <a:pt x="0" y="9"/>
                    </a:lnTo>
                    <a:lnTo>
                      <a:pt x="0" y="7"/>
                    </a:lnTo>
                    <a:lnTo>
                      <a:pt x="7" y="5"/>
                    </a:lnTo>
                    <a:lnTo>
                      <a:pt x="15" y="4"/>
                    </a:lnTo>
                    <a:lnTo>
                      <a:pt x="22" y="4"/>
                    </a:lnTo>
                    <a:lnTo>
                      <a:pt x="29" y="3"/>
                    </a:lnTo>
                    <a:lnTo>
                      <a:pt x="37" y="2"/>
                    </a:lnTo>
                    <a:lnTo>
                      <a:pt x="45" y="1"/>
                    </a:lnTo>
                    <a:lnTo>
                      <a:pt x="52" y="1"/>
                    </a:lnTo>
                    <a:lnTo>
                      <a:pt x="60" y="0"/>
                    </a:lnTo>
                    <a:lnTo>
                      <a:pt x="105" y="4"/>
                    </a:lnTo>
                    <a:lnTo>
                      <a:pt x="140" y="7"/>
                    </a:lnTo>
                    <a:lnTo>
                      <a:pt x="165" y="9"/>
                    </a:lnTo>
                    <a:lnTo>
                      <a:pt x="185" y="11"/>
                    </a:lnTo>
                    <a:lnTo>
                      <a:pt x="199" y="11"/>
                    </a:lnTo>
                    <a:lnTo>
                      <a:pt x="211" y="12"/>
                    </a:lnTo>
                    <a:lnTo>
                      <a:pt x="224" y="12"/>
                    </a:lnTo>
                    <a:lnTo>
                      <a:pt x="238" y="12"/>
                    </a:lnTo>
                    <a:lnTo>
                      <a:pt x="247" y="10"/>
                    </a:lnTo>
                    <a:lnTo>
                      <a:pt x="257" y="8"/>
                    </a:lnTo>
                    <a:lnTo>
                      <a:pt x="267" y="7"/>
                    </a:lnTo>
                    <a:lnTo>
                      <a:pt x="276" y="4"/>
                    </a:lnTo>
                    <a:lnTo>
                      <a:pt x="289" y="4"/>
                    </a:lnTo>
                    <a:lnTo>
                      <a:pt x="302" y="3"/>
                    </a:lnTo>
                    <a:lnTo>
                      <a:pt x="314" y="3"/>
                    </a:lnTo>
                    <a:lnTo>
                      <a:pt x="327" y="3"/>
                    </a:lnTo>
                    <a:lnTo>
                      <a:pt x="340" y="2"/>
                    </a:lnTo>
                    <a:lnTo>
                      <a:pt x="354" y="2"/>
                    </a:lnTo>
                    <a:lnTo>
                      <a:pt x="367" y="2"/>
                    </a:lnTo>
                    <a:lnTo>
                      <a:pt x="380" y="2"/>
                    </a:lnTo>
                    <a:lnTo>
                      <a:pt x="383" y="10"/>
                    </a:lnTo>
                    <a:lnTo>
                      <a:pt x="384" y="18"/>
                    </a:lnTo>
                    <a:lnTo>
                      <a:pt x="387" y="26"/>
                    </a:lnTo>
                    <a:lnTo>
                      <a:pt x="388" y="36"/>
                    </a:lnTo>
                    <a:lnTo>
                      <a:pt x="371" y="36"/>
                    </a:lnTo>
                    <a:lnTo>
                      <a:pt x="355" y="36"/>
                    </a:lnTo>
                    <a:lnTo>
                      <a:pt x="338" y="35"/>
                    </a:lnTo>
                    <a:lnTo>
                      <a:pt x="322" y="35"/>
                    </a:lnTo>
                    <a:lnTo>
                      <a:pt x="305" y="35"/>
                    </a:lnTo>
                    <a:lnTo>
                      <a:pt x="288" y="35"/>
                    </a:lnTo>
                    <a:lnTo>
                      <a:pt x="272" y="35"/>
                    </a:lnTo>
                    <a:lnTo>
                      <a:pt x="255" y="33"/>
                    </a:lnTo>
                    <a:lnTo>
                      <a:pt x="238" y="33"/>
                    </a:lnTo>
                    <a:lnTo>
                      <a:pt x="221" y="33"/>
                    </a:lnTo>
                    <a:lnTo>
                      <a:pt x="205" y="33"/>
                    </a:lnTo>
                    <a:lnTo>
                      <a:pt x="188" y="33"/>
                    </a:lnTo>
                    <a:lnTo>
                      <a:pt x="170" y="33"/>
                    </a:lnTo>
                    <a:lnTo>
                      <a:pt x="153" y="32"/>
                    </a:lnTo>
                    <a:lnTo>
                      <a:pt x="138" y="32"/>
                    </a:lnTo>
                    <a:lnTo>
                      <a:pt x="12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7" name="Freeform 17"/>
              <p:cNvSpPr>
                <a:spLocks/>
              </p:cNvSpPr>
              <p:nvPr/>
            </p:nvSpPr>
            <p:spPr bwMode="auto">
              <a:xfrm>
                <a:off x="3562" y="3286"/>
                <a:ext cx="61" cy="8"/>
              </a:xfrm>
              <a:custGeom>
                <a:avLst/>
                <a:gdLst>
                  <a:gd name="T0" fmla="*/ 0 w 61"/>
                  <a:gd name="T1" fmla="*/ 8 h 8"/>
                  <a:gd name="T2" fmla="*/ 0 w 61"/>
                  <a:gd name="T3" fmla="*/ 6 h 8"/>
                  <a:gd name="T4" fmla="*/ 0 w 61"/>
                  <a:gd name="T5" fmla="*/ 5 h 8"/>
                  <a:gd name="T6" fmla="*/ 0 w 61"/>
                  <a:gd name="T7" fmla="*/ 3 h 8"/>
                  <a:gd name="T8" fmla="*/ 0 w 61"/>
                  <a:gd name="T9" fmla="*/ 0 h 8"/>
                  <a:gd name="T10" fmla="*/ 17 w 61"/>
                  <a:gd name="T11" fmla="*/ 1 h 8"/>
                  <a:gd name="T12" fmla="*/ 30 w 61"/>
                  <a:gd name="T13" fmla="*/ 1 h 8"/>
                  <a:gd name="T14" fmla="*/ 39 w 61"/>
                  <a:gd name="T15" fmla="*/ 3 h 8"/>
                  <a:gd name="T16" fmla="*/ 46 w 61"/>
                  <a:gd name="T17" fmla="*/ 3 h 8"/>
                  <a:gd name="T18" fmla="*/ 51 w 61"/>
                  <a:gd name="T19" fmla="*/ 4 h 8"/>
                  <a:gd name="T20" fmla="*/ 54 w 61"/>
                  <a:gd name="T21" fmla="*/ 4 h 8"/>
                  <a:gd name="T22" fmla="*/ 58 w 61"/>
                  <a:gd name="T23" fmla="*/ 5 h 8"/>
                  <a:gd name="T24" fmla="*/ 61 w 61"/>
                  <a:gd name="T25" fmla="*/ 6 h 8"/>
                  <a:gd name="T26" fmla="*/ 53 w 61"/>
                  <a:gd name="T27" fmla="*/ 6 h 8"/>
                  <a:gd name="T28" fmla="*/ 46 w 61"/>
                  <a:gd name="T29" fmla="*/ 7 h 8"/>
                  <a:gd name="T30" fmla="*/ 38 w 61"/>
                  <a:gd name="T31" fmla="*/ 7 h 8"/>
                  <a:gd name="T32" fmla="*/ 30 w 61"/>
                  <a:gd name="T33" fmla="*/ 7 h 8"/>
                  <a:gd name="T34" fmla="*/ 24 w 61"/>
                  <a:gd name="T35" fmla="*/ 8 h 8"/>
                  <a:gd name="T36" fmla="*/ 16 w 61"/>
                  <a:gd name="T37" fmla="*/ 8 h 8"/>
                  <a:gd name="T38" fmla="*/ 8 w 61"/>
                  <a:gd name="T39" fmla="*/ 8 h 8"/>
                  <a:gd name="T40" fmla="*/ 0 w 61"/>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8"/>
                  <a:gd name="T65" fmla="*/ 61 w 61"/>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8">
                    <a:moveTo>
                      <a:pt x="0" y="8"/>
                    </a:moveTo>
                    <a:lnTo>
                      <a:pt x="0" y="6"/>
                    </a:lnTo>
                    <a:lnTo>
                      <a:pt x="0" y="5"/>
                    </a:lnTo>
                    <a:lnTo>
                      <a:pt x="0" y="3"/>
                    </a:lnTo>
                    <a:lnTo>
                      <a:pt x="0" y="0"/>
                    </a:lnTo>
                    <a:lnTo>
                      <a:pt x="17" y="1"/>
                    </a:lnTo>
                    <a:lnTo>
                      <a:pt x="30" y="1"/>
                    </a:lnTo>
                    <a:lnTo>
                      <a:pt x="39" y="3"/>
                    </a:lnTo>
                    <a:lnTo>
                      <a:pt x="46" y="3"/>
                    </a:lnTo>
                    <a:lnTo>
                      <a:pt x="51" y="4"/>
                    </a:lnTo>
                    <a:lnTo>
                      <a:pt x="54" y="4"/>
                    </a:lnTo>
                    <a:lnTo>
                      <a:pt x="58" y="5"/>
                    </a:lnTo>
                    <a:lnTo>
                      <a:pt x="61" y="6"/>
                    </a:lnTo>
                    <a:lnTo>
                      <a:pt x="53" y="6"/>
                    </a:lnTo>
                    <a:lnTo>
                      <a:pt x="46" y="7"/>
                    </a:lnTo>
                    <a:lnTo>
                      <a:pt x="38" y="7"/>
                    </a:lnTo>
                    <a:lnTo>
                      <a:pt x="30" y="7"/>
                    </a:lnTo>
                    <a:lnTo>
                      <a:pt x="24" y="8"/>
                    </a:lnTo>
                    <a:lnTo>
                      <a:pt x="16" y="8"/>
                    </a:lnTo>
                    <a:lnTo>
                      <a:pt x="8" y="8"/>
                    </a:lnTo>
                    <a:lnTo>
                      <a:pt x="0" y="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8" name="Freeform 18"/>
              <p:cNvSpPr>
                <a:spLocks/>
              </p:cNvSpPr>
              <p:nvPr/>
            </p:nvSpPr>
            <p:spPr bwMode="auto">
              <a:xfrm>
                <a:off x="3725" y="3282"/>
                <a:ext cx="53" cy="10"/>
              </a:xfrm>
              <a:custGeom>
                <a:avLst/>
                <a:gdLst>
                  <a:gd name="T0" fmla="*/ 24 w 53"/>
                  <a:gd name="T1" fmla="*/ 10 h 10"/>
                  <a:gd name="T2" fmla="*/ 19 w 53"/>
                  <a:gd name="T3" fmla="*/ 10 h 10"/>
                  <a:gd name="T4" fmla="*/ 12 w 53"/>
                  <a:gd name="T5" fmla="*/ 9 h 10"/>
                  <a:gd name="T6" fmla="*/ 7 w 53"/>
                  <a:gd name="T7" fmla="*/ 9 h 10"/>
                  <a:gd name="T8" fmla="*/ 0 w 53"/>
                  <a:gd name="T9" fmla="*/ 9 h 10"/>
                  <a:gd name="T10" fmla="*/ 0 w 53"/>
                  <a:gd name="T11" fmla="*/ 7 h 10"/>
                  <a:gd name="T12" fmla="*/ 0 w 53"/>
                  <a:gd name="T13" fmla="*/ 4 h 10"/>
                  <a:gd name="T14" fmla="*/ 0 w 53"/>
                  <a:gd name="T15" fmla="*/ 2 h 10"/>
                  <a:gd name="T16" fmla="*/ 0 w 53"/>
                  <a:gd name="T17" fmla="*/ 0 h 10"/>
                  <a:gd name="T18" fmla="*/ 7 w 53"/>
                  <a:gd name="T19" fmla="*/ 0 h 10"/>
                  <a:gd name="T20" fmla="*/ 14 w 53"/>
                  <a:gd name="T21" fmla="*/ 0 h 10"/>
                  <a:gd name="T22" fmla="*/ 20 w 53"/>
                  <a:gd name="T23" fmla="*/ 0 h 10"/>
                  <a:gd name="T24" fmla="*/ 27 w 53"/>
                  <a:gd name="T25" fmla="*/ 0 h 10"/>
                  <a:gd name="T26" fmla="*/ 33 w 53"/>
                  <a:gd name="T27" fmla="*/ 0 h 10"/>
                  <a:gd name="T28" fmla="*/ 40 w 53"/>
                  <a:gd name="T29" fmla="*/ 0 h 10"/>
                  <a:gd name="T30" fmla="*/ 46 w 53"/>
                  <a:gd name="T31" fmla="*/ 0 h 10"/>
                  <a:gd name="T32" fmla="*/ 53 w 53"/>
                  <a:gd name="T33" fmla="*/ 0 h 10"/>
                  <a:gd name="T34" fmla="*/ 52 w 53"/>
                  <a:gd name="T35" fmla="*/ 2 h 10"/>
                  <a:gd name="T36" fmla="*/ 50 w 53"/>
                  <a:gd name="T37" fmla="*/ 4 h 10"/>
                  <a:gd name="T38" fmla="*/ 49 w 53"/>
                  <a:gd name="T39" fmla="*/ 8 h 10"/>
                  <a:gd name="T40" fmla="*/ 48 w 53"/>
                  <a:gd name="T41" fmla="*/ 10 h 10"/>
                  <a:gd name="T42" fmla="*/ 42 w 53"/>
                  <a:gd name="T43" fmla="*/ 10 h 10"/>
                  <a:gd name="T44" fmla="*/ 36 w 53"/>
                  <a:gd name="T45" fmla="*/ 10 h 10"/>
                  <a:gd name="T46" fmla="*/ 31 w 53"/>
                  <a:gd name="T47" fmla="*/ 10 h 10"/>
                  <a:gd name="T48" fmla="*/ 24 w 53"/>
                  <a:gd name="T49" fmla="*/ 1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0"/>
                  <a:gd name="T77" fmla="*/ 53 w 53"/>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0">
                    <a:moveTo>
                      <a:pt x="24" y="10"/>
                    </a:moveTo>
                    <a:lnTo>
                      <a:pt x="19" y="10"/>
                    </a:lnTo>
                    <a:lnTo>
                      <a:pt x="12" y="9"/>
                    </a:lnTo>
                    <a:lnTo>
                      <a:pt x="7" y="9"/>
                    </a:lnTo>
                    <a:lnTo>
                      <a:pt x="0" y="9"/>
                    </a:lnTo>
                    <a:lnTo>
                      <a:pt x="0" y="7"/>
                    </a:lnTo>
                    <a:lnTo>
                      <a:pt x="0" y="4"/>
                    </a:lnTo>
                    <a:lnTo>
                      <a:pt x="0" y="2"/>
                    </a:lnTo>
                    <a:lnTo>
                      <a:pt x="0" y="0"/>
                    </a:lnTo>
                    <a:lnTo>
                      <a:pt x="7" y="0"/>
                    </a:lnTo>
                    <a:lnTo>
                      <a:pt x="14" y="0"/>
                    </a:lnTo>
                    <a:lnTo>
                      <a:pt x="20" y="0"/>
                    </a:lnTo>
                    <a:lnTo>
                      <a:pt x="27" y="0"/>
                    </a:lnTo>
                    <a:lnTo>
                      <a:pt x="33" y="0"/>
                    </a:lnTo>
                    <a:lnTo>
                      <a:pt x="40" y="0"/>
                    </a:lnTo>
                    <a:lnTo>
                      <a:pt x="46" y="0"/>
                    </a:lnTo>
                    <a:lnTo>
                      <a:pt x="53" y="0"/>
                    </a:lnTo>
                    <a:lnTo>
                      <a:pt x="52" y="2"/>
                    </a:lnTo>
                    <a:lnTo>
                      <a:pt x="50" y="4"/>
                    </a:lnTo>
                    <a:lnTo>
                      <a:pt x="49" y="8"/>
                    </a:lnTo>
                    <a:lnTo>
                      <a:pt x="48" y="10"/>
                    </a:lnTo>
                    <a:lnTo>
                      <a:pt x="42" y="10"/>
                    </a:lnTo>
                    <a:lnTo>
                      <a:pt x="36" y="10"/>
                    </a:lnTo>
                    <a:lnTo>
                      <a:pt x="31" y="10"/>
                    </a:lnTo>
                    <a:lnTo>
                      <a:pt x="24" y="1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49" name="Freeform 19"/>
              <p:cNvSpPr>
                <a:spLocks/>
              </p:cNvSpPr>
              <p:nvPr/>
            </p:nvSpPr>
            <p:spPr bwMode="auto">
              <a:xfrm>
                <a:off x="3773" y="3162"/>
                <a:ext cx="99" cy="23"/>
              </a:xfrm>
              <a:custGeom>
                <a:avLst/>
                <a:gdLst>
                  <a:gd name="T0" fmla="*/ 66 w 99"/>
                  <a:gd name="T1" fmla="*/ 23 h 23"/>
                  <a:gd name="T2" fmla="*/ 58 w 99"/>
                  <a:gd name="T3" fmla="*/ 22 h 23"/>
                  <a:gd name="T4" fmla="*/ 50 w 99"/>
                  <a:gd name="T5" fmla="*/ 19 h 23"/>
                  <a:gd name="T6" fmla="*/ 42 w 99"/>
                  <a:gd name="T7" fmla="*/ 18 h 23"/>
                  <a:gd name="T8" fmla="*/ 33 w 99"/>
                  <a:gd name="T9" fmla="*/ 17 h 23"/>
                  <a:gd name="T10" fmla="*/ 25 w 99"/>
                  <a:gd name="T11" fmla="*/ 16 h 23"/>
                  <a:gd name="T12" fmla="*/ 17 w 99"/>
                  <a:gd name="T13" fmla="*/ 15 h 23"/>
                  <a:gd name="T14" fmla="*/ 8 w 99"/>
                  <a:gd name="T15" fmla="*/ 14 h 23"/>
                  <a:gd name="T16" fmla="*/ 0 w 99"/>
                  <a:gd name="T17" fmla="*/ 12 h 23"/>
                  <a:gd name="T18" fmla="*/ 0 w 99"/>
                  <a:gd name="T19" fmla="*/ 10 h 23"/>
                  <a:gd name="T20" fmla="*/ 0 w 99"/>
                  <a:gd name="T21" fmla="*/ 8 h 23"/>
                  <a:gd name="T22" fmla="*/ 0 w 99"/>
                  <a:gd name="T23" fmla="*/ 7 h 23"/>
                  <a:gd name="T24" fmla="*/ 0 w 99"/>
                  <a:gd name="T25" fmla="*/ 4 h 23"/>
                  <a:gd name="T26" fmla="*/ 12 w 99"/>
                  <a:gd name="T27" fmla="*/ 4 h 23"/>
                  <a:gd name="T28" fmla="*/ 25 w 99"/>
                  <a:gd name="T29" fmla="*/ 3 h 23"/>
                  <a:gd name="T30" fmla="*/ 37 w 99"/>
                  <a:gd name="T31" fmla="*/ 3 h 23"/>
                  <a:gd name="T32" fmla="*/ 50 w 99"/>
                  <a:gd name="T33" fmla="*/ 2 h 23"/>
                  <a:gd name="T34" fmla="*/ 62 w 99"/>
                  <a:gd name="T35" fmla="*/ 1 h 23"/>
                  <a:gd name="T36" fmla="*/ 74 w 99"/>
                  <a:gd name="T37" fmla="*/ 1 h 23"/>
                  <a:gd name="T38" fmla="*/ 87 w 99"/>
                  <a:gd name="T39" fmla="*/ 0 h 23"/>
                  <a:gd name="T40" fmla="*/ 99 w 99"/>
                  <a:gd name="T41" fmla="*/ 0 h 23"/>
                  <a:gd name="T42" fmla="*/ 97 w 99"/>
                  <a:gd name="T43" fmla="*/ 5 h 23"/>
                  <a:gd name="T44" fmla="*/ 96 w 99"/>
                  <a:gd name="T45" fmla="*/ 11 h 23"/>
                  <a:gd name="T46" fmla="*/ 95 w 99"/>
                  <a:gd name="T47" fmla="*/ 17 h 23"/>
                  <a:gd name="T48" fmla="*/ 93 w 99"/>
                  <a:gd name="T49" fmla="*/ 23 h 23"/>
                  <a:gd name="T50" fmla="*/ 87 w 99"/>
                  <a:gd name="T51" fmla="*/ 23 h 23"/>
                  <a:gd name="T52" fmla="*/ 80 w 99"/>
                  <a:gd name="T53" fmla="*/ 23 h 23"/>
                  <a:gd name="T54" fmla="*/ 72 w 99"/>
                  <a:gd name="T55" fmla="*/ 23 h 23"/>
                  <a:gd name="T56" fmla="*/ 66 w 99"/>
                  <a:gd name="T57" fmla="*/ 23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
                  <a:gd name="T88" fmla="*/ 0 h 23"/>
                  <a:gd name="T89" fmla="*/ 99 w 99"/>
                  <a:gd name="T90" fmla="*/ 23 h 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 h="23">
                    <a:moveTo>
                      <a:pt x="66" y="23"/>
                    </a:moveTo>
                    <a:lnTo>
                      <a:pt x="58" y="22"/>
                    </a:lnTo>
                    <a:lnTo>
                      <a:pt x="50" y="19"/>
                    </a:lnTo>
                    <a:lnTo>
                      <a:pt x="42" y="18"/>
                    </a:lnTo>
                    <a:lnTo>
                      <a:pt x="33" y="17"/>
                    </a:lnTo>
                    <a:lnTo>
                      <a:pt x="25" y="16"/>
                    </a:lnTo>
                    <a:lnTo>
                      <a:pt x="17" y="15"/>
                    </a:lnTo>
                    <a:lnTo>
                      <a:pt x="8" y="14"/>
                    </a:lnTo>
                    <a:lnTo>
                      <a:pt x="0" y="12"/>
                    </a:lnTo>
                    <a:lnTo>
                      <a:pt x="0" y="10"/>
                    </a:lnTo>
                    <a:lnTo>
                      <a:pt x="0" y="8"/>
                    </a:lnTo>
                    <a:lnTo>
                      <a:pt x="0" y="7"/>
                    </a:lnTo>
                    <a:lnTo>
                      <a:pt x="0" y="4"/>
                    </a:lnTo>
                    <a:lnTo>
                      <a:pt x="12" y="4"/>
                    </a:lnTo>
                    <a:lnTo>
                      <a:pt x="25" y="3"/>
                    </a:lnTo>
                    <a:lnTo>
                      <a:pt x="37" y="3"/>
                    </a:lnTo>
                    <a:lnTo>
                      <a:pt x="50" y="2"/>
                    </a:lnTo>
                    <a:lnTo>
                      <a:pt x="62" y="1"/>
                    </a:lnTo>
                    <a:lnTo>
                      <a:pt x="74" y="1"/>
                    </a:lnTo>
                    <a:lnTo>
                      <a:pt x="87" y="0"/>
                    </a:lnTo>
                    <a:lnTo>
                      <a:pt x="99" y="0"/>
                    </a:lnTo>
                    <a:lnTo>
                      <a:pt x="97" y="5"/>
                    </a:lnTo>
                    <a:lnTo>
                      <a:pt x="96" y="11"/>
                    </a:lnTo>
                    <a:lnTo>
                      <a:pt x="95" y="17"/>
                    </a:lnTo>
                    <a:lnTo>
                      <a:pt x="93" y="23"/>
                    </a:lnTo>
                    <a:lnTo>
                      <a:pt x="87" y="23"/>
                    </a:lnTo>
                    <a:lnTo>
                      <a:pt x="80" y="23"/>
                    </a:lnTo>
                    <a:lnTo>
                      <a:pt x="72" y="23"/>
                    </a:lnTo>
                    <a:lnTo>
                      <a:pt x="66" y="2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0" name="Freeform 20"/>
              <p:cNvSpPr>
                <a:spLocks/>
              </p:cNvSpPr>
              <p:nvPr/>
            </p:nvSpPr>
            <p:spPr bwMode="auto">
              <a:xfrm>
                <a:off x="3729" y="2868"/>
                <a:ext cx="143" cy="28"/>
              </a:xfrm>
              <a:custGeom>
                <a:avLst/>
                <a:gdLst>
                  <a:gd name="T0" fmla="*/ 0 w 143"/>
                  <a:gd name="T1" fmla="*/ 28 h 28"/>
                  <a:gd name="T2" fmla="*/ 36 w 143"/>
                  <a:gd name="T3" fmla="*/ 20 h 28"/>
                  <a:gd name="T4" fmla="*/ 64 w 143"/>
                  <a:gd name="T5" fmla="*/ 13 h 28"/>
                  <a:gd name="T6" fmla="*/ 85 w 143"/>
                  <a:gd name="T7" fmla="*/ 8 h 28"/>
                  <a:gd name="T8" fmla="*/ 100 w 143"/>
                  <a:gd name="T9" fmla="*/ 5 h 28"/>
                  <a:gd name="T10" fmla="*/ 112 w 143"/>
                  <a:gd name="T11" fmla="*/ 4 h 28"/>
                  <a:gd name="T12" fmla="*/ 122 w 143"/>
                  <a:gd name="T13" fmla="*/ 1 h 28"/>
                  <a:gd name="T14" fmla="*/ 132 w 143"/>
                  <a:gd name="T15" fmla="*/ 1 h 28"/>
                  <a:gd name="T16" fmla="*/ 143 w 143"/>
                  <a:gd name="T17" fmla="*/ 0 h 28"/>
                  <a:gd name="T18" fmla="*/ 141 w 143"/>
                  <a:gd name="T19" fmla="*/ 4 h 28"/>
                  <a:gd name="T20" fmla="*/ 139 w 143"/>
                  <a:gd name="T21" fmla="*/ 7 h 28"/>
                  <a:gd name="T22" fmla="*/ 137 w 143"/>
                  <a:gd name="T23" fmla="*/ 11 h 28"/>
                  <a:gd name="T24" fmla="*/ 135 w 143"/>
                  <a:gd name="T25" fmla="*/ 13 h 28"/>
                  <a:gd name="T26" fmla="*/ 127 w 143"/>
                  <a:gd name="T27" fmla="*/ 15 h 28"/>
                  <a:gd name="T28" fmla="*/ 119 w 143"/>
                  <a:gd name="T29" fmla="*/ 17 h 28"/>
                  <a:gd name="T30" fmla="*/ 110 w 143"/>
                  <a:gd name="T31" fmla="*/ 18 h 28"/>
                  <a:gd name="T32" fmla="*/ 99 w 143"/>
                  <a:gd name="T33" fmla="*/ 19 h 28"/>
                  <a:gd name="T34" fmla="*/ 85 w 143"/>
                  <a:gd name="T35" fmla="*/ 21 h 28"/>
                  <a:gd name="T36" fmla="*/ 64 w 143"/>
                  <a:gd name="T37" fmla="*/ 22 h 28"/>
                  <a:gd name="T38" fmla="*/ 36 w 143"/>
                  <a:gd name="T39" fmla="*/ 25 h 28"/>
                  <a:gd name="T40" fmla="*/ 0 w 143"/>
                  <a:gd name="T41" fmla="*/ 28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28"/>
                  <a:gd name="T65" fmla="*/ 143 w 14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28">
                    <a:moveTo>
                      <a:pt x="0" y="28"/>
                    </a:moveTo>
                    <a:lnTo>
                      <a:pt x="36" y="20"/>
                    </a:lnTo>
                    <a:lnTo>
                      <a:pt x="64" y="13"/>
                    </a:lnTo>
                    <a:lnTo>
                      <a:pt x="85" y="8"/>
                    </a:lnTo>
                    <a:lnTo>
                      <a:pt x="100" y="5"/>
                    </a:lnTo>
                    <a:lnTo>
                      <a:pt x="112" y="4"/>
                    </a:lnTo>
                    <a:lnTo>
                      <a:pt x="122" y="1"/>
                    </a:lnTo>
                    <a:lnTo>
                      <a:pt x="132" y="1"/>
                    </a:lnTo>
                    <a:lnTo>
                      <a:pt x="143" y="0"/>
                    </a:lnTo>
                    <a:lnTo>
                      <a:pt x="141" y="4"/>
                    </a:lnTo>
                    <a:lnTo>
                      <a:pt x="139" y="7"/>
                    </a:lnTo>
                    <a:lnTo>
                      <a:pt x="137" y="11"/>
                    </a:lnTo>
                    <a:lnTo>
                      <a:pt x="135" y="13"/>
                    </a:lnTo>
                    <a:lnTo>
                      <a:pt x="127" y="15"/>
                    </a:lnTo>
                    <a:lnTo>
                      <a:pt x="119" y="17"/>
                    </a:lnTo>
                    <a:lnTo>
                      <a:pt x="110" y="18"/>
                    </a:lnTo>
                    <a:lnTo>
                      <a:pt x="99" y="19"/>
                    </a:lnTo>
                    <a:lnTo>
                      <a:pt x="85" y="21"/>
                    </a:lnTo>
                    <a:lnTo>
                      <a:pt x="64" y="22"/>
                    </a:lnTo>
                    <a:lnTo>
                      <a:pt x="36" y="25"/>
                    </a:lnTo>
                    <a:lnTo>
                      <a:pt x="0" y="2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1" name="Freeform 21"/>
              <p:cNvSpPr>
                <a:spLocks/>
              </p:cNvSpPr>
              <p:nvPr/>
            </p:nvSpPr>
            <p:spPr bwMode="auto">
              <a:xfrm>
                <a:off x="3764" y="2783"/>
                <a:ext cx="90" cy="32"/>
              </a:xfrm>
              <a:custGeom>
                <a:avLst/>
                <a:gdLst>
                  <a:gd name="T0" fmla="*/ 0 w 90"/>
                  <a:gd name="T1" fmla="*/ 32 h 32"/>
                  <a:gd name="T2" fmla="*/ 0 w 90"/>
                  <a:gd name="T3" fmla="*/ 29 h 32"/>
                  <a:gd name="T4" fmla="*/ 0 w 90"/>
                  <a:gd name="T5" fmla="*/ 27 h 32"/>
                  <a:gd name="T6" fmla="*/ 0 w 90"/>
                  <a:gd name="T7" fmla="*/ 26 h 32"/>
                  <a:gd name="T8" fmla="*/ 0 w 90"/>
                  <a:gd name="T9" fmla="*/ 24 h 32"/>
                  <a:gd name="T10" fmla="*/ 9 w 90"/>
                  <a:gd name="T11" fmla="*/ 20 h 32"/>
                  <a:gd name="T12" fmla="*/ 18 w 90"/>
                  <a:gd name="T13" fmla="*/ 18 h 32"/>
                  <a:gd name="T14" fmla="*/ 27 w 90"/>
                  <a:gd name="T15" fmla="*/ 14 h 32"/>
                  <a:gd name="T16" fmla="*/ 36 w 90"/>
                  <a:gd name="T17" fmla="*/ 12 h 32"/>
                  <a:gd name="T18" fmla="*/ 46 w 90"/>
                  <a:gd name="T19" fmla="*/ 10 h 32"/>
                  <a:gd name="T20" fmla="*/ 56 w 90"/>
                  <a:gd name="T21" fmla="*/ 6 h 32"/>
                  <a:gd name="T22" fmla="*/ 65 w 90"/>
                  <a:gd name="T23" fmla="*/ 4 h 32"/>
                  <a:gd name="T24" fmla="*/ 75 w 90"/>
                  <a:gd name="T25" fmla="*/ 0 h 32"/>
                  <a:gd name="T26" fmla="*/ 79 w 90"/>
                  <a:gd name="T27" fmla="*/ 0 h 32"/>
                  <a:gd name="T28" fmla="*/ 83 w 90"/>
                  <a:gd name="T29" fmla="*/ 1 h 32"/>
                  <a:gd name="T30" fmla="*/ 87 w 90"/>
                  <a:gd name="T31" fmla="*/ 1 h 32"/>
                  <a:gd name="T32" fmla="*/ 90 w 90"/>
                  <a:gd name="T33" fmla="*/ 3 h 32"/>
                  <a:gd name="T34" fmla="*/ 89 w 90"/>
                  <a:gd name="T35" fmla="*/ 6 h 32"/>
                  <a:gd name="T36" fmla="*/ 89 w 90"/>
                  <a:gd name="T37" fmla="*/ 10 h 32"/>
                  <a:gd name="T38" fmla="*/ 89 w 90"/>
                  <a:gd name="T39" fmla="*/ 13 h 32"/>
                  <a:gd name="T40" fmla="*/ 89 w 90"/>
                  <a:gd name="T41" fmla="*/ 17 h 32"/>
                  <a:gd name="T42" fmla="*/ 80 w 90"/>
                  <a:gd name="T43" fmla="*/ 20 h 32"/>
                  <a:gd name="T44" fmla="*/ 72 w 90"/>
                  <a:gd name="T45" fmla="*/ 22 h 32"/>
                  <a:gd name="T46" fmla="*/ 65 w 90"/>
                  <a:gd name="T47" fmla="*/ 24 h 32"/>
                  <a:gd name="T48" fmla="*/ 58 w 90"/>
                  <a:gd name="T49" fmla="*/ 26 h 32"/>
                  <a:gd name="T50" fmla="*/ 48 w 90"/>
                  <a:gd name="T51" fmla="*/ 27 h 32"/>
                  <a:gd name="T52" fmla="*/ 36 w 90"/>
                  <a:gd name="T53" fmla="*/ 28 h 32"/>
                  <a:gd name="T54" fmla="*/ 21 w 90"/>
                  <a:gd name="T55" fmla="*/ 29 h 32"/>
                  <a:gd name="T56" fmla="*/ 0 w 90"/>
                  <a:gd name="T57" fmla="*/ 32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
                  <a:gd name="T88" fmla="*/ 0 h 32"/>
                  <a:gd name="T89" fmla="*/ 90 w 90"/>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 h="32">
                    <a:moveTo>
                      <a:pt x="0" y="32"/>
                    </a:moveTo>
                    <a:lnTo>
                      <a:pt x="0" y="29"/>
                    </a:lnTo>
                    <a:lnTo>
                      <a:pt x="0" y="27"/>
                    </a:lnTo>
                    <a:lnTo>
                      <a:pt x="0" y="26"/>
                    </a:lnTo>
                    <a:lnTo>
                      <a:pt x="0" y="24"/>
                    </a:lnTo>
                    <a:lnTo>
                      <a:pt x="9" y="20"/>
                    </a:lnTo>
                    <a:lnTo>
                      <a:pt x="18" y="18"/>
                    </a:lnTo>
                    <a:lnTo>
                      <a:pt x="27" y="14"/>
                    </a:lnTo>
                    <a:lnTo>
                      <a:pt x="36" y="12"/>
                    </a:lnTo>
                    <a:lnTo>
                      <a:pt x="46" y="10"/>
                    </a:lnTo>
                    <a:lnTo>
                      <a:pt x="56" y="6"/>
                    </a:lnTo>
                    <a:lnTo>
                      <a:pt x="65" y="4"/>
                    </a:lnTo>
                    <a:lnTo>
                      <a:pt x="75" y="0"/>
                    </a:lnTo>
                    <a:lnTo>
                      <a:pt x="79" y="0"/>
                    </a:lnTo>
                    <a:lnTo>
                      <a:pt x="83" y="1"/>
                    </a:lnTo>
                    <a:lnTo>
                      <a:pt x="87" y="1"/>
                    </a:lnTo>
                    <a:lnTo>
                      <a:pt x="90" y="3"/>
                    </a:lnTo>
                    <a:lnTo>
                      <a:pt x="89" y="6"/>
                    </a:lnTo>
                    <a:lnTo>
                      <a:pt x="89" y="10"/>
                    </a:lnTo>
                    <a:lnTo>
                      <a:pt x="89" y="13"/>
                    </a:lnTo>
                    <a:lnTo>
                      <a:pt x="89" y="17"/>
                    </a:lnTo>
                    <a:lnTo>
                      <a:pt x="80" y="20"/>
                    </a:lnTo>
                    <a:lnTo>
                      <a:pt x="72" y="22"/>
                    </a:lnTo>
                    <a:lnTo>
                      <a:pt x="65" y="24"/>
                    </a:lnTo>
                    <a:lnTo>
                      <a:pt x="58" y="26"/>
                    </a:lnTo>
                    <a:lnTo>
                      <a:pt x="48" y="27"/>
                    </a:lnTo>
                    <a:lnTo>
                      <a:pt x="36" y="28"/>
                    </a:lnTo>
                    <a:lnTo>
                      <a:pt x="21" y="29"/>
                    </a:lnTo>
                    <a:lnTo>
                      <a:pt x="0" y="32"/>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2" name="Freeform 22"/>
              <p:cNvSpPr>
                <a:spLocks/>
              </p:cNvSpPr>
              <p:nvPr/>
            </p:nvSpPr>
            <p:spPr bwMode="auto">
              <a:xfrm>
                <a:off x="2667" y="2595"/>
                <a:ext cx="57" cy="10"/>
              </a:xfrm>
              <a:custGeom>
                <a:avLst/>
                <a:gdLst>
                  <a:gd name="T0" fmla="*/ 28 w 57"/>
                  <a:gd name="T1" fmla="*/ 10 h 10"/>
                  <a:gd name="T2" fmla="*/ 20 w 57"/>
                  <a:gd name="T3" fmla="*/ 10 h 10"/>
                  <a:gd name="T4" fmla="*/ 13 w 57"/>
                  <a:gd name="T5" fmla="*/ 9 h 10"/>
                  <a:gd name="T6" fmla="*/ 7 w 57"/>
                  <a:gd name="T7" fmla="*/ 9 h 10"/>
                  <a:gd name="T8" fmla="*/ 0 w 57"/>
                  <a:gd name="T9" fmla="*/ 9 h 10"/>
                  <a:gd name="T10" fmla="*/ 0 w 57"/>
                  <a:gd name="T11" fmla="*/ 7 h 10"/>
                  <a:gd name="T12" fmla="*/ 0 w 57"/>
                  <a:gd name="T13" fmla="*/ 4 h 10"/>
                  <a:gd name="T14" fmla="*/ 0 w 57"/>
                  <a:gd name="T15" fmla="*/ 2 h 10"/>
                  <a:gd name="T16" fmla="*/ 0 w 57"/>
                  <a:gd name="T17" fmla="*/ 0 h 10"/>
                  <a:gd name="T18" fmla="*/ 7 w 57"/>
                  <a:gd name="T19" fmla="*/ 1 h 10"/>
                  <a:gd name="T20" fmla="*/ 13 w 57"/>
                  <a:gd name="T21" fmla="*/ 1 h 10"/>
                  <a:gd name="T22" fmla="*/ 20 w 57"/>
                  <a:gd name="T23" fmla="*/ 2 h 10"/>
                  <a:gd name="T24" fmla="*/ 28 w 57"/>
                  <a:gd name="T25" fmla="*/ 3 h 10"/>
                  <a:gd name="T26" fmla="*/ 34 w 57"/>
                  <a:gd name="T27" fmla="*/ 4 h 10"/>
                  <a:gd name="T28" fmla="*/ 42 w 57"/>
                  <a:gd name="T29" fmla="*/ 4 h 10"/>
                  <a:gd name="T30" fmla="*/ 49 w 57"/>
                  <a:gd name="T31" fmla="*/ 5 h 10"/>
                  <a:gd name="T32" fmla="*/ 57 w 57"/>
                  <a:gd name="T33" fmla="*/ 5 h 10"/>
                  <a:gd name="T34" fmla="*/ 53 w 57"/>
                  <a:gd name="T35" fmla="*/ 8 h 10"/>
                  <a:gd name="T36" fmla="*/ 49 w 57"/>
                  <a:gd name="T37" fmla="*/ 9 h 10"/>
                  <a:gd name="T38" fmla="*/ 41 w 57"/>
                  <a:gd name="T39" fmla="*/ 10 h 10"/>
                  <a:gd name="T40" fmla="*/ 28 w 57"/>
                  <a:gd name="T41" fmla="*/ 1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
                  <a:gd name="T65" fmla="*/ 57 w 57"/>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
                    <a:moveTo>
                      <a:pt x="28" y="10"/>
                    </a:moveTo>
                    <a:lnTo>
                      <a:pt x="20" y="10"/>
                    </a:lnTo>
                    <a:lnTo>
                      <a:pt x="13" y="9"/>
                    </a:lnTo>
                    <a:lnTo>
                      <a:pt x="7" y="9"/>
                    </a:lnTo>
                    <a:lnTo>
                      <a:pt x="0" y="9"/>
                    </a:lnTo>
                    <a:lnTo>
                      <a:pt x="0" y="7"/>
                    </a:lnTo>
                    <a:lnTo>
                      <a:pt x="0" y="4"/>
                    </a:lnTo>
                    <a:lnTo>
                      <a:pt x="0" y="2"/>
                    </a:lnTo>
                    <a:lnTo>
                      <a:pt x="0" y="0"/>
                    </a:lnTo>
                    <a:lnTo>
                      <a:pt x="7" y="1"/>
                    </a:lnTo>
                    <a:lnTo>
                      <a:pt x="13" y="1"/>
                    </a:lnTo>
                    <a:lnTo>
                      <a:pt x="20" y="2"/>
                    </a:lnTo>
                    <a:lnTo>
                      <a:pt x="28" y="3"/>
                    </a:lnTo>
                    <a:lnTo>
                      <a:pt x="34" y="4"/>
                    </a:lnTo>
                    <a:lnTo>
                      <a:pt x="42" y="4"/>
                    </a:lnTo>
                    <a:lnTo>
                      <a:pt x="49" y="5"/>
                    </a:lnTo>
                    <a:lnTo>
                      <a:pt x="57" y="5"/>
                    </a:lnTo>
                    <a:lnTo>
                      <a:pt x="53" y="8"/>
                    </a:lnTo>
                    <a:lnTo>
                      <a:pt x="49" y="9"/>
                    </a:lnTo>
                    <a:lnTo>
                      <a:pt x="41" y="10"/>
                    </a:lnTo>
                    <a:lnTo>
                      <a:pt x="28" y="10"/>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3" name="Freeform 23"/>
              <p:cNvSpPr>
                <a:spLocks/>
              </p:cNvSpPr>
              <p:nvPr/>
            </p:nvSpPr>
            <p:spPr bwMode="auto">
              <a:xfrm>
                <a:off x="1584" y="2328"/>
                <a:ext cx="614" cy="1608"/>
              </a:xfrm>
              <a:custGeom>
                <a:avLst/>
                <a:gdLst>
                  <a:gd name="T0" fmla="*/ 411 w 614"/>
                  <a:gd name="T1" fmla="*/ 1598 h 1608"/>
                  <a:gd name="T2" fmla="*/ 397 w 614"/>
                  <a:gd name="T3" fmla="*/ 1580 h 1608"/>
                  <a:gd name="T4" fmla="*/ 398 w 614"/>
                  <a:gd name="T5" fmla="*/ 1556 h 1608"/>
                  <a:gd name="T6" fmla="*/ 370 w 614"/>
                  <a:gd name="T7" fmla="*/ 1552 h 1608"/>
                  <a:gd name="T8" fmla="*/ 343 w 614"/>
                  <a:gd name="T9" fmla="*/ 1546 h 1608"/>
                  <a:gd name="T10" fmla="*/ 323 w 614"/>
                  <a:gd name="T11" fmla="*/ 1524 h 1608"/>
                  <a:gd name="T12" fmla="*/ 294 w 614"/>
                  <a:gd name="T13" fmla="*/ 1517 h 1608"/>
                  <a:gd name="T14" fmla="*/ 258 w 614"/>
                  <a:gd name="T15" fmla="*/ 1521 h 1608"/>
                  <a:gd name="T16" fmla="*/ 244 w 614"/>
                  <a:gd name="T17" fmla="*/ 1502 h 1608"/>
                  <a:gd name="T18" fmla="*/ 261 w 614"/>
                  <a:gd name="T19" fmla="*/ 1466 h 1608"/>
                  <a:gd name="T20" fmla="*/ 179 w 614"/>
                  <a:gd name="T21" fmla="*/ 936 h 1608"/>
                  <a:gd name="T22" fmla="*/ 105 w 614"/>
                  <a:gd name="T23" fmla="*/ 524 h 1608"/>
                  <a:gd name="T24" fmla="*/ 67 w 614"/>
                  <a:gd name="T25" fmla="*/ 320 h 1608"/>
                  <a:gd name="T26" fmla="*/ 45 w 614"/>
                  <a:gd name="T27" fmla="*/ 205 h 1608"/>
                  <a:gd name="T28" fmla="*/ 34 w 614"/>
                  <a:gd name="T29" fmla="*/ 166 h 1608"/>
                  <a:gd name="T30" fmla="*/ 16 w 614"/>
                  <a:gd name="T31" fmla="*/ 159 h 1608"/>
                  <a:gd name="T32" fmla="*/ 3 w 614"/>
                  <a:gd name="T33" fmla="*/ 133 h 1608"/>
                  <a:gd name="T34" fmla="*/ 5 w 614"/>
                  <a:gd name="T35" fmla="*/ 118 h 1608"/>
                  <a:gd name="T36" fmla="*/ 37 w 614"/>
                  <a:gd name="T37" fmla="*/ 102 h 1608"/>
                  <a:gd name="T38" fmla="*/ 47 w 614"/>
                  <a:gd name="T39" fmla="*/ 76 h 1608"/>
                  <a:gd name="T40" fmla="*/ 66 w 614"/>
                  <a:gd name="T41" fmla="*/ 65 h 1608"/>
                  <a:gd name="T42" fmla="*/ 90 w 614"/>
                  <a:gd name="T43" fmla="*/ 58 h 1608"/>
                  <a:gd name="T44" fmla="*/ 94 w 614"/>
                  <a:gd name="T45" fmla="*/ 42 h 1608"/>
                  <a:gd name="T46" fmla="*/ 113 w 614"/>
                  <a:gd name="T47" fmla="*/ 7 h 1608"/>
                  <a:gd name="T48" fmla="*/ 136 w 614"/>
                  <a:gd name="T49" fmla="*/ 2 h 1608"/>
                  <a:gd name="T50" fmla="*/ 155 w 614"/>
                  <a:gd name="T51" fmla="*/ 0 h 1608"/>
                  <a:gd name="T52" fmla="*/ 177 w 614"/>
                  <a:gd name="T53" fmla="*/ 7 h 1608"/>
                  <a:gd name="T54" fmla="*/ 192 w 614"/>
                  <a:gd name="T55" fmla="*/ 30 h 1608"/>
                  <a:gd name="T56" fmla="*/ 237 w 614"/>
                  <a:gd name="T57" fmla="*/ 36 h 1608"/>
                  <a:gd name="T58" fmla="*/ 258 w 614"/>
                  <a:gd name="T59" fmla="*/ 37 h 1608"/>
                  <a:gd name="T60" fmla="*/ 279 w 614"/>
                  <a:gd name="T61" fmla="*/ 55 h 1608"/>
                  <a:gd name="T62" fmla="*/ 314 w 614"/>
                  <a:gd name="T63" fmla="*/ 63 h 1608"/>
                  <a:gd name="T64" fmla="*/ 336 w 614"/>
                  <a:gd name="T65" fmla="*/ 64 h 1608"/>
                  <a:gd name="T66" fmla="*/ 354 w 614"/>
                  <a:gd name="T67" fmla="*/ 90 h 1608"/>
                  <a:gd name="T68" fmla="*/ 354 w 614"/>
                  <a:gd name="T69" fmla="*/ 105 h 1608"/>
                  <a:gd name="T70" fmla="*/ 336 w 614"/>
                  <a:gd name="T71" fmla="*/ 116 h 1608"/>
                  <a:gd name="T72" fmla="*/ 343 w 614"/>
                  <a:gd name="T73" fmla="*/ 197 h 1608"/>
                  <a:gd name="T74" fmla="*/ 373 w 614"/>
                  <a:gd name="T75" fmla="*/ 374 h 1608"/>
                  <a:gd name="T76" fmla="*/ 399 w 614"/>
                  <a:gd name="T77" fmla="*/ 513 h 1608"/>
                  <a:gd name="T78" fmla="*/ 426 w 614"/>
                  <a:gd name="T79" fmla="*/ 652 h 1608"/>
                  <a:gd name="T80" fmla="*/ 448 w 614"/>
                  <a:gd name="T81" fmla="*/ 745 h 1608"/>
                  <a:gd name="T82" fmla="*/ 469 w 614"/>
                  <a:gd name="T83" fmla="*/ 827 h 1608"/>
                  <a:gd name="T84" fmla="*/ 503 w 614"/>
                  <a:gd name="T85" fmla="*/ 1008 h 1608"/>
                  <a:gd name="T86" fmla="*/ 556 w 614"/>
                  <a:gd name="T87" fmla="*/ 1302 h 1608"/>
                  <a:gd name="T88" fmla="*/ 586 w 614"/>
                  <a:gd name="T89" fmla="*/ 1415 h 1608"/>
                  <a:gd name="T90" fmla="*/ 606 w 614"/>
                  <a:gd name="T91" fmla="*/ 1428 h 1608"/>
                  <a:gd name="T92" fmla="*/ 613 w 614"/>
                  <a:gd name="T93" fmla="*/ 1445 h 1608"/>
                  <a:gd name="T94" fmla="*/ 607 w 614"/>
                  <a:gd name="T95" fmla="*/ 1464 h 1608"/>
                  <a:gd name="T96" fmla="*/ 577 w 614"/>
                  <a:gd name="T97" fmla="*/ 1476 h 1608"/>
                  <a:gd name="T98" fmla="*/ 538 w 614"/>
                  <a:gd name="T99" fmla="*/ 1485 h 1608"/>
                  <a:gd name="T100" fmla="*/ 530 w 614"/>
                  <a:gd name="T101" fmla="*/ 1508 h 1608"/>
                  <a:gd name="T102" fmla="*/ 519 w 614"/>
                  <a:gd name="T103" fmla="*/ 1528 h 1608"/>
                  <a:gd name="T104" fmla="*/ 495 w 614"/>
                  <a:gd name="T105" fmla="*/ 1539 h 1608"/>
                  <a:gd name="T106" fmla="*/ 488 w 614"/>
                  <a:gd name="T107" fmla="*/ 1582 h 1608"/>
                  <a:gd name="T108" fmla="*/ 473 w 614"/>
                  <a:gd name="T109" fmla="*/ 1599 h 1608"/>
                  <a:gd name="T110" fmla="*/ 448 w 614"/>
                  <a:gd name="T111" fmla="*/ 1607 h 16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4"/>
                  <a:gd name="T169" fmla="*/ 0 h 1608"/>
                  <a:gd name="T170" fmla="*/ 614 w 614"/>
                  <a:gd name="T171" fmla="*/ 1608 h 16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4" h="1608">
                    <a:moveTo>
                      <a:pt x="441" y="1608"/>
                    </a:moveTo>
                    <a:lnTo>
                      <a:pt x="426" y="1602"/>
                    </a:lnTo>
                    <a:lnTo>
                      <a:pt x="418" y="1599"/>
                    </a:lnTo>
                    <a:lnTo>
                      <a:pt x="411" y="1598"/>
                    </a:lnTo>
                    <a:lnTo>
                      <a:pt x="405" y="1598"/>
                    </a:lnTo>
                    <a:lnTo>
                      <a:pt x="401" y="1592"/>
                    </a:lnTo>
                    <a:lnTo>
                      <a:pt x="398" y="1587"/>
                    </a:lnTo>
                    <a:lnTo>
                      <a:pt x="397" y="1580"/>
                    </a:lnTo>
                    <a:lnTo>
                      <a:pt x="395" y="1567"/>
                    </a:lnTo>
                    <a:lnTo>
                      <a:pt x="397" y="1564"/>
                    </a:lnTo>
                    <a:lnTo>
                      <a:pt x="397" y="1559"/>
                    </a:lnTo>
                    <a:lnTo>
                      <a:pt x="398" y="1556"/>
                    </a:lnTo>
                    <a:lnTo>
                      <a:pt x="398" y="1552"/>
                    </a:lnTo>
                    <a:lnTo>
                      <a:pt x="389" y="1552"/>
                    </a:lnTo>
                    <a:lnTo>
                      <a:pt x="380" y="1552"/>
                    </a:lnTo>
                    <a:lnTo>
                      <a:pt x="370" y="1552"/>
                    </a:lnTo>
                    <a:lnTo>
                      <a:pt x="361" y="1552"/>
                    </a:lnTo>
                    <a:lnTo>
                      <a:pt x="354" y="1550"/>
                    </a:lnTo>
                    <a:lnTo>
                      <a:pt x="349" y="1549"/>
                    </a:lnTo>
                    <a:lnTo>
                      <a:pt x="343" y="1546"/>
                    </a:lnTo>
                    <a:lnTo>
                      <a:pt x="336" y="1544"/>
                    </a:lnTo>
                    <a:lnTo>
                      <a:pt x="329" y="1536"/>
                    </a:lnTo>
                    <a:lnTo>
                      <a:pt x="325" y="1531"/>
                    </a:lnTo>
                    <a:lnTo>
                      <a:pt x="323" y="1524"/>
                    </a:lnTo>
                    <a:lnTo>
                      <a:pt x="319" y="1515"/>
                    </a:lnTo>
                    <a:lnTo>
                      <a:pt x="311" y="1516"/>
                    </a:lnTo>
                    <a:lnTo>
                      <a:pt x="302" y="1516"/>
                    </a:lnTo>
                    <a:lnTo>
                      <a:pt x="294" y="1517"/>
                    </a:lnTo>
                    <a:lnTo>
                      <a:pt x="285" y="1518"/>
                    </a:lnTo>
                    <a:lnTo>
                      <a:pt x="275" y="1518"/>
                    </a:lnTo>
                    <a:lnTo>
                      <a:pt x="266" y="1520"/>
                    </a:lnTo>
                    <a:lnTo>
                      <a:pt x="258" y="1521"/>
                    </a:lnTo>
                    <a:lnTo>
                      <a:pt x="249" y="1522"/>
                    </a:lnTo>
                    <a:lnTo>
                      <a:pt x="248" y="1515"/>
                    </a:lnTo>
                    <a:lnTo>
                      <a:pt x="245" y="1508"/>
                    </a:lnTo>
                    <a:lnTo>
                      <a:pt x="244" y="1502"/>
                    </a:lnTo>
                    <a:lnTo>
                      <a:pt x="241" y="1495"/>
                    </a:lnTo>
                    <a:lnTo>
                      <a:pt x="248" y="1483"/>
                    </a:lnTo>
                    <a:lnTo>
                      <a:pt x="254" y="1475"/>
                    </a:lnTo>
                    <a:lnTo>
                      <a:pt x="261" y="1466"/>
                    </a:lnTo>
                    <a:lnTo>
                      <a:pt x="273" y="1453"/>
                    </a:lnTo>
                    <a:lnTo>
                      <a:pt x="237" y="1258"/>
                    </a:lnTo>
                    <a:lnTo>
                      <a:pt x="207" y="1085"/>
                    </a:lnTo>
                    <a:lnTo>
                      <a:pt x="179" y="936"/>
                    </a:lnTo>
                    <a:lnTo>
                      <a:pt x="157" y="807"/>
                    </a:lnTo>
                    <a:lnTo>
                      <a:pt x="137" y="696"/>
                    </a:lnTo>
                    <a:lnTo>
                      <a:pt x="120" y="603"/>
                    </a:lnTo>
                    <a:lnTo>
                      <a:pt x="105" y="524"/>
                    </a:lnTo>
                    <a:lnTo>
                      <a:pt x="94" y="459"/>
                    </a:lnTo>
                    <a:lnTo>
                      <a:pt x="83" y="404"/>
                    </a:lnTo>
                    <a:lnTo>
                      <a:pt x="75" y="359"/>
                    </a:lnTo>
                    <a:lnTo>
                      <a:pt x="67" y="320"/>
                    </a:lnTo>
                    <a:lnTo>
                      <a:pt x="61" y="288"/>
                    </a:lnTo>
                    <a:lnTo>
                      <a:pt x="55" y="260"/>
                    </a:lnTo>
                    <a:lnTo>
                      <a:pt x="50" y="232"/>
                    </a:lnTo>
                    <a:lnTo>
                      <a:pt x="45" y="205"/>
                    </a:lnTo>
                    <a:lnTo>
                      <a:pt x="38" y="176"/>
                    </a:lnTo>
                    <a:lnTo>
                      <a:pt x="37" y="173"/>
                    </a:lnTo>
                    <a:lnTo>
                      <a:pt x="36" y="170"/>
                    </a:lnTo>
                    <a:lnTo>
                      <a:pt x="34" y="166"/>
                    </a:lnTo>
                    <a:lnTo>
                      <a:pt x="33" y="163"/>
                    </a:lnTo>
                    <a:lnTo>
                      <a:pt x="28" y="162"/>
                    </a:lnTo>
                    <a:lnTo>
                      <a:pt x="22" y="161"/>
                    </a:lnTo>
                    <a:lnTo>
                      <a:pt x="16" y="159"/>
                    </a:lnTo>
                    <a:lnTo>
                      <a:pt x="11" y="158"/>
                    </a:lnTo>
                    <a:lnTo>
                      <a:pt x="8" y="150"/>
                    </a:lnTo>
                    <a:lnTo>
                      <a:pt x="5" y="142"/>
                    </a:lnTo>
                    <a:lnTo>
                      <a:pt x="3" y="133"/>
                    </a:lnTo>
                    <a:lnTo>
                      <a:pt x="0" y="123"/>
                    </a:lnTo>
                    <a:lnTo>
                      <a:pt x="1" y="121"/>
                    </a:lnTo>
                    <a:lnTo>
                      <a:pt x="4" y="119"/>
                    </a:lnTo>
                    <a:lnTo>
                      <a:pt x="5" y="118"/>
                    </a:lnTo>
                    <a:lnTo>
                      <a:pt x="7" y="115"/>
                    </a:lnTo>
                    <a:lnTo>
                      <a:pt x="24" y="109"/>
                    </a:lnTo>
                    <a:lnTo>
                      <a:pt x="33" y="105"/>
                    </a:lnTo>
                    <a:lnTo>
                      <a:pt x="37" y="102"/>
                    </a:lnTo>
                    <a:lnTo>
                      <a:pt x="40" y="98"/>
                    </a:lnTo>
                    <a:lnTo>
                      <a:pt x="42" y="87"/>
                    </a:lnTo>
                    <a:lnTo>
                      <a:pt x="45" y="80"/>
                    </a:lnTo>
                    <a:lnTo>
                      <a:pt x="47" y="76"/>
                    </a:lnTo>
                    <a:lnTo>
                      <a:pt x="50" y="70"/>
                    </a:lnTo>
                    <a:lnTo>
                      <a:pt x="55" y="69"/>
                    </a:lnTo>
                    <a:lnTo>
                      <a:pt x="61" y="67"/>
                    </a:lnTo>
                    <a:lnTo>
                      <a:pt x="66" y="65"/>
                    </a:lnTo>
                    <a:lnTo>
                      <a:pt x="72" y="64"/>
                    </a:lnTo>
                    <a:lnTo>
                      <a:pt x="78" y="62"/>
                    </a:lnTo>
                    <a:lnTo>
                      <a:pt x="83" y="60"/>
                    </a:lnTo>
                    <a:lnTo>
                      <a:pt x="90" y="58"/>
                    </a:lnTo>
                    <a:lnTo>
                      <a:pt x="95" y="57"/>
                    </a:lnTo>
                    <a:lnTo>
                      <a:pt x="95" y="52"/>
                    </a:lnTo>
                    <a:lnTo>
                      <a:pt x="94" y="47"/>
                    </a:lnTo>
                    <a:lnTo>
                      <a:pt x="94" y="42"/>
                    </a:lnTo>
                    <a:lnTo>
                      <a:pt x="92" y="37"/>
                    </a:lnTo>
                    <a:lnTo>
                      <a:pt x="103" y="21"/>
                    </a:lnTo>
                    <a:lnTo>
                      <a:pt x="108" y="12"/>
                    </a:lnTo>
                    <a:lnTo>
                      <a:pt x="113" y="7"/>
                    </a:lnTo>
                    <a:lnTo>
                      <a:pt x="120" y="3"/>
                    </a:lnTo>
                    <a:lnTo>
                      <a:pt x="125" y="3"/>
                    </a:lnTo>
                    <a:lnTo>
                      <a:pt x="130" y="2"/>
                    </a:lnTo>
                    <a:lnTo>
                      <a:pt x="136" y="2"/>
                    </a:lnTo>
                    <a:lnTo>
                      <a:pt x="141" y="1"/>
                    </a:lnTo>
                    <a:lnTo>
                      <a:pt x="146" y="1"/>
                    </a:lnTo>
                    <a:lnTo>
                      <a:pt x="150" y="1"/>
                    </a:lnTo>
                    <a:lnTo>
                      <a:pt x="155" y="0"/>
                    </a:lnTo>
                    <a:lnTo>
                      <a:pt x="161" y="0"/>
                    </a:lnTo>
                    <a:lnTo>
                      <a:pt x="166" y="2"/>
                    </a:lnTo>
                    <a:lnTo>
                      <a:pt x="171" y="5"/>
                    </a:lnTo>
                    <a:lnTo>
                      <a:pt x="177" y="7"/>
                    </a:lnTo>
                    <a:lnTo>
                      <a:pt x="182" y="9"/>
                    </a:lnTo>
                    <a:lnTo>
                      <a:pt x="184" y="16"/>
                    </a:lnTo>
                    <a:lnTo>
                      <a:pt x="188" y="23"/>
                    </a:lnTo>
                    <a:lnTo>
                      <a:pt x="192" y="30"/>
                    </a:lnTo>
                    <a:lnTo>
                      <a:pt x="195" y="38"/>
                    </a:lnTo>
                    <a:lnTo>
                      <a:pt x="213" y="37"/>
                    </a:lnTo>
                    <a:lnTo>
                      <a:pt x="227" y="36"/>
                    </a:lnTo>
                    <a:lnTo>
                      <a:pt x="237" y="36"/>
                    </a:lnTo>
                    <a:lnTo>
                      <a:pt x="244" y="36"/>
                    </a:lnTo>
                    <a:lnTo>
                      <a:pt x="250" y="36"/>
                    </a:lnTo>
                    <a:lnTo>
                      <a:pt x="254" y="36"/>
                    </a:lnTo>
                    <a:lnTo>
                      <a:pt x="258" y="37"/>
                    </a:lnTo>
                    <a:lnTo>
                      <a:pt x="264" y="38"/>
                    </a:lnTo>
                    <a:lnTo>
                      <a:pt x="270" y="44"/>
                    </a:lnTo>
                    <a:lnTo>
                      <a:pt x="275" y="49"/>
                    </a:lnTo>
                    <a:lnTo>
                      <a:pt x="279" y="55"/>
                    </a:lnTo>
                    <a:lnTo>
                      <a:pt x="286" y="64"/>
                    </a:lnTo>
                    <a:lnTo>
                      <a:pt x="298" y="64"/>
                    </a:lnTo>
                    <a:lnTo>
                      <a:pt x="307" y="63"/>
                    </a:lnTo>
                    <a:lnTo>
                      <a:pt x="314" y="63"/>
                    </a:lnTo>
                    <a:lnTo>
                      <a:pt x="320" y="63"/>
                    </a:lnTo>
                    <a:lnTo>
                      <a:pt x="325" y="64"/>
                    </a:lnTo>
                    <a:lnTo>
                      <a:pt x="331" y="64"/>
                    </a:lnTo>
                    <a:lnTo>
                      <a:pt x="336" y="64"/>
                    </a:lnTo>
                    <a:lnTo>
                      <a:pt x="344" y="65"/>
                    </a:lnTo>
                    <a:lnTo>
                      <a:pt x="347" y="73"/>
                    </a:lnTo>
                    <a:lnTo>
                      <a:pt x="351" y="81"/>
                    </a:lnTo>
                    <a:lnTo>
                      <a:pt x="354" y="90"/>
                    </a:lnTo>
                    <a:lnTo>
                      <a:pt x="358" y="98"/>
                    </a:lnTo>
                    <a:lnTo>
                      <a:pt x="357" y="100"/>
                    </a:lnTo>
                    <a:lnTo>
                      <a:pt x="356" y="102"/>
                    </a:lnTo>
                    <a:lnTo>
                      <a:pt x="354" y="105"/>
                    </a:lnTo>
                    <a:lnTo>
                      <a:pt x="353" y="108"/>
                    </a:lnTo>
                    <a:lnTo>
                      <a:pt x="348" y="111"/>
                    </a:lnTo>
                    <a:lnTo>
                      <a:pt x="343" y="113"/>
                    </a:lnTo>
                    <a:lnTo>
                      <a:pt x="336" y="116"/>
                    </a:lnTo>
                    <a:lnTo>
                      <a:pt x="331" y="119"/>
                    </a:lnTo>
                    <a:lnTo>
                      <a:pt x="332" y="134"/>
                    </a:lnTo>
                    <a:lnTo>
                      <a:pt x="336" y="161"/>
                    </a:lnTo>
                    <a:lnTo>
                      <a:pt x="343" y="197"/>
                    </a:lnTo>
                    <a:lnTo>
                      <a:pt x="349" y="239"/>
                    </a:lnTo>
                    <a:lnTo>
                      <a:pt x="357" y="284"/>
                    </a:lnTo>
                    <a:lnTo>
                      <a:pt x="365" y="331"/>
                    </a:lnTo>
                    <a:lnTo>
                      <a:pt x="373" y="374"/>
                    </a:lnTo>
                    <a:lnTo>
                      <a:pt x="378" y="411"/>
                    </a:lnTo>
                    <a:lnTo>
                      <a:pt x="385" y="445"/>
                    </a:lnTo>
                    <a:lnTo>
                      <a:pt x="391" y="480"/>
                    </a:lnTo>
                    <a:lnTo>
                      <a:pt x="399" y="513"/>
                    </a:lnTo>
                    <a:lnTo>
                      <a:pt x="406" y="548"/>
                    </a:lnTo>
                    <a:lnTo>
                      <a:pt x="412" y="583"/>
                    </a:lnTo>
                    <a:lnTo>
                      <a:pt x="419" y="617"/>
                    </a:lnTo>
                    <a:lnTo>
                      <a:pt x="426" y="652"/>
                    </a:lnTo>
                    <a:lnTo>
                      <a:pt x="432" y="686"/>
                    </a:lnTo>
                    <a:lnTo>
                      <a:pt x="437" y="706"/>
                    </a:lnTo>
                    <a:lnTo>
                      <a:pt x="443" y="725"/>
                    </a:lnTo>
                    <a:lnTo>
                      <a:pt x="448" y="745"/>
                    </a:lnTo>
                    <a:lnTo>
                      <a:pt x="453" y="766"/>
                    </a:lnTo>
                    <a:lnTo>
                      <a:pt x="459" y="786"/>
                    </a:lnTo>
                    <a:lnTo>
                      <a:pt x="464" y="806"/>
                    </a:lnTo>
                    <a:lnTo>
                      <a:pt x="469" y="827"/>
                    </a:lnTo>
                    <a:lnTo>
                      <a:pt x="474" y="846"/>
                    </a:lnTo>
                    <a:lnTo>
                      <a:pt x="485" y="901"/>
                    </a:lnTo>
                    <a:lnTo>
                      <a:pt x="494" y="955"/>
                    </a:lnTo>
                    <a:lnTo>
                      <a:pt x="503" y="1008"/>
                    </a:lnTo>
                    <a:lnTo>
                      <a:pt x="514" y="1067"/>
                    </a:lnTo>
                    <a:lnTo>
                      <a:pt x="526" y="1132"/>
                    </a:lnTo>
                    <a:lnTo>
                      <a:pt x="539" y="1210"/>
                    </a:lnTo>
                    <a:lnTo>
                      <a:pt x="556" y="1302"/>
                    </a:lnTo>
                    <a:lnTo>
                      <a:pt x="576" y="1411"/>
                    </a:lnTo>
                    <a:lnTo>
                      <a:pt x="581" y="1414"/>
                    </a:lnTo>
                    <a:lnTo>
                      <a:pt x="584" y="1415"/>
                    </a:lnTo>
                    <a:lnTo>
                      <a:pt x="586" y="1415"/>
                    </a:lnTo>
                    <a:lnTo>
                      <a:pt x="592" y="1416"/>
                    </a:lnTo>
                    <a:lnTo>
                      <a:pt x="594" y="1421"/>
                    </a:lnTo>
                    <a:lnTo>
                      <a:pt x="600" y="1424"/>
                    </a:lnTo>
                    <a:lnTo>
                      <a:pt x="606" y="1428"/>
                    </a:lnTo>
                    <a:lnTo>
                      <a:pt x="611" y="1433"/>
                    </a:lnTo>
                    <a:lnTo>
                      <a:pt x="611" y="1437"/>
                    </a:lnTo>
                    <a:lnTo>
                      <a:pt x="613" y="1440"/>
                    </a:lnTo>
                    <a:lnTo>
                      <a:pt x="613" y="1445"/>
                    </a:lnTo>
                    <a:lnTo>
                      <a:pt x="614" y="1448"/>
                    </a:lnTo>
                    <a:lnTo>
                      <a:pt x="611" y="1453"/>
                    </a:lnTo>
                    <a:lnTo>
                      <a:pt x="610" y="1459"/>
                    </a:lnTo>
                    <a:lnTo>
                      <a:pt x="607" y="1464"/>
                    </a:lnTo>
                    <a:lnTo>
                      <a:pt x="605" y="1469"/>
                    </a:lnTo>
                    <a:lnTo>
                      <a:pt x="596" y="1472"/>
                    </a:lnTo>
                    <a:lnTo>
                      <a:pt x="586" y="1474"/>
                    </a:lnTo>
                    <a:lnTo>
                      <a:pt x="577" y="1476"/>
                    </a:lnTo>
                    <a:lnTo>
                      <a:pt x="567" y="1478"/>
                    </a:lnTo>
                    <a:lnTo>
                      <a:pt x="557" y="1480"/>
                    </a:lnTo>
                    <a:lnTo>
                      <a:pt x="548" y="1482"/>
                    </a:lnTo>
                    <a:lnTo>
                      <a:pt x="538" y="1485"/>
                    </a:lnTo>
                    <a:lnTo>
                      <a:pt x="528" y="1487"/>
                    </a:lnTo>
                    <a:lnTo>
                      <a:pt x="528" y="1494"/>
                    </a:lnTo>
                    <a:lnTo>
                      <a:pt x="530" y="1501"/>
                    </a:lnTo>
                    <a:lnTo>
                      <a:pt x="530" y="1508"/>
                    </a:lnTo>
                    <a:lnTo>
                      <a:pt x="530" y="1516"/>
                    </a:lnTo>
                    <a:lnTo>
                      <a:pt x="526" y="1520"/>
                    </a:lnTo>
                    <a:lnTo>
                      <a:pt x="523" y="1524"/>
                    </a:lnTo>
                    <a:lnTo>
                      <a:pt x="519" y="1528"/>
                    </a:lnTo>
                    <a:lnTo>
                      <a:pt x="515" y="1532"/>
                    </a:lnTo>
                    <a:lnTo>
                      <a:pt x="509" y="1535"/>
                    </a:lnTo>
                    <a:lnTo>
                      <a:pt x="502" y="1537"/>
                    </a:lnTo>
                    <a:lnTo>
                      <a:pt x="495" y="1539"/>
                    </a:lnTo>
                    <a:lnTo>
                      <a:pt x="489" y="1542"/>
                    </a:lnTo>
                    <a:lnTo>
                      <a:pt x="490" y="1563"/>
                    </a:lnTo>
                    <a:lnTo>
                      <a:pt x="489" y="1574"/>
                    </a:lnTo>
                    <a:lnTo>
                      <a:pt x="488" y="1582"/>
                    </a:lnTo>
                    <a:lnTo>
                      <a:pt x="485" y="1591"/>
                    </a:lnTo>
                    <a:lnTo>
                      <a:pt x="481" y="1593"/>
                    </a:lnTo>
                    <a:lnTo>
                      <a:pt x="477" y="1596"/>
                    </a:lnTo>
                    <a:lnTo>
                      <a:pt x="473" y="1599"/>
                    </a:lnTo>
                    <a:lnTo>
                      <a:pt x="469" y="1602"/>
                    </a:lnTo>
                    <a:lnTo>
                      <a:pt x="463" y="1603"/>
                    </a:lnTo>
                    <a:lnTo>
                      <a:pt x="456" y="1606"/>
                    </a:lnTo>
                    <a:lnTo>
                      <a:pt x="448" y="1607"/>
                    </a:lnTo>
                    <a:lnTo>
                      <a:pt x="441" y="16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4" name="Freeform 24"/>
              <p:cNvSpPr>
                <a:spLocks/>
              </p:cNvSpPr>
              <p:nvPr/>
            </p:nvSpPr>
            <p:spPr bwMode="auto">
              <a:xfrm>
                <a:off x="1989" y="3878"/>
                <a:ext cx="56" cy="48"/>
              </a:xfrm>
              <a:custGeom>
                <a:avLst/>
                <a:gdLst>
                  <a:gd name="T0" fmla="*/ 34 w 56"/>
                  <a:gd name="T1" fmla="*/ 48 h 48"/>
                  <a:gd name="T2" fmla="*/ 23 w 56"/>
                  <a:gd name="T3" fmla="*/ 45 h 48"/>
                  <a:gd name="T4" fmla="*/ 17 w 56"/>
                  <a:gd name="T5" fmla="*/ 43 h 48"/>
                  <a:gd name="T6" fmla="*/ 13 w 56"/>
                  <a:gd name="T7" fmla="*/ 41 h 48"/>
                  <a:gd name="T8" fmla="*/ 9 w 56"/>
                  <a:gd name="T9" fmla="*/ 36 h 48"/>
                  <a:gd name="T10" fmla="*/ 6 w 56"/>
                  <a:gd name="T11" fmla="*/ 30 h 48"/>
                  <a:gd name="T12" fmla="*/ 5 w 56"/>
                  <a:gd name="T13" fmla="*/ 23 h 48"/>
                  <a:gd name="T14" fmla="*/ 2 w 56"/>
                  <a:gd name="T15" fmla="*/ 17 h 48"/>
                  <a:gd name="T16" fmla="*/ 0 w 56"/>
                  <a:gd name="T17" fmla="*/ 11 h 48"/>
                  <a:gd name="T18" fmla="*/ 9 w 56"/>
                  <a:gd name="T19" fmla="*/ 6 h 48"/>
                  <a:gd name="T20" fmla="*/ 15 w 56"/>
                  <a:gd name="T21" fmla="*/ 3 h 48"/>
                  <a:gd name="T22" fmla="*/ 21 w 56"/>
                  <a:gd name="T23" fmla="*/ 1 h 48"/>
                  <a:gd name="T24" fmla="*/ 27 w 56"/>
                  <a:gd name="T25" fmla="*/ 0 h 48"/>
                  <a:gd name="T26" fmla="*/ 34 w 56"/>
                  <a:gd name="T27" fmla="*/ 4 h 48"/>
                  <a:gd name="T28" fmla="*/ 40 w 56"/>
                  <a:gd name="T29" fmla="*/ 8 h 48"/>
                  <a:gd name="T30" fmla="*/ 47 w 56"/>
                  <a:gd name="T31" fmla="*/ 11 h 48"/>
                  <a:gd name="T32" fmla="*/ 54 w 56"/>
                  <a:gd name="T33" fmla="*/ 16 h 48"/>
                  <a:gd name="T34" fmla="*/ 55 w 56"/>
                  <a:gd name="T35" fmla="*/ 20 h 48"/>
                  <a:gd name="T36" fmla="*/ 55 w 56"/>
                  <a:gd name="T37" fmla="*/ 23 h 48"/>
                  <a:gd name="T38" fmla="*/ 55 w 56"/>
                  <a:gd name="T39" fmla="*/ 27 h 48"/>
                  <a:gd name="T40" fmla="*/ 56 w 56"/>
                  <a:gd name="T41" fmla="*/ 30 h 48"/>
                  <a:gd name="T42" fmla="*/ 54 w 56"/>
                  <a:gd name="T43" fmla="*/ 34 h 48"/>
                  <a:gd name="T44" fmla="*/ 51 w 56"/>
                  <a:gd name="T45" fmla="*/ 37 h 48"/>
                  <a:gd name="T46" fmla="*/ 48 w 56"/>
                  <a:gd name="T47" fmla="*/ 41 h 48"/>
                  <a:gd name="T48" fmla="*/ 46 w 56"/>
                  <a:gd name="T49" fmla="*/ 45 h 48"/>
                  <a:gd name="T50" fmla="*/ 43 w 56"/>
                  <a:gd name="T51" fmla="*/ 46 h 48"/>
                  <a:gd name="T52" fmla="*/ 40 w 56"/>
                  <a:gd name="T53" fmla="*/ 46 h 48"/>
                  <a:gd name="T54" fmla="*/ 36 w 56"/>
                  <a:gd name="T55" fmla="*/ 48 h 48"/>
                  <a:gd name="T56" fmla="*/ 34 w 56"/>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48"/>
                  <a:gd name="T89" fmla="*/ 56 w 56"/>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48">
                    <a:moveTo>
                      <a:pt x="34" y="48"/>
                    </a:moveTo>
                    <a:lnTo>
                      <a:pt x="23" y="45"/>
                    </a:lnTo>
                    <a:lnTo>
                      <a:pt x="17" y="43"/>
                    </a:lnTo>
                    <a:lnTo>
                      <a:pt x="13" y="41"/>
                    </a:lnTo>
                    <a:lnTo>
                      <a:pt x="9" y="36"/>
                    </a:lnTo>
                    <a:lnTo>
                      <a:pt x="6" y="30"/>
                    </a:lnTo>
                    <a:lnTo>
                      <a:pt x="5" y="23"/>
                    </a:lnTo>
                    <a:lnTo>
                      <a:pt x="2" y="17"/>
                    </a:lnTo>
                    <a:lnTo>
                      <a:pt x="0" y="11"/>
                    </a:lnTo>
                    <a:lnTo>
                      <a:pt x="9" y="6"/>
                    </a:lnTo>
                    <a:lnTo>
                      <a:pt x="15" y="3"/>
                    </a:lnTo>
                    <a:lnTo>
                      <a:pt x="21" y="1"/>
                    </a:lnTo>
                    <a:lnTo>
                      <a:pt x="27" y="0"/>
                    </a:lnTo>
                    <a:lnTo>
                      <a:pt x="34" y="4"/>
                    </a:lnTo>
                    <a:lnTo>
                      <a:pt x="40" y="8"/>
                    </a:lnTo>
                    <a:lnTo>
                      <a:pt x="47" y="11"/>
                    </a:lnTo>
                    <a:lnTo>
                      <a:pt x="54" y="16"/>
                    </a:lnTo>
                    <a:lnTo>
                      <a:pt x="55" y="20"/>
                    </a:lnTo>
                    <a:lnTo>
                      <a:pt x="55" y="23"/>
                    </a:lnTo>
                    <a:lnTo>
                      <a:pt x="55" y="27"/>
                    </a:lnTo>
                    <a:lnTo>
                      <a:pt x="56" y="30"/>
                    </a:lnTo>
                    <a:lnTo>
                      <a:pt x="54" y="34"/>
                    </a:lnTo>
                    <a:lnTo>
                      <a:pt x="51" y="37"/>
                    </a:lnTo>
                    <a:lnTo>
                      <a:pt x="48" y="41"/>
                    </a:lnTo>
                    <a:lnTo>
                      <a:pt x="46" y="45"/>
                    </a:lnTo>
                    <a:lnTo>
                      <a:pt x="43" y="46"/>
                    </a:lnTo>
                    <a:lnTo>
                      <a:pt x="40" y="46"/>
                    </a:lnTo>
                    <a:lnTo>
                      <a:pt x="36" y="48"/>
                    </a:lnTo>
                    <a:lnTo>
                      <a:pt x="34" y="4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5" name="Freeform 25"/>
              <p:cNvSpPr>
                <a:spLocks/>
              </p:cNvSpPr>
              <p:nvPr/>
            </p:nvSpPr>
            <p:spPr bwMode="auto">
              <a:xfrm>
                <a:off x="1920" y="3818"/>
                <a:ext cx="169" cy="53"/>
              </a:xfrm>
              <a:custGeom>
                <a:avLst/>
                <a:gdLst>
                  <a:gd name="T0" fmla="*/ 61 w 169"/>
                  <a:gd name="T1" fmla="*/ 53 h 53"/>
                  <a:gd name="T2" fmla="*/ 51 w 169"/>
                  <a:gd name="T3" fmla="*/ 52 h 53"/>
                  <a:gd name="T4" fmla="*/ 45 w 169"/>
                  <a:gd name="T5" fmla="*/ 50 h 53"/>
                  <a:gd name="T6" fmla="*/ 40 w 169"/>
                  <a:gd name="T7" fmla="*/ 50 h 53"/>
                  <a:gd name="T8" fmla="*/ 36 w 169"/>
                  <a:gd name="T9" fmla="*/ 50 h 53"/>
                  <a:gd name="T10" fmla="*/ 30 w 169"/>
                  <a:gd name="T11" fmla="*/ 50 h 53"/>
                  <a:gd name="T12" fmla="*/ 26 w 169"/>
                  <a:gd name="T13" fmla="*/ 50 h 53"/>
                  <a:gd name="T14" fmla="*/ 21 w 169"/>
                  <a:gd name="T15" fmla="*/ 50 h 53"/>
                  <a:gd name="T16" fmla="*/ 15 w 169"/>
                  <a:gd name="T17" fmla="*/ 52 h 53"/>
                  <a:gd name="T18" fmla="*/ 9 w 169"/>
                  <a:gd name="T19" fmla="*/ 46 h 53"/>
                  <a:gd name="T20" fmla="*/ 7 w 169"/>
                  <a:gd name="T21" fmla="*/ 41 h 53"/>
                  <a:gd name="T22" fmla="*/ 4 w 169"/>
                  <a:gd name="T23" fmla="*/ 35 h 53"/>
                  <a:gd name="T24" fmla="*/ 0 w 169"/>
                  <a:gd name="T25" fmla="*/ 25 h 53"/>
                  <a:gd name="T26" fmla="*/ 21 w 169"/>
                  <a:gd name="T27" fmla="*/ 21 h 53"/>
                  <a:gd name="T28" fmla="*/ 42 w 169"/>
                  <a:gd name="T29" fmla="*/ 19 h 53"/>
                  <a:gd name="T30" fmla="*/ 63 w 169"/>
                  <a:gd name="T31" fmla="*/ 16 h 53"/>
                  <a:gd name="T32" fmla="*/ 84 w 169"/>
                  <a:gd name="T33" fmla="*/ 12 h 53"/>
                  <a:gd name="T34" fmla="*/ 105 w 169"/>
                  <a:gd name="T35" fmla="*/ 10 h 53"/>
                  <a:gd name="T36" fmla="*/ 127 w 169"/>
                  <a:gd name="T37" fmla="*/ 6 h 53"/>
                  <a:gd name="T38" fmla="*/ 148 w 169"/>
                  <a:gd name="T39" fmla="*/ 4 h 53"/>
                  <a:gd name="T40" fmla="*/ 169 w 169"/>
                  <a:gd name="T41" fmla="*/ 0 h 53"/>
                  <a:gd name="T42" fmla="*/ 169 w 169"/>
                  <a:gd name="T43" fmla="*/ 3 h 53"/>
                  <a:gd name="T44" fmla="*/ 167 w 169"/>
                  <a:gd name="T45" fmla="*/ 6 h 53"/>
                  <a:gd name="T46" fmla="*/ 166 w 169"/>
                  <a:gd name="T47" fmla="*/ 10 h 53"/>
                  <a:gd name="T48" fmla="*/ 165 w 169"/>
                  <a:gd name="T49" fmla="*/ 13 h 53"/>
                  <a:gd name="T50" fmla="*/ 157 w 169"/>
                  <a:gd name="T51" fmla="*/ 19 h 53"/>
                  <a:gd name="T52" fmla="*/ 152 w 169"/>
                  <a:gd name="T53" fmla="*/ 23 h 53"/>
                  <a:gd name="T54" fmla="*/ 146 w 169"/>
                  <a:gd name="T55" fmla="*/ 26 h 53"/>
                  <a:gd name="T56" fmla="*/ 142 w 169"/>
                  <a:gd name="T57" fmla="*/ 28 h 53"/>
                  <a:gd name="T58" fmla="*/ 138 w 169"/>
                  <a:gd name="T59" fmla="*/ 31 h 53"/>
                  <a:gd name="T60" fmla="*/ 133 w 169"/>
                  <a:gd name="T61" fmla="*/ 33 h 53"/>
                  <a:gd name="T62" fmla="*/ 128 w 169"/>
                  <a:gd name="T63" fmla="*/ 35 h 53"/>
                  <a:gd name="T64" fmla="*/ 120 w 169"/>
                  <a:gd name="T65" fmla="*/ 38 h 53"/>
                  <a:gd name="T66" fmla="*/ 104 w 169"/>
                  <a:gd name="T67" fmla="*/ 41 h 53"/>
                  <a:gd name="T68" fmla="*/ 91 w 169"/>
                  <a:gd name="T69" fmla="*/ 43 h 53"/>
                  <a:gd name="T70" fmla="*/ 82 w 169"/>
                  <a:gd name="T71" fmla="*/ 46 h 53"/>
                  <a:gd name="T72" fmla="*/ 75 w 169"/>
                  <a:gd name="T73" fmla="*/ 48 h 53"/>
                  <a:gd name="T74" fmla="*/ 70 w 169"/>
                  <a:gd name="T75" fmla="*/ 49 h 53"/>
                  <a:gd name="T76" fmla="*/ 66 w 169"/>
                  <a:gd name="T77" fmla="*/ 50 h 53"/>
                  <a:gd name="T78" fmla="*/ 63 w 169"/>
                  <a:gd name="T79" fmla="*/ 52 h 53"/>
                  <a:gd name="T80" fmla="*/ 61 w 169"/>
                  <a:gd name="T81" fmla="*/ 5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9"/>
                  <a:gd name="T124" fmla="*/ 0 h 53"/>
                  <a:gd name="T125" fmla="*/ 169 w 16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9" h="53">
                    <a:moveTo>
                      <a:pt x="61" y="53"/>
                    </a:moveTo>
                    <a:lnTo>
                      <a:pt x="51" y="52"/>
                    </a:lnTo>
                    <a:lnTo>
                      <a:pt x="45" y="50"/>
                    </a:lnTo>
                    <a:lnTo>
                      <a:pt x="40" y="50"/>
                    </a:lnTo>
                    <a:lnTo>
                      <a:pt x="36" y="50"/>
                    </a:lnTo>
                    <a:lnTo>
                      <a:pt x="30" y="50"/>
                    </a:lnTo>
                    <a:lnTo>
                      <a:pt x="26" y="50"/>
                    </a:lnTo>
                    <a:lnTo>
                      <a:pt x="21" y="50"/>
                    </a:lnTo>
                    <a:lnTo>
                      <a:pt x="15" y="52"/>
                    </a:lnTo>
                    <a:lnTo>
                      <a:pt x="9" y="46"/>
                    </a:lnTo>
                    <a:lnTo>
                      <a:pt x="7" y="41"/>
                    </a:lnTo>
                    <a:lnTo>
                      <a:pt x="4" y="35"/>
                    </a:lnTo>
                    <a:lnTo>
                      <a:pt x="0" y="25"/>
                    </a:lnTo>
                    <a:lnTo>
                      <a:pt x="21" y="21"/>
                    </a:lnTo>
                    <a:lnTo>
                      <a:pt x="42" y="19"/>
                    </a:lnTo>
                    <a:lnTo>
                      <a:pt x="63" y="16"/>
                    </a:lnTo>
                    <a:lnTo>
                      <a:pt x="84" y="12"/>
                    </a:lnTo>
                    <a:lnTo>
                      <a:pt x="105" y="10"/>
                    </a:lnTo>
                    <a:lnTo>
                      <a:pt x="127" y="6"/>
                    </a:lnTo>
                    <a:lnTo>
                      <a:pt x="148" y="4"/>
                    </a:lnTo>
                    <a:lnTo>
                      <a:pt x="169" y="0"/>
                    </a:lnTo>
                    <a:lnTo>
                      <a:pt x="169" y="3"/>
                    </a:lnTo>
                    <a:lnTo>
                      <a:pt x="167" y="6"/>
                    </a:lnTo>
                    <a:lnTo>
                      <a:pt x="166" y="10"/>
                    </a:lnTo>
                    <a:lnTo>
                      <a:pt x="165" y="13"/>
                    </a:lnTo>
                    <a:lnTo>
                      <a:pt x="157" y="19"/>
                    </a:lnTo>
                    <a:lnTo>
                      <a:pt x="152" y="23"/>
                    </a:lnTo>
                    <a:lnTo>
                      <a:pt x="146" y="26"/>
                    </a:lnTo>
                    <a:lnTo>
                      <a:pt x="142" y="28"/>
                    </a:lnTo>
                    <a:lnTo>
                      <a:pt x="138" y="31"/>
                    </a:lnTo>
                    <a:lnTo>
                      <a:pt x="133" y="33"/>
                    </a:lnTo>
                    <a:lnTo>
                      <a:pt x="128" y="35"/>
                    </a:lnTo>
                    <a:lnTo>
                      <a:pt x="120" y="38"/>
                    </a:lnTo>
                    <a:lnTo>
                      <a:pt x="104" y="41"/>
                    </a:lnTo>
                    <a:lnTo>
                      <a:pt x="91" y="43"/>
                    </a:lnTo>
                    <a:lnTo>
                      <a:pt x="82" y="46"/>
                    </a:lnTo>
                    <a:lnTo>
                      <a:pt x="75" y="48"/>
                    </a:lnTo>
                    <a:lnTo>
                      <a:pt x="70" y="49"/>
                    </a:lnTo>
                    <a:lnTo>
                      <a:pt x="66" y="50"/>
                    </a:lnTo>
                    <a:lnTo>
                      <a:pt x="63" y="52"/>
                    </a:lnTo>
                    <a:lnTo>
                      <a:pt x="61" y="5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6" name="Freeform 26"/>
              <p:cNvSpPr>
                <a:spLocks/>
              </p:cNvSpPr>
              <p:nvPr/>
            </p:nvSpPr>
            <p:spPr bwMode="auto">
              <a:xfrm>
                <a:off x="1840" y="3751"/>
                <a:ext cx="340" cy="88"/>
              </a:xfrm>
              <a:custGeom>
                <a:avLst/>
                <a:gdLst>
                  <a:gd name="T0" fmla="*/ 33 w 340"/>
                  <a:gd name="T1" fmla="*/ 87 h 88"/>
                  <a:gd name="T2" fmla="*/ 25 w 340"/>
                  <a:gd name="T3" fmla="*/ 88 h 88"/>
                  <a:gd name="T4" fmla="*/ 17 w 340"/>
                  <a:gd name="T5" fmla="*/ 88 h 88"/>
                  <a:gd name="T6" fmla="*/ 9 w 340"/>
                  <a:gd name="T7" fmla="*/ 88 h 88"/>
                  <a:gd name="T8" fmla="*/ 0 w 340"/>
                  <a:gd name="T9" fmla="*/ 88 h 88"/>
                  <a:gd name="T10" fmla="*/ 0 w 340"/>
                  <a:gd name="T11" fmla="*/ 81 h 88"/>
                  <a:gd name="T12" fmla="*/ 1 w 340"/>
                  <a:gd name="T13" fmla="*/ 74 h 88"/>
                  <a:gd name="T14" fmla="*/ 1 w 340"/>
                  <a:gd name="T15" fmla="*/ 67 h 88"/>
                  <a:gd name="T16" fmla="*/ 1 w 340"/>
                  <a:gd name="T17" fmla="*/ 59 h 88"/>
                  <a:gd name="T18" fmla="*/ 8 w 340"/>
                  <a:gd name="T19" fmla="*/ 56 h 88"/>
                  <a:gd name="T20" fmla="*/ 14 w 340"/>
                  <a:gd name="T21" fmla="*/ 52 h 88"/>
                  <a:gd name="T22" fmla="*/ 19 w 340"/>
                  <a:gd name="T23" fmla="*/ 49 h 88"/>
                  <a:gd name="T24" fmla="*/ 26 w 340"/>
                  <a:gd name="T25" fmla="*/ 45 h 88"/>
                  <a:gd name="T26" fmla="*/ 73 w 340"/>
                  <a:gd name="T27" fmla="*/ 37 h 88"/>
                  <a:gd name="T28" fmla="*/ 114 w 340"/>
                  <a:gd name="T29" fmla="*/ 31 h 88"/>
                  <a:gd name="T30" fmla="*/ 150 w 340"/>
                  <a:gd name="T31" fmla="*/ 25 h 88"/>
                  <a:gd name="T32" fmla="*/ 180 w 340"/>
                  <a:gd name="T33" fmla="*/ 21 h 88"/>
                  <a:gd name="T34" fmla="*/ 207 w 340"/>
                  <a:gd name="T35" fmla="*/ 16 h 88"/>
                  <a:gd name="T36" fmla="*/ 229 w 340"/>
                  <a:gd name="T37" fmla="*/ 13 h 88"/>
                  <a:gd name="T38" fmla="*/ 247 w 340"/>
                  <a:gd name="T39" fmla="*/ 9 h 88"/>
                  <a:gd name="T40" fmla="*/ 263 w 340"/>
                  <a:gd name="T41" fmla="*/ 7 h 88"/>
                  <a:gd name="T42" fmla="*/ 276 w 340"/>
                  <a:gd name="T43" fmla="*/ 6 h 88"/>
                  <a:gd name="T44" fmla="*/ 286 w 340"/>
                  <a:gd name="T45" fmla="*/ 3 h 88"/>
                  <a:gd name="T46" fmla="*/ 295 w 340"/>
                  <a:gd name="T47" fmla="*/ 2 h 88"/>
                  <a:gd name="T48" fmla="*/ 301 w 340"/>
                  <a:gd name="T49" fmla="*/ 2 h 88"/>
                  <a:gd name="T50" fmla="*/ 308 w 340"/>
                  <a:gd name="T51" fmla="*/ 1 h 88"/>
                  <a:gd name="T52" fmla="*/ 313 w 340"/>
                  <a:gd name="T53" fmla="*/ 1 h 88"/>
                  <a:gd name="T54" fmla="*/ 320 w 340"/>
                  <a:gd name="T55" fmla="*/ 0 h 88"/>
                  <a:gd name="T56" fmla="*/ 325 w 340"/>
                  <a:gd name="T57" fmla="*/ 0 h 88"/>
                  <a:gd name="T58" fmla="*/ 330 w 340"/>
                  <a:gd name="T59" fmla="*/ 3 h 88"/>
                  <a:gd name="T60" fmla="*/ 334 w 340"/>
                  <a:gd name="T61" fmla="*/ 6 h 88"/>
                  <a:gd name="T62" fmla="*/ 337 w 340"/>
                  <a:gd name="T63" fmla="*/ 9 h 88"/>
                  <a:gd name="T64" fmla="*/ 340 w 340"/>
                  <a:gd name="T65" fmla="*/ 14 h 88"/>
                  <a:gd name="T66" fmla="*/ 337 w 340"/>
                  <a:gd name="T67" fmla="*/ 16 h 88"/>
                  <a:gd name="T68" fmla="*/ 333 w 340"/>
                  <a:gd name="T69" fmla="*/ 18 h 88"/>
                  <a:gd name="T70" fmla="*/ 330 w 340"/>
                  <a:gd name="T71" fmla="*/ 20 h 88"/>
                  <a:gd name="T72" fmla="*/ 325 w 340"/>
                  <a:gd name="T73" fmla="*/ 22 h 88"/>
                  <a:gd name="T74" fmla="*/ 320 w 340"/>
                  <a:gd name="T75" fmla="*/ 24 h 88"/>
                  <a:gd name="T76" fmla="*/ 311 w 340"/>
                  <a:gd name="T77" fmla="*/ 28 h 88"/>
                  <a:gd name="T78" fmla="*/ 299 w 340"/>
                  <a:gd name="T79" fmla="*/ 31 h 88"/>
                  <a:gd name="T80" fmla="*/ 283 w 340"/>
                  <a:gd name="T81" fmla="*/ 37 h 88"/>
                  <a:gd name="T82" fmla="*/ 247 w 340"/>
                  <a:gd name="T83" fmla="*/ 45 h 88"/>
                  <a:gd name="T84" fmla="*/ 220 w 340"/>
                  <a:gd name="T85" fmla="*/ 51 h 88"/>
                  <a:gd name="T86" fmla="*/ 199 w 340"/>
                  <a:gd name="T87" fmla="*/ 56 h 88"/>
                  <a:gd name="T88" fmla="*/ 180 w 340"/>
                  <a:gd name="T89" fmla="*/ 59 h 88"/>
                  <a:gd name="T90" fmla="*/ 163 w 340"/>
                  <a:gd name="T91" fmla="*/ 62 h 88"/>
                  <a:gd name="T92" fmla="*/ 146 w 340"/>
                  <a:gd name="T93" fmla="*/ 65 h 88"/>
                  <a:gd name="T94" fmla="*/ 125 w 340"/>
                  <a:gd name="T95" fmla="*/ 69 h 88"/>
                  <a:gd name="T96" fmla="*/ 100 w 340"/>
                  <a:gd name="T97" fmla="*/ 72 h 88"/>
                  <a:gd name="T98" fmla="*/ 96 w 340"/>
                  <a:gd name="T99" fmla="*/ 71 h 88"/>
                  <a:gd name="T100" fmla="*/ 92 w 340"/>
                  <a:gd name="T101" fmla="*/ 71 h 88"/>
                  <a:gd name="T102" fmla="*/ 88 w 340"/>
                  <a:gd name="T103" fmla="*/ 71 h 88"/>
                  <a:gd name="T104" fmla="*/ 84 w 340"/>
                  <a:gd name="T105" fmla="*/ 71 h 88"/>
                  <a:gd name="T106" fmla="*/ 79 w 340"/>
                  <a:gd name="T107" fmla="*/ 72 h 88"/>
                  <a:gd name="T108" fmla="*/ 72 w 340"/>
                  <a:gd name="T109" fmla="*/ 73 h 88"/>
                  <a:gd name="T110" fmla="*/ 63 w 340"/>
                  <a:gd name="T111" fmla="*/ 74 h 88"/>
                  <a:gd name="T112" fmla="*/ 51 w 340"/>
                  <a:gd name="T113" fmla="*/ 77 h 88"/>
                  <a:gd name="T114" fmla="*/ 44 w 340"/>
                  <a:gd name="T115" fmla="*/ 83 h 88"/>
                  <a:gd name="T116" fmla="*/ 40 w 340"/>
                  <a:gd name="T117" fmla="*/ 85 h 88"/>
                  <a:gd name="T118" fmla="*/ 38 w 340"/>
                  <a:gd name="T119" fmla="*/ 86 h 88"/>
                  <a:gd name="T120" fmla="*/ 33 w 340"/>
                  <a:gd name="T121" fmla="*/ 87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0"/>
                  <a:gd name="T184" fmla="*/ 0 h 88"/>
                  <a:gd name="T185" fmla="*/ 340 w 340"/>
                  <a:gd name="T186" fmla="*/ 88 h 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0" h="88">
                    <a:moveTo>
                      <a:pt x="33" y="87"/>
                    </a:moveTo>
                    <a:lnTo>
                      <a:pt x="25" y="88"/>
                    </a:lnTo>
                    <a:lnTo>
                      <a:pt x="17" y="88"/>
                    </a:lnTo>
                    <a:lnTo>
                      <a:pt x="9" y="88"/>
                    </a:lnTo>
                    <a:lnTo>
                      <a:pt x="0" y="88"/>
                    </a:lnTo>
                    <a:lnTo>
                      <a:pt x="0" y="81"/>
                    </a:lnTo>
                    <a:lnTo>
                      <a:pt x="1" y="74"/>
                    </a:lnTo>
                    <a:lnTo>
                      <a:pt x="1" y="67"/>
                    </a:lnTo>
                    <a:lnTo>
                      <a:pt x="1" y="59"/>
                    </a:lnTo>
                    <a:lnTo>
                      <a:pt x="8" y="56"/>
                    </a:lnTo>
                    <a:lnTo>
                      <a:pt x="14" y="52"/>
                    </a:lnTo>
                    <a:lnTo>
                      <a:pt x="19" y="49"/>
                    </a:lnTo>
                    <a:lnTo>
                      <a:pt x="26" y="45"/>
                    </a:lnTo>
                    <a:lnTo>
                      <a:pt x="73" y="37"/>
                    </a:lnTo>
                    <a:lnTo>
                      <a:pt x="114" y="31"/>
                    </a:lnTo>
                    <a:lnTo>
                      <a:pt x="150" y="25"/>
                    </a:lnTo>
                    <a:lnTo>
                      <a:pt x="180" y="21"/>
                    </a:lnTo>
                    <a:lnTo>
                      <a:pt x="207" y="16"/>
                    </a:lnTo>
                    <a:lnTo>
                      <a:pt x="229" y="13"/>
                    </a:lnTo>
                    <a:lnTo>
                      <a:pt x="247" y="9"/>
                    </a:lnTo>
                    <a:lnTo>
                      <a:pt x="263" y="7"/>
                    </a:lnTo>
                    <a:lnTo>
                      <a:pt x="276" y="6"/>
                    </a:lnTo>
                    <a:lnTo>
                      <a:pt x="286" y="3"/>
                    </a:lnTo>
                    <a:lnTo>
                      <a:pt x="295" y="2"/>
                    </a:lnTo>
                    <a:lnTo>
                      <a:pt x="301" y="2"/>
                    </a:lnTo>
                    <a:lnTo>
                      <a:pt x="308" y="1"/>
                    </a:lnTo>
                    <a:lnTo>
                      <a:pt x="313" y="1"/>
                    </a:lnTo>
                    <a:lnTo>
                      <a:pt x="320" y="0"/>
                    </a:lnTo>
                    <a:lnTo>
                      <a:pt x="325" y="0"/>
                    </a:lnTo>
                    <a:lnTo>
                      <a:pt x="330" y="3"/>
                    </a:lnTo>
                    <a:lnTo>
                      <a:pt x="334" y="6"/>
                    </a:lnTo>
                    <a:lnTo>
                      <a:pt x="337" y="9"/>
                    </a:lnTo>
                    <a:lnTo>
                      <a:pt x="340" y="14"/>
                    </a:lnTo>
                    <a:lnTo>
                      <a:pt x="337" y="16"/>
                    </a:lnTo>
                    <a:lnTo>
                      <a:pt x="333" y="18"/>
                    </a:lnTo>
                    <a:lnTo>
                      <a:pt x="330" y="20"/>
                    </a:lnTo>
                    <a:lnTo>
                      <a:pt x="325" y="22"/>
                    </a:lnTo>
                    <a:lnTo>
                      <a:pt x="320" y="24"/>
                    </a:lnTo>
                    <a:lnTo>
                      <a:pt x="311" y="28"/>
                    </a:lnTo>
                    <a:lnTo>
                      <a:pt x="299" y="31"/>
                    </a:lnTo>
                    <a:lnTo>
                      <a:pt x="283" y="37"/>
                    </a:lnTo>
                    <a:lnTo>
                      <a:pt x="247" y="45"/>
                    </a:lnTo>
                    <a:lnTo>
                      <a:pt x="220" y="51"/>
                    </a:lnTo>
                    <a:lnTo>
                      <a:pt x="199" y="56"/>
                    </a:lnTo>
                    <a:lnTo>
                      <a:pt x="180" y="59"/>
                    </a:lnTo>
                    <a:lnTo>
                      <a:pt x="163" y="62"/>
                    </a:lnTo>
                    <a:lnTo>
                      <a:pt x="146" y="65"/>
                    </a:lnTo>
                    <a:lnTo>
                      <a:pt x="125" y="69"/>
                    </a:lnTo>
                    <a:lnTo>
                      <a:pt x="100" y="72"/>
                    </a:lnTo>
                    <a:lnTo>
                      <a:pt x="96" y="71"/>
                    </a:lnTo>
                    <a:lnTo>
                      <a:pt x="92" y="71"/>
                    </a:lnTo>
                    <a:lnTo>
                      <a:pt x="88" y="71"/>
                    </a:lnTo>
                    <a:lnTo>
                      <a:pt x="84" y="71"/>
                    </a:lnTo>
                    <a:lnTo>
                      <a:pt x="79" y="72"/>
                    </a:lnTo>
                    <a:lnTo>
                      <a:pt x="72" y="73"/>
                    </a:lnTo>
                    <a:lnTo>
                      <a:pt x="63" y="74"/>
                    </a:lnTo>
                    <a:lnTo>
                      <a:pt x="51" y="77"/>
                    </a:lnTo>
                    <a:lnTo>
                      <a:pt x="44" y="83"/>
                    </a:lnTo>
                    <a:lnTo>
                      <a:pt x="40" y="85"/>
                    </a:lnTo>
                    <a:lnTo>
                      <a:pt x="38" y="86"/>
                    </a:lnTo>
                    <a:lnTo>
                      <a:pt x="33" y="8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7" name="Freeform 27"/>
              <p:cNvSpPr>
                <a:spLocks/>
              </p:cNvSpPr>
              <p:nvPr/>
            </p:nvSpPr>
            <p:spPr bwMode="auto">
              <a:xfrm>
                <a:off x="1638" y="2453"/>
                <a:ext cx="444" cy="1329"/>
              </a:xfrm>
              <a:custGeom>
                <a:avLst/>
                <a:gdLst>
                  <a:gd name="T0" fmla="*/ 341 w 444"/>
                  <a:gd name="T1" fmla="*/ 1316 h 1329"/>
                  <a:gd name="T2" fmla="*/ 312 w 444"/>
                  <a:gd name="T3" fmla="*/ 1320 h 1329"/>
                  <a:gd name="T4" fmla="*/ 282 w 444"/>
                  <a:gd name="T5" fmla="*/ 1323 h 1329"/>
                  <a:gd name="T6" fmla="*/ 253 w 444"/>
                  <a:gd name="T7" fmla="*/ 1327 h 1329"/>
                  <a:gd name="T8" fmla="*/ 232 w 444"/>
                  <a:gd name="T9" fmla="*/ 1306 h 1329"/>
                  <a:gd name="T10" fmla="*/ 220 w 444"/>
                  <a:gd name="T11" fmla="*/ 1257 h 1329"/>
                  <a:gd name="T12" fmla="*/ 190 w 444"/>
                  <a:gd name="T13" fmla="*/ 1102 h 1329"/>
                  <a:gd name="T14" fmla="*/ 149 w 444"/>
                  <a:gd name="T15" fmla="*/ 883 h 1329"/>
                  <a:gd name="T16" fmla="*/ 117 w 444"/>
                  <a:gd name="T17" fmla="*/ 714 h 1329"/>
                  <a:gd name="T18" fmla="*/ 94 w 444"/>
                  <a:gd name="T19" fmla="*/ 582 h 1329"/>
                  <a:gd name="T20" fmla="*/ 74 w 444"/>
                  <a:gd name="T21" fmla="*/ 470 h 1329"/>
                  <a:gd name="T22" fmla="*/ 55 w 444"/>
                  <a:gd name="T23" fmla="*/ 365 h 1329"/>
                  <a:gd name="T24" fmla="*/ 36 w 444"/>
                  <a:gd name="T25" fmla="*/ 256 h 1329"/>
                  <a:gd name="T26" fmla="*/ 13 w 444"/>
                  <a:gd name="T27" fmla="*/ 124 h 1329"/>
                  <a:gd name="T28" fmla="*/ 1 w 444"/>
                  <a:gd name="T29" fmla="*/ 40 h 1329"/>
                  <a:gd name="T30" fmla="*/ 7 w 444"/>
                  <a:gd name="T31" fmla="*/ 32 h 1329"/>
                  <a:gd name="T32" fmla="*/ 28 w 444"/>
                  <a:gd name="T33" fmla="*/ 25 h 1329"/>
                  <a:gd name="T34" fmla="*/ 54 w 444"/>
                  <a:gd name="T35" fmla="*/ 19 h 1329"/>
                  <a:gd name="T36" fmla="*/ 86 w 444"/>
                  <a:gd name="T37" fmla="*/ 15 h 1329"/>
                  <a:gd name="T38" fmla="*/ 137 w 444"/>
                  <a:gd name="T39" fmla="*/ 8 h 1329"/>
                  <a:gd name="T40" fmla="*/ 181 w 444"/>
                  <a:gd name="T41" fmla="*/ 3 h 1329"/>
                  <a:gd name="T42" fmla="*/ 191 w 444"/>
                  <a:gd name="T43" fmla="*/ 2 h 1329"/>
                  <a:gd name="T44" fmla="*/ 203 w 444"/>
                  <a:gd name="T45" fmla="*/ 1 h 1329"/>
                  <a:gd name="T46" fmla="*/ 215 w 444"/>
                  <a:gd name="T47" fmla="*/ 0 h 1329"/>
                  <a:gd name="T48" fmla="*/ 240 w 444"/>
                  <a:gd name="T49" fmla="*/ 103 h 1329"/>
                  <a:gd name="T50" fmla="*/ 271 w 444"/>
                  <a:gd name="T51" fmla="*/ 281 h 1329"/>
                  <a:gd name="T52" fmla="*/ 299 w 444"/>
                  <a:gd name="T53" fmla="*/ 430 h 1329"/>
                  <a:gd name="T54" fmla="*/ 322 w 444"/>
                  <a:gd name="T55" fmla="*/ 560 h 1329"/>
                  <a:gd name="T56" fmla="*/ 344 w 444"/>
                  <a:gd name="T57" fmla="*/ 684 h 1329"/>
                  <a:gd name="T58" fmla="*/ 366 w 444"/>
                  <a:gd name="T59" fmla="*/ 812 h 1329"/>
                  <a:gd name="T60" fmla="*/ 393 w 444"/>
                  <a:gd name="T61" fmla="*/ 958 h 1329"/>
                  <a:gd name="T62" fmla="*/ 424 w 444"/>
                  <a:gd name="T63" fmla="*/ 1133 h 1329"/>
                  <a:gd name="T64" fmla="*/ 444 w 444"/>
                  <a:gd name="T65" fmla="*/ 1244 h 1329"/>
                  <a:gd name="T66" fmla="*/ 444 w 444"/>
                  <a:gd name="T67" fmla="*/ 1264 h 1329"/>
                  <a:gd name="T68" fmla="*/ 438 w 444"/>
                  <a:gd name="T69" fmla="*/ 1279 h 1329"/>
                  <a:gd name="T70" fmla="*/ 423 w 444"/>
                  <a:gd name="T71" fmla="*/ 1287 h 1329"/>
                  <a:gd name="T72" fmla="*/ 409 w 444"/>
                  <a:gd name="T73" fmla="*/ 1297 h 1329"/>
                  <a:gd name="T74" fmla="*/ 394 w 444"/>
                  <a:gd name="T75" fmla="*/ 1305 h 1329"/>
                  <a:gd name="T76" fmla="*/ 380 w 444"/>
                  <a:gd name="T77" fmla="*/ 1310 h 1329"/>
                  <a:gd name="T78" fmla="*/ 364 w 444"/>
                  <a:gd name="T79" fmla="*/ 1313 h 13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4"/>
                  <a:gd name="T121" fmla="*/ 0 h 1329"/>
                  <a:gd name="T122" fmla="*/ 444 w 444"/>
                  <a:gd name="T123" fmla="*/ 1329 h 13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4" h="1329">
                    <a:moveTo>
                      <a:pt x="356" y="1315"/>
                    </a:moveTo>
                    <a:lnTo>
                      <a:pt x="341" y="1316"/>
                    </a:lnTo>
                    <a:lnTo>
                      <a:pt x="327" y="1319"/>
                    </a:lnTo>
                    <a:lnTo>
                      <a:pt x="312" y="1320"/>
                    </a:lnTo>
                    <a:lnTo>
                      <a:pt x="297" y="1322"/>
                    </a:lnTo>
                    <a:lnTo>
                      <a:pt x="282" y="1323"/>
                    </a:lnTo>
                    <a:lnTo>
                      <a:pt x="268" y="1326"/>
                    </a:lnTo>
                    <a:lnTo>
                      <a:pt x="253" y="1327"/>
                    </a:lnTo>
                    <a:lnTo>
                      <a:pt x="237" y="1329"/>
                    </a:lnTo>
                    <a:lnTo>
                      <a:pt x="232" y="1306"/>
                    </a:lnTo>
                    <a:lnTo>
                      <a:pt x="225" y="1282"/>
                    </a:lnTo>
                    <a:lnTo>
                      <a:pt x="220" y="1257"/>
                    </a:lnTo>
                    <a:lnTo>
                      <a:pt x="214" y="1234"/>
                    </a:lnTo>
                    <a:lnTo>
                      <a:pt x="190" y="1102"/>
                    </a:lnTo>
                    <a:lnTo>
                      <a:pt x="167" y="986"/>
                    </a:lnTo>
                    <a:lnTo>
                      <a:pt x="149" y="883"/>
                    </a:lnTo>
                    <a:lnTo>
                      <a:pt x="132" y="794"/>
                    </a:lnTo>
                    <a:lnTo>
                      <a:pt x="117" y="714"/>
                    </a:lnTo>
                    <a:lnTo>
                      <a:pt x="105" y="645"/>
                    </a:lnTo>
                    <a:lnTo>
                      <a:pt x="94" y="582"/>
                    </a:lnTo>
                    <a:lnTo>
                      <a:pt x="83" y="524"/>
                    </a:lnTo>
                    <a:lnTo>
                      <a:pt x="74" y="470"/>
                    </a:lnTo>
                    <a:lnTo>
                      <a:pt x="65" y="418"/>
                    </a:lnTo>
                    <a:lnTo>
                      <a:pt x="55" y="365"/>
                    </a:lnTo>
                    <a:lnTo>
                      <a:pt x="46" y="312"/>
                    </a:lnTo>
                    <a:lnTo>
                      <a:pt x="36" y="256"/>
                    </a:lnTo>
                    <a:lnTo>
                      <a:pt x="25" y="193"/>
                    </a:lnTo>
                    <a:lnTo>
                      <a:pt x="13" y="124"/>
                    </a:lnTo>
                    <a:lnTo>
                      <a:pt x="0" y="47"/>
                    </a:lnTo>
                    <a:lnTo>
                      <a:pt x="1" y="40"/>
                    </a:lnTo>
                    <a:lnTo>
                      <a:pt x="4" y="36"/>
                    </a:lnTo>
                    <a:lnTo>
                      <a:pt x="7" y="32"/>
                    </a:lnTo>
                    <a:lnTo>
                      <a:pt x="11" y="29"/>
                    </a:lnTo>
                    <a:lnTo>
                      <a:pt x="28" y="25"/>
                    </a:lnTo>
                    <a:lnTo>
                      <a:pt x="41" y="22"/>
                    </a:lnTo>
                    <a:lnTo>
                      <a:pt x="54" y="19"/>
                    </a:lnTo>
                    <a:lnTo>
                      <a:pt x="69" y="17"/>
                    </a:lnTo>
                    <a:lnTo>
                      <a:pt x="86" y="15"/>
                    </a:lnTo>
                    <a:lnTo>
                      <a:pt x="108" y="11"/>
                    </a:lnTo>
                    <a:lnTo>
                      <a:pt x="137" y="8"/>
                    </a:lnTo>
                    <a:lnTo>
                      <a:pt x="175" y="3"/>
                    </a:lnTo>
                    <a:lnTo>
                      <a:pt x="181" y="3"/>
                    </a:lnTo>
                    <a:lnTo>
                      <a:pt x="186" y="2"/>
                    </a:lnTo>
                    <a:lnTo>
                      <a:pt x="191" y="2"/>
                    </a:lnTo>
                    <a:lnTo>
                      <a:pt x="198" y="1"/>
                    </a:lnTo>
                    <a:lnTo>
                      <a:pt x="203" y="1"/>
                    </a:lnTo>
                    <a:lnTo>
                      <a:pt x="208" y="1"/>
                    </a:lnTo>
                    <a:lnTo>
                      <a:pt x="215" y="0"/>
                    </a:lnTo>
                    <a:lnTo>
                      <a:pt x="220" y="0"/>
                    </a:lnTo>
                    <a:lnTo>
                      <a:pt x="240" y="103"/>
                    </a:lnTo>
                    <a:lnTo>
                      <a:pt x="257" y="197"/>
                    </a:lnTo>
                    <a:lnTo>
                      <a:pt x="271" y="281"/>
                    </a:lnTo>
                    <a:lnTo>
                      <a:pt x="286" y="358"/>
                    </a:lnTo>
                    <a:lnTo>
                      <a:pt x="299" y="430"/>
                    </a:lnTo>
                    <a:lnTo>
                      <a:pt x="311" y="497"/>
                    </a:lnTo>
                    <a:lnTo>
                      <a:pt x="322" y="560"/>
                    </a:lnTo>
                    <a:lnTo>
                      <a:pt x="333" y="621"/>
                    </a:lnTo>
                    <a:lnTo>
                      <a:pt x="344" y="684"/>
                    </a:lnTo>
                    <a:lnTo>
                      <a:pt x="355" y="747"/>
                    </a:lnTo>
                    <a:lnTo>
                      <a:pt x="366" y="812"/>
                    </a:lnTo>
                    <a:lnTo>
                      <a:pt x="380" y="882"/>
                    </a:lnTo>
                    <a:lnTo>
                      <a:pt x="393" y="958"/>
                    </a:lnTo>
                    <a:lnTo>
                      <a:pt x="407" y="1041"/>
                    </a:lnTo>
                    <a:lnTo>
                      <a:pt x="424" y="1133"/>
                    </a:lnTo>
                    <a:lnTo>
                      <a:pt x="443" y="1234"/>
                    </a:lnTo>
                    <a:lnTo>
                      <a:pt x="444" y="1244"/>
                    </a:lnTo>
                    <a:lnTo>
                      <a:pt x="444" y="1254"/>
                    </a:lnTo>
                    <a:lnTo>
                      <a:pt x="444" y="1264"/>
                    </a:lnTo>
                    <a:lnTo>
                      <a:pt x="444" y="1275"/>
                    </a:lnTo>
                    <a:lnTo>
                      <a:pt x="438" y="1279"/>
                    </a:lnTo>
                    <a:lnTo>
                      <a:pt x="430" y="1283"/>
                    </a:lnTo>
                    <a:lnTo>
                      <a:pt x="423" y="1287"/>
                    </a:lnTo>
                    <a:lnTo>
                      <a:pt x="416" y="1292"/>
                    </a:lnTo>
                    <a:lnTo>
                      <a:pt x="409" y="1297"/>
                    </a:lnTo>
                    <a:lnTo>
                      <a:pt x="402" y="1300"/>
                    </a:lnTo>
                    <a:lnTo>
                      <a:pt x="394" y="1305"/>
                    </a:lnTo>
                    <a:lnTo>
                      <a:pt x="387" y="1308"/>
                    </a:lnTo>
                    <a:lnTo>
                      <a:pt x="380" y="1310"/>
                    </a:lnTo>
                    <a:lnTo>
                      <a:pt x="372" y="1312"/>
                    </a:lnTo>
                    <a:lnTo>
                      <a:pt x="364" y="1313"/>
                    </a:lnTo>
                    <a:lnTo>
                      <a:pt x="356" y="1315"/>
                    </a:lnTo>
                    <a:close/>
                  </a:path>
                </a:pathLst>
              </a:custGeom>
              <a:solidFill>
                <a:srgbClr val="DDC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8" name="Freeform 28"/>
              <p:cNvSpPr>
                <a:spLocks/>
              </p:cNvSpPr>
              <p:nvPr/>
            </p:nvSpPr>
            <p:spPr bwMode="auto">
              <a:xfrm>
                <a:off x="1956" y="2945"/>
                <a:ext cx="156" cy="758"/>
              </a:xfrm>
              <a:custGeom>
                <a:avLst/>
                <a:gdLst>
                  <a:gd name="T0" fmla="*/ 139 w 156"/>
                  <a:gd name="T1" fmla="*/ 758 h 758"/>
                  <a:gd name="T2" fmla="*/ 100 w 156"/>
                  <a:gd name="T3" fmla="*/ 544 h 758"/>
                  <a:gd name="T4" fmla="*/ 71 w 156"/>
                  <a:gd name="T5" fmla="*/ 381 h 758"/>
                  <a:gd name="T6" fmla="*/ 48 w 156"/>
                  <a:gd name="T7" fmla="*/ 260 h 758"/>
                  <a:gd name="T8" fmla="*/ 33 w 156"/>
                  <a:gd name="T9" fmla="*/ 172 h 758"/>
                  <a:gd name="T10" fmla="*/ 22 w 156"/>
                  <a:gd name="T11" fmla="*/ 112 h 758"/>
                  <a:gd name="T12" fmla="*/ 14 w 156"/>
                  <a:gd name="T13" fmla="*/ 69 h 758"/>
                  <a:gd name="T14" fmla="*/ 6 w 156"/>
                  <a:gd name="T15" fmla="*/ 35 h 758"/>
                  <a:gd name="T16" fmla="*/ 0 w 156"/>
                  <a:gd name="T17" fmla="*/ 2 h 758"/>
                  <a:gd name="T18" fmla="*/ 2 w 156"/>
                  <a:gd name="T19" fmla="*/ 2 h 758"/>
                  <a:gd name="T20" fmla="*/ 6 w 156"/>
                  <a:gd name="T21" fmla="*/ 1 h 758"/>
                  <a:gd name="T22" fmla="*/ 9 w 156"/>
                  <a:gd name="T23" fmla="*/ 1 h 758"/>
                  <a:gd name="T24" fmla="*/ 11 w 156"/>
                  <a:gd name="T25" fmla="*/ 0 h 758"/>
                  <a:gd name="T26" fmla="*/ 25 w 156"/>
                  <a:gd name="T27" fmla="*/ 48 h 758"/>
                  <a:gd name="T28" fmla="*/ 35 w 156"/>
                  <a:gd name="T29" fmla="*/ 85 h 758"/>
                  <a:gd name="T30" fmla="*/ 44 w 156"/>
                  <a:gd name="T31" fmla="*/ 117 h 758"/>
                  <a:gd name="T32" fmla="*/ 51 w 156"/>
                  <a:gd name="T33" fmla="*/ 144 h 758"/>
                  <a:gd name="T34" fmla="*/ 58 w 156"/>
                  <a:gd name="T35" fmla="*/ 172 h 758"/>
                  <a:gd name="T36" fmla="*/ 65 w 156"/>
                  <a:gd name="T37" fmla="*/ 205 h 758"/>
                  <a:gd name="T38" fmla="*/ 75 w 156"/>
                  <a:gd name="T39" fmla="*/ 246 h 758"/>
                  <a:gd name="T40" fmla="*/ 85 w 156"/>
                  <a:gd name="T41" fmla="*/ 296 h 758"/>
                  <a:gd name="T42" fmla="*/ 98 w 156"/>
                  <a:gd name="T43" fmla="*/ 376 h 758"/>
                  <a:gd name="T44" fmla="*/ 109 w 156"/>
                  <a:gd name="T45" fmla="*/ 438 h 758"/>
                  <a:gd name="T46" fmla="*/ 117 w 156"/>
                  <a:gd name="T47" fmla="*/ 486 h 758"/>
                  <a:gd name="T48" fmla="*/ 123 w 156"/>
                  <a:gd name="T49" fmla="*/ 523 h 758"/>
                  <a:gd name="T50" fmla="*/ 130 w 156"/>
                  <a:gd name="T51" fmla="*/ 556 h 758"/>
                  <a:gd name="T52" fmla="*/ 135 w 156"/>
                  <a:gd name="T53" fmla="*/ 586 h 758"/>
                  <a:gd name="T54" fmla="*/ 142 w 156"/>
                  <a:gd name="T55" fmla="*/ 620 h 758"/>
                  <a:gd name="T56" fmla="*/ 150 w 156"/>
                  <a:gd name="T57" fmla="*/ 660 h 758"/>
                  <a:gd name="T58" fmla="*/ 152 w 156"/>
                  <a:gd name="T59" fmla="*/ 679 h 758"/>
                  <a:gd name="T60" fmla="*/ 154 w 156"/>
                  <a:gd name="T61" fmla="*/ 698 h 758"/>
                  <a:gd name="T62" fmla="*/ 155 w 156"/>
                  <a:gd name="T63" fmla="*/ 717 h 758"/>
                  <a:gd name="T64" fmla="*/ 156 w 156"/>
                  <a:gd name="T65" fmla="*/ 737 h 758"/>
                  <a:gd name="T66" fmla="*/ 150 w 156"/>
                  <a:gd name="T67" fmla="*/ 748 h 758"/>
                  <a:gd name="T68" fmla="*/ 146 w 156"/>
                  <a:gd name="T69" fmla="*/ 752 h 758"/>
                  <a:gd name="T70" fmla="*/ 143 w 156"/>
                  <a:gd name="T71" fmla="*/ 756 h 758"/>
                  <a:gd name="T72" fmla="*/ 139 w 156"/>
                  <a:gd name="T73" fmla="*/ 758 h 7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6"/>
                  <a:gd name="T112" fmla="*/ 0 h 758"/>
                  <a:gd name="T113" fmla="*/ 156 w 156"/>
                  <a:gd name="T114" fmla="*/ 758 h 7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6" h="758">
                    <a:moveTo>
                      <a:pt x="139" y="758"/>
                    </a:moveTo>
                    <a:lnTo>
                      <a:pt x="100" y="544"/>
                    </a:lnTo>
                    <a:lnTo>
                      <a:pt x="71" y="381"/>
                    </a:lnTo>
                    <a:lnTo>
                      <a:pt x="48" y="260"/>
                    </a:lnTo>
                    <a:lnTo>
                      <a:pt x="33" y="172"/>
                    </a:lnTo>
                    <a:lnTo>
                      <a:pt x="22" y="112"/>
                    </a:lnTo>
                    <a:lnTo>
                      <a:pt x="14" y="69"/>
                    </a:lnTo>
                    <a:lnTo>
                      <a:pt x="6" y="35"/>
                    </a:lnTo>
                    <a:lnTo>
                      <a:pt x="0" y="2"/>
                    </a:lnTo>
                    <a:lnTo>
                      <a:pt x="2" y="2"/>
                    </a:lnTo>
                    <a:lnTo>
                      <a:pt x="6" y="1"/>
                    </a:lnTo>
                    <a:lnTo>
                      <a:pt x="9" y="1"/>
                    </a:lnTo>
                    <a:lnTo>
                      <a:pt x="11" y="0"/>
                    </a:lnTo>
                    <a:lnTo>
                      <a:pt x="25" y="48"/>
                    </a:lnTo>
                    <a:lnTo>
                      <a:pt x="35" y="85"/>
                    </a:lnTo>
                    <a:lnTo>
                      <a:pt x="44" y="117"/>
                    </a:lnTo>
                    <a:lnTo>
                      <a:pt x="51" y="144"/>
                    </a:lnTo>
                    <a:lnTo>
                      <a:pt x="58" y="172"/>
                    </a:lnTo>
                    <a:lnTo>
                      <a:pt x="65" y="205"/>
                    </a:lnTo>
                    <a:lnTo>
                      <a:pt x="75" y="246"/>
                    </a:lnTo>
                    <a:lnTo>
                      <a:pt x="85" y="296"/>
                    </a:lnTo>
                    <a:lnTo>
                      <a:pt x="98" y="376"/>
                    </a:lnTo>
                    <a:lnTo>
                      <a:pt x="109" y="438"/>
                    </a:lnTo>
                    <a:lnTo>
                      <a:pt x="117" y="486"/>
                    </a:lnTo>
                    <a:lnTo>
                      <a:pt x="123" y="523"/>
                    </a:lnTo>
                    <a:lnTo>
                      <a:pt x="130" y="556"/>
                    </a:lnTo>
                    <a:lnTo>
                      <a:pt x="135" y="586"/>
                    </a:lnTo>
                    <a:lnTo>
                      <a:pt x="142" y="620"/>
                    </a:lnTo>
                    <a:lnTo>
                      <a:pt x="150" y="660"/>
                    </a:lnTo>
                    <a:lnTo>
                      <a:pt x="152" y="679"/>
                    </a:lnTo>
                    <a:lnTo>
                      <a:pt x="154" y="698"/>
                    </a:lnTo>
                    <a:lnTo>
                      <a:pt x="155" y="717"/>
                    </a:lnTo>
                    <a:lnTo>
                      <a:pt x="156" y="737"/>
                    </a:lnTo>
                    <a:lnTo>
                      <a:pt x="150" y="748"/>
                    </a:lnTo>
                    <a:lnTo>
                      <a:pt x="146" y="752"/>
                    </a:lnTo>
                    <a:lnTo>
                      <a:pt x="143" y="756"/>
                    </a:lnTo>
                    <a:lnTo>
                      <a:pt x="139" y="75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59" name="Freeform 29"/>
              <p:cNvSpPr>
                <a:spLocks/>
              </p:cNvSpPr>
              <p:nvPr/>
            </p:nvSpPr>
            <p:spPr bwMode="auto">
              <a:xfrm>
                <a:off x="1875" y="2455"/>
                <a:ext cx="67" cy="378"/>
              </a:xfrm>
              <a:custGeom>
                <a:avLst/>
                <a:gdLst>
                  <a:gd name="T0" fmla="*/ 62 w 67"/>
                  <a:gd name="T1" fmla="*/ 378 h 378"/>
                  <a:gd name="T2" fmla="*/ 41 w 67"/>
                  <a:gd name="T3" fmla="*/ 263 h 378"/>
                  <a:gd name="T4" fmla="*/ 27 w 67"/>
                  <a:gd name="T5" fmla="*/ 176 h 378"/>
                  <a:gd name="T6" fmla="*/ 15 w 67"/>
                  <a:gd name="T7" fmla="*/ 112 h 378"/>
                  <a:gd name="T8" fmla="*/ 8 w 67"/>
                  <a:gd name="T9" fmla="*/ 69 h 378"/>
                  <a:gd name="T10" fmla="*/ 3 w 67"/>
                  <a:gd name="T11" fmla="*/ 41 h 378"/>
                  <a:gd name="T12" fmla="*/ 2 w 67"/>
                  <a:gd name="T13" fmla="*/ 23 h 378"/>
                  <a:gd name="T14" fmla="*/ 0 w 67"/>
                  <a:gd name="T15" fmla="*/ 13 h 378"/>
                  <a:gd name="T16" fmla="*/ 0 w 67"/>
                  <a:gd name="T17" fmla="*/ 3 h 378"/>
                  <a:gd name="T18" fmla="*/ 3 w 67"/>
                  <a:gd name="T19" fmla="*/ 2 h 378"/>
                  <a:gd name="T20" fmla="*/ 5 w 67"/>
                  <a:gd name="T21" fmla="*/ 1 h 378"/>
                  <a:gd name="T22" fmla="*/ 7 w 67"/>
                  <a:gd name="T23" fmla="*/ 1 h 378"/>
                  <a:gd name="T24" fmla="*/ 9 w 67"/>
                  <a:gd name="T25" fmla="*/ 0 h 378"/>
                  <a:gd name="T26" fmla="*/ 19 w 67"/>
                  <a:gd name="T27" fmla="*/ 44 h 378"/>
                  <a:gd name="T28" fmla="*/ 28 w 67"/>
                  <a:gd name="T29" fmla="*/ 88 h 378"/>
                  <a:gd name="T30" fmla="*/ 37 w 67"/>
                  <a:gd name="T31" fmla="*/ 134 h 378"/>
                  <a:gd name="T32" fmla="*/ 46 w 67"/>
                  <a:gd name="T33" fmla="*/ 178 h 378"/>
                  <a:gd name="T34" fmla="*/ 58 w 67"/>
                  <a:gd name="T35" fmla="*/ 272 h 378"/>
                  <a:gd name="T36" fmla="*/ 65 w 67"/>
                  <a:gd name="T37" fmla="*/ 324 h 378"/>
                  <a:gd name="T38" fmla="*/ 67 w 67"/>
                  <a:gd name="T39" fmla="*/ 352 h 378"/>
                  <a:gd name="T40" fmla="*/ 67 w 67"/>
                  <a:gd name="T41" fmla="*/ 374 h 378"/>
                  <a:gd name="T42" fmla="*/ 66 w 67"/>
                  <a:gd name="T43" fmla="*/ 374 h 378"/>
                  <a:gd name="T44" fmla="*/ 65 w 67"/>
                  <a:gd name="T45" fmla="*/ 375 h 378"/>
                  <a:gd name="T46" fmla="*/ 63 w 67"/>
                  <a:gd name="T47" fmla="*/ 377 h 378"/>
                  <a:gd name="T48" fmla="*/ 62 w 67"/>
                  <a:gd name="T49" fmla="*/ 378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78"/>
                  <a:gd name="T77" fmla="*/ 67 w 67"/>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78">
                    <a:moveTo>
                      <a:pt x="62" y="378"/>
                    </a:moveTo>
                    <a:lnTo>
                      <a:pt x="41" y="263"/>
                    </a:lnTo>
                    <a:lnTo>
                      <a:pt x="27" y="176"/>
                    </a:lnTo>
                    <a:lnTo>
                      <a:pt x="15" y="112"/>
                    </a:lnTo>
                    <a:lnTo>
                      <a:pt x="8" y="69"/>
                    </a:lnTo>
                    <a:lnTo>
                      <a:pt x="3" y="41"/>
                    </a:lnTo>
                    <a:lnTo>
                      <a:pt x="2" y="23"/>
                    </a:lnTo>
                    <a:lnTo>
                      <a:pt x="0" y="13"/>
                    </a:lnTo>
                    <a:lnTo>
                      <a:pt x="0" y="3"/>
                    </a:lnTo>
                    <a:lnTo>
                      <a:pt x="3" y="2"/>
                    </a:lnTo>
                    <a:lnTo>
                      <a:pt x="5" y="1"/>
                    </a:lnTo>
                    <a:lnTo>
                      <a:pt x="7" y="1"/>
                    </a:lnTo>
                    <a:lnTo>
                      <a:pt x="9" y="0"/>
                    </a:lnTo>
                    <a:lnTo>
                      <a:pt x="19" y="44"/>
                    </a:lnTo>
                    <a:lnTo>
                      <a:pt x="28" y="88"/>
                    </a:lnTo>
                    <a:lnTo>
                      <a:pt x="37" y="134"/>
                    </a:lnTo>
                    <a:lnTo>
                      <a:pt x="46" y="178"/>
                    </a:lnTo>
                    <a:lnTo>
                      <a:pt x="58" y="272"/>
                    </a:lnTo>
                    <a:lnTo>
                      <a:pt x="65" y="324"/>
                    </a:lnTo>
                    <a:lnTo>
                      <a:pt x="67" y="352"/>
                    </a:lnTo>
                    <a:lnTo>
                      <a:pt x="67" y="374"/>
                    </a:lnTo>
                    <a:lnTo>
                      <a:pt x="66" y="374"/>
                    </a:lnTo>
                    <a:lnTo>
                      <a:pt x="65" y="375"/>
                    </a:lnTo>
                    <a:lnTo>
                      <a:pt x="63" y="377"/>
                    </a:lnTo>
                    <a:lnTo>
                      <a:pt x="62" y="37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0" name="Freeform 30"/>
              <p:cNvSpPr>
                <a:spLocks/>
              </p:cNvSpPr>
              <p:nvPr/>
            </p:nvSpPr>
            <p:spPr bwMode="auto">
              <a:xfrm>
                <a:off x="1598" y="2400"/>
                <a:ext cx="311" cy="84"/>
              </a:xfrm>
              <a:custGeom>
                <a:avLst/>
                <a:gdLst>
                  <a:gd name="T0" fmla="*/ 26 w 311"/>
                  <a:gd name="T1" fmla="*/ 84 h 84"/>
                  <a:gd name="T2" fmla="*/ 20 w 311"/>
                  <a:gd name="T3" fmla="*/ 83 h 84"/>
                  <a:gd name="T4" fmla="*/ 16 w 311"/>
                  <a:gd name="T5" fmla="*/ 82 h 84"/>
                  <a:gd name="T6" fmla="*/ 12 w 311"/>
                  <a:gd name="T7" fmla="*/ 80 h 84"/>
                  <a:gd name="T8" fmla="*/ 8 w 311"/>
                  <a:gd name="T9" fmla="*/ 79 h 84"/>
                  <a:gd name="T10" fmla="*/ 7 w 311"/>
                  <a:gd name="T11" fmla="*/ 73 h 84"/>
                  <a:gd name="T12" fmla="*/ 4 w 311"/>
                  <a:gd name="T13" fmla="*/ 68 h 84"/>
                  <a:gd name="T14" fmla="*/ 3 w 311"/>
                  <a:gd name="T15" fmla="*/ 63 h 84"/>
                  <a:gd name="T16" fmla="*/ 0 w 311"/>
                  <a:gd name="T17" fmla="*/ 56 h 84"/>
                  <a:gd name="T18" fmla="*/ 2 w 311"/>
                  <a:gd name="T19" fmla="*/ 55 h 84"/>
                  <a:gd name="T20" fmla="*/ 4 w 311"/>
                  <a:gd name="T21" fmla="*/ 54 h 84"/>
                  <a:gd name="T22" fmla="*/ 6 w 311"/>
                  <a:gd name="T23" fmla="*/ 53 h 84"/>
                  <a:gd name="T24" fmla="*/ 10 w 311"/>
                  <a:gd name="T25" fmla="*/ 50 h 84"/>
                  <a:gd name="T26" fmla="*/ 14 w 311"/>
                  <a:gd name="T27" fmla="*/ 49 h 84"/>
                  <a:gd name="T28" fmla="*/ 20 w 311"/>
                  <a:gd name="T29" fmla="*/ 47 h 84"/>
                  <a:gd name="T30" fmla="*/ 28 w 311"/>
                  <a:gd name="T31" fmla="*/ 44 h 84"/>
                  <a:gd name="T32" fmla="*/ 40 w 311"/>
                  <a:gd name="T33" fmla="*/ 41 h 84"/>
                  <a:gd name="T34" fmla="*/ 87 w 311"/>
                  <a:gd name="T35" fmla="*/ 33 h 84"/>
                  <a:gd name="T36" fmla="*/ 128 w 311"/>
                  <a:gd name="T37" fmla="*/ 27 h 84"/>
                  <a:gd name="T38" fmla="*/ 164 w 311"/>
                  <a:gd name="T39" fmla="*/ 21 h 84"/>
                  <a:gd name="T40" fmla="*/ 194 w 311"/>
                  <a:gd name="T41" fmla="*/ 16 h 84"/>
                  <a:gd name="T42" fmla="*/ 219 w 311"/>
                  <a:gd name="T43" fmla="*/ 12 h 84"/>
                  <a:gd name="T44" fmla="*/ 242 w 311"/>
                  <a:gd name="T45" fmla="*/ 8 h 84"/>
                  <a:gd name="T46" fmla="*/ 259 w 311"/>
                  <a:gd name="T47" fmla="*/ 6 h 84"/>
                  <a:gd name="T48" fmla="*/ 273 w 311"/>
                  <a:gd name="T49" fmla="*/ 4 h 84"/>
                  <a:gd name="T50" fmla="*/ 285 w 311"/>
                  <a:gd name="T51" fmla="*/ 2 h 84"/>
                  <a:gd name="T52" fmla="*/ 293 w 311"/>
                  <a:gd name="T53" fmla="*/ 1 h 84"/>
                  <a:gd name="T54" fmla="*/ 300 w 311"/>
                  <a:gd name="T55" fmla="*/ 0 h 84"/>
                  <a:gd name="T56" fmla="*/ 305 w 311"/>
                  <a:gd name="T57" fmla="*/ 0 h 84"/>
                  <a:gd name="T58" fmla="*/ 308 w 311"/>
                  <a:gd name="T59" fmla="*/ 0 h 84"/>
                  <a:gd name="T60" fmla="*/ 309 w 311"/>
                  <a:gd name="T61" fmla="*/ 0 h 84"/>
                  <a:gd name="T62" fmla="*/ 310 w 311"/>
                  <a:gd name="T63" fmla="*/ 0 h 84"/>
                  <a:gd name="T64" fmla="*/ 311 w 311"/>
                  <a:gd name="T65" fmla="*/ 1 h 84"/>
                  <a:gd name="T66" fmla="*/ 308 w 311"/>
                  <a:gd name="T67" fmla="*/ 4 h 84"/>
                  <a:gd name="T68" fmla="*/ 304 w 311"/>
                  <a:gd name="T69" fmla="*/ 6 h 84"/>
                  <a:gd name="T70" fmla="*/ 300 w 311"/>
                  <a:gd name="T71" fmla="*/ 8 h 84"/>
                  <a:gd name="T72" fmla="*/ 296 w 311"/>
                  <a:gd name="T73" fmla="*/ 11 h 84"/>
                  <a:gd name="T74" fmla="*/ 288 w 311"/>
                  <a:gd name="T75" fmla="*/ 14 h 84"/>
                  <a:gd name="T76" fmla="*/ 280 w 311"/>
                  <a:gd name="T77" fmla="*/ 18 h 84"/>
                  <a:gd name="T78" fmla="*/ 267 w 311"/>
                  <a:gd name="T79" fmla="*/ 23 h 84"/>
                  <a:gd name="T80" fmla="*/ 251 w 311"/>
                  <a:gd name="T81" fmla="*/ 30 h 84"/>
                  <a:gd name="T82" fmla="*/ 214 w 311"/>
                  <a:gd name="T83" fmla="*/ 39 h 84"/>
                  <a:gd name="T84" fmla="*/ 181 w 311"/>
                  <a:gd name="T85" fmla="*/ 46 h 84"/>
                  <a:gd name="T86" fmla="*/ 153 w 311"/>
                  <a:gd name="T87" fmla="*/ 53 h 84"/>
                  <a:gd name="T88" fmla="*/ 130 w 311"/>
                  <a:gd name="T89" fmla="*/ 57 h 84"/>
                  <a:gd name="T90" fmla="*/ 109 w 311"/>
                  <a:gd name="T91" fmla="*/ 62 h 84"/>
                  <a:gd name="T92" fmla="*/ 91 w 311"/>
                  <a:gd name="T93" fmla="*/ 67 h 84"/>
                  <a:gd name="T94" fmla="*/ 77 w 311"/>
                  <a:gd name="T95" fmla="*/ 69 h 84"/>
                  <a:gd name="T96" fmla="*/ 65 w 311"/>
                  <a:gd name="T97" fmla="*/ 72 h 84"/>
                  <a:gd name="T98" fmla="*/ 56 w 311"/>
                  <a:gd name="T99" fmla="*/ 75 h 84"/>
                  <a:gd name="T100" fmla="*/ 48 w 311"/>
                  <a:gd name="T101" fmla="*/ 76 h 84"/>
                  <a:gd name="T102" fmla="*/ 43 w 311"/>
                  <a:gd name="T103" fmla="*/ 78 h 84"/>
                  <a:gd name="T104" fmla="*/ 37 w 311"/>
                  <a:gd name="T105" fmla="*/ 79 h 84"/>
                  <a:gd name="T106" fmla="*/ 35 w 311"/>
                  <a:gd name="T107" fmla="*/ 80 h 84"/>
                  <a:gd name="T108" fmla="*/ 31 w 311"/>
                  <a:gd name="T109" fmla="*/ 82 h 84"/>
                  <a:gd name="T110" fmla="*/ 28 w 311"/>
                  <a:gd name="T111" fmla="*/ 83 h 84"/>
                  <a:gd name="T112" fmla="*/ 26 w 311"/>
                  <a:gd name="T113" fmla="*/ 84 h 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1"/>
                  <a:gd name="T172" fmla="*/ 0 h 84"/>
                  <a:gd name="T173" fmla="*/ 311 w 311"/>
                  <a:gd name="T174" fmla="*/ 84 h 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1" h="84">
                    <a:moveTo>
                      <a:pt x="26" y="84"/>
                    </a:moveTo>
                    <a:lnTo>
                      <a:pt x="20" y="83"/>
                    </a:lnTo>
                    <a:lnTo>
                      <a:pt x="16" y="82"/>
                    </a:lnTo>
                    <a:lnTo>
                      <a:pt x="12" y="80"/>
                    </a:lnTo>
                    <a:lnTo>
                      <a:pt x="8" y="79"/>
                    </a:lnTo>
                    <a:lnTo>
                      <a:pt x="7" y="73"/>
                    </a:lnTo>
                    <a:lnTo>
                      <a:pt x="4" y="68"/>
                    </a:lnTo>
                    <a:lnTo>
                      <a:pt x="3" y="63"/>
                    </a:lnTo>
                    <a:lnTo>
                      <a:pt x="0" y="56"/>
                    </a:lnTo>
                    <a:lnTo>
                      <a:pt x="2" y="55"/>
                    </a:lnTo>
                    <a:lnTo>
                      <a:pt x="4" y="54"/>
                    </a:lnTo>
                    <a:lnTo>
                      <a:pt x="6" y="53"/>
                    </a:lnTo>
                    <a:lnTo>
                      <a:pt x="10" y="50"/>
                    </a:lnTo>
                    <a:lnTo>
                      <a:pt x="14" y="49"/>
                    </a:lnTo>
                    <a:lnTo>
                      <a:pt x="20" y="47"/>
                    </a:lnTo>
                    <a:lnTo>
                      <a:pt x="28" y="44"/>
                    </a:lnTo>
                    <a:lnTo>
                      <a:pt x="40" y="41"/>
                    </a:lnTo>
                    <a:lnTo>
                      <a:pt x="87" y="33"/>
                    </a:lnTo>
                    <a:lnTo>
                      <a:pt x="128" y="27"/>
                    </a:lnTo>
                    <a:lnTo>
                      <a:pt x="164" y="21"/>
                    </a:lnTo>
                    <a:lnTo>
                      <a:pt x="194" y="16"/>
                    </a:lnTo>
                    <a:lnTo>
                      <a:pt x="219" y="12"/>
                    </a:lnTo>
                    <a:lnTo>
                      <a:pt x="242" y="8"/>
                    </a:lnTo>
                    <a:lnTo>
                      <a:pt x="259" y="6"/>
                    </a:lnTo>
                    <a:lnTo>
                      <a:pt x="273" y="4"/>
                    </a:lnTo>
                    <a:lnTo>
                      <a:pt x="285" y="2"/>
                    </a:lnTo>
                    <a:lnTo>
                      <a:pt x="293" y="1"/>
                    </a:lnTo>
                    <a:lnTo>
                      <a:pt x="300" y="0"/>
                    </a:lnTo>
                    <a:lnTo>
                      <a:pt x="305" y="0"/>
                    </a:lnTo>
                    <a:lnTo>
                      <a:pt x="308" y="0"/>
                    </a:lnTo>
                    <a:lnTo>
                      <a:pt x="309" y="0"/>
                    </a:lnTo>
                    <a:lnTo>
                      <a:pt x="310" y="0"/>
                    </a:lnTo>
                    <a:lnTo>
                      <a:pt x="311" y="1"/>
                    </a:lnTo>
                    <a:lnTo>
                      <a:pt x="308" y="4"/>
                    </a:lnTo>
                    <a:lnTo>
                      <a:pt x="304" y="6"/>
                    </a:lnTo>
                    <a:lnTo>
                      <a:pt x="300" y="8"/>
                    </a:lnTo>
                    <a:lnTo>
                      <a:pt x="296" y="11"/>
                    </a:lnTo>
                    <a:lnTo>
                      <a:pt x="288" y="14"/>
                    </a:lnTo>
                    <a:lnTo>
                      <a:pt x="280" y="18"/>
                    </a:lnTo>
                    <a:lnTo>
                      <a:pt x="267" y="23"/>
                    </a:lnTo>
                    <a:lnTo>
                      <a:pt x="251" y="30"/>
                    </a:lnTo>
                    <a:lnTo>
                      <a:pt x="214" y="39"/>
                    </a:lnTo>
                    <a:lnTo>
                      <a:pt x="181" y="46"/>
                    </a:lnTo>
                    <a:lnTo>
                      <a:pt x="153" y="53"/>
                    </a:lnTo>
                    <a:lnTo>
                      <a:pt x="130" y="57"/>
                    </a:lnTo>
                    <a:lnTo>
                      <a:pt x="109" y="62"/>
                    </a:lnTo>
                    <a:lnTo>
                      <a:pt x="91" y="67"/>
                    </a:lnTo>
                    <a:lnTo>
                      <a:pt x="77" y="69"/>
                    </a:lnTo>
                    <a:lnTo>
                      <a:pt x="65" y="72"/>
                    </a:lnTo>
                    <a:lnTo>
                      <a:pt x="56" y="75"/>
                    </a:lnTo>
                    <a:lnTo>
                      <a:pt x="48" y="76"/>
                    </a:lnTo>
                    <a:lnTo>
                      <a:pt x="43" y="78"/>
                    </a:lnTo>
                    <a:lnTo>
                      <a:pt x="37" y="79"/>
                    </a:lnTo>
                    <a:lnTo>
                      <a:pt x="35" y="80"/>
                    </a:lnTo>
                    <a:lnTo>
                      <a:pt x="31" y="82"/>
                    </a:lnTo>
                    <a:lnTo>
                      <a:pt x="28" y="83"/>
                    </a:lnTo>
                    <a:lnTo>
                      <a:pt x="26" y="8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1" name="Freeform 31"/>
              <p:cNvSpPr>
                <a:spLocks/>
              </p:cNvSpPr>
              <p:nvPr/>
            </p:nvSpPr>
            <p:spPr bwMode="auto">
              <a:xfrm>
                <a:off x="1638" y="2373"/>
                <a:ext cx="169" cy="59"/>
              </a:xfrm>
              <a:custGeom>
                <a:avLst/>
                <a:gdLst>
                  <a:gd name="T0" fmla="*/ 1 w 169"/>
                  <a:gd name="T1" fmla="*/ 59 h 59"/>
                  <a:gd name="T2" fmla="*/ 1 w 169"/>
                  <a:gd name="T3" fmla="*/ 52 h 59"/>
                  <a:gd name="T4" fmla="*/ 1 w 169"/>
                  <a:gd name="T5" fmla="*/ 46 h 59"/>
                  <a:gd name="T6" fmla="*/ 1 w 169"/>
                  <a:gd name="T7" fmla="*/ 39 h 59"/>
                  <a:gd name="T8" fmla="*/ 0 w 169"/>
                  <a:gd name="T9" fmla="*/ 33 h 59"/>
                  <a:gd name="T10" fmla="*/ 21 w 169"/>
                  <a:gd name="T11" fmla="*/ 29 h 59"/>
                  <a:gd name="T12" fmla="*/ 42 w 169"/>
                  <a:gd name="T13" fmla="*/ 25 h 59"/>
                  <a:gd name="T14" fmla="*/ 63 w 169"/>
                  <a:gd name="T15" fmla="*/ 21 h 59"/>
                  <a:gd name="T16" fmla="*/ 84 w 169"/>
                  <a:gd name="T17" fmla="*/ 17 h 59"/>
                  <a:gd name="T18" fmla="*/ 105 w 169"/>
                  <a:gd name="T19" fmla="*/ 13 h 59"/>
                  <a:gd name="T20" fmla="*/ 127 w 169"/>
                  <a:gd name="T21" fmla="*/ 8 h 59"/>
                  <a:gd name="T22" fmla="*/ 148 w 169"/>
                  <a:gd name="T23" fmla="*/ 5 h 59"/>
                  <a:gd name="T24" fmla="*/ 169 w 169"/>
                  <a:gd name="T25" fmla="*/ 0 h 59"/>
                  <a:gd name="T26" fmla="*/ 167 w 169"/>
                  <a:gd name="T27" fmla="*/ 3 h 59"/>
                  <a:gd name="T28" fmla="*/ 167 w 169"/>
                  <a:gd name="T29" fmla="*/ 5 h 59"/>
                  <a:gd name="T30" fmla="*/ 166 w 169"/>
                  <a:gd name="T31" fmla="*/ 7 h 59"/>
                  <a:gd name="T32" fmla="*/ 166 w 169"/>
                  <a:gd name="T33" fmla="*/ 10 h 59"/>
                  <a:gd name="T34" fmla="*/ 158 w 169"/>
                  <a:gd name="T35" fmla="*/ 14 h 59"/>
                  <a:gd name="T36" fmla="*/ 149 w 169"/>
                  <a:gd name="T37" fmla="*/ 18 h 59"/>
                  <a:gd name="T38" fmla="*/ 138 w 169"/>
                  <a:gd name="T39" fmla="*/ 22 h 59"/>
                  <a:gd name="T40" fmla="*/ 128 w 169"/>
                  <a:gd name="T41" fmla="*/ 26 h 59"/>
                  <a:gd name="T42" fmla="*/ 117 w 169"/>
                  <a:gd name="T43" fmla="*/ 31 h 59"/>
                  <a:gd name="T44" fmla="*/ 108 w 169"/>
                  <a:gd name="T45" fmla="*/ 33 h 59"/>
                  <a:gd name="T46" fmla="*/ 101 w 169"/>
                  <a:gd name="T47" fmla="*/ 36 h 59"/>
                  <a:gd name="T48" fmla="*/ 98 w 169"/>
                  <a:gd name="T49" fmla="*/ 39 h 59"/>
                  <a:gd name="T50" fmla="*/ 86 w 169"/>
                  <a:gd name="T51" fmla="*/ 41 h 59"/>
                  <a:gd name="T52" fmla="*/ 74 w 169"/>
                  <a:gd name="T53" fmla="*/ 43 h 59"/>
                  <a:gd name="T54" fmla="*/ 62 w 169"/>
                  <a:gd name="T55" fmla="*/ 46 h 59"/>
                  <a:gd name="T56" fmla="*/ 50 w 169"/>
                  <a:gd name="T57" fmla="*/ 48 h 59"/>
                  <a:gd name="T58" fmla="*/ 38 w 169"/>
                  <a:gd name="T59" fmla="*/ 50 h 59"/>
                  <a:gd name="T60" fmla="*/ 26 w 169"/>
                  <a:gd name="T61" fmla="*/ 54 h 59"/>
                  <a:gd name="T62" fmla="*/ 13 w 169"/>
                  <a:gd name="T63" fmla="*/ 56 h 59"/>
                  <a:gd name="T64" fmla="*/ 1 w 169"/>
                  <a:gd name="T65" fmla="*/ 59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59"/>
                  <a:gd name="T101" fmla="*/ 169 w 169"/>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59">
                    <a:moveTo>
                      <a:pt x="1" y="59"/>
                    </a:moveTo>
                    <a:lnTo>
                      <a:pt x="1" y="52"/>
                    </a:lnTo>
                    <a:lnTo>
                      <a:pt x="1" y="46"/>
                    </a:lnTo>
                    <a:lnTo>
                      <a:pt x="1" y="39"/>
                    </a:lnTo>
                    <a:lnTo>
                      <a:pt x="0" y="33"/>
                    </a:lnTo>
                    <a:lnTo>
                      <a:pt x="21" y="29"/>
                    </a:lnTo>
                    <a:lnTo>
                      <a:pt x="42" y="25"/>
                    </a:lnTo>
                    <a:lnTo>
                      <a:pt x="63" y="21"/>
                    </a:lnTo>
                    <a:lnTo>
                      <a:pt x="84" y="17"/>
                    </a:lnTo>
                    <a:lnTo>
                      <a:pt x="105" y="13"/>
                    </a:lnTo>
                    <a:lnTo>
                      <a:pt x="127" y="8"/>
                    </a:lnTo>
                    <a:lnTo>
                      <a:pt x="148" y="5"/>
                    </a:lnTo>
                    <a:lnTo>
                      <a:pt x="169" y="0"/>
                    </a:lnTo>
                    <a:lnTo>
                      <a:pt x="167" y="3"/>
                    </a:lnTo>
                    <a:lnTo>
                      <a:pt x="167" y="5"/>
                    </a:lnTo>
                    <a:lnTo>
                      <a:pt x="166" y="7"/>
                    </a:lnTo>
                    <a:lnTo>
                      <a:pt x="166" y="10"/>
                    </a:lnTo>
                    <a:lnTo>
                      <a:pt x="158" y="14"/>
                    </a:lnTo>
                    <a:lnTo>
                      <a:pt x="149" y="18"/>
                    </a:lnTo>
                    <a:lnTo>
                      <a:pt x="138" y="22"/>
                    </a:lnTo>
                    <a:lnTo>
                      <a:pt x="128" y="26"/>
                    </a:lnTo>
                    <a:lnTo>
                      <a:pt x="117" y="31"/>
                    </a:lnTo>
                    <a:lnTo>
                      <a:pt x="108" y="33"/>
                    </a:lnTo>
                    <a:lnTo>
                      <a:pt x="101" y="36"/>
                    </a:lnTo>
                    <a:lnTo>
                      <a:pt x="98" y="39"/>
                    </a:lnTo>
                    <a:lnTo>
                      <a:pt x="86" y="41"/>
                    </a:lnTo>
                    <a:lnTo>
                      <a:pt x="74" y="43"/>
                    </a:lnTo>
                    <a:lnTo>
                      <a:pt x="62" y="46"/>
                    </a:lnTo>
                    <a:lnTo>
                      <a:pt x="50" y="48"/>
                    </a:lnTo>
                    <a:lnTo>
                      <a:pt x="38" y="50"/>
                    </a:lnTo>
                    <a:lnTo>
                      <a:pt x="26" y="54"/>
                    </a:lnTo>
                    <a:lnTo>
                      <a:pt x="13" y="56"/>
                    </a:lnTo>
                    <a:lnTo>
                      <a:pt x="1" y="59"/>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2" name="Freeform 32"/>
              <p:cNvSpPr>
                <a:spLocks/>
              </p:cNvSpPr>
              <p:nvPr/>
            </p:nvSpPr>
            <p:spPr bwMode="auto">
              <a:xfrm>
                <a:off x="1691" y="2337"/>
                <a:ext cx="67" cy="40"/>
              </a:xfrm>
              <a:custGeom>
                <a:avLst/>
                <a:gdLst>
                  <a:gd name="T0" fmla="*/ 16 w 67"/>
                  <a:gd name="T1" fmla="*/ 40 h 40"/>
                  <a:gd name="T2" fmla="*/ 12 w 67"/>
                  <a:gd name="T3" fmla="*/ 39 h 40"/>
                  <a:gd name="T4" fmla="*/ 9 w 67"/>
                  <a:gd name="T5" fmla="*/ 38 h 40"/>
                  <a:gd name="T6" fmla="*/ 5 w 67"/>
                  <a:gd name="T7" fmla="*/ 36 h 40"/>
                  <a:gd name="T8" fmla="*/ 1 w 67"/>
                  <a:gd name="T9" fmla="*/ 35 h 40"/>
                  <a:gd name="T10" fmla="*/ 0 w 67"/>
                  <a:gd name="T11" fmla="*/ 25 h 40"/>
                  <a:gd name="T12" fmla="*/ 1 w 67"/>
                  <a:gd name="T13" fmla="*/ 19 h 40"/>
                  <a:gd name="T14" fmla="*/ 2 w 67"/>
                  <a:gd name="T15" fmla="*/ 14 h 40"/>
                  <a:gd name="T16" fmla="*/ 5 w 67"/>
                  <a:gd name="T17" fmla="*/ 10 h 40"/>
                  <a:gd name="T18" fmla="*/ 14 w 67"/>
                  <a:gd name="T19" fmla="*/ 7 h 40"/>
                  <a:gd name="T20" fmla="*/ 22 w 67"/>
                  <a:gd name="T21" fmla="*/ 5 h 40"/>
                  <a:gd name="T22" fmla="*/ 30 w 67"/>
                  <a:gd name="T23" fmla="*/ 3 h 40"/>
                  <a:gd name="T24" fmla="*/ 39 w 67"/>
                  <a:gd name="T25" fmla="*/ 0 h 40"/>
                  <a:gd name="T26" fmla="*/ 46 w 67"/>
                  <a:gd name="T27" fmla="*/ 3 h 40"/>
                  <a:gd name="T28" fmla="*/ 51 w 67"/>
                  <a:gd name="T29" fmla="*/ 5 h 40"/>
                  <a:gd name="T30" fmla="*/ 58 w 67"/>
                  <a:gd name="T31" fmla="*/ 7 h 40"/>
                  <a:gd name="T32" fmla="*/ 64 w 67"/>
                  <a:gd name="T33" fmla="*/ 10 h 40"/>
                  <a:gd name="T34" fmla="*/ 66 w 67"/>
                  <a:gd name="T35" fmla="*/ 14 h 40"/>
                  <a:gd name="T36" fmla="*/ 66 w 67"/>
                  <a:gd name="T37" fmla="*/ 18 h 40"/>
                  <a:gd name="T38" fmla="*/ 67 w 67"/>
                  <a:gd name="T39" fmla="*/ 21 h 40"/>
                  <a:gd name="T40" fmla="*/ 67 w 67"/>
                  <a:gd name="T41" fmla="*/ 25 h 40"/>
                  <a:gd name="T42" fmla="*/ 64 w 67"/>
                  <a:gd name="T43" fmla="*/ 27 h 40"/>
                  <a:gd name="T44" fmla="*/ 62 w 67"/>
                  <a:gd name="T45" fmla="*/ 28 h 40"/>
                  <a:gd name="T46" fmla="*/ 59 w 67"/>
                  <a:gd name="T47" fmla="*/ 29 h 40"/>
                  <a:gd name="T48" fmla="*/ 55 w 67"/>
                  <a:gd name="T49" fmla="*/ 31 h 40"/>
                  <a:gd name="T50" fmla="*/ 48 w 67"/>
                  <a:gd name="T51" fmla="*/ 33 h 40"/>
                  <a:gd name="T52" fmla="*/ 41 w 67"/>
                  <a:gd name="T53" fmla="*/ 34 h 40"/>
                  <a:gd name="T54" fmla="*/ 30 w 67"/>
                  <a:gd name="T55" fmla="*/ 36 h 40"/>
                  <a:gd name="T56" fmla="*/ 16 w 67"/>
                  <a:gd name="T57" fmla="*/ 40 h 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40"/>
                  <a:gd name="T89" fmla="*/ 67 w 67"/>
                  <a:gd name="T90" fmla="*/ 40 h 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40">
                    <a:moveTo>
                      <a:pt x="16" y="40"/>
                    </a:moveTo>
                    <a:lnTo>
                      <a:pt x="12" y="39"/>
                    </a:lnTo>
                    <a:lnTo>
                      <a:pt x="9" y="38"/>
                    </a:lnTo>
                    <a:lnTo>
                      <a:pt x="5" y="36"/>
                    </a:lnTo>
                    <a:lnTo>
                      <a:pt x="1" y="35"/>
                    </a:lnTo>
                    <a:lnTo>
                      <a:pt x="0" y="25"/>
                    </a:lnTo>
                    <a:lnTo>
                      <a:pt x="1" y="19"/>
                    </a:lnTo>
                    <a:lnTo>
                      <a:pt x="2" y="14"/>
                    </a:lnTo>
                    <a:lnTo>
                      <a:pt x="5" y="10"/>
                    </a:lnTo>
                    <a:lnTo>
                      <a:pt x="14" y="7"/>
                    </a:lnTo>
                    <a:lnTo>
                      <a:pt x="22" y="5"/>
                    </a:lnTo>
                    <a:lnTo>
                      <a:pt x="30" y="3"/>
                    </a:lnTo>
                    <a:lnTo>
                      <a:pt x="39" y="0"/>
                    </a:lnTo>
                    <a:lnTo>
                      <a:pt x="46" y="3"/>
                    </a:lnTo>
                    <a:lnTo>
                      <a:pt x="51" y="5"/>
                    </a:lnTo>
                    <a:lnTo>
                      <a:pt x="58" y="7"/>
                    </a:lnTo>
                    <a:lnTo>
                      <a:pt x="64" y="10"/>
                    </a:lnTo>
                    <a:lnTo>
                      <a:pt x="66" y="14"/>
                    </a:lnTo>
                    <a:lnTo>
                      <a:pt x="66" y="18"/>
                    </a:lnTo>
                    <a:lnTo>
                      <a:pt x="67" y="21"/>
                    </a:lnTo>
                    <a:lnTo>
                      <a:pt x="67" y="25"/>
                    </a:lnTo>
                    <a:lnTo>
                      <a:pt x="64" y="27"/>
                    </a:lnTo>
                    <a:lnTo>
                      <a:pt x="62" y="28"/>
                    </a:lnTo>
                    <a:lnTo>
                      <a:pt x="59" y="29"/>
                    </a:lnTo>
                    <a:lnTo>
                      <a:pt x="55" y="31"/>
                    </a:lnTo>
                    <a:lnTo>
                      <a:pt x="48" y="33"/>
                    </a:lnTo>
                    <a:lnTo>
                      <a:pt x="41" y="34"/>
                    </a:lnTo>
                    <a:lnTo>
                      <a:pt x="30" y="36"/>
                    </a:lnTo>
                    <a:lnTo>
                      <a:pt x="16" y="4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3" name="Freeform 33"/>
              <p:cNvSpPr>
                <a:spLocks/>
              </p:cNvSpPr>
              <p:nvPr/>
            </p:nvSpPr>
            <p:spPr bwMode="auto">
              <a:xfrm>
                <a:off x="3721" y="2208"/>
                <a:ext cx="455" cy="1628"/>
              </a:xfrm>
              <a:custGeom>
                <a:avLst/>
                <a:gdLst>
                  <a:gd name="T0" fmla="*/ 315 w 455"/>
                  <a:gd name="T1" fmla="*/ 1612 h 1628"/>
                  <a:gd name="T2" fmla="*/ 325 w 455"/>
                  <a:gd name="T3" fmla="*/ 1591 h 1628"/>
                  <a:gd name="T4" fmla="*/ 317 w 455"/>
                  <a:gd name="T5" fmla="*/ 1567 h 1628"/>
                  <a:gd name="T6" fmla="*/ 343 w 455"/>
                  <a:gd name="T7" fmla="*/ 1559 h 1628"/>
                  <a:gd name="T8" fmla="*/ 369 w 455"/>
                  <a:gd name="T9" fmla="*/ 1548 h 1628"/>
                  <a:gd name="T10" fmla="*/ 384 w 455"/>
                  <a:gd name="T11" fmla="*/ 1523 h 1628"/>
                  <a:gd name="T12" fmla="*/ 410 w 455"/>
                  <a:gd name="T13" fmla="*/ 1510 h 1628"/>
                  <a:gd name="T14" fmla="*/ 444 w 455"/>
                  <a:gd name="T15" fmla="*/ 1508 h 1628"/>
                  <a:gd name="T16" fmla="*/ 455 w 455"/>
                  <a:gd name="T17" fmla="*/ 1486 h 1628"/>
                  <a:gd name="T18" fmla="*/ 442 w 455"/>
                  <a:gd name="T19" fmla="*/ 1465 h 1628"/>
                  <a:gd name="T20" fmla="*/ 422 w 455"/>
                  <a:gd name="T21" fmla="*/ 1450 h 1628"/>
                  <a:gd name="T22" fmla="*/ 356 w 455"/>
                  <a:gd name="T23" fmla="*/ 585 h 1628"/>
                  <a:gd name="T24" fmla="*/ 334 w 455"/>
                  <a:gd name="T25" fmla="*/ 210 h 1628"/>
                  <a:gd name="T26" fmla="*/ 334 w 455"/>
                  <a:gd name="T27" fmla="*/ 142 h 1628"/>
                  <a:gd name="T28" fmla="*/ 348 w 455"/>
                  <a:gd name="T29" fmla="*/ 133 h 1628"/>
                  <a:gd name="T30" fmla="*/ 355 w 455"/>
                  <a:gd name="T31" fmla="*/ 104 h 1628"/>
                  <a:gd name="T32" fmla="*/ 350 w 455"/>
                  <a:gd name="T33" fmla="*/ 88 h 1628"/>
                  <a:gd name="T34" fmla="*/ 315 w 455"/>
                  <a:gd name="T35" fmla="*/ 80 h 1628"/>
                  <a:gd name="T36" fmla="*/ 300 w 455"/>
                  <a:gd name="T37" fmla="*/ 56 h 1628"/>
                  <a:gd name="T38" fmla="*/ 277 w 455"/>
                  <a:gd name="T39" fmla="*/ 50 h 1628"/>
                  <a:gd name="T40" fmla="*/ 253 w 455"/>
                  <a:gd name="T41" fmla="*/ 48 h 1628"/>
                  <a:gd name="T42" fmla="*/ 245 w 455"/>
                  <a:gd name="T43" fmla="*/ 31 h 1628"/>
                  <a:gd name="T44" fmla="*/ 216 w 455"/>
                  <a:gd name="T45" fmla="*/ 2 h 1628"/>
                  <a:gd name="T46" fmla="*/ 194 w 455"/>
                  <a:gd name="T47" fmla="*/ 1 h 1628"/>
                  <a:gd name="T48" fmla="*/ 174 w 455"/>
                  <a:gd name="T49" fmla="*/ 3 h 1628"/>
                  <a:gd name="T50" fmla="*/ 156 w 455"/>
                  <a:gd name="T51" fmla="*/ 13 h 1628"/>
                  <a:gd name="T52" fmla="*/ 145 w 455"/>
                  <a:gd name="T53" fmla="*/ 40 h 1628"/>
                  <a:gd name="T54" fmla="*/ 103 w 455"/>
                  <a:gd name="T55" fmla="*/ 54 h 1628"/>
                  <a:gd name="T56" fmla="*/ 82 w 455"/>
                  <a:gd name="T57" fmla="*/ 58 h 1628"/>
                  <a:gd name="T58" fmla="*/ 68 w 455"/>
                  <a:gd name="T59" fmla="*/ 79 h 1628"/>
                  <a:gd name="T60" fmla="*/ 35 w 455"/>
                  <a:gd name="T61" fmla="*/ 93 h 1628"/>
                  <a:gd name="T62" fmla="*/ 12 w 455"/>
                  <a:gd name="T63" fmla="*/ 100 h 1628"/>
                  <a:gd name="T64" fmla="*/ 2 w 455"/>
                  <a:gd name="T65" fmla="*/ 128 h 1628"/>
                  <a:gd name="T66" fmla="*/ 6 w 455"/>
                  <a:gd name="T67" fmla="*/ 143 h 1628"/>
                  <a:gd name="T68" fmla="*/ 24 w 455"/>
                  <a:gd name="T69" fmla="*/ 150 h 1628"/>
                  <a:gd name="T70" fmla="*/ 50 w 455"/>
                  <a:gd name="T71" fmla="*/ 367 h 1628"/>
                  <a:gd name="T72" fmla="*/ 68 w 455"/>
                  <a:gd name="T73" fmla="*/ 656 h 1628"/>
                  <a:gd name="T74" fmla="*/ 70 w 455"/>
                  <a:gd name="T75" fmla="*/ 849 h 1628"/>
                  <a:gd name="T76" fmla="*/ 95 w 455"/>
                  <a:gd name="T77" fmla="*/ 1256 h 1628"/>
                  <a:gd name="T78" fmla="*/ 98 w 455"/>
                  <a:gd name="T79" fmla="*/ 1467 h 1628"/>
                  <a:gd name="T80" fmla="*/ 83 w 455"/>
                  <a:gd name="T81" fmla="*/ 1482 h 1628"/>
                  <a:gd name="T82" fmla="*/ 79 w 455"/>
                  <a:gd name="T83" fmla="*/ 1500 h 1628"/>
                  <a:gd name="T84" fmla="*/ 90 w 455"/>
                  <a:gd name="T85" fmla="*/ 1520 h 1628"/>
                  <a:gd name="T86" fmla="*/ 123 w 455"/>
                  <a:gd name="T87" fmla="*/ 1524 h 1628"/>
                  <a:gd name="T88" fmla="*/ 162 w 455"/>
                  <a:gd name="T89" fmla="*/ 1525 h 1628"/>
                  <a:gd name="T90" fmla="*/ 177 w 455"/>
                  <a:gd name="T91" fmla="*/ 1546 h 1628"/>
                  <a:gd name="T92" fmla="*/ 191 w 455"/>
                  <a:gd name="T93" fmla="*/ 1564 h 1628"/>
                  <a:gd name="T94" fmla="*/ 218 w 455"/>
                  <a:gd name="T95" fmla="*/ 1571 h 1628"/>
                  <a:gd name="T96" fmla="*/ 235 w 455"/>
                  <a:gd name="T97" fmla="*/ 1612 h 1628"/>
                  <a:gd name="T98" fmla="*/ 253 w 455"/>
                  <a:gd name="T99" fmla="*/ 1626 h 1628"/>
                  <a:gd name="T100" fmla="*/ 280 w 455"/>
                  <a:gd name="T101" fmla="*/ 1628 h 16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5"/>
                  <a:gd name="T154" fmla="*/ 0 h 1628"/>
                  <a:gd name="T155" fmla="*/ 455 w 455"/>
                  <a:gd name="T156" fmla="*/ 1628 h 16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5" h="1628">
                    <a:moveTo>
                      <a:pt x="288" y="1628"/>
                    </a:moveTo>
                    <a:lnTo>
                      <a:pt x="302" y="1619"/>
                    </a:lnTo>
                    <a:lnTo>
                      <a:pt x="310" y="1614"/>
                    </a:lnTo>
                    <a:lnTo>
                      <a:pt x="315" y="1612"/>
                    </a:lnTo>
                    <a:lnTo>
                      <a:pt x="321" y="1610"/>
                    </a:lnTo>
                    <a:lnTo>
                      <a:pt x="323" y="1603"/>
                    </a:lnTo>
                    <a:lnTo>
                      <a:pt x="325" y="1599"/>
                    </a:lnTo>
                    <a:lnTo>
                      <a:pt x="325" y="1591"/>
                    </a:lnTo>
                    <a:lnTo>
                      <a:pt x="322" y="1578"/>
                    </a:lnTo>
                    <a:lnTo>
                      <a:pt x="321" y="1574"/>
                    </a:lnTo>
                    <a:lnTo>
                      <a:pt x="319" y="1571"/>
                    </a:lnTo>
                    <a:lnTo>
                      <a:pt x="317" y="1567"/>
                    </a:lnTo>
                    <a:lnTo>
                      <a:pt x="315" y="1564"/>
                    </a:lnTo>
                    <a:lnTo>
                      <a:pt x="325" y="1563"/>
                    </a:lnTo>
                    <a:lnTo>
                      <a:pt x="334" y="1560"/>
                    </a:lnTo>
                    <a:lnTo>
                      <a:pt x="343" y="1559"/>
                    </a:lnTo>
                    <a:lnTo>
                      <a:pt x="351" y="1558"/>
                    </a:lnTo>
                    <a:lnTo>
                      <a:pt x="357" y="1555"/>
                    </a:lnTo>
                    <a:lnTo>
                      <a:pt x="363" y="1551"/>
                    </a:lnTo>
                    <a:lnTo>
                      <a:pt x="369" y="1548"/>
                    </a:lnTo>
                    <a:lnTo>
                      <a:pt x="375" y="1545"/>
                    </a:lnTo>
                    <a:lnTo>
                      <a:pt x="380" y="1536"/>
                    </a:lnTo>
                    <a:lnTo>
                      <a:pt x="383" y="1530"/>
                    </a:lnTo>
                    <a:lnTo>
                      <a:pt x="384" y="1523"/>
                    </a:lnTo>
                    <a:lnTo>
                      <a:pt x="385" y="1513"/>
                    </a:lnTo>
                    <a:lnTo>
                      <a:pt x="393" y="1511"/>
                    </a:lnTo>
                    <a:lnTo>
                      <a:pt x="402" y="1511"/>
                    </a:lnTo>
                    <a:lnTo>
                      <a:pt x="410" y="1510"/>
                    </a:lnTo>
                    <a:lnTo>
                      <a:pt x="419" y="1509"/>
                    </a:lnTo>
                    <a:lnTo>
                      <a:pt x="427" y="1509"/>
                    </a:lnTo>
                    <a:lnTo>
                      <a:pt x="437" y="1508"/>
                    </a:lnTo>
                    <a:lnTo>
                      <a:pt x="444" y="1508"/>
                    </a:lnTo>
                    <a:lnTo>
                      <a:pt x="454" y="1507"/>
                    </a:lnTo>
                    <a:lnTo>
                      <a:pt x="454" y="1500"/>
                    </a:lnTo>
                    <a:lnTo>
                      <a:pt x="455" y="1493"/>
                    </a:lnTo>
                    <a:lnTo>
                      <a:pt x="455" y="1486"/>
                    </a:lnTo>
                    <a:lnTo>
                      <a:pt x="455" y="1479"/>
                    </a:lnTo>
                    <a:lnTo>
                      <a:pt x="450" y="1473"/>
                    </a:lnTo>
                    <a:lnTo>
                      <a:pt x="446" y="1468"/>
                    </a:lnTo>
                    <a:lnTo>
                      <a:pt x="442" y="1465"/>
                    </a:lnTo>
                    <a:lnTo>
                      <a:pt x="438" y="1461"/>
                    </a:lnTo>
                    <a:lnTo>
                      <a:pt x="434" y="1458"/>
                    </a:lnTo>
                    <a:lnTo>
                      <a:pt x="429" y="1454"/>
                    </a:lnTo>
                    <a:lnTo>
                      <a:pt x="422" y="1450"/>
                    </a:lnTo>
                    <a:lnTo>
                      <a:pt x="414" y="1444"/>
                    </a:lnTo>
                    <a:lnTo>
                      <a:pt x="389" y="1072"/>
                    </a:lnTo>
                    <a:lnTo>
                      <a:pt x="369" y="791"/>
                    </a:lnTo>
                    <a:lnTo>
                      <a:pt x="356" y="585"/>
                    </a:lnTo>
                    <a:lnTo>
                      <a:pt x="347" y="438"/>
                    </a:lnTo>
                    <a:lnTo>
                      <a:pt x="340" y="337"/>
                    </a:lnTo>
                    <a:lnTo>
                      <a:pt x="336" y="265"/>
                    </a:lnTo>
                    <a:lnTo>
                      <a:pt x="334" y="210"/>
                    </a:lnTo>
                    <a:lnTo>
                      <a:pt x="332" y="153"/>
                    </a:lnTo>
                    <a:lnTo>
                      <a:pt x="332" y="149"/>
                    </a:lnTo>
                    <a:lnTo>
                      <a:pt x="334" y="146"/>
                    </a:lnTo>
                    <a:lnTo>
                      <a:pt x="334" y="142"/>
                    </a:lnTo>
                    <a:lnTo>
                      <a:pt x="334" y="137"/>
                    </a:lnTo>
                    <a:lnTo>
                      <a:pt x="339" y="136"/>
                    </a:lnTo>
                    <a:lnTo>
                      <a:pt x="344" y="134"/>
                    </a:lnTo>
                    <a:lnTo>
                      <a:pt x="348" y="133"/>
                    </a:lnTo>
                    <a:lnTo>
                      <a:pt x="354" y="130"/>
                    </a:lnTo>
                    <a:lnTo>
                      <a:pt x="355" y="121"/>
                    </a:lnTo>
                    <a:lnTo>
                      <a:pt x="355" y="112"/>
                    </a:lnTo>
                    <a:lnTo>
                      <a:pt x="355" y="104"/>
                    </a:lnTo>
                    <a:lnTo>
                      <a:pt x="356" y="94"/>
                    </a:lnTo>
                    <a:lnTo>
                      <a:pt x="354" y="92"/>
                    </a:lnTo>
                    <a:lnTo>
                      <a:pt x="352" y="91"/>
                    </a:lnTo>
                    <a:lnTo>
                      <a:pt x="350" y="88"/>
                    </a:lnTo>
                    <a:lnTo>
                      <a:pt x="347" y="87"/>
                    </a:lnTo>
                    <a:lnTo>
                      <a:pt x="330" y="85"/>
                    </a:lnTo>
                    <a:lnTo>
                      <a:pt x="321" y="83"/>
                    </a:lnTo>
                    <a:lnTo>
                      <a:pt x="315" y="80"/>
                    </a:lnTo>
                    <a:lnTo>
                      <a:pt x="311" y="77"/>
                    </a:lnTo>
                    <a:lnTo>
                      <a:pt x="306" y="66"/>
                    </a:lnTo>
                    <a:lnTo>
                      <a:pt x="302" y="61"/>
                    </a:lnTo>
                    <a:lnTo>
                      <a:pt x="300" y="56"/>
                    </a:lnTo>
                    <a:lnTo>
                      <a:pt x="294" y="51"/>
                    </a:lnTo>
                    <a:lnTo>
                      <a:pt x="289" y="51"/>
                    </a:lnTo>
                    <a:lnTo>
                      <a:pt x="282" y="50"/>
                    </a:lnTo>
                    <a:lnTo>
                      <a:pt x="277" y="50"/>
                    </a:lnTo>
                    <a:lnTo>
                      <a:pt x="271" y="49"/>
                    </a:lnTo>
                    <a:lnTo>
                      <a:pt x="265" y="49"/>
                    </a:lnTo>
                    <a:lnTo>
                      <a:pt x="259" y="48"/>
                    </a:lnTo>
                    <a:lnTo>
                      <a:pt x="253" y="48"/>
                    </a:lnTo>
                    <a:lnTo>
                      <a:pt x="247" y="47"/>
                    </a:lnTo>
                    <a:lnTo>
                      <a:pt x="247" y="42"/>
                    </a:lnTo>
                    <a:lnTo>
                      <a:pt x="245" y="36"/>
                    </a:lnTo>
                    <a:lnTo>
                      <a:pt x="245" y="31"/>
                    </a:lnTo>
                    <a:lnTo>
                      <a:pt x="244" y="27"/>
                    </a:lnTo>
                    <a:lnTo>
                      <a:pt x="231" y="13"/>
                    </a:lnTo>
                    <a:lnTo>
                      <a:pt x="223" y="6"/>
                    </a:lnTo>
                    <a:lnTo>
                      <a:pt x="216" y="2"/>
                    </a:lnTo>
                    <a:lnTo>
                      <a:pt x="210" y="0"/>
                    </a:lnTo>
                    <a:lnTo>
                      <a:pt x="205" y="0"/>
                    </a:lnTo>
                    <a:lnTo>
                      <a:pt x="199" y="1"/>
                    </a:lnTo>
                    <a:lnTo>
                      <a:pt x="194" y="1"/>
                    </a:lnTo>
                    <a:lnTo>
                      <a:pt x="189" y="1"/>
                    </a:lnTo>
                    <a:lnTo>
                      <a:pt x="184" y="2"/>
                    </a:lnTo>
                    <a:lnTo>
                      <a:pt x="180" y="2"/>
                    </a:lnTo>
                    <a:lnTo>
                      <a:pt x="174" y="3"/>
                    </a:lnTo>
                    <a:lnTo>
                      <a:pt x="169" y="3"/>
                    </a:lnTo>
                    <a:lnTo>
                      <a:pt x="164" y="7"/>
                    </a:lnTo>
                    <a:lnTo>
                      <a:pt x="160" y="9"/>
                    </a:lnTo>
                    <a:lnTo>
                      <a:pt x="156" y="13"/>
                    </a:lnTo>
                    <a:lnTo>
                      <a:pt x="151" y="16"/>
                    </a:lnTo>
                    <a:lnTo>
                      <a:pt x="149" y="24"/>
                    </a:lnTo>
                    <a:lnTo>
                      <a:pt x="148" y="31"/>
                    </a:lnTo>
                    <a:lnTo>
                      <a:pt x="145" y="40"/>
                    </a:lnTo>
                    <a:lnTo>
                      <a:pt x="144" y="48"/>
                    </a:lnTo>
                    <a:lnTo>
                      <a:pt x="127" y="50"/>
                    </a:lnTo>
                    <a:lnTo>
                      <a:pt x="114" y="52"/>
                    </a:lnTo>
                    <a:lnTo>
                      <a:pt x="103" y="54"/>
                    </a:lnTo>
                    <a:lnTo>
                      <a:pt x="97" y="55"/>
                    </a:lnTo>
                    <a:lnTo>
                      <a:pt x="91" y="56"/>
                    </a:lnTo>
                    <a:lnTo>
                      <a:pt x="86" y="57"/>
                    </a:lnTo>
                    <a:lnTo>
                      <a:pt x="82" y="58"/>
                    </a:lnTo>
                    <a:lnTo>
                      <a:pt x="78" y="61"/>
                    </a:lnTo>
                    <a:lnTo>
                      <a:pt x="73" y="66"/>
                    </a:lnTo>
                    <a:lnTo>
                      <a:pt x="70" y="72"/>
                    </a:lnTo>
                    <a:lnTo>
                      <a:pt x="68" y="79"/>
                    </a:lnTo>
                    <a:lnTo>
                      <a:pt x="64" y="90"/>
                    </a:lnTo>
                    <a:lnTo>
                      <a:pt x="52" y="91"/>
                    </a:lnTo>
                    <a:lnTo>
                      <a:pt x="43" y="92"/>
                    </a:lnTo>
                    <a:lnTo>
                      <a:pt x="35" y="93"/>
                    </a:lnTo>
                    <a:lnTo>
                      <a:pt x="29" y="94"/>
                    </a:lnTo>
                    <a:lnTo>
                      <a:pt x="24" y="95"/>
                    </a:lnTo>
                    <a:lnTo>
                      <a:pt x="19" y="98"/>
                    </a:lnTo>
                    <a:lnTo>
                      <a:pt x="12" y="100"/>
                    </a:lnTo>
                    <a:lnTo>
                      <a:pt x="6" y="102"/>
                    </a:lnTo>
                    <a:lnTo>
                      <a:pt x="4" y="111"/>
                    </a:lnTo>
                    <a:lnTo>
                      <a:pt x="3" y="120"/>
                    </a:lnTo>
                    <a:lnTo>
                      <a:pt x="2" y="128"/>
                    </a:lnTo>
                    <a:lnTo>
                      <a:pt x="0" y="137"/>
                    </a:lnTo>
                    <a:lnTo>
                      <a:pt x="2" y="140"/>
                    </a:lnTo>
                    <a:lnTo>
                      <a:pt x="4" y="141"/>
                    </a:lnTo>
                    <a:lnTo>
                      <a:pt x="6" y="143"/>
                    </a:lnTo>
                    <a:lnTo>
                      <a:pt x="7" y="146"/>
                    </a:lnTo>
                    <a:lnTo>
                      <a:pt x="12" y="147"/>
                    </a:lnTo>
                    <a:lnTo>
                      <a:pt x="19" y="149"/>
                    </a:lnTo>
                    <a:lnTo>
                      <a:pt x="24" y="150"/>
                    </a:lnTo>
                    <a:lnTo>
                      <a:pt x="31" y="153"/>
                    </a:lnTo>
                    <a:lnTo>
                      <a:pt x="36" y="194"/>
                    </a:lnTo>
                    <a:lnTo>
                      <a:pt x="43" y="274"/>
                    </a:lnTo>
                    <a:lnTo>
                      <a:pt x="50" y="367"/>
                    </a:lnTo>
                    <a:lnTo>
                      <a:pt x="57" y="447"/>
                    </a:lnTo>
                    <a:lnTo>
                      <a:pt x="60" y="516"/>
                    </a:lnTo>
                    <a:lnTo>
                      <a:pt x="64" y="586"/>
                    </a:lnTo>
                    <a:lnTo>
                      <a:pt x="68" y="656"/>
                    </a:lnTo>
                    <a:lnTo>
                      <a:pt x="72" y="724"/>
                    </a:lnTo>
                    <a:lnTo>
                      <a:pt x="72" y="765"/>
                    </a:lnTo>
                    <a:lnTo>
                      <a:pt x="72" y="807"/>
                    </a:lnTo>
                    <a:lnTo>
                      <a:pt x="70" y="849"/>
                    </a:lnTo>
                    <a:lnTo>
                      <a:pt x="70" y="890"/>
                    </a:lnTo>
                    <a:lnTo>
                      <a:pt x="77" y="999"/>
                    </a:lnTo>
                    <a:lnTo>
                      <a:pt x="85" y="1112"/>
                    </a:lnTo>
                    <a:lnTo>
                      <a:pt x="95" y="1256"/>
                    </a:lnTo>
                    <a:lnTo>
                      <a:pt x="107" y="1460"/>
                    </a:lnTo>
                    <a:lnTo>
                      <a:pt x="104" y="1464"/>
                    </a:lnTo>
                    <a:lnTo>
                      <a:pt x="102" y="1466"/>
                    </a:lnTo>
                    <a:lnTo>
                      <a:pt x="98" y="1467"/>
                    </a:lnTo>
                    <a:lnTo>
                      <a:pt x="93" y="1468"/>
                    </a:lnTo>
                    <a:lnTo>
                      <a:pt x="91" y="1473"/>
                    </a:lnTo>
                    <a:lnTo>
                      <a:pt x="87" y="1478"/>
                    </a:lnTo>
                    <a:lnTo>
                      <a:pt x="83" y="1482"/>
                    </a:lnTo>
                    <a:lnTo>
                      <a:pt x="79" y="1489"/>
                    </a:lnTo>
                    <a:lnTo>
                      <a:pt x="79" y="1493"/>
                    </a:lnTo>
                    <a:lnTo>
                      <a:pt x="79" y="1496"/>
                    </a:lnTo>
                    <a:lnTo>
                      <a:pt x="79" y="1500"/>
                    </a:lnTo>
                    <a:lnTo>
                      <a:pt x="79" y="1504"/>
                    </a:lnTo>
                    <a:lnTo>
                      <a:pt x="82" y="1509"/>
                    </a:lnTo>
                    <a:lnTo>
                      <a:pt x="86" y="1514"/>
                    </a:lnTo>
                    <a:lnTo>
                      <a:pt x="90" y="1520"/>
                    </a:lnTo>
                    <a:lnTo>
                      <a:pt x="94" y="1524"/>
                    </a:lnTo>
                    <a:lnTo>
                      <a:pt x="103" y="1524"/>
                    </a:lnTo>
                    <a:lnTo>
                      <a:pt x="114" y="1524"/>
                    </a:lnTo>
                    <a:lnTo>
                      <a:pt x="123" y="1524"/>
                    </a:lnTo>
                    <a:lnTo>
                      <a:pt x="133" y="1524"/>
                    </a:lnTo>
                    <a:lnTo>
                      <a:pt x="143" y="1524"/>
                    </a:lnTo>
                    <a:lnTo>
                      <a:pt x="152" y="1524"/>
                    </a:lnTo>
                    <a:lnTo>
                      <a:pt x="162" y="1525"/>
                    </a:lnTo>
                    <a:lnTo>
                      <a:pt x="172" y="1525"/>
                    </a:lnTo>
                    <a:lnTo>
                      <a:pt x="173" y="1532"/>
                    </a:lnTo>
                    <a:lnTo>
                      <a:pt x="176" y="1539"/>
                    </a:lnTo>
                    <a:lnTo>
                      <a:pt x="177" y="1546"/>
                    </a:lnTo>
                    <a:lnTo>
                      <a:pt x="178" y="1553"/>
                    </a:lnTo>
                    <a:lnTo>
                      <a:pt x="182" y="1557"/>
                    </a:lnTo>
                    <a:lnTo>
                      <a:pt x="187" y="1560"/>
                    </a:lnTo>
                    <a:lnTo>
                      <a:pt x="191" y="1564"/>
                    </a:lnTo>
                    <a:lnTo>
                      <a:pt x="197" y="1567"/>
                    </a:lnTo>
                    <a:lnTo>
                      <a:pt x="203" y="1568"/>
                    </a:lnTo>
                    <a:lnTo>
                      <a:pt x="211" y="1570"/>
                    </a:lnTo>
                    <a:lnTo>
                      <a:pt x="218" y="1571"/>
                    </a:lnTo>
                    <a:lnTo>
                      <a:pt x="226" y="1572"/>
                    </a:lnTo>
                    <a:lnTo>
                      <a:pt x="230" y="1593"/>
                    </a:lnTo>
                    <a:lnTo>
                      <a:pt x="232" y="1605"/>
                    </a:lnTo>
                    <a:lnTo>
                      <a:pt x="235" y="1612"/>
                    </a:lnTo>
                    <a:lnTo>
                      <a:pt x="240" y="1619"/>
                    </a:lnTo>
                    <a:lnTo>
                      <a:pt x="244" y="1621"/>
                    </a:lnTo>
                    <a:lnTo>
                      <a:pt x="249" y="1623"/>
                    </a:lnTo>
                    <a:lnTo>
                      <a:pt x="253" y="1626"/>
                    </a:lnTo>
                    <a:lnTo>
                      <a:pt x="259" y="1628"/>
                    </a:lnTo>
                    <a:lnTo>
                      <a:pt x="265" y="1628"/>
                    </a:lnTo>
                    <a:lnTo>
                      <a:pt x="273" y="1628"/>
                    </a:lnTo>
                    <a:lnTo>
                      <a:pt x="280" y="1628"/>
                    </a:lnTo>
                    <a:lnTo>
                      <a:pt x="288" y="16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4" name="Freeform 34"/>
              <p:cNvSpPr>
                <a:spLocks/>
              </p:cNvSpPr>
              <p:nvPr/>
            </p:nvSpPr>
            <p:spPr bwMode="auto">
              <a:xfrm>
                <a:off x="3982" y="3776"/>
                <a:ext cx="50" cy="49"/>
              </a:xfrm>
              <a:custGeom>
                <a:avLst/>
                <a:gdLst>
                  <a:gd name="T0" fmla="*/ 27 w 50"/>
                  <a:gd name="T1" fmla="*/ 48 h 49"/>
                  <a:gd name="T2" fmla="*/ 36 w 50"/>
                  <a:gd name="T3" fmla="*/ 44 h 49"/>
                  <a:gd name="T4" fmla="*/ 41 w 50"/>
                  <a:gd name="T5" fmla="*/ 40 h 49"/>
                  <a:gd name="T6" fmla="*/ 45 w 50"/>
                  <a:gd name="T7" fmla="*/ 37 h 49"/>
                  <a:gd name="T8" fmla="*/ 48 w 50"/>
                  <a:gd name="T9" fmla="*/ 32 h 49"/>
                  <a:gd name="T10" fmla="*/ 49 w 50"/>
                  <a:gd name="T11" fmla="*/ 26 h 49"/>
                  <a:gd name="T12" fmla="*/ 49 w 50"/>
                  <a:gd name="T13" fmla="*/ 19 h 49"/>
                  <a:gd name="T14" fmla="*/ 50 w 50"/>
                  <a:gd name="T15" fmla="*/ 13 h 49"/>
                  <a:gd name="T16" fmla="*/ 50 w 50"/>
                  <a:gd name="T17" fmla="*/ 6 h 49"/>
                  <a:gd name="T18" fmla="*/ 41 w 50"/>
                  <a:gd name="T19" fmla="*/ 3 h 49"/>
                  <a:gd name="T20" fmla="*/ 35 w 50"/>
                  <a:gd name="T21" fmla="*/ 2 h 49"/>
                  <a:gd name="T22" fmla="*/ 29 w 50"/>
                  <a:gd name="T23" fmla="*/ 0 h 49"/>
                  <a:gd name="T24" fmla="*/ 21 w 50"/>
                  <a:gd name="T25" fmla="*/ 0 h 49"/>
                  <a:gd name="T26" fmla="*/ 16 w 50"/>
                  <a:gd name="T27" fmla="*/ 5 h 49"/>
                  <a:gd name="T28" fmla="*/ 11 w 50"/>
                  <a:gd name="T29" fmla="*/ 11 h 49"/>
                  <a:gd name="T30" fmla="*/ 6 w 50"/>
                  <a:gd name="T31" fmla="*/ 16 h 49"/>
                  <a:gd name="T32" fmla="*/ 0 w 50"/>
                  <a:gd name="T33" fmla="*/ 21 h 49"/>
                  <a:gd name="T34" fmla="*/ 0 w 50"/>
                  <a:gd name="T35" fmla="*/ 25 h 49"/>
                  <a:gd name="T36" fmla="*/ 0 w 50"/>
                  <a:gd name="T37" fmla="*/ 28 h 49"/>
                  <a:gd name="T38" fmla="*/ 0 w 50"/>
                  <a:gd name="T39" fmla="*/ 32 h 49"/>
                  <a:gd name="T40" fmla="*/ 0 w 50"/>
                  <a:gd name="T41" fmla="*/ 35 h 49"/>
                  <a:gd name="T42" fmla="*/ 3 w 50"/>
                  <a:gd name="T43" fmla="*/ 39 h 49"/>
                  <a:gd name="T44" fmla="*/ 7 w 50"/>
                  <a:gd name="T45" fmla="*/ 42 h 49"/>
                  <a:gd name="T46" fmla="*/ 11 w 50"/>
                  <a:gd name="T47" fmla="*/ 46 h 49"/>
                  <a:gd name="T48" fmla="*/ 13 w 50"/>
                  <a:gd name="T49" fmla="*/ 49 h 49"/>
                  <a:gd name="T50" fmla="*/ 16 w 50"/>
                  <a:gd name="T51" fmla="*/ 49 h 49"/>
                  <a:gd name="T52" fmla="*/ 20 w 50"/>
                  <a:gd name="T53" fmla="*/ 49 h 49"/>
                  <a:gd name="T54" fmla="*/ 24 w 50"/>
                  <a:gd name="T55" fmla="*/ 49 h 49"/>
                  <a:gd name="T56" fmla="*/ 27 w 50"/>
                  <a:gd name="T57" fmla="*/ 48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49"/>
                  <a:gd name="T89" fmla="*/ 50 w 50"/>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49">
                    <a:moveTo>
                      <a:pt x="27" y="48"/>
                    </a:moveTo>
                    <a:lnTo>
                      <a:pt x="36" y="44"/>
                    </a:lnTo>
                    <a:lnTo>
                      <a:pt x="41" y="40"/>
                    </a:lnTo>
                    <a:lnTo>
                      <a:pt x="45" y="37"/>
                    </a:lnTo>
                    <a:lnTo>
                      <a:pt x="48" y="32"/>
                    </a:lnTo>
                    <a:lnTo>
                      <a:pt x="49" y="26"/>
                    </a:lnTo>
                    <a:lnTo>
                      <a:pt x="49" y="19"/>
                    </a:lnTo>
                    <a:lnTo>
                      <a:pt x="50" y="13"/>
                    </a:lnTo>
                    <a:lnTo>
                      <a:pt x="50" y="6"/>
                    </a:lnTo>
                    <a:lnTo>
                      <a:pt x="41" y="3"/>
                    </a:lnTo>
                    <a:lnTo>
                      <a:pt x="35" y="2"/>
                    </a:lnTo>
                    <a:lnTo>
                      <a:pt x="29" y="0"/>
                    </a:lnTo>
                    <a:lnTo>
                      <a:pt x="21" y="0"/>
                    </a:lnTo>
                    <a:lnTo>
                      <a:pt x="16" y="5"/>
                    </a:lnTo>
                    <a:lnTo>
                      <a:pt x="11" y="11"/>
                    </a:lnTo>
                    <a:lnTo>
                      <a:pt x="6" y="16"/>
                    </a:lnTo>
                    <a:lnTo>
                      <a:pt x="0" y="21"/>
                    </a:lnTo>
                    <a:lnTo>
                      <a:pt x="0" y="25"/>
                    </a:lnTo>
                    <a:lnTo>
                      <a:pt x="0" y="28"/>
                    </a:lnTo>
                    <a:lnTo>
                      <a:pt x="0" y="32"/>
                    </a:lnTo>
                    <a:lnTo>
                      <a:pt x="0" y="35"/>
                    </a:lnTo>
                    <a:lnTo>
                      <a:pt x="3" y="39"/>
                    </a:lnTo>
                    <a:lnTo>
                      <a:pt x="7" y="42"/>
                    </a:lnTo>
                    <a:lnTo>
                      <a:pt x="11" y="46"/>
                    </a:lnTo>
                    <a:lnTo>
                      <a:pt x="13" y="49"/>
                    </a:lnTo>
                    <a:lnTo>
                      <a:pt x="16" y="49"/>
                    </a:lnTo>
                    <a:lnTo>
                      <a:pt x="20" y="49"/>
                    </a:lnTo>
                    <a:lnTo>
                      <a:pt x="24" y="49"/>
                    </a:lnTo>
                    <a:lnTo>
                      <a:pt x="27" y="4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5" name="Freeform 35"/>
              <p:cNvSpPr>
                <a:spLocks/>
              </p:cNvSpPr>
              <p:nvPr/>
            </p:nvSpPr>
            <p:spPr bwMode="auto">
              <a:xfrm>
                <a:off x="3916" y="3725"/>
                <a:ext cx="173" cy="38"/>
              </a:xfrm>
              <a:custGeom>
                <a:avLst/>
                <a:gdLst>
                  <a:gd name="T0" fmla="*/ 120 w 173"/>
                  <a:gd name="T1" fmla="*/ 38 h 38"/>
                  <a:gd name="T2" fmla="*/ 128 w 173"/>
                  <a:gd name="T3" fmla="*/ 35 h 38"/>
                  <a:gd name="T4" fmla="*/ 135 w 173"/>
                  <a:gd name="T5" fmla="*/ 33 h 38"/>
                  <a:gd name="T6" fmla="*/ 140 w 173"/>
                  <a:gd name="T7" fmla="*/ 32 h 38"/>
                  <a:gd name="T8" fmla="*/ 145 w 173"/>
                  <a:gd name="T9" fmla="*/ 31 h 38"/>
                  <a:gd name="T10" fmla="*/ 149 w 173"/>
                  <a:gd name="T11" fmla="*/ 31 h 38"/>
                  <a:gd name="T12" fmla="*/ 153 w 173"/>
                  <a:gd name="T13" fmla="*/ 29 h 38"/>
                  <a:gd name="T14" fmla="*/ 159 w 173"/>
                  <a:gd name="T15" fmla="*/ 29 h 38"/>
                  <a:gd name="T16" fmla="*/ 165 w 173"/>
                  <a:gd name="T17" fmla="*/ 28 h 38"/>
                  <a:gd name="T18" fmla="*/ 168 w 173"/>
                  <a:gd name="T19" fmla="*/ 21 h 38"/>
                  <a:gd name="T20" fmla="*/ 170 w 173"/>
                  <a:gd name="T21" fmla="*/ 15 h 38"/>
                  <a:gd name="T22" fmla="*/ 172 w 173"/>
                  <a:gd name="T23" fmla="*/ 10 h 38"/>
                  <a:gd name="T24" fmla="*/ 173 w 173"/>
                  <a:gd name="T25" fmla="*/ 0 h 38"/>
                  <a:gd name="T26" fmla="*/ 152 w 173"/>
                  <a:gd name="T27" fmla="*/ 0 h 38"/>
                  <a:gd name="T28" fmla="*/ 131 w 173"/>
                  <a:gd name="T29" fmla="*/ 1 h 38"/>
                  <a:gd name="T30" fmla="*/ 108 w 173"/>
                  <a:gd name="T31" fmla="*/ 3 h 38"/>
                  <a:gd name="T32" fmla="*/ 87 w 173"/>
                  <a:gd name="T33" fmla="*/ 4 h 38"/>
                  <a:gd name="T34" fmla="*/ 65 w 173"/>
                  <a:gd name="T35" fmla="*/ 4 h 38"/>
                  <a:gd name="T36" fmla="*/ 44 w 173"/>
                  <a:gd name="T37" fmla="*/ 5 h 38"/>
                  <a:gd name="T38" fmla="*/ 21 w 173"/>
                  <a:gd name="T39" fmla="*/ 6 h 38"/>
                  <a:gd name="T40" fmla="*/ 0 w 173"/>
                  <a:gd name="T41" fmla="*/ 7 h 38"/>
                  <a:gd name="T42" fmla="*/ 3 w 173"/>
                  <a:gd name="T43" fmla="*/ 11 h 38"/>
                  <a:gd name="T44" fmla="*/ 4 w 173"/>
                  <a:gd name="T45" fmla="*/ 13 h 38"/>
                  <a:gd name="T46" fmla="*/ 7 w 173"/>
                  <a:gd name="T47" fmla="*/ 17 h 38"/>
                  <a:gd name="T48" fmla="*/ 8 w 173"/>
                  <a:gd name="T49" fmla="*/ 19 h 38"/>
                  <a:gd name="T50" fmla="*/ 18 w 173"/>
                  <a:gd name="T51" fmla="*/ 24 h 38"/>
                  <a:gd name="T52" fmla="*/ 24 w 173"/>
                  <a:gd name="T53" fmla="*/ 26 h 38"/>
                  <a:gd name="T54" fmla="*/ 29 w 173"/>
                  <a:gd name="T55" fmla="*/ 28 h 38"/>
                  <a:gd name="T56" fmla="*/ 35 w 173"/>
                  <a:gd name="T57" fmla="*/ 31 h 38"/>
                  <a:gd name="T58" fmla="*/ 39 w 173"/>
                  <a:gd name="T59" fmla="*/ 32 h 38"/>
                  <a:gd name="T60" fmla="*/ 44 w 173"/>
                  <a:gd name="T61" fmla="*/ 33 h 38"/>
                  <a:gd name="T62" fmla="*/ 50 w 173"/>
                  <a:gd name="T63" fmla="*/ 34 h 38"/>
                  <a:gd name="T64" fmla="*/ 58 w 173"/>
                  <a:gd name="T65" fmla="*/ 35 h 38"/>
                  <a:gd name="T66" fmla="*/ 76 w 173"/>
                  <a:gd name="T67" fmla="*/ 35 h 38"/>
                  <a:gd name="T68" fmla="*/ 87 w 173"/>
                  <a:gd name="T69" fmla="*/ 35 h 38"/>
                  <a:gd name="T70" fmla="*/ 98 w 173"/>
                  <a:gd name="T71" fmla="*/ 35 h 38"/>
                  <a:gd name="T72" fmla="*/ 105 w 173"/>
                  <a:gd name="T73" fmla="*/ 36 h 38"/>
                  <a:gd name="T74" fmla="*/ 110 w 173"/>
                  <a:gd name="T75" fmla="*/ 36 h 38"/>
                  <a:gd name="T76" fmla="*/ 114 w 173"/>
                  <a:gd name="T77" fmla="*/ 38 h 38"/>
                  <a:gd name="T78" fmla="*/ 118 w 173"/>
                  <a:gd name="T79" fmla="*/ 38 h 38"/>
                  <a:gd name="T80" fmla="*/ 120 w 173"/>
                  <a:gd name="T81" fmla="*/ 38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38"/>
                  <a:gd name="T125" fmla="*/ 173 w 17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38">
                    <a:moveTo>
                      <a:pt x="120" y="38"/>
                    </a:moveTo>
                    <a:lnTo>
                      <a:pt x="128" y="35"/>
                    </a:lnTo>
                    <a:lnTo>
                      <a:pt x="135" y="33"/>
                    </a:lnTo>
                    <a:lnTo>
                      <a:pt x="140" y="32"/>
                    </a:lnTo>
                    <a:lnTo>
                      <a:pt x="145" y="31"/>
                    </a:lnTo>
                    <a:lnTo>
                      <a:pt x="149" y="31"/>
                    </a:lnTo>
                    <a:lnTo>
                      <a:pt x="153" y="29"/>
                    </a:lnTo>
                    <a:lnTo>
                      <a:pt x="159" y="29"/>
                    </a:lnTo>
                    <a:lnTo>
                      <a:pt x="165" y="28"/>
                    </a:lnTo>
                    <a:lnTo>
                      <a:pt x="168" y="21"/>
                    </a:lnTo>
                    <a:lnTo>
                      <a:pt x="170" y="15"/>
                    </a:lnTo>
                    <a:lnTo>
                      <a:pt x="172" y="10"/>
                    </a:lnTo>
                    <a:lnTo>
                      <a:pt x="173" y="0"/>
                    </a:lnTo>
                    <a:lnTo>
                      <a:pt x="152" y="0"/>
                    </a:lnTo>
                    <a:lnTo>
                      <a:pt x="131" y="1"/>
                    </a:lnTo>
                    <a:lnTo>
                      <a:pt x="108" y="3"/>
                    </a:lnTo>
                    <a:lnTo>
                      <a:pt x="87" y="4"/>
                    </a:lnTo>
                    <a:lnTo>
                      <a:pt x="65" y="4"/>
                    </a:lnTo>
                    <a:lnTo>
                      <a:pt x="44" y="5"/>
                    </a:lnTo>
                    <a:lnTo>
                      <a:pt x="21" y="6"/>
                    </a:lnTo>
                    <a:lnTo>
                      <a:pt x="0" y="7"/>
                    </a:lnTo>
                    <a:lnTo>
                      <a:pt x="3" y="11"/>
                    </a:lnTo>
                    <a:lnTo>
                      <a:pt x="4" y="13"/>
                    </a:lnTo>
                    <a:lnTo>
                      <a:pt x="7" y="17"/>
                    </a:lnTo>
                    <a:lnTo>
                      <a:pt x="8" y="19"/>
                    </a:lnTo>
                    <a:lnTo>
                      <a:pt x="18" y="24"/>
                    </a:lnTo>
                    <a:lnTo>
                      <a:pt x="24" y="26"/>
                    </a:lnTo>
                    <a:lnTo>
                      <a:pt x="29" y="28"/>
                    </a:lnTo>
                    <a:lnTo>
                      <a:pt x="35" y="31"/>
                    </a:lnTo>
                    <a:lnTo>
                      <a:pt x="39" y="32"/>
                    </a:lnTo>
                    <a:lnTo>
                      <a:pt x="44" y="33"/>
                    </a:lnTo>
                    <a:lnTo>
                      <a:pt x="50" y="34"/>
                    </a:lnTo>
                    <a:lnTo>
                      <a:pt x="58" y="35"/>
                    </a:lnTo>
                    <a:lnTo>
                      <a:pt x="76" y="35"/>
                    </a:lnTo>
                    <a:lnTo>
                      <a:pt x="87" y="35"/>
                    </a:lnTo>
                    <a:lnTo>
                      <a:pt x="98" y="35"/>
                    </a:lnTo>
                    <a:lnTo>
                      <a:pt x="105" y="36"/>
                    </a:lnTo>
                    <a:lnTo>
                      <a:pt x="110" y="36"/>
                    </a:lnTo>
                    <a:lnTo>
                      <a:pt x="114" y="38"/>
                    </a:lnTo>
                    <a:lnTo>
                      <a:pt x="118" y="38"/>
                    </a:lnTo>
                    <a:lnTo>
                      <a:pt x="120" y="3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6" name="Freeform 36"/>
              <p:cNvSpPr>
                <a:spLocks/>
              </p:cNvSpPr>
              <p:nvPr/>
            </p:nvSpPr>
            <p:spPr bwMode="auto">
              <a:xfrm>
                <a:off x="3816" y="3668"/>
                <a:ext cx="351" cy="43"/>
              </a:xfrm>
              <a:custGeom>
                <a:avLst/>
                <a:gdLst>
                  <a:gd name="T0" fmla="*/ 318 w 351"/>
                  <a:gd name="T1" fmla="*/ 43 h 43"/>
                  <a:gd name="T2" fmla="*/ 326 w 351"/>
                  <a:gd name="T3" fmla="*/ 42 h 43"/>
                  <a:gd name="T4" fmla="*/ 334 w 351"/>
                  <a:gd name="T5" fmla="*/ 41 h 43"/>
                  <a:gd name="T6" fmla="*/ 342 w 351"/>
                  <a:gd name="T7" fmla="*/ 40 h 43"/>
                  <a:gd name="T8" fmla="*/ 351 w 351"/>
                  <a:gd name="T9" fmla="*/ 39 h 43"/>
                  <a:gd name="T10" fmla="*/ 348 w 351"/>
                  <a:gd name="T11" fmla="*/ 32 h 43"/>
                  <a:gd name="T12" fmla="*/ 347 w 351"/>
                  <a:gd name="T13" fmla="*/ 23 h 43"/>
                  <a:gd name="T14" fmla="*/ 344 w 351"/>
                  <a:gd name="T15" fmla="*/ 16 h 43"/>
                  <a:gd name="T16" fmla="*/ 342 w 351"/>
                  <a:gd name="T17" fmla="*/ 9 h 43"/>
                  <a:gd name="T18" fmla="*/ 335 w 351"/>
                  <a:gd name="T19" fmla="*/ 7 h 43"/>
                  <a:gd name="T20" fmla="*/ 327 w 351"/>
                  <a:gd name="T21" fmla="*/ 5 h 43"/>
                  <a:gd name="T22" fmla="*/ 320 w 351"/>
                  <a:gd name="T23" fmla="*/ 3 h 43"/>
                  <a:gd name="T24" fmla="*/ 313 w 351"/>
                  <a:gd name="T25" fmla="*/ 0 h 43"/>
                  <a:gd name="T26" fmla="*/ 265 w 351"/>
                  <a:gd name="T27" fmla="*/ 1 h 43"/>
                  <a:gd name="T28" fmla="*/ 223 w 351"/>
                  <a:gd name="T29" fmla="*/ 4 h 43"/>
                  <a:gd name="T30" fmla="*/ 187 w 351"/>
                  <a:gd name="T31" fmla="*/ 5 h 43"/>
                  <a:gd name="T32" fmla="*/ 156 w 351"/>
                  <a:gd name="T33" fmla="*/ 6 h 43"/>
                  <a:gd name="T34" fmla="*/ 129 w 351"/>
                  <a:gd name="T35" fmla="*/ 7 h 43"/>
                  <a:gd name="T36" fmla="*/ 107 w 351"/>
                  <a:gd name="T37" fmla="*/ 7 h 43"/>
                  <a:gd name="T38" fmla="*/ 87 w 351"/>
                  <a:gd name="T39" fmla="*/ 8 h 43"/>
                  <a:gd name="T40" fmla="*/ 73 w 351"/>
                  <a:gd name="T41" fmla="*/ 8 h 43"/>
                  <a:gd name="T42" fmla="*/ 60 w 351"/>
                  <a:gd name="T43" fmla="*/ 9 h 43"/>
                  <a:gd name="T44" fmla="*/ 49 w 351"/>
                  <a:gd name="T45" fmla="*/ 11 h 43"/>
                  <a:gd name="T46" fmla="*/ 40 w 351"/>
                  <a:gd name="T47" fmla="*/ 11 h 43"/>
                  <a:gd name="T48" fmla="*/ 33 w 351"/>
                  <a:gd name="T49" fmla="*/ 12 h 43"/>
                  <a:gd name="T50" fmla="*/ 27 w 351"/>
                  <a:gd name="T51" fmla="*/ 12 h 43"/>
                  <a:gd name="T52" fmla="*/ 21 w 351"/>
                  <a:gd name="T53" fmla="*/ 13 h 43"/>
                  <a:gd name="T54" fmla="*/ 16 w 351"/>
                  <a:gd name="T55" fmla="*/ 13 h 43"/>
                  <a:gd name="T56" fmla="*/ 11 w 351"/>
                  <a:gd name="T57" fmla="*/ 14 h 43"/>
                  <a:gd name="T58" fmla="*/ 7 w 351"/>
                  <a:gd name="T59" fmla="*/ 18 h 43"/>
                  <a:gd name="T60" fmla="*/ 4 w 351"/>
                  <a:gd name="T61" fmla="*/ 20 h 43"/>
                  <a:gd name="T62" fmla="*/ 2 w 351"/>
                  <a:gd name="T63" fmla="*/ 23 h 43"/>
                  <a:gd name="T64" fmla="*/ 0 w 351"/>
                  <a:gd name="T65" fmla="*/ 29 h 43"/>
                  <a:gd name="T66" fmla="*/ 4 w 351"/>
                  <a:gd name="T67" fmla="*/ 30 h 43"/>
                  <a:gd name="T68" fmla="*/ 7 w 351"/>
                  <a:gd name="T69" fmla="*/ 32 h 43"/>
                  <a:gd name="T70" fmla="*/ 11 w 351"/>
                  <a:gd name="T71" fmla="*/ 33 h 43"/>
                  <a:gd name="T72" fmla="*/ 16 w 351"/>
                  <a:gd name="T73" fmla="*/ 34 h 43"/>
                  <a:gd name="T74" fmla="*/ 23 w 351"/>
                  <a:gd name="T75" fmla="*/ 35 h 43"/>
                  <a:gd name="T76" fmla="*/ 31 w 351"/>
                  <a:gd name="T77" fmla="*/ 37 h 43"/>
                  <a:gd name="T78" fmla="*/ 44 w 351"/>
                  <a:gd name="T79" fmla="*/ 40 h 43"/>
                  <a:gd name="T80" fmla="*/ 60 w 351"/>
                  <a:gd name="T81" fmla="*/ 42 h 43"/>
                  <a:gd name="T82" fmla="*/ 96 w 351"/>
                  <a:gd name="T83" fmla="*/ 43 h 43"/>
                  <a:gd name="T84" fmla="*/ 124 w 351"/>
                  <a:gd name="T85" fmla="*/ 43 h 43"/>
                  <a:gd name="T86" fmla="*/ 148 w 351"/>
                  <a:gd name="T87" fmla="*/ 43 h 43"/>
                  <a:gd name="T88" fmla="*/ 166 w 351"/>
                  <a:gd name="T89" fmla="*/ 43 h 43"/>
                  <a:gd name="T90" fmla="*/ 183 w 351"/>
                  <a:gd name="T91" fmla="*/ 43 h 43"/>
                  <a:gd name="T92" fmla="*/ 202 w 351"/>
                  <a:gd name="T93" fmla="*/ 42 h 43"/>
                  <a:gd name="T94" fmla="*/ 222 w 351"/>
                  <a:gd name="T95" fmla="*/ 41 h 43"/>
                  <a:gd name="T96" fmla="*/ 248 w 351"/>
                  <a:gd name="T97" fmla="*/ 40 h 43"/>
                  <a:gd name="T98" fmla="*/ 252 w 351"/>
                  <a:gd name="T99" fmla="*/ 39 h 43"/>
                  <a:gd name="T100" fmla="*/ 256 w 351"/>
                  <a:gd name="T101" fmla="*/ 37 h 43"/>
                  <a:gd name="T102" fmla="*/ 260 w 351"/>
                  <a:gd name="T103" fmla="*/ 37 h 43"/>
                  <a:gd name="T104" fmla="*/ 264 w 351"/>
                  <a:gd name="T105" fmla="*/ 36 h 43"/>
                  <a:gd name="T106" fmla="*/ 269 w 351"/>
                  <a:gd name="T107" fmla="*/ 36 h 43"/>
                  <a:gd name="T108" fmla="*/ 276 w 351"/>
                  <a:gd name="T109" fmla="*/ 36 h 43"/>
                  <a:gd name="T110" fmla="*/ 285 w 351"/>
                  <a:gd name="T111" fmla="*/ 36 h 43"/>
                  <a:gd name="T112" fmla="*/ 297 w 351"/>
                  <a:gd name="T113" fmla="*/ 36 h 43"/>
                  <a:gd name="T114" fmla="*/ 305 w 351"/>
                  <a:gd name="T115" fmla="*/ 40 h 43"/>
                  <a:gd name="T116" fmla="*/ 310 w 351"/>
                  <a:gd name="T117" fmla="*/ 42 h 43"/>
                  <a:gd name="T118" fmla="*/ 313 w 351"/>
                  <a:gd name="T119" fmla="*/ 43 h 43"/>
                  <a:gd name="T120" fmla="*/ 318 w 351"/>
                  <a:gd name="T121" fmla="*/ 43 h 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
                  <a:gd name="T184" fmla="*/ 0 h 43"/>
                  <a:gd name="T185" fmla="*/ 351 w 351"/>
                  <a:gd name="T186" fmla="*/ 43 h 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 h="43">
                    <a:moveTo>
                      <a:pt x="318" y="43"/>
                    </a:moveTo>
                    <a:lnTo>
                      <a:pt x="326" y="42"/>
                    </a:lnTo>
                    <a:lnTo>
                      <a:pt x="334" y="41"/>
                    </a:lnTo>
                    <a:lnTo>
                      <a:pt x="342" y="40"/>
                    </a:lnTo>
                    <a:lnTo>
                      <a:pt x="351" y="39"/>
                    </a:lnTo>
                    <a:lnTo>
                      <a:pt x="348" y="32"/>
                    </a:lnTo>
                    <a:lnTo>
                      <a:pt x="347" y="23"/>
                    </a:lnTo>
                    <a:lnTo>
                      <a:pt x="344" y="16"/>
                    </a:lnTo>
                    <a:lnTo>
                      <a:pt x="342" y="9"/>
                    </a:lnTo>
                    <a:lnTo>
                      <a:pt x="335" y="7"/>
                    </a:lnTo>
                    <a:lnTo>
                      <a:pt x="327" y="5"/>
                    </a:lnTo>
                    <a:lnTo>
                      <a:pt x="320" y="3"/>
                    </a:lnTo>
                    <a:lnTo>
                      <a:pt x="313" y="0"/>
                    </a:lnTo>
                    <a:lnTo>
                      <a:pt x="265" y="1"/>
                    </a:lnTo>
                    <a:lnTo>
                      <a:pt x="223" y="4"/>
                    </a:lnTo>
                    <a:lnTo>
                      <a:pt x="187" y="5"/>
                    </a:lnTo>
                    <a:lnTo>
                      <a:pt x="156" y="6"/>
                    </a:lnTo>
                    <a:lnTo>
                      <a:pt x="129" y="7"/>
                    </a:lnTo>
                    <a:lnTo>
                      <a:pt x="107" y="7"/>
                    </a:lnTo>
                    <a:lnTo>
                      <a:pt x="87" y="8"/>
                    </a:lnTo>
                    <a:lnTo>
                      <a:pt x="73" y="8"/>
                    </a:lnTo>
                    <a:lnTo>
                      <a:pt x="60" y="9"/>
                    </a:lnTo>
                    <a:lnTo>
                      <a:pt x="49" y="11"/>
                    </a:lnTo>
                    <a:lnTo>
                      <a:pt x="40" y="11"/>
                    </a:lnTo>
                    <a:lnTo>
                      <a:pt x="33" y="12"/>
                    </a:lnTo>
                    <a:lnTo>
                      <a:pt x="27" y="12"/>
                    </a:lnTo>
                    <a:lnTo>
                      <a:pt x="21" y="13"/>
                    </a:lnTo>
                    <a:lnTo>
                      <a:pt x="16" y="13"/>
                    </a:lnTo>
                    <a:lnTo>
                      <a:pt x="11" y="14"/>
                    </a:lnTo>
                    <a:lnTo>
                      <a:pt x="7" y="18"/>
                    </a:lnTo>
                    <a:lnTo>
                      <a:pt x="4" y="20"/>
                    </a:lnTo>
                    <a:lnTo>
                      <a:pt x="2" y="23"/>
                    </a:lnTo>
                    <a:lnTo>
                      <a:pt x="0" y="29"/>
                    </a:lnTo>
                    <a:lnTo>
                      <a:pt x="4" y="30"/>
                    </a:lnTo>
                    <a:lnTo>
                      <a:pt x="7" y="32"/>
                    </a:lnTo>
                    <a:lnTo>
                      <a:pt x="11" y="33"/>
                    </a:lnTo>
                    <a:lnTo>
                      <a:pt x="16" y="34"/>
                    </a:lnTo>
                    <a:lnTo>
                      <a:pt x="23" y="35"/>
                    </a:lnTo>
                    <a:lnTo>
                      <a:pt x="31" y="37"/>
                    </a:lnTo>
                    <a:lnTo>
                      <a:pt x="44" y="40"/>
                    </a:lnTo>
                    <a:lnTo>
                      <a:pt x="60" y="42"/>
                    </a:lnTo>
                    <a:lnTo>
                      <a:pt x="96" y="43"/>
                    </a:lnTo>
                    <a:lnTo>
                      <a:pt x="124" y="43"/>
                    </a:lnTo>
                    <a:lnTo>
                      <a:pt x="148" y="43"/>
                    </a:lnTo>
                    <a:lnTo>
                      <a:pt x="166" y="43"/>
                    </a:lnTo>
                    <a:lnTo>
                      <a:pt x="183" y="43"/>
                    </a:lnTo>
                    <a:lnTo>
                      <a:pt x="202" y="42"/>
                    </a:lnTo>
                    <a:lnTo>
                      <a:pt x="222" y="41"/>
                    </a:lnTo>
                    <a:lnTo>
                      <a:pt x="248" y="40"/>
                    </a:lnTo>
                    <a:lnTo>
                      <a:pt x="252" y="39"/>
                    </a:lnTo>
                    <a:lnTo>
                      <a:pt x="256" y="37"/>
                    </a:lnTo>
                    <a:lnTo>
                      <a:pt x="260" y="37"/>
                    </a:lnTo>
                    <a:lnTo>
                      <a:pt x="264" y="36"/>
                    </a:lnTo>
                    <a:lnTo>
                      <a:pt x="269" y="36"/>
                    </a:lnTo>
                    <a:lnTo>
                      <a:pt x="276" y="36"/>
                    </a:lnTo>
                    <a:lnTo>
                      <a:pt x="285" y="36"/>
                    </a:lnTo>
                    <a:lnTo>
                      <a:pt x="297" y="36"/>
                    </a:lnTo>
                    <a:lnTo>
                      <a:pt x="305" y="40"/>
                    </a:lnTo>
                    <a:lnTo>
                      <a:pt x="310" y="42"/>
                    </a:lnTo>
                    <a:lnTo>
                      <a:pt x="313" y="43"/>
                    </a:lnTo>
                    <a:lnTo>
                      <a:pt x="318" y="4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7" name="Freeform 37"/>
              <p:cNvSpPr>
                <a:spLocks/>
              </p:cNvSpPr>
              <p:nvPr/>
            </p:nvSpPr>
            <p:spPr bwMode="auto">
              <a:xfrm>
                <a:off x="3810" y="2343"/>
                <a:ext cx="307" cy="1323"/>
              </a:xfrm>
              <a:custGeom>
                <a:avLst/>
                <a:gdLst>
                  <a:gd name="T0" fmla="*/ 203 w 307"/>
                  <a:gd name="T1" fmla="*/ 1322 h 1323"/>
                  <a:gd name="T2" fmla="*/ 233 w 307"/>
                  <a:gd name="T3" fmla="*/ 1319 h 1323"/>
                  <a:gd name="T4" fmla="*/ 262 w 307"/>
                  <a:gd name="T5" fmla="*/ 1317 h 1323"/>
                  <a:gd name="T6" fmla="*/ 292 w 307"/>
                  <a:gd name="T7" fmla="*/ 1316 h 1323"/>
                  <a:gd name="T8" fmla="*/ 307 w 307"/>
                  <a:gd name="T9" fmla="*/ 1290 h 1323"/>
                  <a:gd name="T10" fmla="*/ 307 w 307"/>
                  <a:gd name="T11" fmla="*/ 1240 h 1323"/>
                  <a:gd name="T12" fmla="*/ 291 w 307"/>
                  <a:gd name="T13" fmla="*/ 964 h 1323"/>
                  <a:gd name="T14" fmla="*/ 268 w 307"/>
                  <a:gd name="T15" fmla="*/ 620 h 1323"/>
                  <a:gd name="T16" fmla="*/ 254 w 307"/>
                  <a:gd name="T17" fmla="*/ 390 h 1323"/>
                  <a:gd name="T18" fmla="*/ 237 w 307"/>
                  <a:gd name="T19" fmla="*/ 164 h 1323"/>
                  <a:gd name="T20" fmla="*/ 222 w 307"/>
                  <a:gd name="T21" fmla="*/ 11 h 1323"/>
                  <a:gd name="T22" fmla="*/ 217 w 307"/>
                  <a:gd name="T23" fmla="*/ 4 h 1323"/>
                  <a:gd name="T24" fmla="*/ 195 w 307"/>
                  <a:gd name="T25" fmla="*/ 0 h 1323"/>
                  <a:gd name="T26" fmla="*/ 166 w 307"/>
                  <a:gd name="T27" fmla="*/ 0 h 1323"/>
                  <a:gd name="T28" fmla="*/ 134 w 307"/>
                  <a:gd name="T29" fmla="*/ 1 h 1323"/>
                  <a:gd name="T30" fmla="*/ 83 w 307"/>
                  <a:gd name="T31" fmla="*/ 4 h 1323"/>
                  <a:gd name="T32" fmla="*/ 39 w 307"/>
                  <a:gd name="T33" fmla="*/ 7 h 1323"/>
                  <a:gd name="T34" fmla="*/ 29 w 307"/>
                  <a:gd name="T35" fmla="*/ 8 h 1323"/>
                  <a:gd name="T36" fmla="*/ 17 w 307"/>
                  <a:gd name="T37" fmla="*/ 9 h 1323"/>
                  <a:gd name="T38" fmla="*/ 5 w 307"/>
                  <a:gd name="T39" fmla="*/ 12 h 1323"/>
                  <a:gd name="T40" fmla="*/ 13 w 307"/>
                  <a:gd name="T41" fmla="*/ 213 h 1323"/>
                  <a:gd name="T42" fmla="*/ 33 w 307"/>
                  <a:gd name="T43" fmla="*/ 516 h 1323"/>
                  <a:gd name="T44" fmla="*/ 50 w 307"/>
                  <a:gd name="T45" fmla="*/ 769 h 1323"/>
                  <a:gd name="T46" fmla="*/ 70 w 307"/>
                  <a:gd name="T47" fmla="*/ 1066 h 1323"/>
                  <a:gd name="T48" fmla="*/ 85 w 307"/>
                  <a:gd name="T49" fmla="*/ 1270 h 1323"/>
                  <a:gd name="T50" fmla="*/ 89 w 307"/>
                  <a:gd name="T51" fmla="*/ 1290 h 1323"/>
                  <a:gd name="T52" fmla="*/ 100 w 307"/>
                  <a:gd name="T53" fmla="*/ 1303 h 1323"/>
                  <a:gd name="T54" fmla="*/ 116 w 307"/>
                  <a:gd name="T55" fmla="*/ 1309 h 1323"/>
                  <a:gd name="T56" fmla="*/ 131 w 307"/>
                  <a:gd name="T57" fmla="*/ 1314 h 1323"/>
                  <a:gd name="T58" fmla="*/ 147 w 307"/>
                  <a:gd name="T59" fmla="*/ 1319 h 1323"/>
                  <a:gd name="T60" fmla="*/ 164 w 307"/>
                  <a:gd name="T61" fmla="*/ 1323 h 1323"/>
                  <a:gd name="T62" fmla="*/ 180 w 307"/>
                  <a:gd name="T63" fmla="*/ 1323 h 1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1323"/>
                  <a:gd name="T98" fmla="*/ 307 w 307"/>
                  <a:gd name="T99" fmla="*/ 1323 h 1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1323">
                    <a:moveTo>
                      <a:pt x="188" y="1323"/>
                    </a:moveTo>
                    <a:lnTo>
                      <a:pt x="203" y="1322"/>
                    </a:lnTo>
                    <a:lnTo>
                      <a:pt x="218" y="1321"/>
                    </a:lnTo>
                    <a:lnTo>
                      <a:pt x="233" y="1319"/>
                    </a:lnTo>
                    <a:lnTo>
                      <a:pt x="247" y="1318"/>
                    </a:lnTo>
                    <a:lnTo>
                      <a:pt x="262" y="1317"/>
                    </a:lnTo>
                    <a:lnTo>
                      <a:pt x="278" y="1317"/>
                    </a:lnTo>
                    <a:lnTo>
                      <a:pt x="292" y="1316"/>
                    </a:lnTo>
                    <a:lnTo>
                      <a:pt x="307" y="1315"/>
                    </a:lnTo>
                    <a:lnTo>
                      <a:pt x="307" y="1290"/>
                    </a:lnTo>
                    <a:lnTo>
                      <a:pt x="307" y="1266"/>
                    </a:lnTo>
                    <a:lnTo>
                      <a:pt x="307" y="1240"/>
                    </a:lnTo>
                    <a:lnTo>
                      <a:pt x="307" y="1215"/>
                    </a:lnTo>
                    <a:lnTo>
                      <a:pt x="291" y="964"/>
                    </a:lnTo>
                    <a:lnTo>
                      <a:pt x="279" y="770"/>
                    </a:lnTo>
                    <a:lnTo>
                      <a:pt x="268" y="620"/>
                    </a:lnTo>
                    <a:lnTo>
                      <a:pt x="261" y="497"/>
                    </a:lnTo>
                    <a:lnTo>
                      <a:pt x="254" y="390"/>
                    </a:lnTo>
                    <a:lnTo>
                      <a:pt x="246" y="284"/>
                    </a:lnTo>
                    <a:lnTo>
                      <a:pt x="237" y="164"/>
                    </a:lnTo>
                    <a:lnTo>
                      <a:pt x="226" y="18"/>
                    </a:lnTo>
                    <a:lnTo>
                      <a:pt x="222" y="11"/>
                    </a:lnTo>
                    <a:lnTo>
                      <a:pt x="220" y="6"/>
                    </a:lnTo>
                    <a:lnTo>
                      <a:pt x="217" y="4"/>
                    </a:lnTo>
                    <a:lnTo>
                      <a:pt x="212" y="1"/>
                    </a:lnTo>
                    <a:lnTo>
                      <a:pt x="195" y="0"/>
                    </a:lnTo>
                    <a:lnTo>
                      <a:pt x="180" y="0"/>
                    </a:lnTo>
                    <a:lnTo>
                      <a:pt x="166" y="0"/>
                    </a:lnTo>
                    <a:lnTo>
                      <a:pt x="151" y="0"/>
                    </a:lnTo>
                    <a:lnTo>
                      <a:pt x="134" y="1"/>
                    </a:lnTo>
                    <a:lnTo>
                      <a:pt x="112" y="2"/>
                    </a:lnTo>
                    <a:lnTo>
                      <a:pt x="83" y="4"/>
                    </a:lnTo>
                    <a:lnTo>
                      <a:pt x="44" y="6"/>
                    </a:lnTo>
                    <a:lnTo>
                      <a:pt x="39" y="7"/>
                    </a:lnTo>
                    <a:lnTo>
                      <a:pt x="34" y="7"/>
                    </a:lnTo>
                    <a:lnTo>
                      <a:pt x="29" y="8"/>
                    </a:lnTo>
                    <a:lnTo>
                      <a:pt x="22" y="9"/>
                    </a:lnTo>
                    <a:lnTo>
                      <a:pt x="17" y="9"/>
                    </a:lnTo>
                    <a:lnTo>
                      <a:pt x="12" y="11"/>
                    </a:lnTo>
                    <a:lnTo>
                      <a:pt x="5" y="12"/>
                    </a:lnTo>
                    <a:lnTo>
                      <a:pt x="0" y="13"/>
                    </a:lnTo>
                    <a:lnTo>
                      <a:pt x="13" y="213"/>
                    </a:lnTo>
                    <a:lnTo>
                      <a:pt x="23" y="376"/>
                    </a:lnTo>
                    <a:lnTo>
                      <a:pt x="33" y="516"/>
                    </a:lnTo>
                    <a:lnTo>
                      <a:pt x="41" y="642"/>
                    </a:lnTo>
                    <a:lnTo>
                      <a:pt x="50" y="769"/>
                    </a:lnTo>
                    <a:lnTo>
                      <a:pt x="59" y="905"/>
                    </a:lnTo>
                    <a:lnTo>
                      <a:pt x="70" y="1066"/>
                    </a:lnTo>
                    <a:lnTo>
                      <a:pt x="83" y="1260"/>
                    </a:lnTo>
                    <a:lnTo>
                      <a:pt x="85" y="1270"/>
                    </a:lnTo>
                    <a:lnTo>
                      <a:pt x="88" y="1280"/>
                    </a:lnTo>
                    <a:lnTo>
                      <a:pt x="89" y="1290"/>
                    </a:lnTo>
                    <a:lnTo>
                      <a:pt x="92" y="1300"/>
                    </a:lnTo>
                    <a:lnTo>
                      <a:pt x="100" y="1303"/>
                    </a:lnTo>
                    <a:lnTo>
                      <a:pt x="108" y="1305"/>
                    </a:lnTo>
                    <a:lnTo>
                      <a:pt x="116" y="1309"/>
                    </a:lnTo>
                    <a:lnTo>
                      <a:pt x="124" y="1311"/>
                    </a:lnTo>
                    <a:lnTo>
                      <a:pt x="131" y="1314"/>
                    </a:lnTo>
                    <a:lnTo>
                      <a:pt x="139" y="1317"/>
                    </a:lnTo>
                    <a:lnTo>
                      <a:pt x="147" y="1319"/>
                    </a:lnTo>
                    <a:lnTo>
                      <a:pt x="155" y="1323"/>
                    </a:lnTo>
                    <a:lnTo>
                      <a:pt x="164" y="1323"/>
                    </a:lnTo>
                    <a:lnTo>
                      <a:pt x="172" y="1323"/>
                    </a:lnTo>
                    <a:lnTo>
                      <a:pt x="180" y="1323"/>
                    </a:lnTo>
                    <a:lnTo>
                      <a:pt x="188" y="1323"/>
                    </a:lnTo>
                    <a:close/>
                  </a:path>
                </a:pathLst>
              </a:custGeom>
              <a:solidFill>
                <a:srgbClr val="DDC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8" name="Freeform 38"/>
              <p:cNvSpPr>
                <a:spLocks/>
              </p:cNvSpPr>
              <p:nvPr/>
            </p:nvSpPr>
            <p:spPr bwMode="auto">
              <a:xfrm>
                <a:off x="3820" y="2857"/>
                <a:ext cx="63" cy="765"/>
              </a:xfrm>
              <a:custGeom>
                <a:avLst/>
                <a:gdLst>
                  <a:gd name="T0" fmla="*/ 63 w 63"/>
                  <a:gd name="T1" fmla="*/ 765 h 765"/>
                  <a:gd name="T2" fmla="*/ 49 w 63"/>
                  <a:gd name="T3" fmla="*/ 548 h 765"/>
                  <a:gd name="T4" fmla="*/ 38 w 63"/>
                  <a:gd name="T5" fmla="*/ 383 h 765"/>
                  <a:gd name="T6" fmla="*/ 31 w 63"/>
                  <a:gd name="T7" fmla="*/ 260 h 765"/>
                  <a:gd name="T8" fmla="*/ 24 w 63"/>
                  <a:gd name="T9" fmla="*/ 172 h 765"/>
                  <a:gd name="T10" fmla="*/ 20 w 63"/>
                  <a:gd name="T11" fmla="*/ 111 h 765"/>
                  <a:gd name="T12" fmla="*/ 17 w 63"/>
                  <a:gd name="T13" fmla="*/ 67 h 765"/>
                  <a:gd name="T14" fmla="*/ 16 w 63"/>
                  <a:gd name="T15" fmla="*/ 32 h 765"/>
                  <a:gd name="T16" fmla="*/ 15 w 63"/>
                  <a:gd name="T17" fmla="*/ 0 h 765"/>
                  <a:gd name="T18" fmla="*/ 12 w 63"/>
                  <a:gd name="T19" fmla="*/ 0 h 765"/>
                  <a:gd name="T20" fmla="*/ 9 w 63"/>
                  <a:gd name="T21" fmla="*/ 0 h 765"/>
                  <a:gd name="T22" fmla="*/ 5 w 63"/>
                  <a:gd name="T23" fmla="*/ 0 h 765"/>
                  <a:gd name="T24" fmla="*/ 3 w 63"/>
                  <a:gd name="T25" fmla="*/ 0 h 765"/>
                  <a:gd name="T26" fmla="*/ 0 w 63"/>
                  <a:gd name="T27" fmla="*/ 88 h 765"/>
                  <a:gd name="T28" fmla="*/ 0 w 63"/>
                  <a:gd name="T29" fmla="*/ 149 h 765"/>
                  <a:gd name="T30" fmla="*/ 2 w 63"/>
                  <a:gd name="T31" fmla="*/ 212 h 765"/>
                  <a:gd name="T32" fmla="*/ 4 w 63"/>
                  <a:gd name="T33" fmla="*/ 302 h 765"/>
                  <a:gd name="T34" fmla="*/ 15 w 63"/>
                  <a:gd name="T35" fmla="*/ 447 h 765"/>
                  <a:gd name="T36" fmla="*/ 20 w 63"/>
                  <a:gd name="T37" fmla="*/ 533 h 765"/>
                  <a:gd name="T38" fmla="*/ 24 w 63"/>
                  <a:gd name="T39" fmla="*/ 596 h 765"/>
                  <a:gd name="T40" fmla="*/ 28 w 63"/>
                  <a:gd name="T41" fmla="*/ 671 h 765"/>
                  <a:gd name="T42" fmla="*/ 31 w 63"/>
                  <a:gd name="T43" fmla="*/ 690 h 765"/>
                  <a:gd name="T44" fmla="*/ 34 w 63"/>
                  <a:gd name="T45" fmla="*/ 709 h 765"/>
                  <a:gd name="T46" fmla="*/ 37 w 63"/>
                  <a:gd name="T47" fmla="*/ 727 h 765"/>
                  <a:gd name="T48" fmla="*/ 41 w 63"/>
                  <a:gd name="T49" fmla="*/ 746 h 765"/>
                  <a:gd name="T50" fmla="*/ 49 w 63"/>
                  <a:gd name="T51" fmla="*/ 755 h 765"/>
                  <a:gd name="T52" fmla="*/ 54 w 63"/>
                  <a:gd name="T53" fmla="*/ 760 h 765"/>
                  <a:gd name="T54" fmla="*/ 58 w 63"/>
                  <a:gd name="T55" fmla="*/ 763 h 765"/>
                  <a:gd name="T56" fmla="*/ 63 w 63"/>
                  <a:gd name="T57" fmla="*/ 765 h 7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765"/>
                  <a:gd name="T89" fmla="*/ 63 w 63"/>
                  <a:gd name="T90" fmla="*/ 765 h 7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765">
                    <a:moveTo>
                      <a:pt x="63" y="765"/>
                    </a:moveTo>
                    <a:lnTo>
                      <a:pt x="49" y="548"/>
                    </a:lnTo>
                    <a:lnTo>
                      <a:pt x="38" y="383"/>
                    </a:lnTo>
                    <a:lnTo>
                      <a:pt x="31" y="260"/>
                    </a:lnTo>
                    <a:lnTo>
                      <a:pt x="24" y="172"/>
                    </a:lnTo>
                    <a:lnTo>
                      <a:pt x="20" y="111"/>
                    </a:lnTo>
                    <a:lnTo>
                      <a:pt x="17" y="67"/>
                    </a:lnTo>
                    <a:lnTo>
                      <a:pt x="16" y="32"/>
                    </a:lnTo>
                    <a:lnTo>
                      <a:pt x="15" y="0"/>
                    </a:lnTo>
                    <a:lnTo>
                      <a:pt x="12" y="0"/>
                    </a:lnTo>
                    <a:lnTo>
                      <a:pt x="9" y="0"/>
                    </a:lnTo>
                    <a:lnTo>
                      <a:pt x="5" y="0"/>
                    </a:lnTo>
                    <a:lnTo>
                      <a:pt x="3" y="0"/>
                    </a:lnTo>
                    <a:lnTo>
                      <a:pt x="0" y="88"/>
                    </a:lnTo>
                    <a:lnTo>
                      <a:pt x="0" y="149"/>
                    </a:lnTo>
                    <a:lnTo>
                      <a:pt x="2" y="212"/>
                    </a:lnTo>
                    <a:lnTo>
                      <a:pt x="4" y="302"/>
                    </a:lnTo>
                    <a:lnTo>
                      <a:pt x="15" y="447"/>
                    </a:lnTo>
                    <a:lnTo>
                      <a:pt x="20" y="533"/>
                    </a:lnTo>
                    <a:lnTo>
                      <a:pt x="24" y="596"/>
                    </a:lnTo>
                    <a:lnTo>
                      <a:pt x="28" y="671"/>
                    </a:lnTo>
                    <a:lnTo>
                      <a:pt x="31" y="690"/>
                    </a:lnTo>
                    <a:lnTo>
                      <a:pt x="34" y="709"/>
                    </a:lnTo>
                    <a:lnTo>
                      <a:pt x="37" y="727"/>
                    </a:lnTo>
                    <a:lnTo>
                      <a:pt x="41" y="746"/>
                    </a:lnTo>
                    <a:lnTo>
                      <a:pt x="49" y="755"/>
                    </a:lnTo>
                    <a:lnTo>
                      <a:pt x="54" y="760"/>
                    </a:lnTo>
                    <a:lnTo>
                      <a:pt x="58" y="763"/>
                    </a:lnTo>
                    <a:lnTo>
                      <a:pt x="63" y="765"/>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69" name="Freeform 39"/>
              <p:cNvSpPr>
                <a:spLocks/>
              </p:cNvSpPr>
              <p:nvPr/>
            </p:nvSpPr>
            <p:spPr bwMode="auto">
              <a:xfrm>
                <a:off x="3785" y="2362"/>
                <a:ext cx="40" cy="379"/>
              </a:xfrm>
              <a:custGeom>
                <a:avLst/>
                <a:gdLst>
                  <a:gd name="T0" fmla="*/ 40 w 40"/>
                  <a:gd name="T1" fmla="*/ 379 h 379"/>
                  <a:gd name="T2" fmla="*/ 26 w 40"/>
                  <a:gd name="T3" fmla="*/ 174 h 379"/>
                  <a:gd name="T4" fmla="*/ 18 w 40"/>
                  <a:gd name="T5" fmla="*/ 66 h 379"/>
                  <a:gd name="T6" fmla="*/ 13 w 40"/>
                  <a:gd name="T7" fmla="*/ 21 h 379"/>
                  <a:gd name="T8" fmla="*/ 8 w 40"/>
                  <a:gd name="T9" fmla="*/ 2 h 379"/>
                  <a:gd name="T10" fmla="*/ 6 w 40"/>
                  <a:gd name="T11" fmla="*/ 1 h 379"/>
                  <a:gd name="T12" fmla="*/ 4 w 40"/>
                  <a:gd name="T13" fmla="*/ 1 h 379"/>
                  <a:gd name="T14" fmla="*/ 2 w 40"/>
                  <a:gd name="T15" fmla="*/ 1 h 379"/>
                  <a:gd name="T16" fmla="*/ 0 w 40"/>
                  <a:gd name="T17" fmla="*/ 0 h 379"/>
                  <a:gd name="T18" fmla="*/ 2 w 40"/>
                  <a:gd name="T19" fmla="*/ 45 h 379"/>
                  <a:gd name="T20" fmla="*/ 4 w 40"/>
                  <a:gd name="T21" fmla="*/ 91 h 379"/>
                  <a:gd name="T22" fmla="*/ 6 w 40"/>
                  <a:gd name="T23" fmla="*/ 136 h 379"/>
                  <a:gd name="T24" fmla="*/ 8 w 40"/>
                  <a:gd name="T25" fmla="*/ 181 h 379"/>
                  <a:gd name="T26" fmla="*/ 18 w 40"/>
                  <a:gd name="T27" fmla="*/ 276 h 379"/>
                  <a:gd name="T28" fmla="*/ 25 w 40"/>
                  <a:gd name="T29" fmla="*/ 327 h 379"/>
                  <a:gd name="T30" fmla="*/ 29 w 40"/>
                  <a:gd name="T31" fmla="*/ 355 h 379"/>
                  <a:gd name="T32" fmla="*/ 34 w 40"/>
                  <a:gd name="T33" fmla="*/ 377 h 379"/>
                  <a:gd name="T34" fmla="*/ 35 w 40"/>
                  <a:gd name="T35" fmla="*/ 377 h 379"/>
                  <a:gd name="T36" fmla="*/ 38 w 40"/>
                  <a:gd name="T37" fmla="*/ 377 h 379"/>
                  <a:gd name="T38" fmla="*/ 39 w 40"/>
                  <a:gd name="T39" fmla="*/ 378 h 379"/>
                  <a:gd name="T40" fmla="*/ 40 w 40"/>
                  <a:gd name="T41" fmla="*/ 379 h 3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379"/>
                  <a:gd name="T65" fmla="*/ 40 w 40"/>
                  <a:gd name="T66" fmla="*/ 379 h 3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379">
                    <a:moveTo>
                      <a:pt x="40" y="379"/>
                    </a:moveTo>
                    <a:lnTo>
                      <a:pt x="26" y="174"/>
                    </a:lnTo>
                    <a:lnTo>
                      <a:pt x="18" y="66"/>
                    </a:lnTo>
                    <a:lnTo>
                      <a:pt x="13" y="21"/>
                    </a:lnTo>
                    <a:lnTo>
                      <a:pt x="8" y="2"/>
                    </a:lnTo>
                    <a:lnTo>
                      <a:pt x="6" y="1"/>
                    </a:lnTo>
                    <a:lnTo>
                      <a:pt x="4" y="1"/>
                    </a:lnTo>
                    <a:lnTo>
                      <a:pt x="2" y="1"/>
                    </a:lnTo>
                    <a:lnTo>
                      <a:pt x="0" y="0"/>
                    </a:lnTo>
                    <a:lnTo>
                      <a:pt x="2" y="45"/>
                    </a:lnTo>
                    <a:lnTo>
                      <a:pt x="4" y="91"/>
                    </a:lnTo>
                    <a:lnTo>
                      <a:pt x="6" y="136"/>
                    </a:lnTo>
                    <a:lnTo>
                      <a:pt x="8" y="181"/>
                    </a:lnTo>
                    <a:lnTo>
                      <a:pt x="18" y="276"/>
                    </a:lnTo>
                    <a:lnTo>
                      <a:pt x="25" y="327"/>
                    </a:lnTo>
                    <a:lnTo>
                      <a:pt x="29" y="355"/>
                    </a:lnTo>
                    <a:lnTo>
                      <a:pt x="34" y="377"/>
                    </a:lnTo>
                    <a:lnTo>
                      <a:pt x="35" y="377"/>
                    </a:lnTo>
                    <a:lnTo>
                      <a:pt x="38" y="377"/>
                    </a:lnTo>
                    <a:lnTo>
                      <a:pt x="39" y="378"/>
                    </a:lnTo>
                    <a:lnTo>
                      <a:pt x="40" y="379"/>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70" name="Freeform 40"/>
              <p:cNvSpPr>
                <a:spLocks/>
              </p:cNvSpPr>
              <p:nvPr/>
            </p:nvSpPr>
            <p:spPr bwMode="auto">
              <a:xfrm>
                <a:off x="3748" y="2301"/>
                <a:ext cx="317" cy="40"/>
              </a:xfrm>
              <a:custGeom>
                <a:avLst/>
                <a:gdLst>
                  <a:gd name="T0" fmla="*/ 298 w 317"/>
                  <a:gd name="T1" fmla="*/ 40 h 40"/>
                  <a:gd name="T2" fmla="*/ 301 w 317"/>
                  <a:gd name="T3" fmla="*/ 37 h 40"/>
                  <a:gd name="T4" fmla="*/ 305 w 317"/>
                  <a:gd name="T5" fmla="*/ 35 h 40"/>
                  <a:gd name="T6" fmla="*/ 309 w 317"/>
                  <a:gd name="T7" fmla="*/ 34 h 40"/>
                  <a:gd name="T8" fmla="*/ 315 w 317"/>
                  <a:gd name="T9" fmla="*/ 32 h 40"/>
                  <a:gd name="T10" fmla="*/ 315 w 317"/>
                  <a:gd name="T11" fmla="*/ 26 h 40"/>
                  <a:gd name="T12" fmla="*/ 316 w 317"/>
                  <a:gd name="T13" fmla="*/ 20 h 40"/>
                  <a:gd name="T14" fmla="*/ 316 w 317"/>
                  <a:gd name="T15" fmla="*/ 14 h 40"/>
                  <a:gd name="T16" fmla="*/ 317 w 317"/>
                  <a:gd name="T17" fmla="*/ 8 h 40"/>
                  <a:gd name="T18" fmla="*/ 315 w 317"/>
                  <a:gd name="T19" fmla="*/ 7 h 40"/>
                  <a:gd name="T20" fmla="*/ 312 w 317"/>
                  <a:gd name="T21" fmla="*/ 6 h 40"/>
                  <a:gd name="T22" fmla="*/ 309 w 317"/>
                  <a:gd name="T23" fmla="*/ 5 h 40"/>
                  <a:gd name="T24" fmla="*/ 305 w 317"/>
                  <a:gd name="T25" fmla="*/ 4 h 40"/>
                  <a:gd name="T26" fmla="*/ 301 w 317"/>
                  <a:gd name="T27" fmla="*/ 2 h 40"/>
                  <a:gd name="T28" fmla="*/ 295 w 317"/>
                  <a:gd name="T29" fmla="*/ 2 h 40"/>
                  <a:gd name="T30" fmla="*/ 286 w 317"/>
                  <a:gd name="T31" fmla="*/ 1 h 40"/>
                  <a:gd name="T32" fmla="*/ 274 w 317"/>
                  <a:gd name="T33" fmla="*/ 0 h 40"/>
                  <a:gd name="T34" fmla="*/ 226 w 317"/>
                  <a:gd name="T35" fmla="*/ 1 h 40"/>
                  <a:gd name="T36" fmla="*/ 184 w 317"/>
                  <a:gd name="T37" fmla="*/ 4 h 40"/>
                  <a:gd name="T38" fmla="*/ 149 w 317"/>
                  <a:gd name="T39" fmla="*/ 5 h 40"/>
                  <a:gd name="T40" fmla="*/ 117 w 317"/>
                  <a:gd name="T41" fmla="*/ 6 h 40"/>
                  <a:gd name="T42" fmla="*/ 92 w 317"/>
                  <a:gd name="T43" fmla="*/ 6 h 40"/>
                  <a:gd name="T44" fmla="*/ 70 w 317"/>
                  <a:gd name="T45" fmla="*/ 7 h 40"/>
                  <a:gd name="T46" fmla="*/ 51 w 317"/>
                  <a:gd name="T47" fmla="*/ 8 h 40"/>
                  <a:gd name="T48" fmla="*/ 37 w 317"/>
                  <a:gd name="T49" fmla="*/ 8 h 40"/>
                  <a:gd name="T50" fmla="*/ 26 w 317"/>
                  <a:gd name="T51" fmla="*/ 9 h 40"/>
                  <a:gd name="T52" fmla="*/ 17 w 317"/>
                  <a:gd name="T53" fmla="*/ 9 h 40"/>
                  <a:gd name="T54" fmla="*/ 10 w 317"/>
                  <a:gd name="T55" fmla="*/ 11 h 40"/>
                  <a:gd name="T56" fmla="*/ 6 w 317"/>
                  <a:gd name="T57" fmla="*/ 11 h 40"/>
                  <a:gd name="T58" fmla="*/ 4 w 317"/>
                  <a:gd name="T59" fmla="*/ 12 h 40"/>
                  <a:gd name="T60" fmla="*/ 1 w 317"/>
                  <a:gd name="T61" fmla="*/ 12 h 40"/>
                  <a:gd name="T62" fmla="*/ 1 w 317"/>
                  <a:gd name="T63" fmla="*/ 12 h 40"/>
                  <a:gd name="T64" fmla="*/ 0 w 317"/>
                  <a:gd name="T65" fmla="*/ 13 h 40"/>
                  <a:gd name="T66" fmla="*/ 4 w 317"/>
                  <a:gd name="T67" fmla="*/ 15 h 40"/>
                  <a:gd name="T68" fmla="*/ 8 w 317"/>
                  <a:gd name="T69" fmla="*/ 18 h 40"/>
                  <a:gd name="T70" fmla="*/ 12 w 317"/>
                  <a:gd name="T71" fmla="*/ 19 h 40"/>
                  <a:gd name="T72" fmla="*/ 17 w 317"/>
                  <a:gd name="T73" fmla="*/ 20 h 40"/>
                  <a:gd name="T74" fmla="*/ 25 w 317"/>
                  <a:gd name="T75" fmla="*/ 22 h 40"/>
                  <a:gd name="T76" fmla="*/ 34 w 317"/>
                  <a:gd name="T77" fmla="*/ 25 h 40"/>
                  <a:gd name="T78" fmla="*/ 47 w 317"/>
                  <a:gd name="T79" fmla="*/ 27 h 40"/>
                  <a:gd name="T80" fmla="*/ 66 w 317"/>
                  <a:gd name="T81" fmla="*/ 30 h 40"/>
                  <a:gd name="T82" fmla="*/ 104 w 317"/>
                  <a:gd name="T83" fmla="*/ 32 h 40"/>
                  <a:gd name="T84" fmla="*/ 137 w 317"/>
                  <a:gd name="T85" fmla="*/ 33 h 40"/>
                  <a:gd name="T86" fmla="*/ 166 w 317"/>
                  <a:gd name="T87" fmla="*/ 33 h 40"/>
                  <a:gd name="T88" fmla="*/ 191 w 317"/>
                  <a:gd name="T89" fmla="*/ 34 h 40"/>
                  <a:gd name="T90" fmla="*/ 212 w 317"/>
                  <a:gd name="T91" fmla="*/ 34 h 40"/>
                  <a:gd name="T92" fmla="*/ 230 w 317"/>
                  <a:gd name="T93" fmla="*/ 35 h 40"/>
                  <a:gd name="T94" fmla="*/ 245 w 317"/>
                  <a:gd name="T95" fmla="*/ 35 h 40"/>
                  <a:gd name="T96" fmla="*/ 257 w 317"/>
                  <a:gd name="T97" fmla="*/ 36 h 40"/>
                  <a:gd name="T98" fmla="*/ 266 w 317"/>
                  <a:gd name="T99" fmla="*/ 36 h 40"/>
                  <a:gd name="T100" fmla="*/ 274 w 317"/>
                  <a:gd name="T101" fmla="*/ 36 h 40"/>
                  <a:gd name="T102" fmla="*/ 280 w 317"/>
                  <a:gd name="T103" fmla="*/ 37 h 40"/>
                  <a:gd name="T104" fmla="*/ 286 w 317"/>
                  <a:gd name="T105" fmla="*/ 37 h 40"/>
                  <a:gd name="T106" fmla="*/ 288 w 317"/>
                  <a:gd name="T107" fmla="*/ 39 h 40"/>
                  <a:gd name="T108" fmla="*/ 292 w 317"/>
                  <a:gd name="T109" fmla="*/ 39 h 40"/>
                  <a:gd name="T110" fmla="*/ 295 w 317"/>
                  <a:gd name="T111" fmla="*/ 39 h 40"/>
                  <a:gd name="T112" fmla="*/ 298 w 317"/>
                  <a:gd name="T113" fmla="*/ 40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7"/>
                  <a:gd name="T172" fmla="*/ 0 h 40"/>
                  <a:gd name="T173" fmla="*/ 317 w 317"/>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7" h="40">
                    <a:moveTo>
                      <a:pt x="298" y="40"/>
                    </a:moveTo>
                    <a:lnTo>
                      <a:pt x="301" y="37"/>
                    </a:lnTo>
                    <a:lnTo>
                      <a:pt x="305" y="35"/>
                    </a:lnTo>
                    <a:lnTo>
                      <a:pt x="309" y="34"/>
                    </a:lnTo>
                    <a:lnTo>
                      <a:pt x="315" y="32"/>
                    </a:lnTo>
                    <a:lnTo>
                      <a:pt x="315" y="26"/>
                    </a:lnTo>
                    <a:lnTo>
                      <a:pt x="316" y="20"/>
                    </a:lnTo>
                    <a:lnTo>
                      <a:pt x="316" y="14"/>
                    </a:lnTo>
                    <a:lnTo>
                      <a:pt x="317" y="8"/>
                    </a:lnTo>
                    <a:lnTo>
                      <a:pt x="315" y="7"/>
                    </a:lnTo>
                    <a:lnTo>
                      <a:pt x="312" y="6"/>
                    </a:lnTo>
                    <a:lnTo>
                      <a:pt x="309" y="5"/>
                    </a:lnTo>
                    <a:lnTo>
                      <a:pt x="305" y="4"/>
                    </a:lnTo>
                    <a:lnTo>
                      <a:pt x="301" y="2"/>
                    </a:lnTo>
                    <a:lnTo>
                      <a:pt x="295" y="2"/>
                    </a:lnTo>
                    <a:lnTo>
                      <a:pt x="286" y="1"/>
                    </a:lnTo>
                    <a:lnTo>
                      <a:pt x="274" y="0"/>
                    </a:lnTo>
                    <a:lnTo>
                      <a:pt x="226" y="1"/>
                    </a:lnTo>
                    <a:lnTo>
                      <a:pt x="184" y="4"/>
                    </a:lnTo>
                    <a:lnTo>
                      <a:pt x="149" y="5"/>
                    </a:lnTo>
                    <a:lnTo>
                      <a:pt x="117" y="6"/>
                    </a:lnTo>
                    <a:lnTo>
                      <a:pt x="92" y="6"/>
                    </a:lnTo>
                    <a:lnTo>
                      <a:pt x="70" y="7"/>
                    </a:lnTo>
                    <a:lnTo>
                      <a:pt x="51" y="8"/>
                    </a:lnTo>
                    <a:lnTo>
                      <a:pt x="37" y="8"/>
                    </a:lnTo>
                    <a:lnTo>
                      <a:pt x="26" y="9"/>
                    </a:lnTo>
                    <a:lnTo>
                      <a:pt x="17" y="9"/>
                    </a:lnTo>
                    <a:lnTo>
                      <a:pt x="10" y="11"/>
                    </a:lnTo>
                    <a:lnTo>
                      <a:pt x="6" y="11"/>
                    </a:lnTo>
                    <a:lnTo>
                      <a:pt x="4" y="12"/>
                    </a:lnTo>
                    <a:lnTo>
                      <a:pt x="1" y="12"/>
                    </a:lnTo>
                    <a:lnTo>
                      <a:pt x="0" y="13"/>
                    </a:lnTo>
                    <a:lnTo>
                      <a:pt x="4" y="15"/>
                    </a:lnTo>
                    <a:lnTo>
                      <a:pt x="8" y="18"/>
                    </a:lnTo>
                    <a:lnTo>
                      <a:pt x="12" y="19"/>
                    </a:lnTo>
                    <a:lnTo>
                      <a:pt x="17" y="20"/>
                    </a:lnTo>
                    <a:lnTo>
                      <a:pt x="25" y="22"/>
                    </a:lnTo>
                    <a:lnTo>
                      <a:pt x="34" y="25"/>
                    </a:lnTo>
                    <a:lnTo>
                      <a:pt x="47" y="27"/>
                    </a:lnTo>
                    <a:lnTo>
                      <a:pt x="66" y="30"/>
                    </a:lnTo>
                    <a:lnTo>
                      <a:pt x="104" y="32"/>
                    </a:lnTo>
                    <a:lnTo>
                      <a:pt x="137" y="33"/>
                    </a:lnTo>
                    <a:lnTo>
                      <a:pt x="166" y="33"/>
                    </a:lnTo>
                    <a:lnTo>
                      <a:pt x="191" y="34"/>
                    </a:lnTo>
                    <a:lnTo>
                      <a:pt x="212" y="34"/>
                    </a:lnTo>
                    <a:lnTo>
                      <a:pt x="230" y="35"/>
                    </a:lnTo>
                    <a:lnTo>
                      <a:pt x="245" y="35"/>
                    </a:lnTo>
                    <a:lnTo>
                      <a:pt x="257" y="36"/>
                    </a:lnTo>
                    <a:lnTo>
                      <a:pt x="266" y="36"/>
                    </a:lnTo>
                    <a:lnTo>
                      <a:pt x="274" y="36"/>
                    </a:lnTo>
                    <a:lnTo>
                      <a:pt x="280" y="37"/>
                    </a:lnTo>
                    <a:lnTo>
                      <a:pt x="286" y="37"/>
                    </a:lnTo>
                    <a:lnTo>
                      <a:pt x="288" y="39"/>
                    </a:lnTo>
                    <a:lnTo>
                      <a:pt x="292" y="39"/>
                    </a:lnTo>
                    <a:lnTo>
                      <a:pt x="295" y="39"/>
                    </a:lnTo>
                    <a:lnTo>
                      <a:pt x="298" y="4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71" name="Freeform 41"/>
              <p:cNvSpPr>
                <a:spLocks/>
              </p:cNvSpPr>
              <p:nvPr/>
            </p:nvSpPr>
            <p:spPr bwMode="auto">
              <a:xfrm>
                <a:off x="3841" y="2267"/>
                <a:ext cx="176" cy="25"/>
              </a:xfrm>
              <a:custGeom>
                <a:avLst/>
                <a:gdLst>
                  <a:gd name="T0" fmla="*/ 176 w 176"/>
                  <a:gd name="T1" fmla="*/ 25 h 25"/>
                  <a:gd name="T2" fmla="*/ 176 w 176"/>
                  <a:gd name="T3" fmla="*/ 19 h 25"/>
                  <a:gd name="T4" fmla="*/ 174 w 176"/>
                  <a:gd name="T5" fmla="*/ 12 h 25"/>
                  <a:gd name="T6" fmla="*/ 173 w 176"/>
                  <a:gd name="T7" fmla="*/ 6 h 25"/>
                  <a:gd name="T8" fmla="*/ 172 w 176"/>
                  <a:gd name="T9" fmla="*/ 0 h 25"/>
                  <a:gd name="T10" fmla="*/ 151 w 176"/>
                  <a:gd name="T11" fmla="*/ 0 h 25"/>
                  <a:gd name="T12" fmla="*/ 128 w 176"/>
                  <a:gd name="T13" fmla="*/ 0 h 25"/>
                  <a:gd name="T14" fmla="*/ 107 w 176"/>
                  <a:gd name="T15" fmla="*/ 0 h 25"/>
                  <a:gd name="T16" fmla="*/ 86 w 176"/>
                  <a:gd name="T17" fmla="*/ 0 h 25"/>
                  <a:gd name="T18" fmla="*/ 64 w 176"/>
                  <a:gd name="T19" fmla="*/ 0 h 25"/>
                  <a:gd name="T20" fmla="*/ 42 w 176"/>
                  <a:gd name="T21" fmla="*/ 0 h 25"/>
                  <a:gd name="T22" fmla="*/ 21 w 176"/>
                  <a:gd name="T23" fmla="*/ 0 h 25"/>
                  <a:gd name="T24" fmla="*/ 0 w 176"/>
                  <a:gd name="T25" fmla="*/ 0 h 25"/>
                  <a:gd name="T26" fmla="*/ 0 w 176"/>
                  <a:gd name="T27" fmla="*/ 3 h 25"/>
                  <a:gd name="T28" fmla="*/ 2 w 176"/>
                  <a:gd name="T29" fmla="*/ 5 h 25"/>
                  <a:gd name="T30" fmla="*/ 3 w 176"/>
                  <a:gd name="T31" fmla="*/ 7 h 25"/>
                  <a:gd name="T32" fmla="*/ 4 w 176"/>
                  <a:gd name="T33" fmla="*/ 11 h 25"/>
                  <a:gd name="T34" fmla="*/ 13 w 176"/>
                  <a:gd name="T35" fmla="*/ 13 h 25"/>
                  <a:gd name="T36" fmla="*/ 24 w 176"/>
                  <a:gd name="T37" fmla="*/ 14 h 25"/>
                  <a:gd name="T38" fmla="*/ 35 w 176"/>
                  <a:gd name="T39" fmla="*/ 17 h 25"/>
                  <a:gd name="T40" fmla="*/ 46 w 176"/>
                  <a:gd name="T41" fmla="*/ 18 h 25"/>
                  <a:gd name="T42" fmla="*/ 57 w 176"/>
                  <a:gd name="T43" fmla="*/ 20 h 25"/>
                  <a:gd name="T44" fmla="*/ 66 w 176"/>
                  <a:gd name="T45" fmla="*/ 21 h 25"/>
                  <a:gd name="T46" fmla="*/ 74 w 176"/>
                  <a:gd name="T47" fmla="*/ 24 h 25"/>
                  <a:gd name="T48" fmla="*/ 78 w 176"/>
                  <a:gd name="T49" fmla="*/ 25 h 25"/>
                  <a:gd name="T50" fmla="*/ 90 w 176"/>
                  <a:gd name="T51" fmla="*/ 25 h 25"/>
                  <a:gd name="T52" fmla="*/ 103 w 176"/>
                  <a:gd name="T53" fmla="*/ 25 h 25"/>
                  <a:gd name="T54" fmla="*/ 115 w 176"/>
                  <a:gd name="T55" fmla="*/ 25 h 25"/>
                  <a:gd name="T56" fmla="*/ 127 w 176"/>
                  <a:gd name="T57" fmla="*/ 25 h 25"/>
                  <a:gd name="T58" fmla="*/ 139 w 176"/>
                  <a:gd name="T59" fmla="*/ 25 h 25"/>
                  <a:gd name="T60" fmla="*/ 151 w 176"/>
                  <a:gd name="T61" fmla="*/ 25 h 25"/>
                  <a:gd name="T62" fmla="*/ 164 w 176"/>
                  <a:gd name="T63" fmla="*/ 25 h 25"/>
                  <a:gd name="T64" fmla="*/ 176 w 176"/>
                  <a:gd name="T65" fmla="*/ 25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25"/>
                  <a:gd name="T101" fmla="*/ 176 w 176"/>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25">
                    <a:moveTo>
                      <a:pt x="176" y="25"/>
                    </a:moveTo>
                    <a:lnTo>
                      <a:pt x="176" y="19"/>
                    </a:lnTo>
                    <a:lnTo>
                      <a:pt x="174" y="12"/>
                    </a:lnTo>
                    <a:lnTo>
                      <a:pt x="173" y="6"/>
                    </a:lnTo>
                    <a:lnTo>
                      <a:pt x="172" y="0"/>
                    </a:lnTo>
                    <a:lnTo>
                      <a:pt x="151" y="0"/>
                    </a:lnTo>
                    <a:lnTo>
                      <a:pt x="128" y="0"/>
                    </a:lnTo>
                    <a:lnTo>
                      <a:pt x="107" y="0"/>
                    </a:lnTo>
                    <a:lnTo>
                      <a:pt x="86" y="0"/>
                    </a:lnTo>
                    <a:lnTo>
                      <a:pt x="64" y="0"/>
                    </a:lnTo>
                    <a:lnTo>
                      <a:pt x="42" y="0"/>
                    </a:lnTo>
                    <a:lnTo>
                      <a:pt x="21" y="0"/>
                    </a:lnTo>
                    <a:lnTo>
                      <a:pt x="0" y="0"/>
                    </a:lnTo>
                    <a:lnTo>
                      <a:pt x="0" y="3"/>
                    </a:lnTo>
                    <a:lnTo>
                      <a:pt x="2" y="5"/>
                    </a:lnTo>
                    <a:lnTo>
                      <a:pt x="3" y="7"/>
                    </a:lnTo>
                    <a:lnTo>
                      <a:pt x="4" y="11"/>
                    </a:lnTo>
                    <a:lnTo>
                      <a:pt x="13" y="13"/>
                    </a:lnTo>
                    <a:lnTo>
                      <a:pt x="24" y="14"/>
                    </a:lnTo>
                    <a:lnTo>
                      <a:pt x="35" y="17"/>
                    </a:lnTo>
                    <a:lnTo>
                      <a:pt x="46" y="18"/>
                    </a:lnTo>
                    <a:lnTo>
                      <a:pt x="57" y="20"/>
                    </a:lnTo>
                    <a:lnTo>
                      <a:pt x="66" y="21"/>
                    </a:lnTo>
                    <a:lnTo>
                      <a:pt x="74" y="24"/>
                    </a:lnTo>
                    <a:lnTo>
                      <a:pt x="78" y="25"/>
                    </a:lnTo>
                    <a:lnTo>
                      <a:pt x="90" y="25"/>
                    </a:lnTo>
                    <a:lnTo>
                      <a:pt x="103" y="25"/>
                    </a:lnTo>
                    <a:lnTo>
                      <a:pt x="115" y="25"/>
                    </a:lnTo>
                    <a:lnTo>
                      <a:pt x="127" y="25"/>
                    </a:lnTo>
                    <a:lnTo>
                      <a:pt x="139" y="25"/>
                    </a:lnTo>
                    <a:lnTo>
                      <a:pt x="151" y="25"/>
                    </a:lnTo>
                    <a:lnTo>
                      <a:pt x="164" y="25"/>
                    </a:lnTo>
                    <a:lnTo>
                      <a:pt x="176" y="2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72" name="Freeform 42"/>
              <p:cNvSpPr>
                <a:spLocks/>
              </p:cNvSpPr>
              <p:nvPr/>
            </p:nvSpPr>
            <p:spPr bwMode="auto">
              <a:xfrm>
                <a:off x="3885" y="2218"/>
                <a:ext cx="67" cy="34"/>
              </a:xfrm>
              <a:custGeom>
                <a:avLst/>
                <a:gdLst>
                  <a:gd name="T0" fmla="*/ 54 w 67"/>
                  <a:gd name="T1" fmla="*/ 33 h 34"/>
                  <a:gd name="T2" fmla="*/ 56 w 67"/>
                  <a:gd name="T3" fmla="*/ 32 h 34"/>
                  <a:gd name="T4" fmla="*/ 60 w 67"/>
                  <a:gd name="T5" fmla="*/ 30 h 34"/>
                  <a:gd name="T6" fmla="*/ 64 w 67"/>
                  <a:gd name="T7" fmla="*/ 28 h 34"/>
                  <a:gd name="T8" fmla="*/ 67 w 67"/>
                  <a:gd name="T9" fmla="*/ 27 h 34"/>
                  <a:gd name="T10" fmla="*/ 66 w 67"/>
                  <a:gd name="T11" fmla="*/ 17 h 34"/>
                  <a:gd name="T12" fmla="*/ 64 w 67"/>
                  <a:gd name="T13" fmla="*/ 11 h 34"/>
                  <a:gd name="T14" fmla="*/ 62 w 67"/>
                  <a:gd name="T15" fmla="*/ 6 h 34"/>
                  <a:gd name="T16" fmla="*/ 56 w 67"/>
                  <a:gd name="T17" fmla="*/ 2 h 34"/>
                  <a:gd name="T18" fmla="*/ 47 w 67"/>
                  <a:gd name="T19" fmla="*/ 2 h 34"/>
                  <a:gd name="T20" fmla="*/ 39 w 67"/>
                  <a:gd name="T21" fmla="*/ 0 h 34"/>
                  <a:gd name="T22" fmla="*/ 30 w 67"/>
                  <a:gd name="T23" fmla="*/ 0 h 34"/>
                  <a:gd name="T24" fmla="*/ 21 w 67"/>
                  <a:gd name="T25" fmla="*/ 0 h 34"/>
                  <a:gd name="T26" fmla="*/ 16 w 67"/>
                  <a:gd name="T27" fmla="*/ 4 h 34"/>
                  <a:gd name="T28" fmla="*/ 10 w 67"/>
                  <a:gd name="T29" fmla="*/ 7 h 34"/>
                  <a:gd name="T30" fmla="*/ 5 w 67"/>
                  <a:gd name="T31" fmla="*/ 11 h 34"/>
                  <a:gd name="T32" fmla="*/ 0 w 67"/>
                  <a:gd name="T33" fmla="*/ 14 h 34"/>
                  <a:gd name="T34" fmla="*/ 0 w 67"/>
                  <a:gd name="T35" fmla="*/ 18 h 34"/>
                  <a:gd name="T36" fmla="*/ 0 w 67"/>
                  <a:gd name="T37" fmla="*/ 21 h 34"/>
                  <a:gd name="T38" fmla="*/ 0 w 67"/>
                  <a:gd name="T39" fmla="*/ 26 h 34"/>
                  <a:gd name="T40" fmla="*/ 1 w 67"/>
                  <a:gd name="T41" fmla="*/ 30 h 34"/>
                  <a:gd name="T42" fmla="*/ 4 w 67"/>
                  <a:gd name="T43" fmla="*/ 31 h 34"/>
                  <a:gd name="T44" fmla="*/ 6 w 67"/>
                  <a:gd name="T45" fmla="*/ 32 h 34"/>
                  <a:gd name="T46" fmla="*/ 9 w 67"/>
                  <a:gd name="T47" fmla="*/ 33 h 34"/>
                  <a:gd name="T48" fmla="*/ 14 w 67"/>
                  <a:gd name="T49" fmla="*/ 33 h 34"/>
                  <a:gd name="T50" fmla="*/ 20 w 67"/>
                  <a:gd name="T51" fmla="*/ 34 h 34"/>
                  <a:gd name="T52" fmla="*/ 27 w 67"/>
                  <a:gd name="T53" fmla="*/ 34 h 34"/>
                  <a:gd name="T54" fmla="*/ 39 w 67"/>
                  <a:gd name="T55" fmla="*/ 33 h 34"/>
                  <a:gd name="T56" fmla="*/ 54 w 67"/>
                  <a:gd name="T57" fmla="*/ 33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34"/>
                  <a:gd name="T89" fmla="*/ 67 w 67"/>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34">
                    <a:moveTo>
                      <a:pt x="54" y="33"/>
                    </a:moveTo>
                    <a:lnTo>
                      <a:pt x="56" y="32"/>
                    </a:lnTo>
                    <a:lnTo>
                      <a:pt x="60" y="30"/>
                    </a:lnTo>
                    <a:lnTo>
                      <a:pt x="64" y="28"/>
                    </a:lnTo>
                    <a:lnTo>
                      <a:pt x="67" y="27"/>
                    </a:lnTo>
                    <a:lnTo>
                      <a:pt x="66" y="17"/>
                    </a:lnTo>
                    <a:lnTo>
                      <a:pt x="64" y="11"/>
                    </a:lnTo>
                    <a:lnTo>
                      <a:pt x="62" y="6"/>
                    </a:lnTo>
                    <a:lnTo>
                      <a:pt x="56" y="2"/>
                    </a:lnTo>
                    <a:lnTo>
                      <a:pt x="47" y="2"/>
                    </a:lnTo>
                    <a:lnTo>
                      <a:pt x="39" y="0"/>
                    </a:lnTo>
                    <a:lnTo>
                      <a:pt x="30" y="0"/>
                    </a:lnTo>
                    <a:lnTo>
                      <a:pt x="21" y="0"/>
                    </a:lnTo>
                    <a:lnTo>
                      <a:pt x="16" y="4"/>
                    </a:lnTo>
                    <a:lnTo>
                      <a:pt x="10" y="7"/>
                    </a:lnTo>
                    <a:lnTo>
                      <a:pt x="5" y="11"/>
                    </a:lnTo>
                    <a:lnTo>
                      <a:pt x="0" y="14"/>
                    </a:lnTo>
                    <a:lnTo>
                      <a:pt x="0" y="18"/>
                    </a:lnTo>
                    <a:lnTo>
                      <a:pt x="0" y="21"/>
                    </a:lnTo>
                    <a:lnTo>
                      <a:pt x="0" y="26"/>
                    </a:lnTo>
                    <a:lnTo>
                      <a:pt x="1" y="30"/>
                    </a:lnTo>
                    <a:lnTo>
                      <a:pt x="4" y="31"/>
                    </a:lnTo>
                    <a:lnTo>
                      <a:pt x="6" y="32"/>
                    </a:lnTo>
                    <a:lnTo>
                      <a:pt x="9" y="33"/>
                    </a:lnTo>
                    <a:lnTo>
                      <a:pt x="14" y="33"/>
                    </a:lnTo>
                    <a:lnTo>
                      <a:pt x="20" y="34"/>
                    </a:lnTo>
                    <a:lnTo>
                      <a:pt x="27" y="34"/>
                    </a:lnTo>
                    <a:lnTo>
                      <a:pt x="39" y="33"/>
                    </a:lnTo>
                    <a:lnTo>
                      <a:pt x="54" y="3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204806" name="Group 43"/>
            <p:cNvGrpSpPr>
              <a:grpSpLocks/>
            </p:cNvGrpSpPr>
            <p:nvPr/>
          </p:nvGrpSpPr>
          <p:grpSpPr bwMode="auto">
            <a:xfrm>
              <a:off x="2880" y="1776"/>
              <a:ext cx="1632" cy="1632"/>
              <a:chOff x="3504" y="2304"/>
              <a:chExt cx="1872" cy="1776"/>
            </a:xfrm>
          </p:grpSpPr>
          <p:sp>
            <p:nvSpPr>
              <p:cNvPr id="204807" name="AutoShape 44"/>
              <p:cNvSpPr>
                <a:spLocks noChangeAspect="1" noChangeArrowheads="1" noTextEdit="1"/>
              </p:cNvSpPr>
              <p:nvPr/>
            </p:nvSpPr>
            <p:spPr bwMode="auto">
              <a:xfrm>
                <a:off x="3504" y="2304"/>
                <a:ext cx="1872" cy="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08" name="Freeform 45"/>
              <p:cNvSpPr>
                <a:spLocks/>
              </p:cNvSpPr>
              <p:nvPr/>
            </p:nvSpPr>
            <p:spPr bwMode="auto">
              <a:xfrm>
                <a:off x="3710" y="3045"/>
                <a:ext cx="1414" cy="818"/>
              </a:xfrm>
              <a:custGeom>
                <a:avLst/>
                <a:gdLst>
                  <a:gd name="T0" fmla="*/ 2 w 1824"/>
                  <a:gd name="T1" fmla="*/ 1 h 1168"/>
                  <a:gd name="T2" fmla="*/ 2 w 1824"/>
                  <a:gd name="T3" fmla="*/ 1 h 1168"/>
                  <a:gd name="T4" fmla="*/ 0 w 1824"/>
                  <a:gd name="T5" fmla="*/ 1 h 1168"/>
                  <a:gd name="T6" fmla="*/ 2 w 1824"/>
                  <a:gd name="T7" fmla="*/ 1 h 1168"/>
                  <a:gd name="T8" fmla="*/ 2 w 1824"/>
                  <a:gd name="T9" fmla="*/ 1 h 1168"/>
                  <a:gd name="T10" fmla="*/ 2 w 1824"/>
                  <a:gd name="T11" fmla="*/ 1 h 1168"/>
                  <a:gd name="T12" fmla="*/ 2 w 1824"/>
                  <a:gd name="T13" fmla="*/ 1 h 1168"/>
                  <a:gd name="T14" fmla="*/ 2 w 1824"/>
                  <a:gd name="T15" fmla="*/ 1 h 1168"/>
                  <a:gd name="T16" fmla="*/ 2 w 1824"/>
                  <a:gd name="T17" fmla="*/ 1 h 1168"/>
                  <a:gd name="T18" fmla="*/ 2 w 1824"/>
                  <a:gd name="T19" fmla="*/ 1 h 1168"/>
                  <a:gd name="T20" fmla="*/ 2 w 1824"/>
                  <a:gd name="T21" fmla="*/ 1 h 1168"/>
                  <a:gd name="T22" fmla="*/ 2 w 1824"/>
                  <a:gd name="T23" fmla="*/ 1 h 1168"/>
                  <a:gd name="T24" fmla="*/ 2 w 1824"/>
                  <a:gd name="T25" fmla="*/ 1 h 1168"/>
                  <a:gd name="T26" fmla="*/ 2 w 1824"/>
                  <a:gd name="T27" fmla="*/ 1 h 1168"/>
                  <a:gd name="T28" fmla="*/ 2 w 1824"/>
                  <a:gd name="T29" fmla="*/ 0 h 1168"/>
                  <a:gd name="T30" fmla="*/ 2 w 1824"/>
                  <a:gd name="T31" fmla="*/ 1 h 1168"/>
                  <a:gd name="T32" fmla="*/ 2 w 1824"/>
                  <a:gd name="T33" fmla="*/ 1 h 1168"/>
                  <a:gd name="T34" fmla="*/ 2 w 1824"/>
                  <a:gd name="T35" fmla="*/ 1 h 1168"/>
                  <a:gd name="T36" fmla="*/ 2 w 1824"/>
                  <a:gd name="T37" fmla="*/ 1 h 1168"/>
                  <a:gd name="T38" fmla="*/ 2 w 1824"/>
                  <a:gd name="T39" fmla="*/ 1 h 1168"/>
                  <a:gd name="T40" fmla="*/ 2 w 1824"/>
                  <a:gd name="T41" fmla="*/ 1 h 1168"/>
                  <a:gd name="T42" fmla="*/ 2 w 1824"/>
                  <a:gd name="T43" fmla="*/ 1 h 1168"/>
                  <a:gd name="T44" fmla="*/ 2 w 1824"/>
                  <a:gd name="T45" fmla="*/ 1 h 1168"/>
                  <a:gd name="T46" fmla="*/ 2 w 1824"/>
                  <a:gd name="T47" fmla="*/ 1 h 1168"/>
                  <a:gd name="T48" fmla="*/ 2 w 1824"/>
                  <a:gd name="T49" fmla="*/ 1 h 1168"/>
                  <a:gd name="T50" fmla="*/ 2 w 1824"/>
                  <a:gd name="T51" fmla="*/ 1 h 1168"/>
                  <a:gd name="T52" fmla="*/ 2 w 1824"/>
                  <a:gd name="T53" fmla="*/ 1 h 1168"/>
                  <a:gd name="T54" fmla="*/ 2 w 1824"/>
                  <a:gd name="T55" fmla="*/ 1 h 1168"/>
                  <a:gd name="T56" fmla="*/ 2 w 1824"/>
                  <a:gd name="T57" fmla="*/ 1 h 1168"/>
                  <a:gd name="T58" fmla="*/ 2 w 1824"/>
                  <a:gd name="T59" fmla="*/ 1 h 1168"/>
                  <a:gd name="T60" fmla="*/ 2 w 1824"/>
                  <a:gd name="T61" fmla="*/ 1 h 1168"/>
                  <a:gd name="T62" fmla="*/ 2 w 1824"/>
                  <a:gd name="T63" fmla="*/ 1 h 1168"/>
                  <a:gd name="T64" fmla="*/ 2 w 1824"/>
                  <a:gd name="T65" fmla="*/ 1 h 1168"/>
                  <a:gd name="T66" fmla="*/ 2 w 1824"/>
                  <a:gd name="T67" fmla="*/ 1 h 1168"/>
                  <a:gd name="T68" fmla="*/ 2 w 1824"/>
                  <a:gd name="T69" fmla="*/ 1 h 1168"/>
                  <a:gd name="T70" fmla="*/ 2 w 1824"/>
                  <a:gd name="T71" fmla="*/ 1 h 1168"/>
                  <a:gd name="T72" fmla="*/ 2 w 1824"/>
                  <a:gd name="T73" fmla="*/ 1 h 1168"/>
                  <a:gd name="T74" fmla="*/ 2 w 1824"/>
                  <a:gd name="T75" fmla="*/ 1 h 1168"/>
                  <a:gd name="T76" fmla="*/ 2 w 1824"/>
                  <a:gd name="T77" fmla="*/ 1 h 1168"/>
                  <a:gd name="T78" fmla="*/ 2 w 1824"/>
                  <a:gd name="T79" fmla="*/ 1 h 1168"/>
                  <a:gd name="T80" fmla="*/ 2 w 1824"/>
                  <a:gd name="T81" fmla="*/ 1 h 1168"/>
                  <a:gd name="T82" fmla="*/ 2 w 1824"/>
                  <a:gd name="T83" fmla="*/ 1 h 1168"/>
                  <a:gd name="T84" fmla="*/ 2 w 1824"/>
                  <a:gd name="T85" fmla="*/ 1 h 1168"/>
                  <a:gd name="T86" fmla="*/ 2 w 1824"/>
                  <a:gd name="T87" fmla="*/ 1 h 1168"/>
                  <a:gd name="T88" fmla="*/ 2 w 1824"/>
                  <a:gd name="T89" fmla="*/ 1 h 1168"/>
                  <a:gd name="T90" fmla="*/ 2 w 1824"/>
                  <a:gd name="T91" fmla="*/ 1 h 1168"/>
                  <a:gd name="T92" fmla="*/ 2 w 1824"/>
                  <a:gd name="T93" fmla="*/ 1 h 1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24"/>
                  <a:gd name="T142" fmla="*/ 0 h 1168"/>
                  <a:gd name="T143" fmla="*/ 1824 w 1824"/>
                  <a:gd name="T144" fmla="*/ 1168 h 1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24" h="1168">
                    <a:moveTo>
                      <a:pt x="42" y="726"/>
                    </a:moveTo>
                    <a:lnTo>
                      <a:pt x="7" y="692"/>
                    </a:lnTo>
                    <a:lnTo>
                      <a:pt x="0" y="639"/>
                    </a:lnTo>
                    <a:lnTo>
                      <a:pt x="42" y="483"/>
                    </a:lnTo>
                    <a:lnTo>
                      <a:pt x="125" y="272"/>
                    </a:lnTo>
                    <a:lnTo>
                      <a:pt x="189" y="212"/>
                    </a:lnTo>
                    <a:lnTo>
                      <a:pt x="307" y="151"/>
                    </a:lnTo>
                    <a:lnTo>
                      <a:pt x="518" y="75"/>
                    </a:lnTo>
                    <a:lnTo>
                      <a:pt x="563" y="64"/>
                    </a:lnTo>
                    <a:lnTo>
                      <a:pt x="572" y="46"/>
                    </a:lnTo>
                    <a:lnTo>
                      <a:pt x="714" y="37"/>
                    </a:lnTo>
                    <a:lnTo>
                      <a:pt x="678" y="91"/>
                    </a:lnTo>
                    <a:lnTo>
                      <a:pt x="749" y="46"/>
                    </a:lnTo>
                    <a:lnTo>
                      <a:pt x="775" y="22"/>
                    </a:lnTo>
                    <a:lnTo>
                      <a:pt x="945" y="0"/>
                    </a:lnTo>
                    <a:lnTo>
                      <a:pt x="1073" y="41"/>
                    </a:lnTo>
                    <a:lnTo>
                      <a:pt x="1526" y="389"/>
                    </a:lnTo>
                    <a:lnTo>
                      <a:pt x="1824" y="495"/>
                    </a:lnTo>
                    <a:lnTo>
                      <a:pt x="1795" y="658"/>
                    </a:lnTo>
                    <a:lnTo>
                      <a:pt x="1768" y="733"/>
                    </a:lnTo>
                    <a:lnTo>
                      <a:pt x="1726" y="801"/>
                    </a:lnTo>
                    <a:lnTo>
                      <a:pt x="1662" y="873"/>
                    </a:lnTo>
                    <a:lnTo>
                      <a:pt x="1496" y="952"/>
                    </a:lnTo>
                    <a:lnTo>
                      <a:pt x="1254" y="967"/>
                    </a:lnTo>
                    <a:lnTo>
                      <a:pt x="945" y="877"/>
                    </a:lnTo>
                    <a:lnTo>
                      <a:pt x="816" y="880"/>
                    </a:lnTo>
                    <a:lnTo>
                      <a:pt x="722" y="941"/>
                    </a:lnTo>
                    <a:lnTo>
                      <a:pt x="748" y="1039"/>
                    </a:lnTo>
                    <a:lnTo>
                      <a:pt x="741" y="1119"/>
                    </a:lnTo>
                    <a:lnTo>
                      <a:pt x="688" y="1141"/>
                    </a:lnTo>
                    <a:lnTo>
                      <a:pt x="631" y="1115"/>
                    </a:lnTo>
                    <a:lnTo>
                      <a:pt x="541" y="964"/>
                    </a:lnTo>
                    <a:lnTo>
                      <a:pt x="454" y="948"/>
                    </a:lnTo>
                    <a:lnTo>
                      <a:pt x="499" y="1054"/>
                    </a:lnTo>
                    <a:lnTo>
                      <a:pt x="484" y="1122"/>
                    </a:lnTo>
                    <a:lnTo>
                      <a:pt x="461" y="1168"/>
                    </a:lnTo>
                    <a:lnTo>
                      <a:pt x="420" y="1168"/>
                    </a:lnTo>
                    <a:lnTo>
                      <a:pt x="363" y="1126"/>
                    </a:lnTo>
                    <a:lnTo>
                      <a:pt x="299" y="1016"/>
                    </a:lnTo>
                    <a:lnTo>
                      <a:pt x="262" y="915"/>
                    </a:lnTo>
                    <a:lnTo>
                      <a:pt x="218" y="773"/>
                    </a:lnTo>
                    <a:lnTo>
                      <a:pt x="244" y="622"/>
                    </a:lnTo>
                    <a:lnTo>
                      <a:pt x="178" y="635"/>
                    </a:lnTo>
                    <a:lnTo>
                      <a:pt x="136" y="692"/>
                    </a:lnTo>
                    <a:lnTo>
                      <a:pt x="95" y="721"/>
                    </a:lnTo>
                    <a:lnTo>
                      <a:pt x="42" y="72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09" name="Freeform 46"/>
              <p:cNvSpPr>
                <a:spLocks/>
              </p:cNvSpPr>
              <p:nvPr/>
            </p:nvSpPr>
            <p:spPr bwMode="auto">
              <a:xfrm>
                <a:off x="3697" y="3106"/>
                <a:ext cx="415" cy="488"/>
              </a:xfrm>
              <a:custGeom>
                <a:avLst/>
                <a:gdLst>
                  <a:gd name="T0" fmla="*/ 0 w 1070"/>
                  <a:gd name="T1" fmla="*/ 0 h 1395"/>
                  <a:gd name="T2" fmla="*/ 0 w 1070"/>
                  <a:gd name="T3" fmla="*/ 0 h 1395"/>
                  <a:gd name="T4" fmla="*/ 0 w 1070"/>
                  <a:gd name="T5" fmla="*/ 0 h 1395"/>
                  <a:gd name="T6" fmla="*/ 0 w 1070"/>
                  <a:gd name="T7" fmla="*/ 0 h 1395"/>
                  <a:gd name="T8" fmla="*/ 0 w 1070"/>
                  <a:gd name="T9" fmla="*/ 0 h 1395"/>
                  <a:gd name="T10" fmla="*/ 0 w 1070"/>
                  <a:gd name="T11" fmla="*/ 0 h 1395"/>
                  <a:gd name="T12" fmla="*/ 0 w 1070"/>
                  <a:gd name="T13" fmla="*/ 0 h 1395"/>
                  <a:gd name="T14" fmla="*/ 0 w 1070"/>
                  <a:gd name="T15" fmla="*/ 0 h 1395"/>
                  <a:gd name="T16" fmla="*/ 0 w 1070"/>
                  <a:gd name="T17" fmla="*/ 0 h 1395"/>
                  <a:gd name="T18" fmla="*/ 0 w 1070"/>
                  <a:gd name="T19" fmla="*/ 0 h 1395"/>
                  <a:gd name="T20" fmla="*/ 0 w 1070"/>
                  <a:gd name="T21" fmla="*/ 0 h 1395"/>
                  <a:gd name="T22" fmla="*/ 0 w 1070"/>
                  <a:gd name="T23" fmla="*/ 0 h 1395"/>
                  <a:gd name="T24" fmla="*/ 0 w 1070"/>
                  <a:gd name="T25" fmla="*/ 0 h 1395"/>
                  <a:gd name="T26" fmla="*/ 0 w 1070"/>
                  <a:gd name="T27" fmla="*/ 0 h 1395"/>
                  <a:gd name="T28" fmla="*/ 0 w 1070"/>
                  <a:gd name="T29" fmla="*/ 0 h 1395"/>
                  <a:gd name="T30" fmla="*/ 0 w 1070"/>
                  <a:gd name="T31" fmla="*/ 0 h 1395"/>
                  <a:gd name="T32" fmla="*/ 0 w 1070"/>
                  <a:gd name="T33" fmla="*/ 0 h 1395"/>
                  <a:gd name="T34" fmla="*/ 0 w 1070"/>
                  <a:gd name="T35" fmla="*/ 0 h 1395"/>
                  <a:gd name="T36" fmla="*/ 0 w 1070"/>
                  <a:gd name="T37" fmla="*/ 0 h 1395"/>
                  <a:gd name="T38" fmla="*/ 0 w 1070"/>
                  <a:gd name="T39" fmla="*/ 0 h 1395"/>
                  <a:gd name="T40" fmla="*/ 0 w 1070"/>
                  <a:gd name="T41" fmla="*/ 0 h 1395"/>
                  <a:gd name="T42" fmla="*/ 0 w 1070"/>
                  <a:gd name="T43" fmla="*/ 0 h 1395"/>
                  <a:gd name="T44" fmla="*/ 0 w 1070"/>
                  <a:gd name="T45" fmla="*/ 0 h 1395"/>
                  <a:gd name="T46" fmla="*/ 0 w 1070"/>
                  <a:gd name="T47" fmla="*/ 0 h 1395"/>
                  <a:gd name="T48" fmla="*/ 0 w 1070"/>
                  <a:gd name="T49" fmla="*/ 0 h 1395"/>
                  <a:gd name="T50" fmla="*/ 0 w 1070"/>
                  <a:gd name="T51" fmla="*/ 0 h 1395"/>
                  <a:gd name="T52" fmla="*/ 0 w 1070"/>
                  <a:gd name="T53" fmla="*/ 0 h 1395"/>
                  <a:gd name="T54" fmla="*/ 0 w 1070"/>
                  <a:gd name="T55" fmla="*/ 0 h 1395"/>
                  <a:gd name="T56" fmla="*/ 0 w 1070"/>
                  <a:gd name="T57" fmla="*/ 0 h 1395"/>
                  <a:gd name="T58" fmla="*/ 0 w 1070"/>
                  <a:gd name="T59" fmla="*/ 0 h 1395"/>
                  <a:gd name="T60" fmla="*/ 0 w 1070"/>
                  <a:gd name="T61" fmla="*/ 0 h 1395"/>
                  <a:gd name="T62" fmla="*/ 0 w 1070"/>
                  <a:gd name="T63" fmla="*/ 0 h 1395"/>
                  <a:gd name="T64" fmla="*/ 0 w 1070"/>
                  <a:gd name="T65" fmla="*/ 0 h 1395"/>
                  <a:gd name="T66" fmla="*/ 0 w 1070"/>
                  <a:gd name="T67" fmla="*/ 0 h 1395"/>
                  <a:gd name="T68" fmla="*/ 0 w 1070"/>
                  <a:gd name="T69" fmla="*/ 0 h 1395"/>
                  <a:gd name="T70" fmla="*/ 0 w 1070"/>
                  <a:gd name="T71" fmla="*/ 0 h 1395"/>
                  <a:gd name="T72" fmla="*/ 0 w 1070"/>
                  <a:gd name="T73" fmla="*/ 0 h 1395"/>
                  <a:gd name="T74" fmla="*/ 0 w 1070"/>
                  <a:gd name="T75" fmla="*/ 0 h 1395"/>
                  <a:gd name="T76" fmla="*/ 0 w 1070"/>
                  <a:gd name="T77" fmla="*/ 0 h 1395"/>
                  <a:gd name="T78" fmla="*/ 0 w 1070"/>
                  <a:gd name="T79" fmla="*/ 0 h 1395"/>
                  <a:gd name="T80" fmla="*/ 0 w 1070"/>
                  <a:gd name="T81" fmla="*/ 0 h 1395"/>
                  <a:gd name="T82" fmla="*/ 0 w 1070"/>
                  <a:gd name="T83" fmla="*/ 0 h 1395"/>
                  <a:gd name="T84" fmla="*/ 0 w 1070"/>
                  <a:gd name="T85" fmla="*/ 0 h 1395"/>
                  <a:gd name="T86" fmla="*/ 0 w 1070"/>
                  <a:gd name="T87" fmla="*/ 0 h 1395"/>
                  <a:gd name="T88" fmla="*/ 0 w 1070"/>
                  <a:gd name="T89" fmla="*/ 0 h 1395"/>
                  <a:gd name="T90" fmla="*/ 0 w 1070"/>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0"/>
                  <a:gd name="T139" fmla="*/ 0 h 1395"/>
                  <a:gd name="T140" fmla="*/ 1070 w 1070"/>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0" h="1395">
                    <a:moveTo>
                      <a:pt x="1070" y="0"/>
                    </a:moveTo>
                    <a:lnTo>
                      <a:pt x="968" y="29"/>
                    </a:lnTo>
                    <a:lnTo>
                      <a:pt x="917" y="46"/>
                    </a:lnTo>
                    <a:lnTo>
                      <a:pt x="859" y="66"/>
                    </a:lnTo>
                    <a:lnTo>
                      <a:pt x="797" y="87"/>
                    </a:lnTo>
                    <a:lnTo>
                      <a:pt x="729" y="114"/>
                    </a:lnTo>
                    <a:lnTo>
                      <a:pt x="662" y="142"/>
                    </a:lnTo>
                    <a:lnTo>
                      <a:pt x="592" y="173"/>
                    </a:lnTo>
                    <a:lnTo>
                      <a:pt x="526" y="209"/>
                    </a:lnTo>
                    <a:lnTo>
                      <a:pt x="493" y="227"/>
                    </a:lnTo>
                    <a:lnTo>
                      <a:pt x="462" y="246"/>
                    </a:lnTo>
                    <a:lnTo>
                      <a:pt x="431" y="265"/>
                    </a:lnTo>
                    <a:lnTo>
                      <a:pt x="403" y="285"/>
                    </a:lnTo>
                    <a:lnTo>
                      <a:pt x="376" y="305"/>
                    </a:lnTo>
                    <a:lnTo>
                      <a:pt x="349" y="328"/>
                    </a:lnTo>
                    <a:lnTo>
                      <a:pt x="326" y="349"/>
                    </a:lnTo>
                    <a:lnTo>
                      <a:pt x="304" y="371"/>
                    </a:lnTo>
                    <a:lnTo>
                      <a:pt x="285" y="394"/>
                    </a:lnTo>
                    <a:lnTo>
                      <a:pt x="268" y="418"/>
                    </a:lnTo>
                    <a:lnTo>
                      <a:pt x="212" y="523"/>
                    </a:lnTo>
                    <a:lnTo>
                      <a:pt x="184" y="582"/>
                    </a:lnTo>
                    <a:lnTo>
                      <a:pt x="160" y="644"/>
                    </a:lnTo>
                    <a:lnTo>
                      <a:pt x="136" y="706"/>
                    </a:lnTo>
                    <a:lnTo>
                      <a:pt x="113" y="770"/>
                    </a:lnTo>
                    <a:lnTo>
                      <a:pt x="93" y="834"/>
                    </a:lnTo>
                    <a:lnTo>
                      <a:pt x="75" y="894"/>
                    </a:lnTo>
                    <a:lnTo>
                      <a:pt x="44" y="1006"/>
                    </a:lnTo>
                    <a:lnTo>
                      <a:pt x="20" y="1098"/>
                    </a:lnTo>
                    <a:lnTo>
                      <a:pt x="0" y="1181"/>
                    </a:lnTo>
                    <a:lnTo>
                      <a:pt x="8" y="1229"/>
                    </a:lnTo>
                    <a:lnTo>
                      <a:pt x="20" y="1276"/>
                    </a:lnTo>
                    <a:lnTo>
                      <a:pt x="41" y="1326"/>
                    </a:lnTo>
                    <a:lnTo>
                      <a:pt x="56" y="1348"/>
                    </a:lnTo>
                    <a:lnTo>
                      <a:pt x="73" y="1367"/>
                    </a:lnTo>
                    <a:lnTo>
                      <a:pt x="96" y="1384"/>
                    </a:lnTo>
                    <a:lnTo>
                      <a:pt x="120" y="1393"/>
                    </a:lnTo>
                    <a:lnTo>
                      <a:pt x="182" y="1395"/>
                    </a:lnTo>
                    <a:lnTo>
                      <a:pt x="263" y="1361"/>
                    </a:lnTo>
                    <a:lnTo>
                      <a:pt x="305" y="1333"/>
                    </a:lnTo>
                    <a:lnTo>
                      <a:pt x="346" y="1300"/>
                    </a:lnTo>
                    <a:lnTo>
                      <a:pt x="383" y="1265"/>
                    </a:lnTo>
                    <a:lnTo>
                      <a:pt x="400" y="1248"/>
                    </a:lnTo>
                    <a:lnTo>
                      <a:pt x="417" y="1229"/>
                    </a:lnTo>
                    <a:lnTo>
                      <a:pt x="475" y="1152"/>
                    </a:lnTo>
                    <a:lnTo>
                      <a:pt x="522" y="1070"/>
                    </a:lnTo>
                    <a:lnTo>
                      <a:pt x="557" y="992"/>
                    </a:lnTo>
                    <a:lnTo>
                      <a:pt x="584" y="918"/>
                    </a:lnTo>
                    <a:lnTo>
                      <a:pt x="606" y="805"/>
                    </a:lnTo>
                    <a:lnTo>
                      <a:pt x="602" y="723"/>
                    </a:lnTo>
                    <a:lnTo>
                      <a:pt x="581" y="648"/>
                    </a:lnTo>
                    <a:lnTo>
                      <a:pt x="561" y="596"/>
                    </a:lnTo>
                    <a:lnTo>
                      <a:pt x="551" y="575"/>
                    </a:lnTo>
                    <a:lnTo>
                      <a:pt x="447" y="663"/>
                    </a:lnTo>
                    <a:lnTo>
                      <a:pt x="457" y="969"/>
                    </a:lnTo>
                    <a:lnTo>
                      <a:pt x="431" y="1023"/>
                    </a:lnTo>
                    <a:lnTo>
                      <a:pt x="404" y="1080"/>
                    </a:lnTo>
                    <a:lnTo>
                      <a:pt x="376" y="1132"/>
                    </a:lnTo>
                    <a:lnTo>
                      <a:pt x="342" y="1179"/>
                    </a:lnTo>
                    <a:lnTo>
                      <a:pt x="325" y="1203"/>
                    </a:lnTo>
                    <a:lnTo>
                      <a:pt x="307" y="1222"/>
                    </a:lnTo>
                    <a:lnTo>
                      <a:pt x="267" y="1254"/>
                    </a:lnTo>
                    <a:lnTo>
                      <a:pt x="222" y="1275"/>
                    </a:lnTo>
                    <a:lnTo>
                      <a:pt x="172" y="1282"/>
                    </a:lnTo>
                    <a:lnTo>
                      <a:pt x="131" y="1272"/>
                    </a:lnTo>
                    <a:lnTo>
                      <a:pt x="109" y="1242"/>
                    </a:lnTo>
                    <a:lnTo>
                      <a:pt x="113" y="1136"/>
                    </a:lnTo>
                    <a:lnTo>
                      <a:pt x="131" y="1064"/>
                    </a:lnTo>
                    <a:lnTo>
                      <a:pt x="160" y="988"/>
                    </a:lnTo>
                    <a:lnTo>
                      <a:pt x="189" y="904"/>
                    </a:lnTo>
                    <a:lnTo>
                      <a:pt x="222" y="822"/>
                    </a:lnTo>
                    <a:lnTo>
                      <a:pt x="250" y="746"/>
                    </a:lnTo>
                    <a:lnTo>
                      <a:pt x="274" y="682"/>
                    </a:lnTo>
                    <a:lnTo>
                      <a:pt x="297" y="629"/>
                    </a:lnTo>
                    <a:lnTo>
                      <a:pt x="319" y="581"/>
                    </a:lnTo>
                    <a:lnTo>
                      <a:pt x="346" y="535"/>
                    </a:lnTo>
                    <a:lnTo>
                      <a:pt x="377" y="496"/>
                    </a:lnTo>
                    <a:lnTo>
                      <a:pt x="394" y="475"/>
                    </a:lnTo>
                    <a:lnTo>
                      <a:pt x="414" y="453"/>
                    </a:lnTo>
                    <a:lnTo>
                      <a:pt x="437" y="431"/>
                    </a:lnTo>
                    <a:lnTo>
                      <a:pt x="462" y="408"/>
                    </a:lnTo>
                    <a:lnTo>
                      <a:pt x="493" y="384"/>
                    </a:lnTo>
                    <a:lnTo>
                      <a:pt x="529" y="361"/>
                    </a:lnTo>
                    <a:lnTo>
                      <a:pt x="568" y="339"/>
                    </a:lnTo>
                    <a:lnTo>
                      <a:pt x="611" y="316"/>
                    </a:lnTo>
                    <a:lnTo>
                      <a:pt x="656" y="295"/>
                    </a:lnTo>
                    <a:lnTo>
                      <a:pt x="704" y="275"/>
                    </a:lnTo>
                    <a:lnTo>
                      <a:pt x="751" y="257"/>
                    </a:lnTo>
                    <a:lnTo>
                      <a:pt x="797" y="240"/>
                    </a:lnTo>
                    <a:lnTo>
                      <a:pt x="882" y="209"/>
                    </a:lnTo>
                    <a:lnTo>
                      <a:pt x="954" y="188"/>
                    </a:lnTo>
                    <a:lnTo>
                      <a:pt x="1022" y="166"/>
                    </a:lnTo>
                    <a:lnTo>
                      <a:pt x="1070"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0" name="Freeform 47"/>
              <p:cNvSpPr>
                <a:spLocks/>
              </p:cNvSpPr>
              <p:nvPr/>
            </p:nvSpPr>
            <p:spPr bwMode="auto">
              <a:xfrm>
                <a:off x="3959" y="3408"/>
                <a:ext cx="599" cy="298"/>
              </a:xfrm>
              <a:custGeom>
                <a:avLst/>
                <a:gdLst>
                  <a:gd name="T0" fmla="*/ 0 w 1545"/>
                  <a:gd name="T1" fmla="*/ 0 h 851"/>
                  <a:gd name="T2" fmla="*/ 0 w 1545"/>
                  <a:gd name="T3" fmla="*/ 0 h 851"/>
                  <a:gd name="T4" fmla="*/ 0 w 1545"/>
                  <a:gd name="T5" fmla="*/ 0 h 851"/>
                  <a:gd name="T6" fmla="*/ 0 w 1545"/>
                  <a:gd name="T7" fmla="*/ 0 h 851"/>
                  <a:gd name="T8" fmla="*/ 0 w 1545"/>
                  <a:gd name="T9" fmla="*/ 0 h 851"/>
                  <a:gd name="T10" fmla="*/ 0 w 1545"/>
                  <a:gd name="T11" fmla="*/ 0 h 851"/>
                  <a:gd name="T12" fmla="*/ 0 w 1545"/>
                  <a:gd name="T13" fmla="*/ 0 h 851"/>
                  <a:gd name="T14" fmla="*/ 0 w 1545"/>
                  <a:gd name="T15" fmla="*/ 0 h 851"/>
                  <a:gd name="T16" fmla="*/ 0 w 1545"/>
                  <a:gd name="T17" fmla="*/ 0 h 851"/>
                  <a:gd name="T18" fmla="*/ 0 w 1545"/>
                  <a:gd name="T19" fmla="*/ 0 h 851"/>
                  <a:gd name="T20" fmla="*/ 0 w 1545"/>
                  <a:gd name="T21" fmla="*/ 0 h 851"/>
                  <a:gd name="T22" fmla="*/ 0 w 1545"/>
                  <a:gd name="T23" fmla="*/ 0 h 851"/>
                  <a:gd name="T24" fmla="*/ 0 w 1545"/>
                  <a:gd name="T25" fmla="*/ 0 h 851"/>
                  <a:gd name="T26" fmla="*/ 0 w 1545"/>
                  <a:gd name="T27" fmla="*/ 0 h 851"/>
                  <a:gd name="T28" fmla="*/ 0 w 1545"/>
                  <a:gd name="T29" fmla="*/ 0 h 851"/>
                  <a:gd name="T30" fmla="*/ 0 w 1545"/>
                  <a:gd name="T31" fmla="*/ 0 h 851"/>
                  <a:gd name="T32" fmla="*/ 0 w 1545"/>
                  <a:gd name="T33" fmla="*/ 0 h 851"/>
                  <a:gd name="T34" fmla="*/ 0 w 1545"/>
                  <a:gd name="T35" fmla="*/ 0 h 851"/>
                  <a:gd name="T36" fmla="*/ 0 w 1545"/>
                  <a:gd name="T37" fmla="*/ 0 h 851"/>
                  <a:gd name="T38" fmla="*/ 0 w 1545"/>
                  <a:gd name="T39" fmla="*/ 0 h 851"/>
                  <a:gd name="T40" fmla="*/ 0 w 1545"/>
                  <a:gd name="T41" fmla="*/ 0 h 851"/>
                  <a:gd name="T42" fmla="*/ 0 w 1545"/>
                  <a:gd name="T43" fmla="*/ 0 h 851"/>
                  <a:gd name="T44" fmla="*/ 0 w 1545"/>
                  <a:gd name="T45" fmla="*/ 0 h 851"/>
                  <a:gd name="T46" fmla="*/ 0 w 1545"/>
                  <a:gd name="T47" fmla="*/ 0 h 851"/>
                  <a:gd name="T48" fmla="*/ 0 w 1545"/>
                  <a:gd name="T49" fmla="*/ 0 h 851"/>
                  <a:gd name="T50" fmla="*/ 0 w 1545"/>
                  <a:gd name="T51" fmla="*/ 0 h 851"/>
                  <a:gd name="T52" fmla="*/ 0 w 1545"/>
                  <a:gd name="T53" fmla="*/ 0 h 851"/>
                  <a:gd name="T54" fmla="*/ 0 w 1545"/>
                  <a:gd name="T55" fmla="*/ 0 h 851"/>
                  <a:gd name="T56" fmla="*/ 0 w 1545"/>
                  <a:gd name="T57" fmla="*/ 0 h 851"/>
                  <a:gd name="T58" fmla="*/ 0 w 1545"/>
                  <a:gd name="T59" fmla="*/ 0 h 851"/>
                  <a:gd name="T60" fmla="*/ 0 w 1545"/>
                  <a:gd name="T61" fmla="*/ 0 h 851"/>
                  <a:gd name="T62" fmla="*/ 0 w 1545"/>
                  <a:gd name="T63" fmla="*/ 0 h 851"/>
                  <a:gd name="T64" fmla="*/ 0 w 1545"/>
                  <a:gd name="T65" fmla="*/ 0 h 851"/>
                  <a:gd name="T66" fmla="*/ 0 w 1545"/>
                  <a:gd name="T67" fmla="*/ 0 h 851"/>
                  <a:gd name="T68" fmla="*/ 0 w 1545"/>
                  <a:gd name="T69" fmla="*/ 0 h 851"/>
                  <a:gd name="T70" fmla="*/ 0 w 1545"/>
                  <a:gd name="T71" fmla="*/ 0 h 851"/>
                  <a:gd name="T72" fmla="*/ 0 w 1545"/>
                  <a:gd name="T73" fmla="*/ 0 h 8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5"/>
                  <a:gd name="T112" fmla="*/ 0 h 851"/>
                  <a:gd name="T113" fmla="*/ 1545 w 1545"/>
                  <a:gd name="T114" fmla="*/ 851 h 8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5" h="851">
                    <a:moveTo>
                      <a:pt x="1535" y="0"/>
                    </a:moveTo>
                    <a:lnTo>
                      <a:pt x="1356" y="27"/>
                    </a:lnTo>
                    <a:lnTo>
                      <a:pt x="1197" y="63"/>
                    </a:lnTo>
                    <a:lnTo>
                      <a:pt x="1119" y="85"/>
                    </a:lnTo>
                    <a:lnTo>
                      <a:pt x="1050" y="112"/>
                    </a:lnTo>
                    <a:lnTo>
                      <a:pt x="988" y="142"/>
                    </a:lnTo>
                    <a:lnTo>
                      <a:pt x="930" y="176"/>
                    </a:lnTo>
                    <a:lnTo>
                      <a:pt x="878" y="207"/>
                    </a:lnTo>
                    <a:lnTo>
                      <a:pt x="832" y="239"/>
                    </a:lnTo>
                    <a:lnTo>
                      <a:pt x="794" y="268"/>
                    </a:lnTo>
                    <a:lnTo>
                      <a:pt x="766" y="289"/>
                    </a:lnTo>
                    <a:lnTo>
                      <a:pt x="741" y="310"/>
                    </a:lnTo>
                    <a:lnTo>
                      <a:pt x="677" y="304"/>
                    </a:lnTo>
                    <a:lnTo>
                      <a:pt x="521" y="301"/>
                    </a:lnTo>
                    <a:lnTo>
                      <a:pt x="329" y="327"/>
                    </a:lnTo>
                    <a:lnTo>
                      <a:pt x="239" y="359"/>
                    </a:lnTo>
                    <a:lnTo>
                      <a:pt x="198" y="379"/>
                    </a:lnTo>
                    <a:lnTo>
                      <a:pt x="159" y="406"/>
                    </a:lnTo>
                    <a:lnTo>
                      <a:pt x="127" y="434"/>
                    </a:lnTo>
                    <a:lnTo>
                      <a:pt x="97" y="464"/>
                    </a:lnTo>
                    <a:lnTo>
                      <a:pt x="73" y="495"/>
                    </a:lnTo>
                    <a:lnTo>
                      <a:pt x="51" y="528"/>
                    </a:lnTo>
                    <a:lnTo>
                      <a:pt x="0" y="648"/>
                    </a:lnTo>
                    <a:lnTo>
                      <a:pt x="7" y="755"/>
                    </a:lnTo>
                    <a:lnTo>
                      <a:pt x="29" y="796"/>
                    </a:lnTo>
                    <a:lnTo>
                      <a:pt x="68" y="829"/>
                    </a:lnTo>
                    <a:lnTo>
                      <a:pt x="121" y="846"/>
                    </a:lnTo>
                    <a:lnTo>
                      <a:pt x="185" y="851"/>
                    </a:lnTo>
                    <a:lnTo>
                      <a:pt x="326" y="837"/>
                    </a:lnTo>
                    <a:lnTo>
                      <a:pt x="448" y="809"/>
                    </a:lnTo>
                    <a:lnTo>
                      <a:pt x="499" y="793"/>
                    </a:lnTo>
                    <a:lnTo>
                      <a:pt x="526" y="563"/>
                    </a:lnTo>
                    <a:lnTo>
                      <a:pt x="417" y="550"/>
                    </a:lnTo>
                    <a:lnTo>
                      <a:pt x="250" y="567"/>
                    </a:lnTo>
                    <a:lnTo>
                      <a:pt x="206" y="601"/>
                    </a:lnTo>
                    <a:lnTo>
                      <a:pt x="185" y="629"/>
                    </a:lnTo>
                    <a:lnTo>
                      <a:pt x="178" y="661"/>
                    </a:lnTo>
                    <a:lnTo>
                      <a:pt x="448" y="635"/>
                    </a:lnTo>
                    <a:lnTo>
                      <a:pt x="438" y="727"/>
                    </a:lnTo>
                    <a:lnTo>
                      <a:pt x="401" y="738"/>
                    </a:lnTo>
                    <a:lnTo>
                      <a:pt x="316" y="759"/>
                    </a:lnTo>
                    <a:lnTo>
                      <a:pt x="219" y="774"/>
                    </a:lnTo>
                    <a:lnTo>
                      <a:pt x="144" y="762"/>
                    </a:lnTo>
                    <a:lnTo>
                      <a:pt x="107" y="717"/>
                    </a:lnTo>
                    <a:lnTo>
                      <a:pt x="97" y="658"/>
                    </a:lnTo>
                    <a:lnTo>
                      <a:pt x="110" y="594"/>
                    </a:lnTo>
                    <a:lnTo>
                      <a:pt x="144" y="540"/>
                    </a:lnTo>
                    <a:lnTo>
                      <a:pt x="168" y="519"/>
                    </a:lnTo>
                    <a:lnTo>
                      <a:pt x="202" y="497"/>
                    </a:lnTo>
                    <a:lnTo>
                      <a:pt x="239" y="475"/>
                    </a:lnTo>
                    <a:lnTo>
                      <a:pt x="281" y="454"/>
                    </a:lnTo>
                    <a:lnTo>
                      <a:pt x="326" y="437"/>
                    </a:lnTo>
                    <a:lnTo>
                      <a:pt x="376" y="422"/>
                    </a:lnTo>
                    <a:lnTo>
                      <a:pt x="482" y="406"/>
                    </a:lnTo>
                    <a:lnTo>
                      <a:pt x="673" y="406"/>
                    </a:lnTo>
                    <a:lnTo>
                      <a:pt x="759" y="413"/>
                    </a:lnTo>
                    <a:lnTo>
                      <a:pt x="797" y="389"/>
                    </a:lnTo>
                    <a:lnTo>
                      <a:pt x="838" y="361"/>
                    </a:lnTo>
                    <a:lnTo>
                      <a:pt x="865" y="344"/>
                    </a:lnTo>
                    <a:lnTo>
                      <a:pt x="895" y="327"/>
                    </a:lnTo>
                    <a:lnTo>
                      <a:pt x="924" y="309"/>
                    </a:lnTo>
                    <a:lnTo>
                      <a:pt x="958" y="290"/>
                    </a:lnTo>
                    <a:lnTo>
                      <a:pt x="994" y="270"/>
                    </a:lnTo>
                    <a:lnTo>
                      <a:pt x="1030" y="252"/>
                    </a:lnTo>
                    <a:lnTo>
                      <a:pt x="1069" y="235"/>
                    </a:lnTo>
                    <a:lnTo>
                      <a:pt x="1108" y="217"/>
                    </a:lnTo>
                    <a:lnTo>
                      <a:pt x="1148" y="201"/>
                    </a:lnTo>
                    <a:lnTo>
                      <a:pt x="1187" y="187"/>
                    </a:lnTo>
                    <a:lnTo>
                      <a:pt x="1264" y="164"/>
                    </a:lnTo>
                    <a:lnTo>
                      <a:pt x="1334" y="147"/>
                    </a:lnTo>
                    <a:lnTo>
                      <a:pt x="1446" y="126"/>
                    </a:lnTo>
                    <a:lnTo>
                      <a:pt x="1545" y="119"/>
                    </a:lnTo>
                    <a:lnTo>
                      <a:pt x="1535"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1" name="Freeform 48"/>
              <p:cNvSpPr>
                <a:spLocks/>
              </p:cNvSpPr>
              <p:nvPr/>
            </p:nvSpPr>
            <p:spPr bwMode="auto">
              <a:xfrm>
                <a:off x="4309" y="3049"/>
                <a:ext cx="827" cy="380"/>
              </a:xfrm>
              <a:custGeom>
                <a:avLst/>
                <a:gdLst>
                  <a:gd name="T0" fmla="*/ 0 w 2134"/>
                  <a:gd name="T1" fmla="*/ 0 h 1087"/>
                  <a:gd name="T2" fmla="*/ 0 w 2134"/>
                  <a:gd name="T3" fmla="*/ 0 h 1087"/>
                  <a:gd name="T4" fmla="*/ 0 w 2134"/>
                  <a:gd name="T5" fmla="*/ 0 h 1087"/>
                  <a:gd name="T6" fmla="*/ 0 w 2134"/>
                  <a:gd name="T7" fmla="*/ 0 h 1087"/>
                  <a:gd name="T8" fmla="*/ 0 w 2134"/>
                  <a:gd name="T9" fmla="*/ 0 h 1087"/>
                  <a:gd name="T10" fmla="*/ 0 w 2134"/>
                  <a:gd name="T11" fmla="*/ 0 h 1087"/>
                  <a:gd name="T12" fmla="*/ 0 w 2134"/>
                  <a:gd name="T13" fmla="*/ 0 h 1087"/>
                  <a:gd name="T14" fmla="*/ 0 w 2134"/>
                  <a:gd name="T15" fmla="*/ 0 h 1087"/>
                  <a:gd name="T16" fmla="*/ 0 w 2134"/>
                  <a:gd name="T17" fmla="*/ 0 h 1087"/>
                  <a:gd name="T18" fmla="*/ 0 w 2134"/>
                  <a:gd name="T19" fmla="*/ 0 h 1087"/>
                  <a:gd name="T20" fmla="*/ 0 w 2134"/>
                  <a:gd name="T21" fmla="*/ 0 h 1087"/>
                  <a:gd name="T22" fmla="*/ 0 w 2134"/>
                  <a:gd name="T23" fmla="*/ 0 h 1087"/>
                  <a:gd name="T24" fmla="*/ 0 w 2134"/>
                  <a:gd name="T25" fmla="*/ 0 h 1087"/>
                  <a:gd name="T26" fmla="*/ 0 w 2134"/>
                  <a:gd name="T27" fmla="*/ 0 h 1087"/>
                  <a:gd name="T28" fmla="*/ 0 w 2134"/>
                  <a:gd name="T29" fmla="*/ 0 h 1087"/>
                  <a:gd name="T30" fmla="*/ 0 w 2134"/>
                  <a:gd name="T31" fmla="*/ 0 h 1087"/>
                  <a:gd name="T32" fmla="*/ 0 w 2134"/>
                  <a:gd name="T33" fmla="*/ 0 h 1087"/>
                  <a:gd name="T34" fmla="*/ 0 w 2134"/>
                  <a:gd name="T35" fmla="*/ 0 h 1087"/>
                  <a:gd name="T36" fmla="*/ 0 w 2134"/>
                  <a:gd name="T37" fmla="*/ 0 h 1087"/>
                  <a:gd name="T38" fmla="*/ 0 w 2134"/>
                  <a:gd name="T39" fmla="*/ 0 h 1087"/>
                  <a:gd name="T40" fmla="*/ 0 w 2134"/>
                  <a:gd name="T41" fmla="*/ 0 h 1087"/>
                  <a:gd name="T42" fmla="*/ 0 w 2134"/>
                  <a:gd name="T43" fmla="*/ 0 h 1087"/>
                  <a:gd name="T44" fmla="*/ 0 w 2134"/>
                  <a:gd name="T45" fmla="*/ 0 h 1087"/>
                  <a:gd name="T46" fmla="*/ 0 w 2134"/>
                  <a:gd name="T47" fmla="*/ 0 h 1087"/>
                  <a:gd name="T48" fmla="*/ 0 w 2134"/>
                  <a:gd name="T49" fmla="*/ 0 h 1087"/>
                  <a:gd name="T50" fmla="*/ 0 w 2134"/>
                  <a:gd name="T51" fmla="*/ 0 h 1087"/>
                  <a:gd name="T52" fmla="*/ 0 w 2134"/>
                  <a:gd name="T53" fmla="*/ 0 h 1087"/>
                  <a:gd name="T54" fmla="*/ 0 w 2134"/>
                  <a:gd name="T55" fmla="*/ 0 h 1087"/>
                  <a:gd name="T56" fmla="*/ 0 w 2134"/>
                  <a:gd name="T57" fmla="*/ 0 h 1087"/>
                  <a:gd name="T58" fmla="*/ 0 w 2134"/>
                  <a:gd name="T59" fmla="*/ 0 h 1087"/>
                  <a:gd name="T60" fmla="*/ 0 w 2134"/>
                  <a:gd name="T61" fmla="*/ 0 h 1087"/>
                  <a:gd name="T62" fmla="*/ 0 w 2134"/>
                  <a:gd name="T63" fmla="*/ 0 h 1087"/>
                  <a:gd name="T64" fmla="*/ 0 w 2134"/>
                  <a:gd name="T65" fmla="*/ 0 h 1087"/>
                  <a:gd name="T66" fmla="*/ 0 w 2134"/>
                  <a:gd name="T67" fmla="*/ 0 h 1087"/>
                  <a:gd name="T68" fmla="*/ 0 w 2134"/>
                  <a:gd name="T69" fmla="*/ 0 h 1087"/>
                  <a:gd name="T70" fmla="*/ 0 w 2134"/>
                  <a:gd name="T71" fmla="*/ 0 h 1087"/>
                  <a:gd name="T72" fmla="*/ 0 w 2134"/>
                  <a:gd name="T73" fmla="*/ 0 h 1087"/>
                  <a:gd name="T74" fmla="*/ 0 w 2134"/>
                  <a:gd name="T75" fmla="*/ 0 h 1087"/>
                  <a:gd name="T76" fmla="*/ 0 w 2134"/>
                  <a:gd name="T77" fmla="*/ 0 h 1087"/>
                  <a:gd name="T78" fmla="*/ 0 w 2134"/>
                  <a:gd name="T79" fmla="*/ 0 h 1087"/>
                  <a:gd name="T80" fmla="*/ 0 w 2134"/>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4"/>
                  <a:gd name="T124" fmla="*/ 0 h 1087"/>
                  <a:gd name="T125" fmla="*/ 2134 w 2134"/>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4" h="1087">
                    <a:moveTo>
                      <a:pt x="85" y="56"/>
                    </a:moveTo>
                    <a:lnTo>
                      <a:pt x="120" y="42"/>
                    </a:lnTo>
                    <a:lnTo>
                      <a:pt x="163" y="31"/>
                    </a:lnTo>
                    <a:lnTo>
                      <a:pt x="215" y="15"/>
                    </a:lnTo>
                    <a:lnTo>
                      <a:pt x="339" y="0"/>
                    </a:lnTo>
                    <a:lnTo>
                      <a:pt x="471" y="15"/>
                    </a:lnTo>
                    <a:lnTo>
                      <a:pt x="556" y="51"/>
                    </a:lnTo>
                    <a:lnTo>
                      <a:pt x="608" y="82"/>
                    </a:lnTo>
                    <a:lnTo>
                      <a:pt x="638" y="99"/>
                    </a:lnTo>
                    <a:lnTo>
                      <a:pt x="670" y="117"/>
                    </a:lnTo>
                    <a:lnTo>
                      <a:pt x="704" y="138"/>
                    </a:lnTo>
                    <a:lnTo>
                      <a:pt x="738" y="159"/>
                    </a:lnTo>
                    <a:lnTo>
                      <a:pt x="774" y="182"/>
                    </a:lnTo>
                    <a:lnTo>
                      <a:pt x="809" y="206"/>
                    </a:lnTo>
                    <a:lnTo>
                      <a:pt x="847" y="231"/>
                    </a:lnTo>
                    <a:lnTo>
                      <a:pt x="884" y="257"/>
                    </a:lnTo>
                    <a:lnTo>
                      <a:pt x="922" y="284"/>
                    </a:lnTo>
                    <a:lnTo>
                      <a:pt x="962" y="309"/>
                    </a:lnTo>
                    <a:lnTo>
                      <a:pt x="1000" y="337"/>
                    </a:lnTo>
                    <a:lnTo>
                      <a:pt x="1039" y="366"/>
                    </a:lnTo>
                    <a:lnTo>
                      <a:pt x="1079" y="394"/>
                    </a:lnTo>
                    <a:lnTo>
                      <a:pt x="1119" y="421"/>
                    </a:lnTo>
                    <a:lnTo>
                      <a:pt x="1158" y="451"/>
                    </a:lnTo>
                    <a:lnTo>
                      <a:pt x="1198" y="479"/>
                    </a:lnTo>
                    <a:lnTo>
                      <a:pt x="1234" y="507"/>
                    </a:lnTo>
                    <a:lnTo>
                      <a:pt x="1271" y="534"/>
                    </a:lnTo>
                    <a:lnTo>
                      <a:pt x="1308" y="562"/>
                    </a:lnTo>
                    <a:lnTo>
                      <a:pt x="1343" y="589"/>
                    </a:lnTo>
                    <a:lnTo>
                      <a:pt x="1377" y="616"/>
                    </a:lnTo>
                    <a:lnTo>
                      <a:pt x="1411" y="640"/>
                    </a:lnTo>
                    <a:lnTo>
                      <a:pt x="1442" y="664"/>
                    </a:lnTo>
                    <a:lnTo>
                      <a:pt x="1471" y="688"/>
                    </a:lnTo>
                    <a:lnTo>
                      <a:pt x="1500" y="711"/>
                    </a:lnTo>
                    <a:lnTo>
                      <a:pt x="1526" y="732"/>
                    </a:lnTo>
                    <a:lnTo>
                      <a:pt x="1551" y="752"/>
                    </a:lnTo>
                    <a:lnTo>
                      <a:pt x="1578" y="771"/>
                    </a:lnTo>
                    <a:lnTo>
                      <a:pt x="1605" y="788"/>
                    </a:lnTo>
                    <a:lnTo>
                      <a:pt x="1629" y="804"/>
                    </a:lnTo>
                    <a:lnTo>
                      <a:pt x="1683" y="832"/>
                    </a:lnTo>
                    <a:lnTo>
                      <a:pt x="1735" y="858"/>
                    </a:lnTo>
                    <a:lnTo>
                      <a:pt x="1786" y="879"/>
                    </a:lnTo>
                    <a:lnTo>
                      <a:pt x="1837" y="894"/>
                    </a:lnTo>
                    <a:lnTo>
                      <a:pt x="1930" y="921"/>
                    </a:lnTo>
                    <a:lnTo>
                      <a:pt x="2077" y="941"/>
                    </a:lnTo>
                    <a:lnTo>
                      <a:pt x="2134" y="944"/>
                    </a:lnTo>
                    <a:lnTo>
                      <a:pt x="2125" y="1087"/>
                    </a:lnTo>
                    <a:lnTo>
                      <a:pt x="1519" y="910"/>
                    </a:lnTo>
                    <a:lnTo>
                      <a:pt x="1497" y="892"/>
                    </a:lnTo>
                    <a:lnTo>
                      <a:pt x="1475" y="870"/>
                    </a:lnTo>
                    <a:lnTo>
                      <a:pt x="1451" y="848"/>
                    </a:lnTo>
                    <a:lnTo>
                      <a:pt x="1423" y="825"/>
                    </a:lnTo>
                    <a:lnTo>
                      <a:pt x="1393" y="800"/>
                    </a:lnTo>
                    <a:lnTo>
                      <a:pt x="1360" y="773"/>
                    </a:lnTo>
                    <a:lnTo>
                      <a:pt x="1326" y="746"/>
                    </a:lnTo>
                    <a:lnTo>
                      <a:pt x="1291" y="716"/>
                    </a:lnTo>
                    <a:lnTo>
                      <a:pt x="1253" y="687"/>
                    </a:lnTo>
                    <a:lnTo>
                      <a:pt x="1213" y="658"/>
                    </a:lnTo>
                    <a:lnTo>
                      <a:pt x="1175" y="627"/>
                    </a:lnTo>
                    <a:lnTo>
                      <a:pt x="1134" y="596"/>
                    </a:lnTo>
                    <a:lnTo>
                      <a:pt x="1092" y="566"/>
                    </a:lnTo>
                    <a:lnTo>
                      <a:pt x="1051" y="534"/>
                    </a:lnTo>
                    <a:lnTo>
                      <a:pt x="1008" y="503"/>
                    </a:lnTo>
                    <a:lnTo>
                      <a:pt x="964" y="472"/>
                    </a:lnTo>
                    <a:lnTo>
                      <a:pt x="923" y="444"/>
                    </a:lnTo>
                    <a:lnTo>
                      <a:pt x="882" y="412"/>
                    </a:lnTo>
                    <a:lnTo>
                      <a:pt x="840" y="383"/>
                    </a:lnTo>
                    <a:lnTo>
                      <a:pt x="799" y="354"/>
                    </a:lnTo>
                    <a:lnTo>
                      <a:pt x="758" y="329"/>
                    </a:lnTo>
                    <a:lnTo>
                      <a:pt x="721" y="304"/>
                    </a:lnTo>
                    <a:lnTo>
                      <a:pt x="683" y="280"/>
                    </a:lnTo>
                    <a:lnTo>
                      <a:pt x="648" y="257"/>
                    </a:lnTo>
                    <a:lnTo>
                      <a:pt x="614" y="234"/>
                    </a:lnTo>
                    <a:lnTo>
                      <a:pt x="580" y="216"/>
                    </a:lnTo>
                    <a:lnTo>
                      <a:pt x="550" y="199"/>
                    </a:lnTo>
                    <a:lnTo>
                      <a:pt x="522" y="185"/>
                    </a:lnTo>
                    <a:lnTo>
                      <a:pt x="474" y="162"/>
                    </a:lnTo>
                    <a:lnTo>
                      <a:pt x="440" y="148"/>
                    </a:lnTo>
                    <a:lnTo>
                      <a:pt x="303" y="145"/>
                    </a:lnTo>
                    <a:lnTo>
                      <a:pt x="159" y="171"/>
                    </a:lnTo>
                    <a:lnTo>
                      <a:pt x="45" y="202"/>
                    </a:lnTo>
                    <a:lnTo>
                      <a:pt x="0" y="217"/>
                    </a:lnTo>
                    <a:lnTo>
                      <a:pt x="85" y="56"/>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2" name="Freeform 49"/>
              <p:cNvSpPr>
                <a:spLocks/>
              </p:cNvSpPr>
              <p:nvPr/>
            </p:nvSpPr>
            <p:spPr bwMode="auto">
              <a:xfrm>
                <a:off x="4307" y="3207"/>
                <a:ext cx="162" cy="252"/>
              </a:xfrm>
              <a:custGeom>
                <a:avLst/>
                <a:gdLst>
                  <a:gd name="T0" fmla="*/ 0 w 417"/>
                  <a:gd name="T1" fmla="*/ 0 h 717"/>
                  <a:gd name="T2" fmla="*/ 0 w 417"/>
                  <a:gd name="T3" fmla="*/ 0 h 717"/>
                  <a:gd name="T4" fmla="*/ 0 w 417"/>
                  <a:gd name="T5" fmla="*/ 0 h 717"/>
                  <a:gd name="T6" fmla="*/ 0 w 417"/>
                  <a:gd name="T7" fmla="*/ 0 h 717"/>
                  <a:gd name="T8" fmla="*/ 0 w 417"/>
                  <a:gd name="T9" fmla="*/ 0 h 717"/>
                  <a:gd name="T10" fmla="*/ 0 w 417"/>
                  <a:gd name="T11" fmla="*/ 0 h 717"/>
                  <a:gd name="T12" fmla="*/ 0 w 417"/>
                  <a:gd name="T13" fmla="*/ 0 h 717"/>
                  <a:gd name="T14" fmla="*/ 0 w 417"/>
                  <a:gd name="T15" fmla="*/ 0 h 717"/>
                  <a:gd name="T16" fmla="*/ 0 w 417"/>
                  <a:gd name="T17" fmla="*/ 0 h 717"/>
                  <a:gd name="T18" fmla="*/ 0 w 417"/>
                  <a:gd name="T19" fmla="*/ 0 h 717"/>
                  <a:gd name="T20" fmla="*/ 0 w 417"/>
                  <a:gd name="T21" fmla="*/ 0 h 717"/>
                  <a:gd name="T22" fmla="*/ 0 w 417"/>
                  <a:gd name="T23" fmla="*/ 0 h 717"/>
                  <a:gd name="T24" fmla="*/ 0 w 417"/>
                  <a:gd name="T25" fmla="*/ 0 h 717"/>
                  <a:gd name="T26" fmla="*/ 0 w 417"/>
                  <a:gd name="T27" fmla="*/ 0 h 717"/>
                  <a:gd name="T28" fmla="*/ 0 w 417"/>
                  <a:gd name="T29" fmla="*/ 0 h 717"/>
                  <a:gd name="T30" fmla="*/ 0 w 417"/>
                  <a:gd name="T31" fmla="*/ 0 h 717"/>
                  <a:gd name="T32" fmla="*/ 0 w 417"/>
                  <a:gd name="T33" fmla="*/ 0 h 717"/>
                  <a:gd name="T34" fmla="*/ 0 w 417"/>
                  <a:gd name="T35" fmla="*/ 0 h 717"/>
                  <a:gd name="T36" fmla="*/ 0 w 417"/>
                  <a:gd name="T37" fmla="*/ 0 h 717"/>
                  <a:gd name="T38" fmla="*/ 0 w 417"/>
                  <a:gd name="T39" fmla="*/ 0 h 717"/>
                  <a:gd name="T40" fmla="*/ 0 w 417"/>
                  <a:gd name="T41" fmla="*/ 0 h 717"/>
                  <a:gd name="T42" fmla="*/ 0 w 417"/>
                  <a:gd name="T43" fmla="*/ 0 h 717"/>
                  <a:gd name="T44" fmla="*/ 0 w 417"/>
                  <a:gd name="T45" fmla="*/ 0 h 717"/>
                  <a:gd name="T46" fmla="*/ 0 w 417"/>
                  <a:gd name="T47" fmla="*/ 0 h 717"/>
                  <a:gd name="T48" fmla="*/ 0 w 417"/>
                  <a:gd name="T49" fmla="*/ 0 h 717"/>
                  <a:gd name="T50" fmla="*/ 0 w 417"/>
                  <a:gd name="T51" fmla="*/ 0 h 717"/>
                  <a:gd name="T52" fmla="*/ 0 w 417"/>
                  <a:gd name="T53" fmla="*/ 0 h 717"/>
                  <a:gd name="T54" fmla="*/ 0 w 417"/>
                  <a:gd name="T55" fmla="*/ 0 h 717"/>
                  <a:gd name="T56" fmla="*/ 0 w 417"/>
                  <a:gd name="T57" fmla="*/ 0 h 717"/>
                  <a:gd name="T58" fmla="*/ 0 w 417"/>
                  <a:gd name="T59" fmla="*/ 0 h 717"/>
                  <a:gd name="T60" fmla="*/ 0 w 417"/>
                  <a:gd name="T61" fmla="*/ 0 h 717"/>
                  <a:gd name="T62" fmla="*/ 0 w 417"/>
                  <a:gd name="T63" fmla="*/ 0 h 717"/>
                  <a:gd name="T64" fmla="*/ 0 w 417"/>
                  <a:gd name="T65" fmla="*/ 0 h 717"/>
                  <a:gd name="T66" fmla="*/ 0 w 417"/>
                  <a:gd name="T67" fmla="*/ 0 h 717"/>
                  <a:gd name="T68" fmla="*/ 0 w 417"/>
                  <a:gd name="T69" fmla="*/ 0 h 717"/>
                  <a:gd name="T70" fmla="*/ 0 w 417"/>
                  <a:gd name="T71" fmla="*/ 0 h 717"/>
                  <a:gd name="T72" fmla="*/ 0 w 417"/>
                  <a:gd name="T73" fmla="*/ 0 h 717"/>
                  <a:gd name="T74" fmla="*/ 0 w 417"/>
                  <a:gd name="T75" fmla="*/ 0 h 717"/>
                  <a:gd name="T76" fmla="*/ 0 w 417"/>
                  <a:gd name="T77" fmla="*/ 0 h 7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7"/>
                  <a:gd name="T119" fmla="*/ 417 w 417"/>
                  <a:gd name="T120" fmla="*/ 717 h 7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7">
                    <a:moveTo>
                      <a:pt x="126" y="0"/>
                    </a:moveTo>
                    <a:lnTo>
                      <a:pt x="120" y="7"/>
                    </a:lnTo>
                    <a:lnTo>
                      <a:pt x="100" y="30"/>
                    </a:lnTo>
                    <a:lnTo>
                      <a:pt x="48" y="110"/>
                    </a:lnTo>
                    <a:lnTo>
                      <a:pt x="3" y="216"/>
                    </a:lnTo>
                    <a:lnTo>
                      <a:pt x="0" y="329"/>
                    </a:lnTo>
                    <a:lnTo>
                      <a:pt x="27" y="386"/>
                    </a:lnTo>
                    <a:lnTo>
                      <a:pt x="51" y="417"/>
                    </a:lnTo>
                    <a:lnTo>
                      <a:pt x="62" y="434"/>
                    </a:lnTo>
                    <a:lnTo>
                      <a:pt x="76" y="449"/>
                    </a:lnTo>
                    <a:lnTo>
                      <a:pt x="89" y="466"/>
                    </a:lnTo>
                    <a:lnTo>
                      <a:pt x="105" y="482"/>
                    </a:lnTo>
                    <a:lnTo>
                      <a:pt x="120" y="497"/>
                    </a:lnTo>
                    <a:lnTo>
                      <a:pt x="136" y="513"/>
                    </a:lnTo>
                    <a:lnTo>
                      <a:pt x="168" y="545"/>
                    </a:lnTo>
                    <a:lnTo>
                      <a:pt x="201" y="575"/>
                    </a:lnTo>
                    <a:lnTo>
                      <a:pt x="233" y="605"/>
                    </a:lnTo>
                    <a:lnTo>
                      <a:pt x="266" y="632"/>
                    </a:lnTo>
                    <a:lnTo>
                      <a:pt x="294" y="656"/>
                    </a:lnTo>
                    <a:lnTo>
                      <a:pt x="319" y="676"/>
                    </a:lnTo>
                    <a:lnTo>
                      <a:pt x="358" y="707"/>
                    </a:lnTo>
                    <a:lnTo>
                      <a:pt x="372" y="717"/>
                    </a:lnTo>
                    <a:lnTo>
                      <a:pt x="417" y="670"/>
                    </a:lnTo>
                    <a:lnTo>
                      <a:pt x="404" y="659"/>
                    </a:lnTo>
                    <a:lnTo>
                      <a:pt x="373" y="630"/>
                    </a:lnTo>
                    <a:lnTo>
                      <a:pt x="352" y="611"/>
                    </a:lnTo>
                    <a:lnTo>
                      <a:pt x="328" y="588"/>
                    </a:lnTo>
                    <a:lnTo>
                      <a:pt x="302" y="561"/>
                    </a:lnTo>
                    <a:lnTo>
                      <a:pt x="276" y="536"/>
                    </a:lnTo>
                    <a:lnTo>
                      <a:pt x="250" y="506"/>
                    </a:lnTo>
                    <a:lnTo>
                      <a:pt x="223" y="478"/>
                    </a:lnTo>
                    <a:lnTo>
                      <a:pt x="201" y="447"/>
                    </a:lnTo>
                    <a:lnTo>
                      <a:pt x="179" y="417"/>
                    </a:lnTo>
                    <a:lnTo>
                      <a:pt x="136" y="311"/>
                    </a:lnTo>
                    <a:lnTo>
                      <a:pt x="146" y="230"/>
                    </a:lnTo>
                    <a:lnTo>
                      <a:pt x="170" y="165"/>
                    </a:lnTo>
                    <a:lnTo>
                      <a:pt x="202" y="109"/>
                    </a:lnTo>
                    <a:lnTo>
                      <a:pt x="126"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3" name="Freeform 50"/>
              <p:cNvSpPr>
                <a:spLocks/>
              </p:cNvSpPr>
              <p:nvPr/>
            </p:nvSpPr>
            <p:spPr bwMode="auto">
              <a:xfrm>
                <a:off x="4208" y="3449"/>
                <a:ext cx="788" cy="321"/>
              </a:xfrm>
              <a:custGeom>
                <a:avLst/>
                <a:gdLst>
                  <a:gd name="T0" fmla="*/ 0 w 2033"/>
                  <a:gd name="T1" fmla="*/ 0 h 919"/>
                  <a:gd name="T2" fmla="*/ 0 w 2033"/>
                  <a:gd name="T3" fmla="*/ 0 h 919"/>
                  <a:gd name="T4" fmla="*/ 0 w 2033"/>
                  <a:gd name="T5" fmla="*/ 0 h 919"/>
                  <a:gd name="T6" fmla="*/ 0 w 2033"/>
                  <a:gd name="T7" fmla="*/ 0 h 919"/>
                  <a:gd name="T8" fmla="*/ 0 w 2033"/>
                  <a:gd name="T9" fmla="*/ 0 h 919"/>
                  <a:gd name="T10" fmla="*/ 0 w 2033"/>
                  <a:gd name="T11" fmla="*/ 0 h 919"/>
                  <a:gd name="T12" fmla="*/ 0 w 2033"/>
                  <a:gd name="T13" fmla="*/ 0 h 919"/>
                  <a:gd name="T14" fmla="*/ 0 w 2033"/>
                  <a:gd name="T15" fmla="*/ 0 h 919"/>
                  <a:gd name="T16" fmla="*/ 0 w 2033"/>
                  <a:gd name="T17" fmla="*/ 0 h 919"/>
                  <a:gd name="T18" fmla="*/ 0 w 2033"/>
                  <a:gd name="T19" fmla="*/ 0 h 919"/>
                  <a:gd name="T20" fmla="*/ 0 w 2033"/>
                  <a:gd name="T21" fmla="*/ 0 h 919"/>
                  <a:gd name="T22" fmla="*/ 0 w 2033"/>
                  <a:gd name="T23" fmla="*/ 0 h 919"/>
                  <a:gd name="T24" fmla="*/ 0 w 2033"/>
                  <a:gd name="T25" fmla="*/ 0 h 919"/>
                  <a:gd name="T26" fmla="*/ 0 w 2033"/>
                  <a:gd name="T27" fmla="*/ 0 h 919"/>
                  <a:gd name="T28" fmla="*/ 0 w 2033"/>
                  <a:gd name="T29" fmla="*/ 0 h 919"/>
                  <a:gd name="T30" fmla="*/ 0 w 2033"/>
                  <a:gd name="T31" fmla="*/ 0 h 919"/>
                  <a:gd name="T32" fmla="*/ 0 w 2033"/>
                  <a:gd name="T33" fmla="*/ 0 h 919"/>
                  <a:gd name="T34" fmla="*/ 0 w 2033"/>
                  <a:gd name="T35" fmla="*/ 0 h 919"/>
                  <a:gd name="T36" fmla="*/ 0 w 2033"/>
                  <a:gd name="T37" fmla="*/ 0 h 919"/>
                  <a:gd name="T38" fmla="*/ 0 w 2033"/>
                  <a:gd name="T39" fmla="*/ 0 h 919"/>
                  <a:gd name="T40" fmla="*/ 0 w 2033"/>
                  <a:gd name="T41" fmla="*/ 0 h 919"/>
                  <a:gd name="T42" fmla="*/ 0 w 2033"/>
                  <a:gd name="T43" fmla="*/ 0 h 919"/>
                  <a:gd name="T44" fmla="*/ 0 w 2033"/>
                  <a:gd name="T45" fmla="*/ 0 h 919"/>
                  <a:gd name="T46" fmla="*/ 0 w 2033"/>
                  <a:gd name="T47" fmla="*/ 0 h 919"/>
                  <a:gd name="T48" fmla="*/ 0 w 2033"/>
                  <a:gd name="T49" fmla="*/ 0 h 919"/>
                  <a:gd name="T50" fmla="*/ 0 w 2033"/>
                  <a:gd name="T51" fmla="*/ 0 h 919"/>
                  <a:gd name="T52" fmla="*/ 0 w 2033"/>
                  <a:gd name="T53" fmla="*/ 0 h 919"/>
                  <a:gd name="T54" fmla="*/ 0 w 2033"/>
                  <a:gd name="T55" fmla="*/ 0 h 919"/>
                  <a:gd name="T56" fmla="*/ 0 w 2033"/>
                  <a:gd name="T57" fmla="*/ 0 h 919"/>
                  <a:gd name="T58" fmla="*/ 0 w 2033"/>
                  <a:gd name="T59" fmla="*/ 0 h 919"/>
                  <a:gd name="T60" fmla="*/ 0 w 2033"/>
                  <a:gd name="T61" fmla="*/ 0 h 919"/>
                  <a:gd name="T62" fmla="*/ 0 w 2033"/>
                  <a:gd name="T63" fmla="*/ 0 h 919"/>
                  <a:gd name="T64" fmla="*/ 0 w 2033"/>
                  <a:gd name="T65" fmla="*/ 0 h 919"/>
                  <a:gd name="T66" fmla="*/ 0 w 2033"/>
                  <a:gd name="T67" fmla="*/ 0 h 919"/>
                  <a:gd name="T68" fmla="*/ 0 w 2033"/>
                  <a:gd name="T69" fmla="*/ 0 h 919"/>
                  <a:gd name="T70" fmla="*/ 0 w 2033"/>
                  <a:gd name="T71" fmla="*/ 0 h 919"/>
                  <a:gd name="T72" fmla="*/ 0 w 2033"/>
                  <a:gd name="T73" fmla="*/ 0 h 919"/>
                  <a:gd name="T74" fmla="*/ 0 w 2033"/>
                  <a:gd name="T75" fmla="*/ 0 h 919"/>
                  <a:gd name="T76" fmla="*/ 0 w 2033"/>
                  <a:gd name="T77" fmla="*/ 0 h 919"/>
                  <a:gd name="T78" fmla="*/ 0 w 2033"/>
                  <a:gd name="T79" fmla="*/ 0 h 919"/>
                  <a:gd name="T80" fmla="*/ 0 w 2033"/>
                  <a:gd name="T81" fmla="*/ 0 h 9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3"/>
                  <a:gd name="T124" fmla="*/ 0 h 919"/>
                  <a:gd name="T125" fmla="*/ 2033 w 2033"/>
                  <a:gd name="T126" fmla="*/ 919 h 9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3" h="919">
                    <a:moveTo>
                      <a:pt x="20" y="417"/>
                    </a:moveTo>
                    <a:lnTo>
                      <a:pt x="0" y="734"/>
                    </a:lnTo>
                    <a:lnTo>
                      <a:pt x="103" y="734"/>
                    </a:lnTo>
                    <a:lnTo>
                      <a:pt x="124" y="494"/>
                    </a:lnTo>
                    <a:lnTo>
                      <a:pt x="235" y="494"/>
                    </a:lnTo>
                    <a:lnTo>
                      <a:pt x="235" y="728"/>
                    </a:lnTo>
                    <a:lnTo>
                      <a:pt x="338" y="747"/>
                    </a:lnTo>
                    <a:lnTo>
                      <a:pt x="373" y="737"/>
                    </a:lnTo>
                    <a:lnTo>
                      <a:pt x="460" y="717"/>
                    </a:lnTo>
                    <a:lnTo>
                      <a:pt x="577" y="711"/>
                    </a:lnTo>
                    <a:lnTo>
                      <a:pt x="707" y="738"/>
                    </a:lnTo>
                    <a:lnTo>
                      <a:pt x="775" y="766"/>
                    </a:lnTo>
                    <a:lnTo>
                      <a:pt x="812" y="782"/>
                    </a:lnTo>
                    <a:lnTo>
                      <a:pt x="853" y="798"/>
                    </a:lnTo>
                    <a:lnTo>
                      <a:pt x="895" y="815"/>
                    </a:lnTo>
                    <a:lnTo>
                      <a:pt x="939" y="833"/>
                    </a:lnTo>
                    <a:lnTo>
                      <a:pt x="984" y="848"/>
                    </a:lnTo>
                    <a:lnTo>
                      <a:pt x="1029" y="864"/>
                    </a:lnTo>
                    <a:lnTo>
                      <a:pt x="1127" y="892"/>
                    </a:lnTo>
                    <a:lnTo>
                      <a:pt x="1224" y="911"/>
                    </a:lnTo>
                    <a:lnTo>
                      <a:pt x="1326" y="919"/>
                    </a:lnTo>
                    <a:lnTo>
                      <a:pt x="1424" y="915"/>
                    </a:lnTo>
                    <a:lnTo>
                      <a:pt x="1615" y="880"/>
                    </a:lnTo>
                    <a:lnTo>
                      <a:pt x="1704" y="853"/>
                    </a:lnTo>
                    <a:lnTo>
                      <a:pt x="1784" y="816"/>
                    </a:lnTo>
                    <a:lnTo>
                      <a:pt x="1824" y="793"/>
                    </a:lnTo>
                    <a:lnTo>
                      <a:pt x="1859" y="769"/>
                    </a:lnTo>
                    <a:lnTo>
                      <a:pt x="1892" y="741"/>
                    </a:lnTo>
                    <a:lnTo>
                      <a:pt x="1923" y="710"/>
                    </a:lnTo>
                    <a:lnTo>
                      <a:pt x="2013" y="552"/>
                    </a:lnTo>
                    <a:lnTo>
                      <a:pt x="2033" y="460"/>
                    </a:lnTo>
                    <a:lnTo>
                      <a:pt x="2033" y="379"/>
                    </a:lnTo>
                    <a:lnTo>
                      <a:pt x="2015" y="307"/>
                    </a:lnTo>
                    <a:lnTo>
                      <a:pt x="1982" y="243"/>
                    </a:lnTo>
                    <a:lnTo>
                      <a:pt x="1961" y="215"/>
                    </a:lnTo>
                    <a:lnTo>
                      <a:pt x="1940" y="187"/>
                    </a:lnTo>
                    <a:lnTo>
                      <a:pt x="1917" y="161"/>
                    </a:lnTo>
                    <a:lnTo>
                      <a:pt x="1890" y="137"/>
                    </a:lnTo>
                    <a:lnTo>
                      <a:pt x="1865" y="118"/>
                    </a:lnTo>
                    <a:lnTo>
                      <a:pt x="1839" y="96"/>
                    </a:lnTo>
                    <a:lnTo>
                      <a:pt x="1811" y="79"/>
                    </a:lnTo>
                    <a:lnTo>
                      <a:pt x="1786" y="62"/>
                    </a:lnTo>
                    <a:lnTo>
                      <a:pt x="1733" y="34"/>
                    </a:lnTo>
                    <a:lnTo>
                      <a:pt x="1680" y="17"/>
                    </a:lnTo>
                    <a:lnTo>
                      <a:pt x="1575" y="0"/>
                    </a:lnTo>
                    <a:lnTo>
                      <a:pt x="1466" y="3"/>
                    </a:lnTo>
                    <a:lnTo>
                      <a:pt x="1466" y="55"/>
                    </a:lnTo>
                    <a:lnTo>
                      <a:pt x="1668" y="106"/>
                    </a:lnTo>
                    <a:lnTo>
                      <a:pt x="1745" y="142"/>
                    </a:lnTo>
                    <a:lnTo>
                      <a:pt x="1780" y="163"/>
                    </a:lnTo>
                    <a:lnTo>
                      <a:pt x="1811" y="188"/>
                    </a:lnTo>
                    <a:lnTo>
                      <a:pt x="1839" y="218"/>
                    </a:lnTo>
                    <a:lnTo>
                      <a:pt x="1862" y="252"/>
                    </a:lnTo>
                    <a:lnTo>
                      <a:pt x="1886" y="332"/>
                    </a:lnTo>
                    <a:lnTo>
                      <a:pt x="1886" y="419"/>
                    </a:lnTo>
                    <a:lnTo>
                      <a:pt x="1862" y="498"/>
                    </a:lnTo>
                    <a:lnTo>
                      <a:pt x="1820" y="571"/>
                    </a:lnTo>
                    <a:lnTo>
                      <a:pt x="1806" y="588"/>
                    </a:lnTo>
                    <a:lnTo>
                      <a:pt x="1793" y="605"/>
                    </a:lnTo>
                    <a:lnTo>
                      <a:pt x="1779" y="619"/>
                    </a:lnTo>
                    <a:lnTo>
                      <a:pt x="1762" y="635"/>
                    </a:lnTo>
                    <a:lnTo>
                      <a:pt x="1729" y="663"/>
                    </a:lnTo>
                    <a:lnTo>
                      <a:pt x="1692" y="689"/>
                    </a:lnTo>
                    <a:lnTo>
                      <a:pt x="1654" y="713"/>
                    </a:lnTo>
                    <a:lnTo>
                      <a:pt x="1613" y="733"/>
                    </a:lnTo>
                    <a:lnTo>
                      <a:pt x="1572" y="750"/>
                    </a:lnTo>
                    <a:lnTo>
                      <a:pt x="1528" y="764"/>
                    </a:lnTo>
                    <a:lnTo>
                      <a:pt x="1441" y="779"/>
                    </a:lnTo>
                    <a:lnTo>
                      <a:pt x="1271" y="782"/>
                    </a:lnTo>
                    <a:lnTo>
                      <a:pt x="1114" y="758"/>
                    </a:lnTo>
                    <a:lnTo>
                      <a:pt x="1038" y="737"/>
                    </a:lnTo>
                    <a:lnTo>
                      <a:pt x="961" y="713"/>
                    </a:lnTo>
                    <a:lnTo>
                      <a:pt x="887" y="683"/>
                    </a:lnTo>
                    <a:lnTo>
                      <a:pt x="812" y="653"/>
                    </a:lnTo>
                    <a:lnTo>
                      <a:pt x="734" y="629"/>
                    </a:lnTo>
                    <a:lnTo>
                      <a:pt x="652" y="618"/>
                    </a:lnTo>
                    <a:lnTo>
                      <a:pt x="498" y="621"/>
                    </a:lnTo>
                    <a:lnTo>
                      <a:pt x="380" y="642"/>
                    </a:lnTo>
                    <a:lnTo>
                      <a:pt x="335" y="653"/>
                    </a:lnTo>
                    <a:lnTo>
                      <a:pt x="335" y="417"/>
                    </a:lnTo>
                    <a:lnTo>
                      <a:pt x="20" y="417"/>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4" name="Freeform 51"/>
              <p:cNvSpPr>
                <a:spLocks/>
              </p:cNvSpPr>
              <p:nvPr/>
            </p:nvSpPr>
            <p:spPr bwMode="auto">
              <a:xfrm>
                <a:off x="4119" y="3718"/>
                <a:ext cx="201" cy="172"/>
              </a:xfrm>
              <a:custGeom>
                <a:avLst/>
                <a:gdLst>
                  <a:gd name="T0" fmla="*/ 0 w 518"/>
                  <a:gd name="T1" fmla="*/ 0 h 490"/>
                  <a:gd name="T2" fmla="*/ 0 w 518"/>
                  <a:gd name="T3" fmla="*/ 0 h 490"/>
                  <a:gd name="T4" fmla="*/ 0 w 518"/>
                  <a:gd name="T5" fmla="*/ 0 h 490"/>
                  <a:gd name="T6" fmla="*/ 0 w 518"/>
                  <a:gd name="T7" fmla="*/ 0 h 490"/>
                  <a:gd name="T8" fmla="*/ 0 w 518"/>
                  <a:gd name="T9" fmla="*/ 0 h 490"/>
                  <a:gd name="T10" fmla="*/ 0 w 518"/>
                  <a:gd name="T11" fmla="*/ 0 h 490"/>
                  <a:gd name="T12" fmla="*/ 0 w 518"/>
                  <a:gd name="T13" fmla="*/ 0 h 490"/>
                  <a:gd name="T14" fmla="*/ 0 w 518"/>
                  <a:gd name="T15" fmla="*/ 0 h 490"/>
                  <a:gd name="T16" fmla="*/ 0 w 518"/>
                  <a:gd name="T17" fmla="*/ 0 h 490"/>
                  <a:gd name="T18" fmla="*/ 0 w 518"/>
                  <a:gd name="T19" fmla="*/ 0 h 490"/>
                  <a:gd name="T20" fmla="*/ 0 w 518"/>
                  <a:gd name="T21" fmla="*/ 0 h 490"/>
                  <a:gd name="T22" fmla="*/ 0 w 518"/>
                  <a:gd name="T23" fmla="*/ 0 h 490"/>
                  <a:gd name="T24" fmla="*/ 0 w 518"/>
                  <a:gd name="T25" fmla="*/ 0 h 490"/>
                  <a:gd name="T26" fmla="*/ 0 w 518"/>
                  <a:gd name="T27" fmla="*/ 0 h 490"/>
                  <a:gd name="T28" fmla="*/ 0 w 518"/>
                  <a:gd name="T29" fmla="*/ 0 h 490"/>
                  <a:gd name="T30" fmla="*/ 0 w 518"/>
                  <a:gd name="T31" fmla="*/ 0 h 490"/>
                  <a:gd name="T32" fmla="*/ 0 w 518"/>
                  <a:gd name="T33" fmla="*/ 0 h 490"/>
                  <a:gd name="T34" fmla="*/ 0 w 518"/>
                  <a:gd name="T35" fmla="*/ 0 h 490"/>
                  <a:gd name="T36" fmla="*/ 0 w 518"/>
                  <a:gd name="T37" fmla="*/ 0 h 490"/>
                  <a:gd name="T38" fmla="*/ 0 w 518"/>
                  <a:gd name="T39" fmla="*/ 0 h 490"/>
                  <a:gd name="T40" fmla="*/ 0 w 518"/>
                  <a:gd name="T41" fmla="*/ 0 h 490"/>
                  <a:gd name="T42" fmla="*/ 0 w 518"/>
                  <a:gd name="T43" fmla="*/ 0 h 490"/>
                  <a:gd name="T44" fmla="*/ 0 w 518"/>
                  <a:gd name="T45" fmla="*/ 0 h 490"/>
                  <a:gd name="T46" fmla="*/ 0 w 518"/>
                  <a:gd name="T47" fmla="*/ 0 h 490"/>
                  <a:gd name="T48" fmla="*/ 0 w 518"/>
                  <a:gd name="T49" fmla="*/ 0 h 490"/>
                  <a:gd name="T50" fmla="*/ 0 w 518"/>
                  <a:gd name="T51" fmla="*/ 0 h 490"/>
                  <a:gd name="T52" fmla="*/ 0 w 518"/>
                  <a:gd name="T53" fmla="*/ 0 h 490"/>
                  <a:gd name="T54" fmla="*/ 0 w 518"/>
                  <a:gd name="T55" fmla="*/ 0 h 490"/>
                  <a:gd name="T56" fmla="*/ 0 w 518"/>
                  <a:gd name="T57" fmla="*/ 0 h 490"/>
                  <a:gd name="T58" fmla="*/ 0 w 518"/>
                  <a:gd name="T59" fmla="*/ 0 h 490"/>
                  <a:gd name="T60" fmla="*/ 0 w 518"/>
                  <a:gd name="T61" fmla="*/ 0 h 490"/>
                  <a:gd name="T62" fmla="*/ 0 w 518"/>
                  <a:gd name="T63" fmla="*/ 0 h 490"/>
                  <a:gd name="T64" fmla="*/ 0 w 518"/>
                  <a:gd name="T65" fmla="*/ 0 h 490"/>
                  <a:gd name="T66" fmla="*/ 0 w 518"/>
                  <a:gd name="T67" fmla="*/ 0 h 490"/>
                  <a:gd name="T68" fmla="*/ 0 w 518"/>
                  <a:gd name="T69" fmla="*/ 0 h 490"/>
                  <a:gd name="T70" fmla="*/ 0 w 518"/>
                  <a:gd name="T71" fmla="*/ 0 h 490"/>
                  <a:gd name="T72" fmla="*/ 0 w 518"/>
                  <a:gd name="T73" fmla="*/ 0 h 490"/>
                  <a:gd name="T74" fmla="*/ 0 w 518"/>
                  <a:gd name="T75" fmla="*/ 0 h 490"/>
                  <a:gd name="T76" fmla="*/ 0 w 518"/>
                  <a:gd name="T77" fmla="*/ 0 h 4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8"/>
                  <a:gd name="T118" fmla="*/ 0 h 490"/>
                  <a:gd name="T119" fmla="*/ 518 w 518"/>
                  <a:gd name="T120" fmla="*/ 490 h 4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8" h="490">
                    <a:moveTo>
                      <a:pt x="0" y="70"/>
                    </a:moveTo>
                    <a:lnTo>
                      <a:pt x="26" y="135"/>
                    </a:lnTo>
                    <a:lnTo>
                      <a:pt x="59" y="203"/>
                    </a:lnTo>
                    <a:lnTo>
                      <a:pt x="101" y="280"/>
                    </a:lnTo>
                    <a:lnTo>
                      <a:pt x="151" y="357"/>
                    </a:lnTo>
                    <a:lnTo>
                      <a:pt x="164" y="374"/>
                    </a:lnTo>
                    <a:lnTo>
                      <a:pt x="179" y="393"/>
                    </a:lnTo>
                    <a:lnTo>
                      <a:pt x="192" y="410"/>
                    </a:lnTo>
                    <a:lnTo>
                      <a:pt x="206" y="424"/>
                    </a:lnTo>
                    <a:lnTo>
                      <a:pt x="236" y="451"/>
                    </a:lnTo>
                    <a:lnTo>
                      <a:pt x="265" y="470"/>
                    </a:lnTo>
                    <a:lnTo>
                      <a:pt x="295" y="485"/>
                    </a:lnTo>
                    <a:lnTo>
                      <a:pt x="326" y="490"/>
                    </a:lnTo>
                    <a:lnTo>
                      <a:pt x="427" y="465"/>
                    </a:lnTo>
                    <a:lnTo>
                      <a:pt x="462" y="437"/>
                    </a:lnTo>
                    <a:lnTo>
                      <a:pt x="487" y="401"/>
                    </a:lnTo>
                    <a:lnTo>
                      <a:pt x="516" y="319"/>
                    </a:lnTo>
                    <a:lnTo>
                      <a:pt x="518" y="277"/>
                    </a:lnTo>
                    <a:lnTo>
                      <a:pt x="516" y="237"/>
                    </a:lnTo>
                    <a:lnTo>
                      <a:pt x="490" y="157"/>
                    </a:lnTo>
                    <a:lnTo>
                      <a:pt x="455" y="82"/>
                    </a:lnTo>
                    <a:lnTo>
                      <a:pt x="419" y="22"/>
                    </a:lnTo>
                    <a:lnTo>
                      <a:pt x="404" y="0"/>
                    </a:lnTo>
                    <a:lnTo>
                      <a:pt x="287" y="32"/>
                    </a:lnTo>
                    <a:lnTo>
                      <a:pt x="295" y="42"/>
                    </a:lnTo>
                    <a:lnTo>
                      <a:pt x="316" y="70"/>
                    </a:lnTo>
                    <a:lnTo>
                      <a:pt x="373" y="159"/>
                    </a:lnTo>
                    <a:lnTo>
                      <a:pt x="397" y="257"/>
                    </a:lnTo>
                    <a:lnTo>
                      <a:pt x="384" y="297"/>
                    </a:lnTo>
                    <a:lnTo>
                      <a:pt x="366" y="312"/>
                    </a:lnTo>
                    <a:lnTo>
                      <a:pt x="342" y="323"/>
                    </a:lnTo>
                    <a:lnTo>
                      <a:pt x="288" y="325"/>
                    </a:lnTo>
                    <a:lnTo>
                      <a:pt x="241" y="301"/>
                    </a:lnTo>
                    <a:lnTo>
                      <a:pt x="202" y="257"/>
                    </a:lnTo>
                    <a:lnTo>
                      <a:pt x="168" y="205"/>
                    </a:lnTo>
                    <a:lnTo>
                      <a:pt x="125" y="100"/>
                    </a:lnTo>
                    <a:lnTo>
                      <a:pt x="110" y="51"/>
                    </a:lnTo>
                    <a:lnTo>
                      <a:pt x="0" y="7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5" name="Freeform 52"/>
              <p:cNvSpPr>
                <a:spLocks/>
              </p:cNvSpPr>
              <p:nvPr/>
            </p:nvSpPr>
            <p:spPr bwMode="auto">
              <a:xfrm>
                <a:off x="3696" y="3082"/>
                <a:ext cx="409" cy="489"/>
              </a:xfrm>
              <a:custGeom>
                <a:avLst/>
                <a:gdLst>
                  <a:gd name="T0" fmla="*/ 0 w 1056"/>
                  <a:gd name="T1" fmla="*/ 0 h 1395"/>
                  <a:gd name="T2" fmla="*/ 0 w 1056"/>
                  <a:gd name="T3" fmla="*/ 0 h 1395"/>
                  <a:gd name="T4" fmla="*/ 0 w 1056"/>
                  <a:gd name="T5" fmla="*/ 0 h 1395"/>
                  <a:gd name="T6" fmla="*/ 0 w 1056"/>
                  <a:gd name="T7" fmla="*/ 0 h 1395"/>
                  <a:gd name="T8" fmla="*/ 0 w 1056"/>
                  <a:gd name="T9" fmla="*/ 0 h 1395"/>
                  <a:gd name="T10" fmla="*/ 0 w 1056"/>
                  <a:gd name="T11" fmla="*/ 0 h 1395"/>
                  <a:gd name="T12" fmla="*/ 0 w 1056"/>
                  <a:gd name="T13" fmla="*/ 0 h 1395"/>
                  <a:gd name="T14" fmla="*/ 0 w 1056"/>
                  <a:gd name="T15" fmla="*/ 0 h 1395"/>
                  <a:gd name="T16" fmla="*/ 0 w 1056"/>
                  <a:gd name="T17" fmla="*/ 0 h 1395"/>
                  <a:gd name="T18" fmla="*/ 0 w 1056"/>
                  <a:gd name="T19" fmla="*/ 0 h 1395"/>
                  <a:gd name="T20" fmla="*/ 0 w 1056"/>
                  <a:gd name="T21" fmla="*/ 0 h 1395"/>
                  <a:gd name="T22" fmla="*/ 0 w 1056"/>
                  <a:gd name="T23" fmla="*/ 0 h 1395"/>
                  <a:gd name="T24" fmla="*/ 0 w 1056"/>
                  <a:gd name="T25" fmla="*/ 0 h 1395"/>
                  <a:gd name="T26" fmla="*/ 0 w 1056"/>
                  <a:gd name="T27" fmla="*/ 0 h 1395"/>
                  <a:gd name="T28" fmla="*/ 0 w 1056"/>
                  <a:gd name="T29" fmla="*/ 0 h 1395"/>
                  <a:gd name="T30" fmla="*/ 0 w 1056"/>
                  <a:gd name="T31" fmla="*/ 0 h 1395"/>
                  <a:gd name="T32" fmla="*/ 0 w 1056"/>
                  <a:gd name="T33" fmla="*/ 0 h 1395"/>
                  <a:gd name="T34" fmla="*/ 0 w 1056"/>
                  <a:gd name="T35" fmla="*/ 0 h 1395"/>
                  <a:gd name="T36" fmla="*/ 0 w 1056"/>
                  <a:gd name="T37" fmla="*/ 0 h 1395"/>
                  <a:gd name="T38" fmla="*/ 0 w 1056"/>
                  <a:gd name="T39" fmla="*/ 0 h 1395"/>
                  <a:gd name="T40" fmla="*/ 0 w 1056"/>
                  <a:gd name="T41" fmla="*/ 0 h 1395"/>
                  <a:gd name="T42" fmla="*/ 0 w 1056"/>
                  <a:gd name="T43" fmla="*/ 0 h 1395"/>
                  <a:gd name="T44" fmla="*/ 0 w 1056"/>
                  <a:gd name="T45" fmla="*/ 0 h 1395"/>
                  <a:gd name="T46" fmla="*/ 0 w 1056"/>
                  <a:gd name="T47" fmla="*/ 0 h 1395"/>
                  <a:gd name="T48" fmla="*/ 0 w 1056"/>
                  <a:gd name="T49" fmla="*/ 0 h 1395"/>
                  <a:gd name="T50" fmla="*/ 0 w 1056"/>
                  <a:gd name="T51" fmla="*/ 0 h 1395"/>
                  <a:gd name="T52" fmla="*/ 0 w 1056"/>
                  <a:gd name="T53" fmla="*/ 0 h 1395"/>
                  <a:gd name="T54" fmla="*/ 0 w 1056"/>
                  <a:gd name="T55" fmla="*/ 0 h 1395"/>
                  <a:gd name="T56" fmla="*/ 0 w 1056"/>
                  <a:gd name="T57" fmla="*/ 0 h 1395"/>
                  <a:gd name="T58" fmla="*/ 0 w 1056"/>
                  <a:gd name="T59" fmla="*/ 0 h 1395"/>
                  <a:gd name="T60" fmla="*/ 0 w 1056"/>
                  <a:gd name="T61" fmla="*/ 0 h 1395"/>
                  <a:gd name="T62" fmla="*/ 0 w 1056"/>
                  <a:gd name="T63" fmla="*/ 0 h 1395"/>
                  <a:gd name="T64" fmla="*/ 0 w 1056"/>
                  <a:gd name="T65" fmla="*/ 0 h 1395"/>
                  <a:gd name="T66" fmla="*/ 0 w 1056"/>
                  <a:gd name="T67" fmla="*/ 0 h 1395"/>
                  <a:gd name="T68" fmla="*/ 0 w 1056"/>
                  <a:gd name="T69" fmla="*/ 0 h 1395"/>
                  <a:gd name="T70" fmla="*/ 0 w 1056"/>
                  <a:gd name="T71" fmla="*/ 0 h 1395"/>
                  <a:gd name="T72" fmla="*/ 0 w 1056"/>
                  <a:gd name="T73" fmla="*/ 0 h 1395"/>
                  <a:gd name="T74" fmla="*/ 0 w 1056"/>
                  <a:gd name="T75" fmla="*/ 0 h 1395"/>
                  <a:gd name="T76" fmla="*/ 0 w 1056"/>
                  <a:gd name="T77" fmla="*/ 0 h 1395"/>
                  <a:gd name="T78" fmla="*/ 0 w 1056"/>
                  <a:gd name="T79" fmla="*/ 0 h 1395"/>
                  <a:gd name="T80" fmla="*/ 0 w 1056"/>
                  <a:gd name="T81" fmla="*/ 0 h 1395"/>
                  <a:gd name="T82" fmla="*/ 0 w 1056"/>
                  <a:gd name="T83" fmla="*/ 0 h 1395"/>
                  <a:gd name="T84" fmla="*/ 0 w 1056"/>
                  <a:gd name="T85" fmla="*/ 0 h 1395"/>
                  <a:gd name="T86" fmla="*/ 0 w 1056"/>
                  <a:gd name="T87" fmla="*/ 0 h 1395"/>
                  <a:gd name="T88" fmla="*/ 0 w 1056"/>
                  <a:gd name="T89" fmla="*/ 0 h 1395"/>
                  <a:gd name="T90" fmla="*/ 0 w 1056"/>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56"/>
                  <a:gd name="T139" fmla="*/ 0 h 1395"/>
                  <a:gd name="T140" fmla="*/ 1056 w 1056"/>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56" h="1395">
                    <a:moveTo>
                      <a:pt x="1056" y="0"/>
                    </a:moveTo>
                    <a:lnTo>
                      <a:pt x="956" y="28"/>
                    </a:lnTo>
                    <a:lnTo>
                      <a:pt x="905" y="45"/>
                    </a:lnTo>
                    <a:lnTo>
                      <a:pt x="847" y="65"/>
                    </a:lnTo>
                    <a:lnTo>
                      <a:pt x="785" y="87"/>
                    </a:lnTo>
                    <a:lnTo>
                      <a:pt x="717" y="114"/>
                    </a:lnTo>
                    <a:lnTo>
                      <a:pt x="649" y="141"/>
                    </a:lnTo>
                    <a:lnTo>
                      <a:pt x="580" y="174"/>
                    </a:lnTo>
                    <a:lnTo>
                      <a:pt x="513" y="208"/>
                    </a:lnTo>
                    <a:lnTo>
                      <a:pt x="481" y="226"/>
                    </a:lnTo>
                    <a:lnTo>
                      <a:pt x="448" y="246"/>
                    </a:lnTo>
                    <a:lnTo>
                      <a:pt x="419" y="264"/>
                    </a:lnTo>
                    <a:lnTo>
                      <a:pt x="390" y="285"/>
                    </a:lnTo>
                    <a:lnTo>
                      <a:pt x="362" y="305"/>
                    </a:lnTo>
                    <a:lnTo>
                      <a:pt x="337" y="326"/>
                    </a:lnTo>
                    <a:lnTo>
                      <a:pt x="314" y="349"/>
                    </a:lnTo>
                    <a:lnTo>
                      <a:pt x="291" y="372"/>
                    </a:lnTo>
                    <a:lnTo>
                      <a:pt x="273" y="394"/>
                    </a:lnTo>
                    <a:lnTo>
                      <a:pt x="256" y="418"/>
                    </a:lnTo>
                    <a:lnTo>
                      <a:pt x="199" y="523"/>
                    </a:lnTo>
                    <a:lnTo>
                      <a:pt x="171" y="581"/>
                    </a:lnTo>
                    <a:lnTo>
                      <a:pt x="147" y="643"/>
                    </a:lnTo>
                    <a:lnTo>
                      <a:pt x="123" y="707"/>
                    </a:lnTo>
                    <a:lnTo>
                      <a:pt x="100" y="770"/>
                    </a:lnTo>
                    <a:lnTo>
                      <a:pt x="81" y="834"/>
                    </a:lnTo>
                    <a:lnTo>
                      <a:pt x="62" y="895"/>
                    </a:lnTo>
                    <a:lnTo>
                      <a:pt x="31" y="1005"/>
                    </a:lnTo>
                    <a:lnTo>
                      <a:pt x="7" y="1097"/>
                    </a:lnTo>
                    <a:lnTo>
                      <a:pt x="0" y="1180"/>
                    </a:lnTo>
                    <a:lnTo>
                      <a:pt x="0" y="1230"/>
                    </a:lnTo>
                    <a:lnTo>
                      <a:pt x="7" y="1275"/>
                    </a:lnTo>
                    <a:lnTo>
                      <a:pt x="28" y="1326"/>
                    </a:lnTo>
                    <a:lnTo>
                      <a:pt x="44" y="1347"/>
                    </a:lnTo>
                    <a:lnTo>
                      <a:pt x="61" y="1367"/>
                    </a:lnTo>
                    <a:lnTo>
                      <a:pt x="83" y="1384"/>
                    </a:lnTo>
                    <a:lnTo>
                      <a:pt x="107" y="1392"/>
                    </a:lnTo>
                    <a:lnTo>
                      <a:pt x="170" y="1395"/>
                    </a:lnTo>
                    <a:lnTo>
                      <a:pt x="250" y="1361"/>
                    </a:lnTo>
                    <a:lnTo>
                      <a:pt x="293" y="1333"/>
                    </a:lnTo>
                    <a:lnTo>
                      <a:pt x="334" y="1299"/>
                    </a:lnTo>
                    <a:lnTo>
                      <a:pt x="370" y="1265"/>
                    </a:lnTo>
                    <a:lnTo>
                      <a:pt x="387" y="1247"/>
                    </a:lnTo>
                    <a:lnTo>
                      <a:pt x="404" y="1228"/>
                    </a:lnTo>
                    <a:lnTo>
                      <a:pt x="462" y="1150"/>
                    </a:lnTo>
                    <a:lnTo>
                      <a:pt x="509" y="1070"/>
                    </a:lnTo>
                    <a:lnTo>
                      <a:pt x="544" y="992"/>
                    </a:lnTo>
                    <a:lnTo>
                      <a:pt x="571" y="919"/>
                    </a:lnTo>
                    <a:lnTo>
                      <a:pt x="594" y="806"/>
                    </a:lnTo>
                    <a:lnTo>
                      <a:pt x="590" y="724"/>
                    </a:lnTo>
                    <a:lnTo>
                      <a:pt x="568" y="649"/>
                    </a:lnTo>
                    <a:lnTo>
                      <a:pt x="549" y="595"/>
                    </a:lnTo>
                    <a:lnTo>
                      <a:pt x="539" y="575"/>
                    </a:lnTo>
                    <a:lnTo>
                      <a:pt x="434" y="661"/>
                    </a:lnTo>
                    <a:lnTo>
                      <a:pt x="444" y="970"/>
                    </a:lnTo>
                    <a:lnTo>
                      <a:pt x="419" y="1023"/>
                    </a:lnTo>
                    <a:lnTo>
                      <a:pt x="392" y="1080"/>
                    </a:lnTo>
                    <a:lnTo>
                      <a:pt x="362" y="1131"/>
                    </a:lnTo>
                    <a:lnTo>
                      <a:pt x="329" y="1179"/>
                    </a:lnTo>
                    <a:lnTo>
                      <a:pt x="312" y="1201"/>
                    </a:lnTo>
                    <a:lnTo>
                      <a:pt x="294" y="1220"/>
                    </a:lnTo>
                    <a:lnTo>
                      <a:pt x="253" y="1254"/>
                    </a:lnTo>
                    <a:lnTo>
                      <a:pt x="209" y="1275"/>
                    </a:lnTo>
                    <a:lnTo>
                      <a:pt x="160" y="1282"/>
                    </a:lnTo>
                    <a:lnTo>
                      <a:pt x="119" y="1271"/>
                    </a:lnTo>
                    <a:lnTo>
                      <a:pt x="96" y="1241"/>
                    </a:lnTo>
                    <a:lnTo>
                      <a:pt x="100" y="1133"/>
                    </a:lnTo>
                    <a:lnTo>
                      <a:pt x="120" y="1064"/>
                    </a:lnTo>
                    <a:lnTo>
                      <a:pt x="147" y="986"/>
                    </a:lnTo>
                    <a:lnTo>
                      <a:pt x="177" y="903"/>
                    </a:lnTo>
                    <a:lnTo>
                      <a:pt x="209" y="821"/>
                    </a:lnTo>
                    <a:lnTo>
                      <a:pt x="238" y="746"/>
                    </a:lnTo>
                    <a:lnTo>
                      <a:pt x="262" y="683"/>
                    </a:lnTo>
                    <a:lnTo>
                      <a:pt x="284" y="627"/>
                    </a:lnTo>
                    <a:lnTo>
                      <a:pt x="307" y="579"/>
                    </a:lnTo>
                    <a:lnTo>
                      <a:pt x="334" y="536"/>
                    </a:lnTo>
                    <a:lnTo>
                      <a:pt x="365" y="495"/>
                    </a:lnTo>
                    <a:lnTo>
                      <a:pt x="382" y="473"/>
                    </a:lnTo>
                    <a:lnTo>
                      <a:pt x="402" y="452"/>
                    </a:lnTo>
                    <a:lnTo>
                      <a:pt x="424" y="431"/>
                    </a:lnTo>
                    <a:lnTo>
                      <a:pt x="450" y="407"/>
                    </a:lnTo>
                    <a:lnTo>
                      <a:pt x="481" y="384"/>
                    </a:lnTo>
                    <a:lnTo>
                      <a:pt x="516" y="360"/>
                    </a:lnTo>
                    <a:lnTo>
                      <a:pt x="556" y="338"/>
                    </a:lnTo>
                    <a:lnTo>
                      <a:pt x="598" y="316"/>
                    </a:lnTo>
                    <a:lnTo>
                      <a:pt x="643" y="294"/>
                    </a:lnTo>
                    <a:lnTo>
                      <a:pt x="691" y="274"/>
                    </a:lnTo>
                    <a:lnTo>
                      <a:pt x="738" y="257"/>
                    </a:lnTo>
                    <a:lnTo>
                      <a:pt x="785" y="240"/>
                    </a:lnTo>
                    <a:lnTo>
                      <a:pt x="870" y="208"/>
                    </a:lnTo>
                    <a:lnTo>
                      <a:pt x="942" y="185"/>
                    </a:lnTo>
                    <a:lnTo>
                      <a:pt x="1010" y="165"/>
                    </a:lnTo>
                    <a:lnTo>
                      <a:pt x="10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6" name="Freeform 53"/>
              <p:cNvSpPr>
                <a:spLocks/>
              </p:cNvSpPr>
              <p:nvPr/>
            </p:nvSpPr>
            <p:spPr bwMode="auto">
              <a:xfrm>
                <a:off x="3953" y="3385"/>
                <a:ext cx="599" cy="297"/>
              </a:xfrm>
              <a:custGeom>
                <a:avLst/>
                <a:gdLst>
                  <a:gd name="T0" fmla="*/ 0 w 1544"/>
                  <a:gd name="T1" fmla="*/ 0 h 850"/>
                  <a:gd name="T2" fmla="*/ 0 w 1544"/>
                  <a:gd name="T3" fmla="*/ 0 h 850"/>
                  <a:gd name="T4" fmla="*/ 0 w 1544"/>
                  <a:gd name="T5" fmla="*/ 0 h 850"/>
                  <a:gd name="T6" fmla="*/ 0 w 1544"/>
                  <a:gd name="T7" fmla="*/ 0 h 850"/>
                  <a:gd name="T8" fmla="*/ 0 w 1544"/>
                  <a:gd name="T9" fmla="*/ 0 h 850"/>
                  <a:gd name="T10" fmla="*/ 0 w 1544"/>
                  <a:gd name="T11" fmla="*/ 0 h 850"/>
                  <a:gd name="T12" fmla="*/ 0 w 1544"/>
                  <a:gd name="T13" fmla="*/ 0 h 850"/>
                  <a:gd name="T14" fmla="*/ 0 w 1544"/>
                  <a:gd name="T15" fmla="*/ 0 h 850"/>
                  <a:gd name="T16" fmla="*/ 0 w 1544"/>
                  <a:gd name="T17" fmla="*/ 0 h 850"/>
                  <a:gd name="T18" fmla="*/ 0 w 1544"/>
                  <a:gd name="T19" fmla="*/ 0 h 850"/>
                  <a:gd name="T20" fmla="*/ 0 w 1544"/>
                  <a:gd name="T21" fmla="*/ 0 h 850"/>
                  <a:gd name="T22" fmla="*/ 0 w 1544"/>
                  <a:gd name="T23" fmla="*/ 0 h 850"/>
                  <a:gd name="T24" fmla="*/ 0 w 1544"/>
                  <a:gd name="T25" fmla="*/ 0 h 850"/>
                  <a:gd name="T26" fmla="*/ 0 w 1544"/>
                  <a:gd name="T27" fmla="*/ 0 h 850"/>
                  <a:gd name="T28" fmla="*/ 0 w 1544"/>
                  <a:gd name="T29" fmla="*/ 0 h 850"/>
                  <a:gd name="T30" fmla="*/ 0 w 1544"/>
                  <a:gd name="T31" fmla="*/ 0 h 850"/>
                  <a:gd name="T32" fmla="*/ 0 w 1544"/>
                  <a:gd name="T33" fmla="*/ 0 h 850"/>
                  <a:gd name="T34" fmla="*/ 0 w 1544"/>
                  <a:gd name="T35" fmla="*/ 0 h 850"/>
                  <a:gd name="T36" fmla="*/ 0 w 1544"/>
                  <a:gd name="T37" fmla="*/ 0 h 850"/>
                  <a:gd name="T38" fmla="*/ 0 w 1544"/>
                  <a:gd name="T39" fmla="*/ 0 h 850"/>
                  <a:gd name="T40" fmla="*/ 0 w 1544"/>
                  <a:gd name="T41" fmla="*/ 0 h 850"/>
                  <a:gd name="T42" fmla="*/ 0 w 1544"/>
                  <a:gd name="T43" fmla="*/ 0 h 850"/>
                  <a:gd name="T44" fmla="*/ 0 w 1544"/>
                  <a:gd name="T45" fmla="*/ 0 h 850"/>
                  <a:gd name="T46" fmla="*/ 0 w 1544"/>
                  <a:gd name="T47" fmla="*/ 0 h 850"/>
                  <a:gd name="T48" fmla="*/ 0 w 1544"/>
                  <a:gd name="T49" fmla="*/ 0 h 850"/>
                  <a:gd name="T50" fmla="*/ 0 w 1544"/>
                  <a:gd name="T51" fmla="*/ 0 h 850"/>
                  <a:gd name="T52" fmla="*/ 0 w 1544"/>
                  <a:gd name="T53" fmla="*/ 0 h 850"/>
                  <a:gd name="T54" fmla="*/ 0 w 1544"/>
                  <a:gd name="T55" fmla="*/ 0 h 850"/>
                  <a:gd name="T56" fmla="*/ 0 w 1544"/>
                  <a:gd name="T57" fmla="*/ 0 h 850"/>
                  <a:gd name="T58" fmla="*/ 0 w 1544"/>
                  <a:gd name="T59" fmla="*/ 0 h 850"/>
                  <a:gd name="T60" fmla="*/ 0 w 1544"/>
                  <a:gd name="T61" fmla="*/ 0 h 850"/>
                  <a:gd name="T62" fmla="*/ 0 w 1544"/>
                  <a:gd name="T63" fmla="*/ 0 h 850"/>
                  <a:gd name="T64" fmla="*/ 0 w 1544"/>
                  <a:gd name="T65" fmla="*/ 0 h 850"/>
                  <a:gd name="T66" fmla="*/ 0 w 1544"/>
                  <a:gd name="T67" fmla="*/ 0 h 850"/>
                  <a:gd name="T68" fmla="*/ 0 w 1544"/>
                  <a:gd name="T69" fmla="*/ 0 h 850"/>
                  <a:gd name="T70" fmla="*/ 0 w 1544"/>
                  <a:gd name="T71" fmla="*/ 0 h 850"/>
                  <a:gd name="T72" fmla="*/ 0 w 1544"/>
                  <a:gd name="T73" fmla="*/ 0 h 8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4"/>
                  <a:gd name="T112" fmla="*/ 0 h 850"/>
                  <a:gd name="T113" fmla="*/ 1544 w 1544"/>
                  <a:gd name="T114" fmla="*/ 850 h 8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4" h="850">
                    <a:moveTo>
                      <a:pt x="1534" y="0"/>
                    </a:moveTo>
                    <a:lnTo>
                      <a:pt x="1354" y="27"/>
                    </a:lnTo>
                    <a:lnTo>
                      <a:pt x="1196" y="61"/>
                    </a:lnTo>
                    <a:lnTo>
                      <a:pt x="1118" y="84"/>
                    </a:lnTo>
                    <a:lnTo>
                      <a:pt x="1049" y="111"/>
                    </a:lnTo>
                    <a:lnTo>
                      <a:pt x="986" y="142"/>
                    </a:lnTo>
                    <a:lnTo>
                      <a:pt x="928" y="174"/>
                    </a:lnTo>
                    <a:lnTo>
                      <a:pt x="876" y="207"/>
                    </a:lnTo>
                    <a:lnTo>
                      <a:pt x="831" y="239"/>
                    </a:lnTo>
                    <a:lnTo>
                      <a:pt x="793" y="266"/>
                    </a:lnTo>
                    <a:lnTo>
                      <a:pt x="764" y="287"/>
                    </a:lnTo>
                    <a:lnTo>
                      <a:pt x="739" y="310"/>
                    </a:lnTo>
                    <a:lnTo>
                      <a:pt x="675" y="303"/>
                    </a:lnTo>
                    <a:lnTo>
                      <a:pt x="518" y="302"/>
                    </a:lnTo>
                    <a:lnTo>
                      <a:pt x="328" y="326"/>
                    </a:lnTo>
                    <a:lnTo>
                      <a:pt x="236" y="357"/>
                    </a:lnTo>
                    <a:lnTo>
                      <a:pt x="196" y="379"/>
                    </a:lnTo>
                    <a:lnTo>
                      <a:pt x="158" y="406"/>
                    </a:lnTo>
                    <a:lnTo>
                      <a:pt x="125" y="434"/>
                    </a:lnTo>
                    <a:lnTo>
                      <a:pt x="96" y="464"/>
                    </a:lnTo>
                    <a:lnTo>
                      <a:pt x="70" y="494"/>
                    </a:lnTo>
                    <a:lnTo>
                      <a:pt x="50" y="526"/>
                    </a:lnTo>
                    <a:lnTo>
                      <a:pt x="0" y="648"/>
                    </a:lnTo>
                    <a:lnTo>
                      <a:pt x="5" y="754"/>
                    </a:lnTo>
                    <a:lnTo>
                      <a:pt x="28" y="796"/>
                    </a:lnTo>
                    <a:lnTo>
                      <a:pt x="66" y="827"/>
                    </a:lnTo>
                    <a:lnTo>
                      <a:pt x="120" y="846"/>
                    </a:lnTo>
                    <a:lnTo>
                      <a:pt x="183" y="850"/>
                    </a:lnTo>
                    <a:lnTo>
                      <a:pt x="326" y="837"/>
                    </a:lnTo>
                    <a:lnTo>
                      <a:pt x="446" y="809"/>
                    </a:lnTo>
                    <a:lnTo>
                      <a:pt x="496" y="794"/>
                    </a:lnTo>
                    <a:lnTo>
                      <a:pt x="524" y="563"/>
                    </a:lnTo>
                    <a:lnTo>
                      <a:pt x="415" y="549"/>
                    </a:lnTo>
                    <a:lnTo>
                      <a:pt x="248" y="567"/>
                    </a:lnTo>
                    <a:lnTo>
                      <a:pt x="205" y="600"/>
                    </a:lnTo>
                    <a:lnTo>
                      <a:pt x="183" y="630"/>
                    </a:lnTo>
                    <a:lnTo>
                      <a:pt x="176" y="659"/>
                    </a:lnTo>
                    <a:lnTo>
                      <a:pt x="446" y="634"/>
                    </a:lnTo>
                    <a:lnTo>
                      <a:pt x="436" y="727"/>
                    </a:lnTo>
                    <a:lnTo>
                      <a:pt x="400" y="738"/>
                    </a:lnTo>
                    <a:lnTo>
                      <a:pt x="315" y="760"/>
                    </a:lnTo>
                    <a:lnTo>
                      <a:pt x="217" y="772"/>
                    </a:lnTo>
                    <a:lnTo>
                      <a:pt x="142" y="761"/>
                    </a:lnTo>
                    <a:lnTo>
                      <a:pt x="104" y="716"/>
                    </a:lnTo>
                    <a:lnTo>
                      <a:pt x="96" y="656"/>
                    </a:lnTo>
                    <a:lnTo>
                      <a:pt x="108" y="593"/>
                    </a:lnTo>
                    <a:lnTo>
                      <a:pt x="142" y="541"/>
                    </a:lnTo>
                    <a:lnTo>
                      <a:pt x="166" y="518"/>
                    </a:lnTo>
                    <a:lnTo>
                      <a:pt x="200" y="495"/>
                    </a:lnTo>
                    <a:lnTo>
                      <a:pt x="236" y="474"/>
                    </a:lnTo>
                    <a:lnTo>
                      <a:pt x="279" y="454"/>
                    </a:lnTo>
                    <a:lnTo>
                      <a:pt x="326" y="436"/>
                    </a:lnTo>
                    <a:lnTo>
                      <a:pt x="374" y="420"/>
                    </a:lnTo>
                    <a:lnTo>
                      <a:pt x="480" y="406"/>
                    </a:lnTo>
                    <a:lnTo>
                      <a:pt x="671" y="406"/>
                    </a:lnTo>
                    <a:lnTo>
                      <a:pt x="757" y="413"/>
                    </a:lnTo>
                    <a:lnTo>
                      <a:pt x="794" y="388"/>
                    </a:lnTo>
                    <a:lnTo>
                      <a:pt x="837" y="361"/>
                    </a:lnTo>
                    <a:lnTo>
                      <a:pt x="862" y="344"/>
                    </a:lnTo>
                    <a:lnTo>
                      <a:pt x="892" y="326"/>
                    </a:lnTo>
                    <a:lnTo>
                      <a:pt x="923" y="307"/>
                    </a:lnTo>
                    <a:lnTo>
                      <a:pt x="957" y="290"/>
                    </a:lnTo>
                    <a:lnTo>
                      <a:pt x="992" y="270"/>
                    </a:lnTo>
                    <a:lnTo>
                      <a:pt x="1029" y="252"/>
                    </a:lnTo>
                    <a:lnTo>
                      <a:pt x="1067" y="234"/>
                    </a:lnTo>
                    <a:lnTo>
                      <a:pt x="1107" y="217"/>
                    </a:lnTo>
                    <a:lnTo>
                      <a:pt x="1146" y="201"/>
                    </a:lnTo>
                    <a:lnTo>
                      <a:pt x="1186" y="187"/>
                    </a:lnTo>
                    <a:lnTo>
                      <a:pt x="1264" y="164"/>
                    </a:lnTo>
                    <a:lnTo>
                      <a:pt x="1333" y="146"/>
                    </a:lnTo>
                    <a:lnTo>
                      <a:pt x="1445" y="126"/>
                    </a:lnTo>
                    <a:lnTo>
                      <a:pt x="1544" y="119"/>
                    </a:lnTo>
                    <a:lnTo>
                      <a:pt x="15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7" name="Freeform 54"/>
              <p:cNvSpPr>
                <a:spLocks/>
              </p:cNvSpPr>
              <p:nvPr/>
            </p:nvSpPr>
            <p:spPr bwMode="auto">
              <a:xfrm>
                <a:off x="4303" y="3024"/>
                <a:ext cx="827" cy="381"/>
              </a:xfrm>
              <a:custGeom>
                <a:avLst/>
                <a:gdLst>
                  <a:gd name="T0" fmla="*/ 0 w 2133"/>
                  <a:gd name="T1" fmla="*/ 0 h 1087"/>
                  <a:gd name="T2" fmla="*/ 0 w 2133"/>
                  <a:gd name="T3" fmla="*/ 0 h 1087"/>
                  <a:gd name="T4" fmla="*/ 0 w 2133"/>
                  <a:gd name="T5" fmla="*/ 0 h 1087"/>
                  <a:gd name="T6" fmla="*/ 0 w 2133"/>
                  <a:gd name="T7" fmla="*/ 0 h 1087"/>
                  <a:gd name="T8" fmla="*/ 0 w 2133"/>
                  <a:gd name="T9" fmla="*/ 0 h 1087"/>
                  <a:gd name="T10" fmla="*/ 0 w 2133"/>
                  <a:gd name="T11" fmla="*/ 0 h 1087"/>
                  <a:gd name="T12" fmla="*/ 0 w 2133"/>
                  <a:gd name="T13" fmla="*/ 0 h 1087"/>
                  <a:gd name="T14" fmla="*/ 0 w 2133"/>
                  <a:gd name="T15" fmla="*/ 0 h 1087"/>
                  <a:gd name="T16" fmla="*/ 0 w 2133"/>
                  <a:gd name="T17" fmla="*/ 0 h 1087"/>
                  <a:gd name="T18" fmla="*/ 0 w 2133"/>
                  <a:gd name="T19" fmla="*/ 0 h 1087"/>
                  <a:gd name="T20" fmla="*/ 0 w 2133"/>
                  <a:gd name="T21" fmla="*/ 0 h 1087"/>
                  <a:gd name="T22" fmla="*/ 0 w 2133"/>
                  <a:gd name="T23" fmla="*/ 0 h 1087"/>
                  <a:gd name="T24" fmla="*/ 0 w 2133"/>
                  <a:gd name="T25" fmla="*/ 0 h 1087"/>
                  <a:gd name="T26" fmla="*/ 0 w 2133"/>
                  <a:gd name="T27" fmla="*/ 0 h 1087"/>
                  <a:gd name="T28" fmla="*/ 0 w 2133"/>
                  <a:gd name="T29" fmla="*/ 0 h 1087"/>
                  <a:gd name="T30" fmla="*/ 0 w 2133"/>
                  <a:gd name="T31" fmla="*/ 0 h 1087"/>
                  <a:gd name="T32" fmla="*/ 0 w 2133"/>
                  <a:gd name="T33" fmla="*/ 0 h 1087"/>
                  <a:gd name="T34" fmla="*/ 0 w 2133"/>
                  <a:gd name="T35" fmla="*/ 0 h 1087"/>
                  <a:gd name="T36" fmla="*/ 0 w 2133"/>
                  <a:gd name="T37" fmla="*/ 0 h 1087"/>
                  <a:gd name="T38" fmla="*/ 0 w 2133"/>
                  <a:gd name="T39" fmla="*/ 0 h 1087"/>
                  <a:gd name="T40" fmla="*/ 0 w 2133"/>
                  <a:gd name="T41" fmla="*/ 0 h 1087"/>
                  <a:gd name="T42" fmla="*/ 0 w 2133"/>
                  <a:gd name="T43" fmla="*/ 0 h 1087"/>
                  <a:gd name="T44" fmla="*/ 0 w 2133"/>
                  <a:gd name="T45" fmla="*/ 0 h 1087"/>
                  <a:gd name="T46" fmla="*/ 0 w 2133"/>
                  <a:gd name="T47" fmla="*/ 0 h 1087"/>
                  <a:gd name="T48" fmla="*/ 0 w 2133"/>
                  <a:gd name="T49" fmla="*/ 0 h 1087"/>
                  <a:gd name="T50" fmla="*/ 0 w 2133"/>
                  <a:gd name="T51" fmla="*/ 0 h 1087"/>
                  <a:gd name="T52" fmla="*/ 0 w 2133"/>
                  <a:gd name="T53" fmla="*/ 0 h 1087"/>
                  <a:gd name="T54" fmla="*/ 0 w 2133"/>
                  <a:gd name="T55" fmla="*/ 0 h 1087"/>
                  <a:gd name="T56" fmla="*/ 0 w 2133"/>
                  <a:gd name="T57" fmla="*/ 0 h 1087"/>
                  <a:gd name="T58" fmla="*/ 0 w 2133"/>
                  <a:gd name="T59" fmla="*/ 0 h 1087"/>
                  <a:gd name="T60" fmla="*/ 0 w 2133"/>
                  <a:gd name="T61" fmla="*/ 0 h 1087"/>
                  <a:gd name="T62" fmla="*/ 0 w 2133"/>
                  <a:gd name="T63" fmla="*/ 0 h 1087"/>
                  <a:gd name="T64" fmla="*/ 0 w 2133"/>
                  <a:gd name="T65" fmla="*/ 0 h 1087"/>
                  <a:gd name="T66" fmla="*/ 0 w 2133"/>
                  <a:gd name="T67" fmla="*/ 0 h 1087"/>
                  <a:gd name="T68" fmla="*/ 0 w 2133"/>
                  <a:gd name="T69" fmla="*/ 0 h 1087"/>
                  <a:gd name="T70" fmla="*/ 0 w 2133"/>
                  <a:gd name="T71" fmla="*/ 0 h 1087"/>
                  <a:gd name="T72" fmla="*/ 0 w 2133"/>
                  <a:gd name="T73" fmla="*/ 0 h 1087"/>
                  <a:gd name="T74" fmla="*/ 0 w 2133"/>
                  <a:gd name="T75" fmla="*/ 0 h 1087"/>
                  <a:gd name="T76" fmla="*/ 0 w 2133"/>
                  <a:gd name="T77" fmla="*/ 0 h 1087"/>
                  <a:gd name="T78" fmla="*/ 0 w 2133"/>
                  <a:gd name="T79" fmla="*/ 0 h 1087"/>
                  <a:gd name="T80" fmla="*/ 0 w 2133"/>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3"/>
                  <a:gd name="T124" fmla="*/ 0 h 1087"/>
                  <a:gd name="T125" fmla="*/ 2133 w 2133"/>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3" h="1087">
                    <a:moveTo>
                      <a:pt x="84" y="57"/>
                    </a:moveTo>
                    <a:lnTo>
                      <a:pt x="120" y="44"/>
                    </a:lnTo>
                    <a:lnTo>
                      <a:pt x="162" y="31"/>
                    </a:lnTo>
                    <a:lnTo>
                      <a:pt x="213" y="17"/>
                    </a:lnTo>
                    <a:lnTo>
                      <a:pt x="339" y="0"/>
                    </a:lnTo>
                    <a:lnTo>
                      <a:pt x="470" y="16"/>
                    </a:lnTo>
                    <a:lnTo>
                      <a:pt x="555" y="51"/>
                    </a:lnTo>
                    <a:lnTo>
                      <a:pt x="608" y="81"/>
                    </a:lnTo>
                    <a:lnTo>
                      <a:pt x="637" y="101"/>
                    </a:lnTo>
                    <a:lnTo>
                      <a:pt x="670" y="119"/>
                    </a:lnTo>
                    <a:lnTo>
                      <a:pt x="704" y="139"/>
                    </a:lnTo>
                    <a:lnTo>
                      <a:pt x="736" y="160"/>
                    </a:lnTo>
                    <a:lnTo>
                      <a:pt x="773" y="183"/>
                    </a:lnTo>
                    <a:lnTo>
                      <a:pt x="808" y="207"/>
                    </a:lnTo>
                    <a:lnTo>
                      <a:pt x="845" y="234"/>
                    </a:lnTo>
                    <a:lnTo>
                      <a:pt x="883" y="258"/>
                    </a:lnTo>
                    <a:lnTo>
                      <a:pt x="921" y="284"/>
                    </a:lnTo>
                    <a:lnTo>
                      <a:pt x="960" y="311"/>
                    </a:lnTo>
                    <a:lnTo>
                      <a:pt x="999" y="340"/>
                    </a:lnTo>
                    <a:lnTo>
                      <a:pt x="1039" y="366"/>
                    </a:lnTo>
                    <a:lnTo>
                      <a:pt x="1078" y="395"/>
                    </a:lnTo>
                    <a:lnTo>
                      <a:pt x="1118" y="423"/>
                    </a:lnTo>
                    <a:lnTo>
                      <a:pt x="1158" y="453"/>
                    </a:lnTo>
                    <a:lnTo>
                      <a:pt x="1196" y="480"/>
                    </a:lnTo>
                    <a:lnTo>
                      <a:pt x="1234" y="508"/>
                    </a:lnTo>
                    <a:lnTo>
                      <a:pt x="1271" y="535"/>
                    </a:lnTo>
                    <a:lnTo>
                      <a:pt x="1307" y="563"/>
                    </a:lnTo>
                    <a:lnTo>
                      <a:pt x="1343" y="590"/>
                    </a:lnTo>
                    <a:lnTo>
                      <a:pt x="1377" y="617"/>
                    </a:lnTo>
                    <a:lnTo>
                      <a:pt x="1411" y="642"/>
                    </a:lnTo>
                    <a:lnTo>
                      <a:pt x="1442" y="666"/>
                    </a:lnTo>
                    <a:lnTo>
                      <a:pt x="1470" y="690"/>
                    </a:lnTo>
                    <a:lnTo>
                      <a:pt x="1500" y="713"/>
                    </a:lnTo>
                    <a:lnTo>
                      <a:pt x="1525" y="734"/>
                    </a:lnTo>
                    <a:lnTo>
                      <a:pt x="1551" y="752"/>
                    </a:lnTo>
                    <a:lnTo>
                      <a:pt x="1578" y="772"/>
                    </a:lnTo>
                    <a:lnTo>
                      <a:pt x="1603" y="789"/>
                    </a:lnTo>
                    <a:lnTo>
                      <a:pt x="1628" y="805"/>
                    </a:lnTo>
                    <a:lnTo>
                      <a:pt x="1682" y="834"/>
                    </a:lnTo>
                    <a:lnTo>
                      <a:pt x="1734" y="858"/>
                    </a:lnTo>
                    <a:lnTo>
                      <a:pt x="1785" y="880"/>
                    </a:lnTo>
                    <a:lnTo>
                      <a:pt x="1836" y="897"/>
                    </a:lnTo>
                    <a:lnTo>
                      <a:pt x="1930" y="922"/>
                    </a:lnTo>
                    <a:lnTo>
                      <a:pt x="2077" y="942"/>
                    </a:lnTo>
                    <a:lnTo>
                      <a:pt x="2133" y="945"/>
                    </a:lnTo>
                    <a:lnTo>
                      <a:pt x="2125" y="1087"/>
                    </a:lnTo>
                    <a:lnTo>
                      <a:pt x="1517" y="911"/>
                    </a:lnTo>
                    <a:lnTo>
                      <a:pt x="1497" y="894"/>
                    </a:lnTo>
                    <a:lnTo>
                      <a:pt x="1474" y="873"/>
                    </a:lnTo>
                    <a:lnTo>
                      <a:pt x="1450" y="850"/>
                    </a:lnTo>
                    <a:lnTo>
                      <a:pt x="1422" y="827"/>
                    </a:lnTo>
                    <a:lnTo>
                      <a:pt x="1391" y="802"/>
                    </a:lnTo>
                    <a:lnTo>
                      <a:pt x="1360" y="775"/>
                    </a:lnTo>
                    <a:lnTo>
                      <a:pt x="1326" y="747"/>
                    </a:lnTo>
                    <a:lnTo>
                      <a:pt x="1290" y="718"/>
                    </a:lnTo>
                    <a:lnTo>
                      <a:pt x="1252" y="689"/>
                    </a:lnTo>
                    <a:lnTo>
                      <a:pt x="1213" y="659"/>
                    </a:lnTo>
                    <a:lnTo>
                      <a:pt x="1173" y="628"/>
                    </a:lnTo>
                    <a:lnTo>
                      <a:pt x="1132" y="597"/>
                    </a:lnTo>
                    <a:lnTo>
                      <a:pt x="1091" y="567"/>
                    </a:lnTo>
                    <a:lnTo>
                      <a:pt x="1049" y="535"/>
                    </a:lnTo>
                    <a:lnTo>
                      <a:pt x="1008" y="505"/>
                    </a:lnTo>
                    <a:lnTo>
                      <a:pt x="964" y="474"/>
                    </a:lnTo>
                    <a:lnTo>
                      <a:pt x="923" y="444"/>
                    </a:lnTo>
                    <a:lnTo>
                      <a:pt x="882" y="413"/>
                    </a:lnTo>
                    <a:lnTo>
                      <a:pt x="839" y="385"/>
                    </a:lnTo>
                    <a:lnTo>
                      <a:pt x="798" y="357"/>
                    </a:lnTo>
                    <a:lnTo>
                      <a:pt x="757" y="331"/>
                    </a:lnTo>
                    <a:lnTo>
                      <a:pt x="721" y="304"/>
                    </a:lnTo>
                    <a:lnTo>
                      <a:pt x="683" y="280"/>
                    </a:lnTo>
                    <a:lnTo>
                      <a:pt x="647" y="258"/>
                    </a:lnTo>
                    <a:lnTo>
                      <a:pt x="613" y="236"/>
                    </a:lnTo>
                    <a:lnTo>
                      <a:pt x="579" y="218"/>
                    </a:lnTo>
                    <a:lnTo>
                      <a:pt x="550" y="201"/>
                    </a:lnTo>
                    <a:lnTo>
                      <a:pt x="521" y="187"/>
                    </a:lnTo>
                    <a:lnTo>
                      <a:pt x="475" y="163"/>
                    </a:lnTo>
                    <a:lnTo>
                      <a:pt x="438" y="150"/>
                    </a:lnTo>
                    <a:lnTo>
                      <a:pt x="302" y="147"/>
                    </a:lnTo>
                    <a:lnTo>
                      <a:pt x="159" y="171"/>
                    </a:lnTo>
                    <a:lnTo>
                      <a:pt x="45" y="204"/>
                    </a:lnTo>
                    <a:lnTo>
                      <a:pt x="0" y="218"/>
                    </a:lnTo>
                    <a:lnTo>
                      <a:pt x="84"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8" name="Freeform 55"/>
              <p:cNvSpPr>
                <a:spLocks/>
              </p:cNvSpPr>
              <p:nvPr/>
            </p:nvSpPr>
            <p:spPr bwMode="auto">
              <a:xfrm>
                <a:off x="4301" y="3184"/>
                <a:ext cx="162" cy="250"/>
              </a:xfrm>
              <a:custGeom>
                <a:avLst/>
                <a:gdLst>
                  <a:gd name="T0" fmla="*/ 0 w 417"/>
                  <a:gd name="T1" fmla="*/ 0 h 716"/>
                  <a:gd name="T2" fmla="*/ 0 w 417"/>
                  <a:gd name="T3" fmla="*/ 0 h 716"/>
                  <a:gd name="T4" fmla="*/ 0 w 417"/>
                  <a:gd name="T5" fmla="*/ 0 h 716"/>
                  <a:gd name="T6" fmla="*/ 0 w 417"/>
                  <a:gd name="T7" fmla="*/ 0 h 716"/>
                  <a:gd name="T8" fmla="*/ 0 w 417"/>
                  <a:gd name="T9" fmla="*/ 0 h 716"/>
                  <a:gd name="T10" fmla="*/ 0 w 417"/>
                  <a:gd name="T11" fmla="*/ 0 h 716"/>
                  <a:gd name="T12" fmla="*/ 0 w 417"/>
                  <a:gd name="T13" fmla="*/ 0 h 716"/>
                  <a:gd name="T14" fmla="*/ 0 w 417"/>
                  <a:gd name="T15" fmla="*/ 0 h 716"/>
                  <a:gd name="T16" fmla="*/ 0 w 417"/>
                  <a:gd name="T17" fmla="*/ 0 h 716"/>
                  <a:gd name="T18" fmla="*/ 0 w 417"/>
                  <a:gd name="T19" fmla="*/ 0 h 716"/>
                  <a:gd name="T20" fmla="*/ 0 w 417"/>
                  <a:gd name="T21" fmla="*/ 0 h 716"/>
                  <a:gd name="T22" fmla="*/ 0 w 417"/>
                  <a:gd name="T23" fmla="*/ 0 h 716"/>
                  <a:gd name="T24" fmla="*/ 0 w 417"/>
                  <a:gd name="T25" fmla="*/ 0 h 716"/>
                  <a:gd name="T26" fmla="*/ 0 w 417"/>
                  <a:gd name="T27" fmla="*/ 0 h 716"/>
                  <a:gd name="T28" fmla="*/ 0 w 417"/>
                  <a:gd name="T29" fmla="*/ 0 h 716"/>
                  <a:gd name="T30" fmla="*/ 0 w 417"/>
                  <a:gd name="T31" fmla="*/ 0 h 716"/>
                  <a:gd name="T32" fmla="*/ 0 w 417"/>
                  <a:gd name="T33" fmla="*/ 0 h 716"/>
                  <a:gd name="T34" fmla="*/ 0 w 417"/>
                  <a:gd name="T35" fmla="*/ 0 h 716"/>
                  <a:gd name="T36" fmla="*/ 0 w 417"/>
                  <a:gd name="T37" fmla="*/ 0 h 716"/>
                  <a:gd name="T38" fmla="*/ 0 w 417"/>
                  <a:gd name="T39" fmla="*/ 0 h 716"/>
                  <a:gd name="T40" fmla="*/ 0 w 417"/>
                  <a:gd name="T41" fmla="*/ 0 h 716"/>
                  <a:gd name="T42" fmla="*/ 0 w 417"/>
                  <a:gd name="T43" fmla="*/ 0 h 716"/>
                  <a:gd name="T44" fmla="*/ 0 w 417"/>
                  <a:gd name="T45" fmla="*/ 0 h 716"/>
                  <a:gd name="T46" fmla="*/ 0 w 417"/>
                  <a:gd name="T47" fmla="*/ 0 h 716"/>
                  <a:gd name="T48" fmla="*/ 0 w 417"/>
                  <a:gd name="T49" fmla="*/ 0 h 716"/>
                  <a:gd name="T50" fmla="*/ 0 w 417"/>
                  <a:gd name="T51" fmla="*/ 0 h 716"/>
                  <a:gd name="T52" fmla="*/ 0 w 417"/>
                  <a:gd name="T53" fmla="*/ 0 h 716"/>
                  <a:gd name="T54" fmla="*/ 0 w 417"/>
                  <a:gd name="T55" fmla="*/ 0 h 716"/>
                  <a:gd name="T56" fmla="*/ 0 w 417"/>
                  <a:gd name="T57" fmla="*/ 0 h 716"/>
                  <a:gd name="T58" fmla="*/ 0 w 417"/>
                  <a:gd name="T59" fmla="*/ 0 h 716"/>
                  <a:gd name="T60" fmla="*/ 0 w 417"/>
                  <a:gd name="T61" fmla="*/ 0 h 716"/>
                  <a:gd name="T62" fmla="*/ 0 w 417"/>
                  <a:gd name="T63" fmla="*/ 0 h 716"/>
                  <a:gd name="T64" fmla="*/ 0 w 417"/>
                  <a:gd name="T65" fmla="*/ 0 h 716"/>
                  <a:gd name="T66" fmla="*/ 0 w 417"/>
                  <a:gd name="T67" fmla="*/ 0 h 716"/>
                  <a:gd name="T68" fmla="*/ 0 w 417"/>
                  <a:gd name="T69" fmla="*/ 0 h 716"/>
                  <a:gd name="T70" fmla="*/ 0 w 417"/>
                  <a:gd name="T71" fmla="*/ 0 h 716"/>
                  <a:gd name="T72" fmla="*/ 0 w 417"/>
                  <a:gd name="T73" fmla="*/ 0 h 716"/>
                  <a:gd name="T74" fmla="*/ 0 w 417"/>
                  <a:gd name="T75" fmla="*/ 0 h 716"/>
                  <a:gd name="T76" fmla="*/ 0 w 417"/>
                  <a:gd name="T77" fmla="*/ 0 h 7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6"/>
                  <a:gd name="T119" fmla="*/ 417 w 417"/>
                  <a:gd name="T120" fmla="*/ 716 h 7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6">
                    <a:moveTo>
                      <a:pt x="126" y="0"/>
                    </a:moveTo>
                    <a:lnTo>
                      <a:pt x="121" y="8"/>
                    </a:lnTo>
                    <a:lnTo>
                      <a:pt x="101" y="31"/>
                    </a:lnTo>
                    <a:lnTo>
                      <a:pt x="48" y="110"/>
                    </a:lnTo>
                    <a:lnTo>
                      <a:pt x="3" y="216"/>
                    </a:lnTo>
                    <a:lnTo>
                      <a:pt x="0" y="329"/>
                    </a:lnTo>
                    <a:lnTo>
                      <a:pt x="27" y="387"/>
                    </a:lnTo>
                    <a:lnTo>
                      <a:pt x="51" y="418"/>
                    </a:lnTo>
                    <a:lnTo>
                      <a:pt x="63" y="434"/>
                    </a:lnTo>
                    <a:lnTo>
                      <a:pt x="77" y="449"/>
                    </a:lnTo>
                    <a:lnTo>
                      <a:pt x="89" y="466"/>
                    </a:lnTo>
                    <a:lnTo>
                      <a:pt x="105" y="482"/>
                    </a:lnTo>
                    <a:lnTo>
                      <a:pt x="121" y="499"/>
                    </a:lnTo>
                    <a:lnTo>
                      <a:pt x="136" y="514"/>
                    </a:lnTo>
                    <a:lnTo>
                      <a:pt x="169" y="545"/>
                    </a:lnTo>
                    <a:lnTo>
                      <a:pt x="201" y="576"/>
                    </a:lnTo>
                    <a:lnTo>
                      <a:pt x="234" y="606"/>
                    </a:lnTo>
                    <a:lnTo>
                      <a:pt x="266" y="631"/>
                    </a:lnTo>
                    <a:lnTo>
                      <a:pt x="293" y="657"/>
                    </a:lnTo>
                    <a:lnTo>
                      <a:pt x="320" y="675"/>
                    </a:lnTo>
                    <a:lnTo>
                      <a:pt x="357" y="706"/>
                    </a:lnTo>
                    <a:lnTo>
                      <a:pt x="372" y="716"/>
                    </a:lnTo>
                    <a:lnTo>
                      <a:pt x="417" y="671"/>
                    </a:lnTo>
                    <a:lnTo>
                      <a:pt x="405" y="660"/>
                    </a:lnTo>
                    <a:lnTo>
                      <a:pt x="374" y="630"/>
                    </a:lnTo>
                    <a:lnTo>
                      <a:pt x="352" y="612"/>
                    </a:lnTo>
                    <a:lnTo>
                      <a:pt x="327" y="589"/>
                    </a:lnTo>
                    <a:lnTo>
                      <a:pt x="303" y="562"/>
                    </a:lnTo>
                    <a:lnTo>
                      <a:pt x="276" y="535"/>
                    </a:lnTo>
                    <a:lnTo>
                      <a:pt x="251" y="507"/>
                    </a:lnTo>
                    <a:lnTo>
                      <a:pt x="224" y="477"/>
                    </a:lnTo>
                    <a:lnTo>
                      <a:pt x="201" y="446"/>
                    </a:lnTo>
                    <a:lnTo>
                      <a:pt x="180" y="418"/>
                    </a:lnTo>
                    <a:lnTo>
                      <a:pt x="136" y="312"/>
                    </a:lnTo>
                    <a:lnTo>
                      <a:pt x="146" y="231"/>
                    </a:lnTo>
                    <a:lnTo>
                      <a:pt x="170" y="165"/>
                    </a:lnTo>
                    <a:lnTo>
                      <a:pt x="203" y="108"/>
                    </a:lnTo>
                    <a:lnTo>
                      <a:pt x="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9" name="Freeform 56"/>
              <p:cNvSpPr>
                <a:spLocks/>
              </p:cNvSpPr>
              <p:nvPr/>
            </p:nvSpPr>
            <p:spPr bwMode="auto">
              <a:xfrm>
                <a:off x="4202" y="3424"/>
                <a:ext cx="788" cy="322"/>
              </a:xfrm>
              <a:custGeom>
                <a:avLst/>
                <a:gdLst>
                  <a:gd name="T0" fmla="*/ 0 w 2034"/>
                  <a:gd name="T1" fmla="*/ 0 h 920"/>
                  <a:gd name="T2" fmla="*/ 0 w 2034"/>
                  <a:gd name="T3" fmla="*/ 0 h 920"/>
                  <a:gd name="T4" fmla="*/ 0 w 2034"/>
                  <a:gd name="T5" fmla="*/ 0 h 920"/>
                  <a:gd name="T6" fmla="*/ 0 w 2034"/>
                  <a:gd name="T7" fmla="*/ 0 h 920"/>
                  <a:gd name="T8" fmla="*/ 0 w 2034"/>
                  <a:gd name="T9" fmla="*/ 0 h 920"/>
                  <a:gd name="T10" fmla="*/ 0 w 2034"/>
                  <a:gd name="T11" fmla="*/ 0 h 920"/>
                  <a:gd name="T12" fmla="*/ 0 w 2034"/>
                  <a:gd name="T13" fmla="*/ 0 h 920"/>
                  <a:gd name="T14" fmla="*/ 0 w 2034"/>
                  <a:gd name="T15" fmla="*/ 0 h 920"/>
                  <a:gd name="T16" fmla="*/ 0 w 2034"/>
                  <a:gd name="T17" fmla="*/ 0 h 920"/>
                  <a:gd name="T18" fmla="*/ 0 w 2034"/>
                  <a:gd name="T19" fmla="*/ 0 h 920"/>
                  <a:gd name="T20" fmla="*/ 0 w 2034"/>
                  <a:gd name="T21" fmla="*/ 0 h 920"/>
                  <a:gd name="T22" fmla="*/ 0 w 2034"/>
                  <a:gd name="T23" fmla="*/ 0 h 920"/>
                  <a:gd name="T24" fmla="*/ 0 w 2034"/>
                  <a:gd name="T25" fmla="*/ 0 h 920"/>
                  <a:gd name="T26" fmla="*/ 0 w 2034"/>
                  <a:gd name="T27" fmla="*/ 0 h 920"/>
                  <a:gd name="T28" fmla="*/ 0 w 2034"/>
                  <a:gd name="T29" fmla="*/ 0 h 920"/>
                  <a:gd name="T30" fmla="*/ 0 w 2034"/>
                  <a:gd name="T31" fmla="*/ 0 h 920"/>
                  <a:gd name="T32" fmla="*/ 0 w 2034"/>
                  <a:gd name="T33" fmla="*/ 0 h 920"/>
                  <a:gd name="T34" fmla="*/ 0 w 2034"/>
                  <a:gd name="T35" fmla="*/ 0 h 920"/>
                  <a:gd name="T36" fmla="*/ 0 w 2034"/>
                  <a:gd name="T37" fmla="*/ 0 h 920"/>
                  <a:gd name="T38" fmla="*/ 0 w 2034"/>
                  <a:gd name="T39" fmla="*/ 0 h 920"/>
                  <a:gd name="T40" fmla="*/ 0 w 2034"/>
                  <a:gd name="T41" fmla="*/ 0 h 920"/>
                  <a:gd name="T42" fmla="*/ 0 w 2034"/>
                  <a:gd name="T43" fmla="*/ 0 h 920"/>
                  <a:gd name="T44" fmla="*/ 0 w 2034"/>
                  <a:gd name="T45" fmla="*/ 0 h 920"/>
                  <a:gd name="T46" fmla="*/ 0 w 2034"/>
                  <a:gd name="T47" fmla="*/ 0 h 920"/>
                  <a:gd name="T48" fmla="*/ 0 w 2034"/>
                  <a:gd name="T49" fmla="*/ 0 h 920"/>
                  <a:gd name="T50" fmla="*/ 0 w 2034"/>
                  <a:gd name="T51" fmla="*/ 0 h 920"/>
                  <a:gd name="T52" fmla="*/ 0 w 2034"/>
                  <a:gd name="T53" fmla="*/ 0 h 920"/>
                  <a:gd name="T54" fmla="*/ 0 w 2034"/>
                  <a:gd name="T55" fmla="*/ 0 h 920"/>
                  <a:gd name="T56" fmla="*/ 0 w 2034"/>
                  <a:gd name="T57" fmla="*/ 0 h 920"/>
                  <a:gd name="T58" fmla="*/ 0 w 2034"/>
                  <a:gd name="T59" fmla="*/ 0 h 920"/>
                  <a:gd name="T60" fmla="*/ 0 w 2034"/>
                  <a:gd name="T61" fmla="*/ 0 h 920"/>
                  <a:gd name="T62" fmla="*/ 0 w 2034"/>
                  <a:gd name="T63" fmla="*/ 0 h 920"/>
                  <a:gd name="T64" fmla="*/ 0 w 2034"/>
                  <a:gd name="T65" fmla="*/ 0 h 920"/>
                  <a:gd name="T66" fmla="*/ 0 w 2034"/>
                  <a:gd name="T67" fmla="*/ 0 h 920"/>
                  <a:gd name="T68" fmla="*/ 0 w 2034"/>
                  <a:gd name="T69" fmla="*/ 0 h 920"/>
                  <a:gd name="T70" fmla="*/ 0 w 2034"/>
                  <a:gd name="T71" fmla="*/ 0 h 920"/>
                  <a:gd name="T72" fmla="*/ 0 w 2034"/>
                  <a:gd name="T73" fmla="*/ 0 h 920"/>
                  <a:gd name="T74" fmla="*/ 0 w 2034"/>
                  <a:gd name="T75" fmla="*/ 0 h 920"/>
                  <a:gd name="T76" fmla="*/ 0 w 2034"/>
                  <a:gd name="T77" fmla="*/ 0 h 920"/>
                  <a:gd name="T78" fmla="*/ 0 w 2034"/>
                  <a:gd name="T79" fmla="*/ 0 h 920"/>
                  <a:gd name="T80" fmla="*/ 0 w 2034"/>
                  <a:gd name="T81" fmla="*/ 0 h 9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4"/>
                  <a:gd name="T124" fmla="*/ 0 h 920"/>
                  <a:gd name="T125" fmla="*/ 2034 w 2034"/>
                  <a:gd name="T126" fmla="*/ 920 h 9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4" h="920">
                    <a:moveTo>
                      <a:pt x="20" y="417"/>
                    </a:moveTo>
                    <a:lnTo>
                      <a:pt x="0" y="734"/>
                    </a:lnTo>
                    <a:lnTo>
                      <a:pt x="104" y="734"/>
                    </a:lnTo>
                    <a:lnTo>
                      <a:pt x="125" y="493"/>
                    </a:lnTo>
                    <a:lnTo>
                      <a:pt x="235" y="493"/>
                    </a:lnTo>
                    <a:lnTo>
                      <a:pt x="235" y="729"/>
                    </a:lnTo>
                    <a:lnTo>
                      <a:pt x="338" y="748"/>
                    </a:lnTo>
                    <a:lnTo>
                      <a:pt x="372" y="737"/>
                    </a:lnTo>
                    <a:lnTo>
                      <a:pt x="460" y="718"/>
                    </a:lnTo>
                    <a:lnTo>
                      <a:pt x="577" y="711"/>
                    </a:lnTo>
                    <a:lnTo>
                      <a:pt x="707" y="738"/>
                    </a:lnTo>
                    <a:lnTo>
                      <a:pt x="775" y="765"/>
                    </a:lnTo>
                    <a:lnTo>
                      <a:pt x="812" y="782"/>
                    </a:lnTo>
                    <a:lnTo>
                      <a:pt x="853" y="799"/>
                    </a:lnTo>
                    <a:lnTo>
                      <a:pt x="895" y="816"/>
                    </a:lnTo>
                    <a:lnTo>
                      <a:pt x="939" y="833"/>
                    </a:lnTo>
                    <a:lnTo>
                      <a:pt x="983" y="850"/>
                    </a:lnTo>
                    <a:lnTo>
                      <a:pt x="1030" y="865"/>
                    </a:lnTo>
                    <a:lnTo>
                      <a:pt x="1127" y="893"/>
                    </a:lnTo>
                    <a:lnTo>
                      <a:pt x="1225" y="912"/>
                    </a:lnTo>
                    <a:lnTo>
                      <a:pt x="1327" y="920"/>
                    </a:lnTo>
                    <a:lnTo>
                      <a:pt x="1424" y="915"/>
                    </a:lnTo>
                    <a:lnTo>
                      <a:pt x="1615" y="879"/>
                    </a:lnTo>
                    <a:lnTo>
                      <a:pt x="1703" y="851"/>
                    </a:lnTo>
                    <a:lnTo>
                      <a:pt x="1785" y="816"/>
                    </a:lnTo>
                    <a:lnTo>
                      <a:pt x="1823" y="793"/>
                    </a:lnTo>
                    <a:lnTo>
                      <a:pt x="1860" y="769"/>
                    </a:lnTo>
                    <a:lnTo>
                      <a:pt x="1892" y="742"/>
                    </a:lnTo>
                    <a:lnTo>
                      <a:pt x="1923" y="711"/>
                    </a:lnTo>
                    <a:lnTo>
                      <a:pt x="2014" y="551"/>
                    </a:lnTo>
                    <a:lnTo>
                      <a:pt x="2034" y="461"/>
                    </a:lnTo>
                    <a:lnTo>
                      <a:pt x="2034" y="379"/>
                    </a:lnTo>
                    <a:lnTo>
                      <a:pt x="2015" y="308"/>
                    </a:lnTo>
                    <a:lnTo>
                      <a:pt x="1983" y="245"/>
                    </a:lnTo>
                    <a:lnTo>
                      <a:pt x="1962" y="215"/>
                    </a:lnTo>
                    <a:lnTo>
                      <a:pt x="1940" y="188"/>
                    </a:lnTo>
                    <a:lnTo>
                      <a:pt x="1916" y="161"/>
                    </a:lnTo>
                    <a:lnTo>
                      <a:pt x="1891" y="139"/>
                    </a:lnTo>
                    <a:lnTo>
                      <a:pt x="1864" y="117"/>
                    </a:lnTo>
                    <a:lnTo>
                      <a:pt x="1840" y="98"/>
                    </a:lnTo>
                    <a:lnTo>
                      <a:pt x="1812" y="79"/>
                    </a:lnTo>
                    <a:lnTo>
                      <a:pt x="1786" y="62"/>
                    </a:lnTo>
                    <a:lnTo>
                      <a:pt x="1734" y="35"/>
                    </a:lnTo>
                    <a:lnTo>
                      <a:pt x="1680" y="17"/>
                    </a:lnTo>
                    <a:lnTo>
                      <a:pt x="1576" y="0"/>
                    </a:lnTo>
                    <a:lnTo>
                      <a:pt x="1467" y="4"/>
                    </a:lnTo>
                    <a:lnTo>
                      <a:pt x="1467" y="55"/>
                    </a:lnTo>
                    <a:lnTo>
                      <a:pt x="1669" y="106"/>
                    </a:lnTo>
                    <a:lnTo>
                      <a:pt x="1744" y="141"/>
                    </a:lnTo>
                    <a:lnTo>
                      <a:pt x="1781" y="164"/>
                    </a:lnTo>
                    <a:lnTo>
                      <a:pt x="1812" y="189"/>
                    </a:lnTo>
                    <a:lnTo>
                      <a:pt x="1840" y="219"/>
                    </a:lnTo>
                    <a:lnTo>
                      <a:pt x="1863" y="253"/>
                    </a:lnTo>
                    <a:lnTo>
                      <a:pt x="1887" y="332"/>
                    </a:lnTo>
                    <a:lnTo>
                      <a:pt x="1887" y="418"/>
                    </a:lnTo>
                    <a:lnTo>
                      <a:pt x="1863" y="499"/>
                    </a:lnTo>
                    <a:lnTo>
                      <a:pt x="1820" y="571"/>
                    </a:lnTo>
                    <a:lnTo>
                      <a:pt x="1806" y="589"/>
                    </a:lnTo>
                    <a:lnTo>
                      <a:pt x="1793" y="605"/>
                    </a:lnTo>
                    <a:lnTo>
                      <a:pt x="1778" y="621"/>
                    </a:lnTo>
                    <a:lnTo>
                      <a:pt x="1762" y="636"/>
                    </a:lnTo>
                    <a:lnTo>
                      <a:pt x="1730" y="664"/>
                    </a:lnTo>
                    <a:lnTo>
                      <a:pt x="1691" y="690"/>
                    </a:lnTo>
                    <a:lnTo>
                      <a:pt x="1655" y="712"/>
                    </a:lnTo>
                    <a:lnTo>
                      <a:pt x="1614" y="734"/>
                    </a:lnTo>
                    <a:lnTo>
                      <a:pt x="1573" y="749"/>
                    </a:lnTo>
                    <a:lnTo>
                      <a:pt x="1529" y="763"/>
                    </a:lnTo>
                    <a:lnTo>
                      <a:pt x="1441" y="780"/>
                    </a:lnTo>
                    <a:lnTo>
                      <a:pt x="1272" y="782"/>
                    </a:lnTo>
                    <a:lnTo>
                      <a:pt x="1115" y="758"/>
                    </a:lnTo>
                    <a:lnTo>
                      <a:pt x="1038" y="737"/>
                    </a:lnTo>
                    <a:lnTo>
                      <a:pt x="962" y="712"/>
                    </a:lnTo>
                    <a:lnTo>
                      <a:pt x="887" y="683"/>
                    </a:lnTo>
                    <a:lnTo>
                      <a:pt x="812" y="653"/>
                    </a:lnTo>
                    <a:lnTo>
                      <a:pt x="733" y="629"/>
                    </a:lnTo>
                    <a:lnTo>
                      <a:pt x="652" y="618"/>
                    </a:lnTo>
                    <a:lnTo>
                      <a:pt x="497" y="621"/>
                    </a:lnTo>
                    <a:lnTo>
                      <a:pt x="381" y="642"/>
                    </a:lnTo>
                    <a:lnTo>
                      <a:pt x="336" y="653"/>
                    </a:lnTo>
                    <a:lnTo>
                      <a:pt x="336" y="417"/>
                    </a:lnTo>
                    <a:lnTo>
                      <a:pt x="20" y="4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20" name="Freeform 57"/>
              <p:cNvSpPr>
                <a:spLocks/>
              </p:cNvSpPr>
              <p:nvPr/>
            </p:nvSpPr>
            <p:spPr bwMode="auto">
              <a:xfrm>
                <a:off x="4113" y="3694"/>
                <a:ext cx="201" cy="172"/>
              </a:xfrm>
              <a:custGeom>
                <a:avLst/>
                <a:gdLst>
                  <a:gd name="T0" fmla="*/ 0 w 519"/>
                  <a:gd name="T1" fmla="*/ 0 h 492"/>
                  <a:gd name="T2" fmla="*/ 0 w 519"/>
                  <a:gd name="T3" fmla="*/ 0 h 492"/>
                  <a:gd name="T4" fmla="*/ 0 w 519"/>
                  <a:gd name="T5" fmla="*/ 0 h 492"/>
                  <a:gd name="T6" fmla="*/ 0 w 519"/>
                  <a:gd name="T7" fmla="*/ 0 h 492"/>
                  <a:gd name="T8" fmla="*/ 0 w 519"/>
                  <a:gd name="T9" fmla="*/ 0 h 492"/>
                  <a:gd name="T10" fmla="*/ 0 w 519"/>
                  <a:gd name="T11" fmla="*/ 0 h 492"/>
                  <a:gd name="T12" fmla="*/ 0 w 519"/>
                  <a:gd name="T13" fmla="*/ 0 h 492"/>
                  <a:gd name="T14" fmla="*/ 0 w 519"/>
                  <a:gd name="T15" fmla="*/ 0 h 492"/>
                  <a:gd name="T16" fmla="*/ 0 w 519"/>
                  <a:gd name="T17" fmla="*/ 0 h 492"/>
                  <a:gd name="T18" fmla="*/ 0 w 519"/>
                  <a:gd name="T19" fmla="*/ 0 h 492"/>
                  <a:gd name="T20" fmla="*/ 0 w 519"/>
                  <a:gd name="T21" fmla="*/ 0 h 492"/>
                  <a:gd name="T22" fmla="*/ 0 w 519"/>
                  <a:gd name="T23" fmla="*/ 0 h 492"/>
                  <a:gd name="T24" fmla="*/ 0 w 519"/>
                  <a:gd name="T25" fmla="*/ 0 h 492"/>
                  <a:gd name="T26" fmla="*/ 0 w 519"/>
                  <a:gd name="T27" fmla="*/ 0 h 492"/>
                  <a:gd name="T28" fmla="*/ 0 w 519"/>
                  <a:gd name="T29" fmla="*/ 0 h 492"/>
                  <a:gd name="T30" fmla="*/ 0 w 519"/>
                  <a:gd name="T31" fmla="*/ 0 h 492"/>
                  <a:gd name="T32" fmla="*/ 0 w 519"/>
                  <a:gd name="T33" fmla="*/ 0 h 492"/>
                  <a:gd name="T34" fmla="*/ 0 w 519"/>
                  <a:gd name="T35" fmla="*/ 0 h 492"/>
                  <a:gd name="T36" fmla="*/ 0 w 519"/>
                  <a:gd name="T37" fmla="*/ 0 h 492"/>
                  <a:gd name="T38" fmla="*/ 0 w 519"/>
                  <a:gd name="T39" fmla="*/ 0 h 492"/>
                  <a:gd name="T40" fmla="*/ 0 w 519"/>
                  <a:gd name="T41" fmla="*/ 0 h 492"/>
                  <a:gd name="T42" fmla="*/ 0 w 519"/>
                  <a:gd name="T43" fmla="*/ 0 h 492"/>
                  <a:gd name="T44" fmla="*/ 0 w 519"/>
                  <a:gd name="T45" fmla="*/ 0 h 492"/>
                  <a:gd name="T46" fmla="*/ 0 w 519"/>
                  <a:gd name="T47" fmla="*/ 0 h 492"/>
                  <a:gd name="T48" fmla="*/ 0 w 519"/>
                  <a:gd name="T49" fmla="*/ 0 h 492"/>
                  <a:gd name="T50" fmla="*/ 0 w 519"/>
                  <a:gd name="T51" fmla="*/ 0 h 492"/>
                  <a:gd name="T52" fmla="*/ 0 w 519"/>
                  <a:gd name="T53" fmla="*/ 0 h 492"/>
                  <a:gd name="T54" fmla="*/ 0 w 519"/>
                  <a:gd name="T55" fmla="*/ 0 h 492"/>
                  <a:gd name="T56" fmla="*/ 0 w 519"/>
                  <a:gd name="T57" fmla="*/ 0 h 492"/>
                  <a:gd name="T58" fmla="*/ 0 w 519"/>
                  <a:gd name="T59" fmla="*/ 0 h 492"/>
                  <a:gd name="T60" fmla="*/ 0 w 519"/>
                  <a:gd name="T61" fmla="*/ 0 h 492"/>
                  <a:gd name="T62" fmla="*/ 0 w 519"/>
                  <a:gd name="T63" fmla="*/ 0 h 492"/>
                  <a:gd name="T64" fmla="*/ 0 w 519"/>
                  <a:gd name="T65" fmla="*/ 0 h 492"/>
                  <a:gd name="T66" fmla="*/ 0 w 519"/>
                  <a:gd name="T67" fmla="*/ 0 h 492"/>
                  <a:gd name="T68" fmla="*/ 0 w 519"/>
                  <a:gd name="T69" fmla="*/ 0 h 492"/>
                  <a:gd name="T70" fmla="*/ 0 w 519"/>
                  <a:gd name="T71" fmla="*/ 0 h 492"/>
                  <a:gd name="T72" fmla="*/ 0 w 519"/>
                  <a:gd name="T73" fmla="*/ 0 h 492"/>
                  <a:gd name="T74" fmla="*/ 0 w 519"/>
                  <a:gd name="T75" fmla="*/ 0 h 492"/>
                  <a:gd name="T76" fmla="*/ 0 w 519"/>
                  <a:gd name="T77" fmla="*/ 0 h 4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492"/>
                  <a:gd name="T119" fmla="*/ 519 w 519"/>
                  <a:gd name="T120" fmla="*/ 492 h 4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492">
                    <a:moveTo>
                      <a:pt x="0" y="70"/>
                    </a:moveTo>
                    <a:lnTo>
                      <a:pt x="27" y="136"/>
                    </a:lnTo>
                    <a:lnTo>
                      <a:pt x="59" y="204"/>
                    </a:lnTo>
                    <a:lnTo>
                      <a:pt x="102" y="280"/>
                    </a:lnTo>
                    <a:lnTo>
                      <a:pt x="151" y="358"/>
                    </a:lnTo>
                    <a:lnTo>
                      <a:pt x="164" y="376"/>
                    </a:lnTo>
                    <a:lnTo>
                      <a:pt x="180" y="393"/>
                    </a:lnTo>
                    <a:lnTo>
                      <a:pt x="192" y="410"/>
                    </a:lnTo>
                    <a:lnTo>
                      <a:pt x="206" y="425"/>
                    </a:lnTo>
                    <a:lnTo>
                      <a:pt x="236" y="453"/>
                    </a:lnTo>
                    <a:lnTo>
                      <a:pt x="266" y="471"/>
                    </a:lnTo>
                    <a:lnTo>
                      <a:pt x="295" y="487"/>
                    </a:lnTo>
                    <a:lnTo>
                      <a:pt x="327" y="492"/>
                    </a:lnTo>
                    <a:lnTo>
                      <a:pt x="427" y="466"/>
                    </a:lnTo>
                    <a:lnTo>
                      <a:pt x="462" y="437"/>
                    </a:lnTo>
                    <a:lnTo>
                      <a:pt x="488" y="402"/>
                    </a:lnTo>
                    <a:lnTo>
                      <a:pt x="515" y="320"/>
                    </a:lnTo>
                    <a:lnTo>
                      <a:pt x="519" y="279"/>
                    </a:lnTo>
                    <a:lnTo>
                      <a:pt x="515" y="238"/>
                    </a:lnTo>
                    <a:lnTo>
                      <a:pt x="491" y="159"/>
                    </a:lnTo>
                    <a:lnTo>
                      <a:pt x="455" y="81"/>
                    </a:lnTo>
                    <a:lnTo>
                      <a:pt x="420" y="23"/>
                    </a:lnTo>
                    <a:lnTo>
                      <a:pt x="404" y="0"/>
                    </a:lnTo>
                    <a:lnTo>
                      <a:pt x="287" y="34"/>
                    </a:lnTo>
                    <a:lnTo>
                      <a:pt x="295" y="44"/>
                    </a:lnTo>
                    <a:lnTo>
                      <a:pt x="317" y="73"/>
                    </a:lnTo>
                    <a:lnTo>
                      <a:pt x="373" y="160"/>
                    </a:lnTo>
                    <a:lnTo>
                      <a:pt x="397" y="258"/>
                    </a:lnTo>
                    <a:lnTo>
                      <a:pt x="383" y="297"/>
                    </a:lnTo>
                    <a:lnTo>
                      <a:pt x="366" y="313"/>
                    </a:lnTo>
                    <a:lnTo>
                      <a:pt x="342" y="324"/>
                    </a:lnTo>
                    <a:lnTo>
                      <a:pt x="288" y="327"/>
                    </a:lnTo>
                    <a:lnTo>
                      <a:pt x="242" y="302"/>
                    </a:lnTo>
                    <a:lnTo>
                      <a:pt x="202" y="259"/>
                    </a:lnTo>
                    <a:lnTo>
                      <a:pt x="168" y="207"/>
                    </a:lnTo>
                    <a:lnTo>
                      <a:pt x="126" y="101"/>
                    </a:lnTo>
                    <a:lnTo>
                      <a:pt x="110" y="51"/>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21" name="Freeform 58"/>
              <p:cNvSpPr>
                <a:spLocks/>
              </p:cNvSpPr>
              <p:nvPr/>
            </p:nvSpPr>
            <p:spPr bwMode="auto">
              <a:xfrm>
                <a:off x="3917" y="3686"/>
                <a:ext cx="188" cy="207"/>
              </a:xfrm>
              <a:custGeom>
                <a:avLst/>
                <a:gdLst>
                  <a:gd name="T0" fmla="*/ 0 w 188"/>
                  <a:gd name="T1" fmla="*/ 0 h 207"/>
                  <a:gd name="T2" fmla="*/ 26 w 188"/>
                  <a:gd name="T3" fmla="*/ 124 h 207"/>
                  <a:gd name="T4" fmla="*/ 108 w 188"/>
                  <a:gd name="T5" fmla="*/ 197 h 207"/>
                  <a:gd name="T6" fmla="*/ 176 w 188"/>
                  <a:gd name="T7" fmla="*/ 184 h 207"/>
                  <a:gd name="T8" fmla="*/ 183 w 188"/>
                  <a:gd name="T9" fmla="*/ 112 h 207"/>
                  <a:gd name="T10" fmla="*/ 145 w 188"/>
                  <a:gd name="T11" fmla="*/ 45 h 207"/>
                  <a:gd name="T12" fmla="*/ 0 60000 65536"/>
                  <a:gd name="T13" fmla="*/ 0 60000 65536"/>
                  <a:gd name="T14" fmla="*/ 0 60000 65536"/>
                  <a:gd name="T15" fmla="*/ 0 60000 65536"/>
                  <a:gd name="T16" fmla="*/ 0 60000 65536"/>
                  <a:gd name="T17" fmla="*/ 0 60000 65536"/>
                  <a:gd name="T18" fmla="*/ 0 w 188"/>
                  <a:gd name="T19" fmla="*/ 0 h 207"/>
                  <a:gd name="T20" fmla="*/ 188 w 188"/>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188" h="207">
                    <a:moveTo>
                      <a:pt x="0" y="0"/>
                    </a:moveTo>
                    <a:cubicBezTo>
                      <a:pt x="4" y="21"/>
                      <a:pt x="8" y="91"/>
                      <a:pt x="26" y="124"/>
                    </a:cubicBezTo>
                    <a:cubicBezTo>
                      <a:pt x="44" y="157"/>
                      <a:pt x="83" y="187"/>
                      <a:pt x="108" y="197"/>
                    </a:cubicBezTo>
                    <a:cubicBezTo>
                      <a:pt x="133" y="207"/>
                      <a:pt x="163" y="198"/>
                      <a:pt x="176" y="184"/>
                    </a:cubicBezTo>
                    <a:cubicBezTo>
                      <a:pt x="188" y="170"/>
                      <a:pt x="188" y="136"/>
                      <a:pt x="183" y="112"/>
                    </a:cubicBezTo>
                    <a:cubicBezTo>
                      <a:pt x="177" y="89"/>
                      <a:pt x="152" y="62"/>
                      <a:pt x="145" y="45"/>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04822" name="Group 59"/>
              <p:cNvGrpSpPr>
                <a:grpSpLocks/>
              </p:cNvGrpSpPr>
              <p:nvPr/>
            </p:nvGrpSpPr>
            <p:grpSpPr bwMode="auto">
              <a:xfrm rot="712304">
                <a:off x="3840" y="2784"/>
                <a:ext cx="768" cy="1296"/>
                <a:chOff x="4011" y="2208"/>
                <a:chExt cx="551" cy="994"/>
              </a:xfrm>
            </p:grpSpPr>
            <p:sp>
              <p:nvSpPr>
                <p:cNvPr id="204823" name="Freeform 60"/>
                <p:cNvSpPr>
                  <a:spLocks/>
                </p:cNvSpPr>
                <p:nvPr/>
              </p:nvSpPr>
              <p:spPr bwMode="auto">
                <a:xfrm>
                  <a:off x="4011" y="2236"/>
                  <a:ext cx="551" cy="966"/>
                </a:xfrm>
                <a:custGeom>
                  <a:avLst/>
                  <a:gdLst>
                    <a:gd name="T0" fmla="*/ 1 w 1102"/>
                    <a:gd name="T1" fmla="*/ 0 h 1933"/>
                    <a:gd name="T2" fmla="*/ 1 w 1102"/>
                    <a:gd name="T3" fmla="*/ 0 h 1933"/>
                    <a:gd name="T4" fmla="*/ 1 w 1102"/>
                    <a:gd name="T5" fmla="*/ 0 h 1933"/>
                    <a:gd name="T6" fmla="*/ 1 w 1102"/>
                    <a:gd name="T7" fmla="*/ 0 h 1933"/>
                    <a:gd name="T8" fmla="*/ 1 w 1102"/>
                    <a:gd name="T9" fmla="*/ 0 h 1933"/>
                    <a:gd name="T10" fmla="*/ 1 w 1102"/>
                    <a:gd name="T11" fmla="*/ 0 h 1933"/>
                    <a:gd name="T12" fmla="*/ 1 w 1102"/>
                    <a:gd name="T13" fmla="*/ 0 h 1933"/>
                    <a:gd name="T14" fmla="*/ 1 w 1102"/>
                    <a:gd name="T15" fmla="*/ 0 h 1933"/>
                    <a:gd name="T16" fmla="*/ 1 w 1102"/>
                    <a:gd name="T17" fmla="*/ 0 h 1933"/>
                    <a:gd name="T18" fmla="*/ 1 w 1102"/>
                    <a:gd name="T19" fmla="*/ 0 h 1933"/>
                    <a:gd name="T20" fmla="*/ 1 w 1102"/>
                    <a:gd name="T21" fmla="*/ 0 h 1933"/>
                    <a:gd name="T22" fmla="*/ 1 w 1102"/>
                    <a:gd name="T23" fmla="*/ 0 h 1933"/>
                    <a:gd name="T24" fmla="*/ 1 w 1102"/>
                    <a:gd name="T25" fmla="*/ 0 h 1933"/>
                    <a:gd name="T26" fmla="*/ 1 w 1102"/>
                    <a:gd name="T27" fmla="*/ 0 h 1933"/>
                    <a:gd name="T28" fmla="*/ 1 w 1102"/>
                    <a:gd name="T29" fmla="*/ 0 h 1933"/>
                    <a:gd name="T30" fmla="*/ 1 w 1102"/>
                    <a:gd name="T31" fmla="*/ 0 h 1933"/>
                    <a:gd name="T32" fmla="*/ 1 w 1102"/>
                    <a:gd name="T33" fmla="*/ 0 h 1933"/>
                    <a:gd name="T34" fmla="*/ 1 w 1102"/>
                    <a:gd name="T35" fmla="*/ 0 h 1933"/>
                    <a:gd name="T36" fmla="*/ 1 w 1102"/>
                    <a:gd name="T37" fmla="*/ 0 h 1933"/>
                    <a:gd name="T38" fmla="*/ 1 w 1102"/>
                    <a:gd name="T39" fmla="*/ 0 h 1933"/>
                    <a:gd name="T40" fmla="*/ 1 w 1102"/>
                    <a:gd name="T41" fmla="*/ 0 h 1933"/>
                    <a:gd name="T42" fmla="*/ 1 w 1102"/>
                    <a:gd name="T43" fmla="*/ 0 h 1933"/>
                    <a:gd name="T44" fmla="*/ 1 w 1102"/>
                    <a:gd name="T45" fmla="*/ 0 h 1933"/>
                    <a:gd name="T46" fmla="*/ 1 w 1102"/>
                    <a:gd name="T47" fmla="*/ 0 h 1933"/>
                    <a:gd name="T48" fmla="*/ 1 w 1102"/>
                    <a:gd name="T49" fmla="*/ 0 h 1933"/>
                    <a:gd name="T50" fmla="*/ 1 w 1102"/>
                    <a:gd name="T51" fmla="*/ 0 h 1933"/>
                    <a:gd name="T52" fmla="*/ 1 w 1102"/>
                    <a:gd name="T53" fmla="*/ 0 h 1933"/>
                    <a:gd name="T54" fmla="*/ 1 w 1102"/>
                    <a:gd name="T55" fmla="*/ 0 h 1933"/>
                    <a:gd name="T56" fmla="*/ 1 w 1102"/>
                    <a:gd name="T57" fmla="*/ 0 h 1933"/>
                    <a:gd name="T58" fmla="*/ 1 w 1102"/>
                    <a:gd name="T59" fmla="*/ 0 h 1933"/>
                    <a:gd name="T60" fmla="*/ 1 w 1102"/>
                    <a:gd name="T61" fmla="*/ 0 h 1933"/>
                    <a:gd name="T62" fmla="*/ 1 w 1102"/>
                    <a:gd name="T63" fmla="*/ 0 h 1933"/>
                    <a:gd name="T64" fmla="*/ 1 w 1102"/>
                    <a:gd name="T65" fmla="*/ 0 h 1933"/>
                    <a:gd name="T66" fmla="*/ 1 w 1102"/>
                    <a:gd name="T67" fmla="*/ 0 h 1933"/>
                    <a:gd name="T68" fmla="*/ 0 w 1102"/>
                    <a:gd name="T69" fmla="*/ 0 h 1933"/>
                    <a:gd name="T70" fmla="*/ 1 w 1102"/>
                    <a:gd name="T71" fmla="*/ 0 h 19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2"/>
                    <a:gd name="T109" fmla="*/ 0 h 1933"/>
                    <a:gd name="T110" fmla="*/ 1102 w 1102"/>
                    <a:gd name="T111" fmla="*/ 1933 h 19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2" h="1933">
                      <a:moveTo>
                        <a:pt x="88" y="1474"/>
                      </a:moveTo>
                      <a:lnTo>
                        <a:pt x="107" y="1411"/>
                      </a:lnTo>
                      <a:lnTo>
                        <a:pt x="117" y="1252"/>
                      </a:lnTo>
                      <a:lnTo>
                        <a:pt x="88" y="899"/>
                      </a:lnTo>
                      <a:lnTo>
                        <a:pt x="81" y="726"/>
                      </a:lnTo>
                      <a:lnTo>
                        <a:pt x="110" y="759"/>
                      </a:lnTo>
                      <a:lnTo>
                        <a:pt x="99" y="620"/>
                      </a:lnTo>
                      <a:lnTo>
                        <a:pt x="208" y="390"/>
                      </a:lnTo>
                      <a:lnTo>
                        <a:pt x="217" y="417"/>
                      </a:lnTo>
                      <a:lnTo>
                        <a:pt x="238" y="345"/>
                      </a:lnTo>
                      <a:lnTo>
                        <a:pt x="413" y="158"/>
                      </a:lnTo>
                      <a:lnTo>
                        <a:pt x="519" y="82"/>
                      </a:lnTo>
                      <a:lnTo>
                        <a:pt x="510" y="129"/>
                      </a:lnTo>
                      <a:lnTo>
                        <a:pt x="582" y="75"/>
                      </a:lnTo>
                      <a:lnTo>
                        <a:pt x="863" y="0"/>
                      </a:lnTo>
                      <a:lnTo>
                        <a:pt x="848" y="23"/>
                      </a:lnTo>
                      <a:lnTo>
                        <a:pt x="925" y="0"/>
                      </a:lnTo>
                      <a:lnTo>
                        <a:pt x="1102" y="17"/>
                      </a:lnTo>
                      <a:lnTo>
                        <a:pt x="951" y="127"/>
                      </a:lnTo>
                      <a:lnTo>
                        <a:pt x="986" y="134"/>
                      </a:lnTo>
                      <a:lnTo>
                        <a:pt x="774" y="347"/>
                      </a:lnTo>
                      <a:lnTo>
                        <a:pt x="736" y="375"/>
                      </a:lnTo>
                      <a:lnTo>
                        <a:pt x="790" y="365"/>
                      </a:lnTo>
                      <a:lnTo>
                        <a:pt x="571" y="557"/>
                      </a:lnTo>
                      <a:lnTo>
                        <a:pt x="460" y="759"/>
                      </a:lnTo>
                      <a:lnTo>
                        <a:pt x="408" y="797"/>
                      </a:lnTo>
                      <a:lnTo>
                        <a:pt x="441" y="795"/>
                      </a:lnTo>
                      <a:lnTo>
                        <a:pt x="375" y="868"/>
                      </a:lnTo>
                      <a:lnTo>
                        <a:pt x="188" y="1245"/>
                      </a:lnTo>
                      <a:lnTo>
                        <a:pt x="142" y="1479"/>
                      </a:lnTo>
                      <a:lnTo>
                        <a:pt x="58" y="1875"/>
                      </a:lnTo>
                      <a:lnTo>
                        <a:pt x="38" y="1908"/>
                      </a:lnTo>
                      <a:lnTo>
                        <a:pt x="24" y="1933"/>
                      </a:lnTo>
                      <a:lnTo>
                        <a:pt x="6" y="1908"/>
                      </a:lnTo>
                      <a:lnTo>
                        <a:pt x="0" y="1866"/>
                      </a:lnTo>
                      <a:lnTo>
                        <a:pt x="88" y="1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24" name="Freeform 61"/>
                <p:cNvSpPr>
                  <a:spLocks/>
                </p:cNvSpPr>
                <p:nvPr/>
              </p:nvSpPr>
              <p:spPr bwMode="auto">
                <a:xfrm>
                  <a:off x="4017" y="2244"/>
                  <a:ext cx="519" cy="945"/>
                </a:xfrm>
                <a:custGeom>
                  <a:avLst/>
                  <a:gdLst>
                    <a:gd name="T0" fmla="*/ 1 w 1037"/>
                    <a:gd name="T1" fmla="*/ 1 h 1889"/>
                    <a:gd name="T2" fmla="*/ 1 w 1037"/>
                    <a:gd name="T3" fmla="*/ 1 h 1889"/>
                    <a:gd name="T4" fmla="*/ 1 w 1037"/>
                    <a:gd name="T5" fmla="*/ 1 h 1889"/>
                    <a:gd name="T6" fmla="*/ 1 w 1037"/>
                    <a:gd name="T7" fmla="*/ 1 h 1889"/>
                    <a:gd name="T8" fmla="*/ 1 w 1037"/>
                    <a:gd name="T9" fmla="*/ 1 h 1889"/>
                    <a:gd name="T10" fmla="*/ 1 w 1037"/>
                    <a:gd name="T11" fmla="*/ 1 h 1889"/>
                    <a:gd name="T12" fmla="*/ 1 w 1037"/>
                    <a:gd name="T13" fmla="*/ 1 h 1889"/>
                    <a:gd name="T14" fmla="*/ 1 w 1037"/>
                    <a:gd name="T15" fmla="*/ 1 h 1889"/>
                    <a:gd name="T16" fmla="*/ 1 w 1037"/>
                    <a:gd name="T17" fmla="*/ 1 h 1889"/>
                    <a:gd name="T18" fmla="*/ 1 w 1037"/>
                    <a:gd name="T19" fmla="*/ 1 h 1889"/>
                    <a:gd name="T20" fmla="*/ 1 w 1037"/>
                    <a:gd name="T21" fmla="*/ 1 h 1889"/>
                    <a:gd name="T22" fmla="*/ 1 w 1037"/>
                    <a:gd name="T23" fmla="*/ 1 h 1889"/>
                    <a:gd name="T24" fmla="*/ 1 w 1037"/>
                    <a:gd name="T25" fmla="*/ 1 h 1889"/>
                    <a:gd name="T26" fmla="*/ 1 w 1037"/>
                    <a:gd name="T27" fmla="*/ 1 h 1889"/>
                    <a:gd name="T28" fmla="*/ 1 w 1037"/>
                    <a:gd name="T29" fmla="*/ 1 h 1889"/>
                    <a:gd name="T30" fmla="*/ 1 w 1037"/>
                    <a:gd name="T31" fmla="*/ 1 h 1889"/>
                    <a:gd name="T32" fmla="*/ 1 w 1037"/>
                    <a:gd name="T33" fmla="*/ 1 h 1889"/>
                    <a:gd name="T34" fmla="*/ 1 w 1037"/>
                    <a:gd name="T35" fmla="*/ 0 h 1889"/>
                    <a:gd name="T36" fmla="*/ 1 w 1037"/>
                    <a:gd name="T37" fmla="*/ 1 h 1889"/>
                    <a:gd name="T38" fmla="*/ 1 w 1037"/>
                    <a:gd name="T39" fmla="*/ 1 h 1889"/>
                    <a:gd name="T40" fmla="*/ 1 w 1037"/>
                    <a:gd name="T41" fmla="*/ 1 h 1889"/>
                    <a:gd name="T42" fmla="*/ 1 w 1037"/>
                    <a:gd name="T43" fmla="*/ 1 h 1889"/>
                    <a:gd name="T44" fmla="*/ 1 w 1037"/>
                    <a:gd name="T45" fmla="*/ 1 h 1889"/>
                    <a:gd name="T46" fmla="*/ 1 w 1037"/>
                    <a:gd name="T47" fmla="*/ 1 h 1889"/>
                    <a:gd name="T48" fmla="*/ 1 w 1037"/>
                    <a:gd name="T49" fmla="*/ 1 h 1889"/>
                    <a:gd name="T50" fmla="*/ 1 w 1037"/>
                    <a:gd name="T51" fmla="*/ 1 h 1889"/>
                    <a:gd name="T52" fmla="*/ 1 w 1037"/>
                    <a:gd name="T53" fmla="*/ 1 h 1889"/>
                    <a:gd name="T54" fmla="*/ 1 w 1037"/>
                    <a:gd name="T55" fmla="*/ 1 h 1889"/>
                    <a:gd name="T56" fmla="*/ 1 w 1037"/>
                    <a:gd name="T57" fmla="*/ 1 h 1889"/>
                    <a:gd name="T58" fmla="*/ 1 w 1037"/>
                    <a:gd name="T59" fmla="*/ 1 h 1889"/>
                    <a:gd name="T60" fmla="*/ 1 w 1037"/>
                    <a:gd name="T61" fmla="*/ 1 h 1889"/>
                    <a:gd name="T62" fmla="*/ 1 w 1037"/>
                    <a:gd name="T63" fmla="*/ 1 h 1889"/>
                    <a:gd name="T64" fmla="*/ 0 w 1037"/>
                    <a:gd name="T65" fmla="*/ 1 h 1889"/>
                    <a:gd name="T66" fmla="*/ 1 w 1037"/>
                    <a:gd name="T67" fmla="*/ 1 h 18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7"/>
                    <a:gd name="T103" fmla="*/ 0 h 1889"/>
                    <a:gd name="T104" fmla="*/ 1037 w 1037"/>
                    <a:gd name="T105" fmla="*/ 1889 h 18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7" h="1889">
                      <a:moveTo>
                        <a:pt x="92" y="1457"/>
                      </a:moveTo>
                      <a:lnTo>
                        <a:pt x="106" y="1378"/>
                      </a:lnTo>
                      <a:lnTo>
                        <a:pt x="115" y="1237"/>
                      </a:lnTo>
                      <a:lnTo>
                        <a:pt x="106" y="1073"/>
                      </a:lnTo>
                      <a:lnTo>
                        <a:pt x="86" y="830"/>
                      </a:lnTo>
                      <a:lnTo>
                        <a:pt x="84" y="758"/>
                      </a:lnTo>
                      <a:lnTo>
                        <a:pt x="111" y="780"/>
                      </a:lnTo>
                      <a:lnTo>
                        <a:pt x="104" y="610"/>
                      </a:lnTo>
                      <a:lnTo>
                        <a:pt x="192" y="416"/>
                      </a:lnTo>
                      <a:lnTo>
                        <a:pt x="211" y="447"/>
                      </a:lnTo>
                      <a:lnTo>
                        <a:pt x="240" y="344"/>
                      </a:lnTo>
                      <a:lnTo>
                        <a:pt x="409" y="150"/>
                      </a:lnTo>
                      <a:lnTo>
                        <a:pt x="479" y="103"/>
                      </a:lnTo>
                      <a:lnTo>
                        <a:pt x="479" y="153"/>
                      </a:lnTo>
                      <a:lnTo>
                        <a:pt x="578" y="71"/>
                      </a:lnTo>
                      <a:lnTo>
                        <a:pt x="817" y="6"/>
                      </a:lnTo>
                      <a:lnTo>
                        <a:pt x="812" y="28"/>
                      </a:lnTo>
                      <a:lnTo>
                        <a:pt x="914" y="0"/>
                      </a:lnTo>
                      <a:lnTo>
                        <a:pt x="1037" y="9"/>
                      </a:lnTo>
                      <a:lnTo>
                        <a:pt x="895" y="120"/>
                      </a:lnTo>
                      <a:lnTo>
                        <a:pt x="925" y="134"/>
                      </a:lnTo>
                      <a:lnTo>
                        <a:pt x="675" y="370"/>
                      </a:lnTo>
                      <a:lnTo>
                        <a:pt x="706" y="382"/>
                      </a:lnTo>
                      <a:lnTo>
                        <a:pt x="531" y="537"/>
                      </a:lnTo>
                      <a:lnTo>
                        <a:pt x="425" y="735"/>
                      </a:lnTo>
                      <a:lnTo>
                        <a:pt x="350" y="803"/>
                      </a:lnTo>
                      <a:lnTo>
                        <a:pt x="376" y="808"/>
                      </a:lnTo>
                      <a:lnTo>
                        <a:pt x="335" y="860"/>
                      </a:lnTo>
                      <a:lnTo>
                        <a:pt x="161" y="1217"/>
                      </a:lnTo>
                      <a:lnTo>
                        <a:pt x="111" y="1468"/>
                      </a:lnTo>
                      <a:lnTo>
                        <a:pt x="32" y="1842"/>
                      </a:lnTo>
                      <a:lnTo>
                        <a:pt x="9" y="1889"/>
                      </a:lnTo>
                      <a:lnTo>
                        <a:pt x="0" y="1849"/>
                      </a:lnTo>
                      <a:lnTo>
                        <a:pt x="92" y="1457"/>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25" name="Freeform 62"/>
                <p:cNvSpPr>
                  <a:spLocks/>
                </p:cNvSpPr>
                <p:nvPr/>
              </p:nvSpPr>
              <p:spPr bwMode="auto">
                <a:xfrm>
                  <a:off x="4105" y="2857"/>
                  <a:ext cx="43" cy="62"/>
                </a:xfrm>
                <a:custGeom>
                  <a:avLst/>
                  <a:gdLst>
                    <a:gd name="T0" fmla="*/ 1 w 85"/>
                    <a:gd name="T1" fmla="*/ 0 h 123"/>
                    <a:gd name="T2" fmla="*/ 0 w 85"/>
                    <a:gd name="T3" fmla="*/ 1 h 123"/>
                    <a:gd name="T4" fmla="*/ 1 w 85"/>
                    <a:gd name="T5" fmla="*/ 1 h 123"/>
                    <a:gd name="T6" fmla="*/ 1 w 85"/>
                    <a:gd name="T7" fmla="*/ 1 h 123"/>
                    <a:gd name="T8" fmla="*/ 1 w 85"/>
                    <a:gd name="T9" fmla="*/ 0 h 123"/>
                    <a:gd name="T10" fmla="*/ 0 60000 65536"/>
                    <a:gd name="T11" fmla="*/ 0 60000 65536"/>
                    <a:gd name="T12" fmla="*/ 0 60000 65536"/>
                    <a:gd name="T13" fmla="*/ 0 60000 65536"/>
                    <a:gd name="T14" fmla="*/ 0 60000 65536"/>
                    <a:gd name="T15" fmla="*/ 0 w 85"/>
                    <a:gd name="T16" fmla="*/ 0 h 123"/>
                    <a:gd name="T17" fmla="*/ 85 w 85"/>
                    <a:gd name="T18" fmla="*/ 123 h 123"/>
                  </a:gdLst>
                  <a:ahLst/>
                  <a:cxnLst>
                    <a:cxn ang="T10">
                      <a:pos x="T0" y="T1"/>
                    </a:cxn>
                    <a:cxn ang="T11">
                      <a:pos x="T2" y="T3"/>
                    </a:cxn>
                    <a:cxn ang="T12">
                      <a:pos x="T4" y="T5"/>
                    </a:cxn>
                    <a:cxn ang="T13">
                      <a:pos x="T6" y="T7"/>
                    </a:cxn>
                    <a:cxn ang="T14">
                      <a:pos x="T8" y="T9"/>
                    </a:cxn>
                  </a:cxnLst>
                  <a:rect l="T15" t="T16" r="T17" b="T18"/>
                  <a:pathLst>
                    <a:path w="85" h="123">
                      <a:moveTo>
                        <a:pt x="22" y="0"/>
                      </a:moveTo>
                      <a:lnTo>
                        <a:pt x="0" y="112"/>
                      </a:lnTo>
                      <a:lnTo>
                        <a:pt x="85" y="123"/>
                      </a:lnTo>
                      <a:lnTo>
                        <a:pt x="27" y="10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04826" name="Group 63"/>
                <p:cNvGrpSpPr>
                  <a:grpSpLocks/>
                </p:cNvGrpSpPr>
                <p:nvPr/>
              </p:nvGrpSpPr>
              <p:grpSpPr bwMode="auto">
                <a:xfrm>
                  <a:off x="4040" y="2208"/>
                  <a:ext cx="510" cy="677"/>
                  <a:chOff x="4040" y="2208"/>
                  <a:chExt cx="510" cy="677"/>
                </a:xfrm>
              </p:grpSpPr>
              <p:sp>
                <p:nvSpPr>
                  <p:cNvPr id="204827" name="Freeform 64"/>
                  <p:cNvSpPr>
                    <a:spLocks/>
                  </p:cNvSpPr>
                  <p:nvPr/>
                </p:nvSpPr>
                <p:spPr bwMode="auto">
                  <a:xfrm>
                    <a:off x="4097" y="2312"/>
                    <a:ext cx="328" cy="507"/>
                  </a:xfrm>
                  <a:custGeom>
                    <a:avLst/>
                    <a:gdLst>
                      <a:gd name="T0" fmla="*/ 0 w 656"/>
                      <a:gd name="T1" fmla="*/ 0 h 1016"/>
                      <a:gd name="T2" fmla="*/ 1 w 656"/>
                      <a:gd name="T3" fmla="*/ 0 h 1016"/>
                      <a:gd name="T4" fmla="*/ 1 w 656"/>
                      <a:gd name="T5" fmla="*/ 0 h 1016"/>
                      <a:gd name="T6" fmla="*/ 1 w 656"/>
                      <a:gd name="T7" fmla="*/ 0 h 1016"/>
                      <a:gd name="T8" fmla="*/ 1 w 656"/>
                      <a:gd name="T9" fmla="*/ 0 h 1016"/>
                      <a:gd name="T10" fmla="*/ 1 w 656"/>
                      <a:gd name="T11" fmla="*/ 0 h 1016"/>
                      <a:gd name="T12" fmla="*/ 1 w 656"/>
                      <a:gd name="T13" fmla="*/ 0 h 1016"/>
                      <a:gd name="T14" fmla="*/ 1 w 656"/>
                      <a:gd name="T15" fmla="*/ 0 h 1016"/>
                      <a:gd name="T16" fmla="*/ 1 w 656"/>
                      <a:gd name="T17" fmla="*/ 0 h 1016"/>
                      <a:gd name="T18" fmla="*/ 1 w 656"/>
                      <a:gd name="T19" fmla="*/ 0 h 1016"/>
                      <a:gd name="T20" fmla="*/ 1 w 656"/>
                      <a:gd name="T21" fmla="*/ 0 h 1016"/>
                      <a:gd name="T22" fmla="*/ 1 w 656"/>
                      <a:gd name="T23" fmla="*/ 0 h 1016"/>
                      <a:gd name="T24" fmla="*/ 1 w 656"/>
                      <a:gd name="T25" fmla="*/ 0 h 1016"/>
                      <a:gd name="T26" fmla="*/ 1 w 656"/>
                      <a:gd name="T27" fmla="*/ 0 h 1016"/>
                      <a:gd name="T28" fmla="*/ 1 w 656"/>
                      <a:gd name="T29" fmla="*/ 0 h 1016"/>
                      <a:gd name="T30" fmla="*/ 1 w 656"/>
                      <a:gd name="T31" fmla="*/ 0 h 1016"/>
                      <a:gd name="T32" fmla="*/ 1 w 656"/>
                      <a:gd name="T33" fmla="*/ 0 h 1016"/>
                      <a:gd name="T34" fmla="*/ 1 w 656"/>
                      <a:gd name="T35" fmla="*/ 0 h 1016"/>
                      <a:gd name="T36" fmla="*/ 1 w 656"/>
                      <a:gd name="T37" fmla="*/ 0 h 1016"/>
                      <a:gd name="T38" fmla="*/ 1 w 656"/>
                      <a:gd name="T39" fmla="*/ 0 h 1016"/>
                      <a:gd name="T40" fmla="*/ 1 w 656"/>
                      <a:gd name="T41" fmla="*/ 0 h 1016"/>
                      <a:gd name="T42" fmla="*/ 1 w 656"/>
                      <a:gd name="T43" fmla="*/ 0 h 1016"/>
                      <a:gd name="T44" fmla="*/ 1 w 656"/>
                      <a:gd name="T45" fmla="*/ 0 h 1016"/>
                      <a:gd name="T46" fmla="*/ 1 w 656"/>
                      <a:gd name="T47" fmla="*/ 0 h 1016"/>
                      <a:gd name="T48" fmla="*/ 1 w 656"/>
                      <a:gd name="T49" fmla="*/ 0 h 1016"/>
                      <a:gd name="T50" fmla="*/ 1 w 656"/>
                      <a:gd name="T51" fmla="*/ 0 h 1016"/>
                      <a:gd name="T52" fmla="*/ 1 w 656"/>
                      <a:gd name="T53" fmla="*/ 0 h 1016"/>
                      <a:gd name="T54" fmla="*/ 1 w 656"/>
                      <a:gd name="T55" fmla="*/ 0 h 1016"/>
                      <a:gd name="T56" fmla="*/ 1 w 656"/>
                      <a:gd name="T57" fmla="*/ 0 h 1016"/>
                      <a:gd name="T58" fmla="*/ 1 w 656"/>
                      <a:gd name="T59" fmla="*/ 0 h 1016"/>
                      <a:gd name="T60" fmla="*/ 1 w 656"/>
                      <a:gd name="T61" fmla="*/ 0 h 1016"/>
                      <a:gd name="T62" fmla="*/ 1 w 656"/>
                      <a:gd name="T63" fmla="*/ 0 h 1016"/>
                      <a:gd name="T64" fmla="*/ 1 w 656"/>
                      <a:gd name="T65" fmla="*/ 0 h 1016"/>
                      <a:gd name="T66" fmla="*/ 1 w 656"/>
                      <a:gd name="T67" fmla="*/ 0 h 1016"/>
                      <a:gd name="T68" fmla="*/ 1 w 656"/>
                      <a:gd name="T69" fmla="*/ 0 h 1016"/>
                      <a:gd name="T70" fmla="*/ 1 w 656"/>
                      <a:gd name="T71" fmla="*/ 0 h 1016"/>
                      <a:gd name="T72" fmla="*/ 1 w 656"/>
                      <a:gd name="T73" fmla="*/ 0 h 1016"/>
                      <a:gd name="T74" fmla="*/ 1 w 656"/>
                      <a:gd name="T75" fmla="*/ 0 h 1016"/>
                      <a:gd name="T76" fmla="*/ 1 w 656"/>
                      <a:gd name="T77" fmla="*/ 0 h 1016"/>
                      <a:gd name="T78" fmla="*/ 1 w 656"/>
                      <a:gd name="T79" fmla="*/ 0 h 1016"/>
                      <a:gd name="T80" fmla="*/ 1 w 656"/>
                      <a:gd name="T81" fmla="*/ 0 h 1016"/>
                      <a:gd name="T82" fmla="*/ 0 w 656"/>
                      <a:gd name="T83" fmla="*/ 0 h 1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6"/>
                      <a:gd name="T127" fmla="*/ 0 h 1016"/>
                      <a:gd name="T128" fmla="*/ 656 w 656"/>
                      <a:gd name="T129" fmla="*/ 1016 h 1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6" h="1016">
                        <a:moveTo>
                          <a:pt x="0" y="1016"/>
                        </a:moveTo>
                        <a:lnTo>
                          <a:pt x="106" y="642"/>
                        </a:lnTo>
                        <a:lnTo>
                          <a:pt x="316" y="252"/>
                        </a:lnTo>
                        <a:lnTo>
                          <a:pt x="482" y="95"/>
                        </a:lnTo>
                        <a:lnTo>
                          <a:pt x="656" y="0"/>
                        </a:lnTo>
                        <a:lnTo>
                          <a:pt x="615" y="73"/>
                        </a:lnTo>
                        <a:lnTo>
                          <a:pt x="585" y="66"/>
                        </a:lnTo>
                        <a:lnTo>
                          <a:pt x="570" y="118"/>
                        </a:lnTo>
                        <a:lnTo>
                          <a:pt x="540" y="106"/>
                        </a:lnTo>
                        <a:lnTo>
                          <a:pt x="538" y="160"/>
                        </a:lnTo>
                        <a:lnTo>
                          <a:pt x="482" y="147"/>
                        </a:lnTo>
                        <a:lnTo>
                          <a:pt x="491" y="194"/>
                        </a:lnTo>
                        <a:lnTo>
                          <a:pt x="434" y="183"/>
                        </a:lnTo>
                        <a:lnTo>
                          <a:pt x="441" y="246"/>
                        </a:lnTo>
                        <a:lnTo>
                          <a:pt x="377" y="243"/>
                        </a:lnTo>
                        <a:lnTo>
                          <a:pt x="399" y="309"/>
                        </a:lnTo>
                        <a:lnTo>
                          <a:pt x="345" y="313"/>
                        </a:lnTo>
                        <a:lnTo>
                          <a:pt x="370" y="356"/>
                        </a:lnTo>
                        <a:lnTo>
                          <a:pt x="293" y="370"/>
                        </a:lnTo>
                        <a:lnTo>
                          <a:pt x="313" y="403"/>
                        </a:lnTo>
                        <a:lnTo>
                          <a:pt x="266" y="422"/>
                        </a:lnTo>
                        <a:lnTo>
                          <a:pt x="295" y="464"/>
                        </a:lnTo>
                        <a:lnTo>
                          <a:pt x="241" y="483"/>
                        </a:lnTo>
                        <a:lnTo>
                          <a:pt x="266" y="525"/>
                        </a:lnTo>
                        <a:lnTo>
                          <a:pt x="205" y="550"/>
                        </a:lnTo>
                        <a:lnTo>
                          <a:pt x="232" y="577"/>
                        </a:lnTo>
                        <a:lnTo>
                          <a:pt x="176" y="604"/>
                        </a:lnTo>
                        <a:lnTo>
                          <a:pt x="201" y="624"/>
                        </a:lnTo>
                        <a:lnTo>
                          <a:pt x="162" y="646"/>
                        </a:lnTo>
                        <a:lnTo>
                          <a:pt x="167" y="665"/>
                        </a:lnTo>
                        <a:lnTo>
                          <a:pt x="122" y="681"/>
                        </a:lnTo>
                        <a:lnTo>
                          <a:pt x="139" y="710"/>
                        </a:lnTo>
                        <a:lnTo>
                          <a:pt x="113" y="726"/>
                        </a:lnTo>
                        <a:lnTo>
                          <a:pt x="135" y="752"/>
                        </a:lnTo>
                        <a:lnTo>
                          <a:pt x="106" y="761"/>
                        </a:lnTo>
                        <a:lnTo>
                          <a:pt x="122" y="786"/>
                        </a:lnTo>
                        <a:lnTo>
                          <a:pt x="88" y="802"/>
                        </a:lnTo>
                        <a:lnTo>
                          <a:pt x="99" y="822"/>
                        </a:lnTo>
                        <a:lnTo>
                          <a:pt x="68" y="847"/>
                        </a:lnTo>
                        <a:lnTo>
                          <a:pt x="85" y="860"/>
                        </a:lnTo>
                        <a:lnTo>
                          <a:pt x="61" y="879"/>
                        </a:lnTo>
                        <a:lnTo>
                          <a:pt x="0" y="10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28" name="Freeform 65"/>
                  <p:cNvSpPr>
                    <a:spLocks/>
                  </p:cNvSpPr>
                  <p:nvPr/>
                </p:nvSpPr>
                <p:spPr bwMode="auto">
                  <a:xfrm>
                    <a:off x="4082" y="2291"/>
                    <a:ext cx="291" cy="478"/>
                  </a:xfrm>
                  <a:custGeom>
                    <a:avLst/>
                    <a:gdLst>
                      <a:gd name="T0" fmla="*/ 1 w 582"/>
                      <a:gd name="T1" fmla="*/ 1 h 955"/>
                      <a:gd name="T2" fmla="*/ 0 w 582"/>
                      <a:gd name="T3" fmla="*/ 1 h 955"/>
                      <a:gd name="T4" fmla="*/ 1 w 582"/>
                      <a:gd name="T5" fmla="*/ 1 h 955"/>
                      <a:gd name="T6" fmla="*/ 1 w 582"/>
                      <a:gd name="T7" fmla="*/ 1 h 955"/>
                      <a:gd name="T8" fmla="*/ 1 w 582"/>
                      <a:gd name="T9" fmla="*/ 1 h 955"/>
                      <a:gd name="T10" fmla="*/ 1 w 582"/>
                      <a:gd name="T11" fmla="*/ 1 h 955"/>
                      <a:gd name="T12" fmla="*/ 1 w 582"/>
                      <a:gd name="T13" fmla="*/ 1 h 955"/>
                      <a:gd name="T14" fmla="*/ 1 w 582"/>
                      <a:gd name="T15" fmla="*/ 1 h 955"/>
                      <a:gd name="T16" fmla="*/ 1 w 582"/>
                      <a:gd name="T17" fmla="*/ 1 h 955"/>
                      <a:gd name="T18" fmla="*/ 1 w 582"/>
                      <a:gd name="T19" fmla="*/ 1 h 955"/>
                      <a:gd name="T20" fmla="*/ 1 w 582"/>
                      <a:gd name="T21" fmla="*/ 1 h 955"/>
                      <a:gd name="T22" fmla="*/ 1 w 582"/>
                      <a:gd name="T23" fmla="*/ 1 h 955"/>
                      <a:gd name="T24" fmla="*/ 1 w 582"/>
                      <a:gd name="T25" fmla="*/ 1 h 955"/>
                      <a:gd name="T26" fmla="*/ 1 w 582"/>
                      <a:gd name="T27" fmla="*/ 1 h 955"/>
                      <a:gd name="T28" fmla="*/ 1 w 582"/>
                      <a:gd name="T29" fmla="*/ 1 h 955"/>
                      <a:gd name="T30" fmla="*/ 1 w 582"/>
                      <a:gd name="T31" fmla="*/ 1 h 955"/>
                      <a:gd name="T32" fmla="*/ 1 w 582"/>
                      <a:gd name="T33" fmla="*/ 1 h 955"/>
                      <a:gd name="T34" fmla="*/ 1 w 582"/>
                      <a:gd name="T35" fmla="*/ 1 h 955"/>
                      <a:gd name="T36" fmla="*/ 1 w 582"/>
                      <a:gd name="T37" fmla="*/ 1 h 955"/>
                      <a:gd name="T38" fmla="*/ 1 w 582"/>
                      <a:gd name="T39" fmla="*/ 1 h 955"/>
                      <a:gd name="T40" fmla="*/ 1 w 582"/>
                      <a:gd name="T41" fmla="*/ 1 h 955"/>
                      <a:gd name="T42" fmla="*/ 1 w 582"/>
                      <a:gd name="T43" fmla="*/ 1 h 955"/>
                      <a:gd name="T44" fmla="*/ 1 w 582"/>
                      <a:gd name="T45" fmla="*/ 1 h 955"/>
                      <a:gd name="T46" fmla="*/ 1 w 582"/>
                      <a:gd name="T47" fmla="*/ 1 h 955"/>
                      <a:gd name="T48" fmla="*/ 1 w 582"/>
                      <a:gd name="T49" fmla="*/ 1 h 955"/>
                      <a:gd name="T50" fmla="*/ 1 w 582"/>
                      <a:gd name="T51" fmla="*/ 0 h 955"/>
                      <a:gd name="T52" fmla="*/ 1 w 582"/>
                      <a:gd name="T53" fmla="*/ 1 h 955"/>
                      <a:gd name="T54" fmla="*/ 1 w 582"/>
                      <a:gd name="T55" fmla="*/ 1 h 955"/>
                      <a:gd name="T56" fmla="*/ 1 w 582"/>
                      <a:gd name="T57" fmla="*/ 1 h 955"/>
                      <a:gd name="T58" fmla="*/ 1 w 582"/>
                      <a:gd name="T59" fmla="*/ 1 h 955"/>
                      <a:gd name="T60" fmla="*/ 1 w 582"/>
                      <a:gd name="T61" fmla="*/ 1 h 9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82"/>
                      <a:gd name="T94" fmla="*/ 0 h 955"/>
                      <a:gd name="T95" fmla="*/ 582 w 582"/>
                      <a:gd name="T96" fmla="*/ 955 h 9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82" h="955">
                        <a:moveTo>
                          <a:pt x="2" y="955"/>
                        </a:moveTo>
                        <a:lnTo>
                          <a:pt x="0" y="801"/>
                        </a:lnTo>
                        <a:lnTo>
                          <a:pt x="21" y="790"/>
                        </a:lnTo>
                        <a:lnTo>
                          <a:pt x="16" y="702"/>
                        </a:lnTo>
                        <a:lnTo>
                          <a:pt x="44" y="684"/>
                        </a:lnTo>
                        <a:lnTo>
                          <a:pt x="39" y="596"/>
                        </a:lnTo>
                        <a:lnTo>
                          <a:pt x="68" y="596"/>
                        </a:lnTo>
                        <a:lnTo>
                          <a:pt x="70" y="491"/>
                        </a:lnTo>
                        <a:lnTo>
                          <a:pt x="118" y="504"/>
                        </a:lnTo>
                        <a:lnTo>
                          <a:pt x="103" y="403"/>
                        </a:lnTo>
                        <a:lnTo>
                          <a:pt x="163" y="429"/>
                        </a:lnTo>
                        <a:lnTo>
                          <a:pt x="150" y="315"/>
                        </a:lnTo>
                        <a:lnTo>
                          <a:pt x="202" y="335"/>
                        </a:lnTo>
                        <a:lnTo>
                          <a:pt x="190" y="231"/>
                        </a:lnTo>
                        <a:lnTo>
                          <a:pt x="251" y="261"/>
                        </a:lnTo>
                        <a:lnTo>
                          <a:pt x="251" y="153"/>
                        </a:lnTo>
                        <a:lnTo>
                          <a:pt x="303" y="198"/>
                        </a:lnTo>
                        <a:lnTo>
                          <a:pt x="316" y="149"/>
                        </a:lnTo>
                        <a:lnTo>
                          <a:pt x="363" y="155"/>
                        </a:lnTo>
                        <a:lnTo>
                          <a:pt x="370" y="104"/>
                        </a:lnTo>
                        <a:lnTo>
                          <a:pt x="413" y="117"/>
                        </a:lnTo>
                        <a:lnTo>
                          <a:pt x="415" y="47"/>
                        </a:lnTo>
                        <a:lnTo>
                          <a:pt x="467" y="76"/>
                        </a:lnTo>
                        <a:lnTo>
                          <a:pt x="488" y="14"/>
                        </a:lnTo>
                        <a:lnTo>
                          <a:pt x="519" y="43"/>
                        </a:lnTo>
                        <a:lnTo>
                          <a:pt x="532" y="0"/>
                        </a:lnTo>
                        <a:lnTo>
                          <a:pt x="582" y="33"/>
                        </a:lnTo>
                        <a:lnTo>
                          <a:pt x="445" y="111"/>
                        </a:lnTo>
                        <a:lnTo>
                          <a:pt x="289" y="266"/>
                        </a:lnTo>
                        <a:lnTo>
                          <a:pt x="63" y="691"/>
                        </a:lnTo>
                        <a:lnTo>
                          <a:pt x="2" y="9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29" name="Freeform 66"/>
                  <p:cNvSpPr>
                    <a:spLocks/>
                  </p:cNvSpPr>
                  <p:nvPr/>
                </p:nvSpPr>
                <p:spPr bwMode="auto">
                  <a:xfrm>
                    <a:off x="4091" y="2531"/>
                    <a:ext cx="91" cy="264"/>
                  </a:xfrm>
                  <a:custGeom>
                    <a:avLst/>
                    <a:gdLst>
                      <a:gd name="T0" fmla="*/ 0 w 181"/>
                      <a:gd name="T1" fmla="*/ 1 h 527"/>
                      <a:gd name="T2" fmla="*/ 1 w 181"/>
                      <a:gd name="T3" fmla="*/ 1 h 527"/>
                      <a:gd name="T4" fmla="*/ 1 w 181"/>
                      <a:gd name="T5" fmla="*/ 0 h 527"/>
                      <a:gd name="T6" fmla="*/ 1 w 181"/>
                      <a:gd name="T7" fmla="*/ 1 h 527"/>
                      <a:gd name="T8" fmla="*/ 0 w 181"/>
                      <a:gd name="T9" fmla="*/ 1 h 527"/>
                      <a:gd name="T10" fmla="*/ 0 60000 65536"/>
                      <a:gd name="T11" fmla="*/ 0 60000 65536"/>
                      <a:gd name="T12" fmla="*/ 0 60000 65536"/>
                      <a:gd name="T13" fmla="*/ 0 60000 65536"/>
                      <a:gd name="T14" fmla="*/ 0 60000 65536"/>
                      <a:gd name="T15" fmla="*/ 0 w 181"/>
                      <a:gd name="T16" fmla="*/ 0 h 527"/>
                      <a:gd name="T17" fmla="*/ 181 w 181"/>
                      <a:gd name="T18" fmla="*/ 527 h 527"/>
                    </a:gdLst>
                    <a:ahLst/>
                    <a:cxnLst>
                      <a:cxn ang="T10">
                        <a:pos x="T0" y="T1"/>
                      </a:cxn>
                      <a:cxn ang="T11">
                        <a:pos x="T2" y="T3"/>
                      </a:cxn>
                      <a:cxn ang="T12">
                        <a:pos x="T4" y="T5"/>
                      </a:cxn>
                      <a:cxn ang="T13">
                        <a:pos x="T6" y="T7"/>
                      </a:cxn>
                      <a:cxn ang="T14">
                        <a:pos x="T8" y="T9"/>
                      </a:cxn>
                    </a:cxnLst>
                    <a:rect l="T15" t="T16" r="T17" b="T18"/>
                    <a:pathLst>
                      <a:path w="181" h="527">
                        <a:moveTo>
                          <a:pt x="0" y="527"/>
                        </a:moveTo>
                        <a:lnTo>
                          <a:pt x="59" y="226"/>
                        </a:lnTo>
                        <a:lnTo>
                          <a:pt x="181" y="0"/>
                        </a:lnTo>
                        <a:lnTo>
                          <a:pt x="75" y="245"/>
                        </a:lnTo>
                        <a:lnTo>
                          <a:pt x="0" y="527"/>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0" name="Freeform 67"/>
                  <p:cNvSpPr>
                    <a:spLocks/>
                  </p:cNvSpPr>
                  <p:nvPr/>
                </p:nvSpPr>
                <p:spPr bwMode="auto">
                  <a:xfrm>
                    <a:off x="4228" y="2283"/>
                    <a:ext cx="218" cy="163"/>
                  </a:xfrm>
                  <a:custGeom>
                    <a:avLst/>
                    <a:gdLst>
                      <a:gd name="T0" fmla="*/ 0 w 436"/>
                      <a:gd name="T1" fmla="*/ 1 h 325"/>
                      <a:gd name="T2" fmla="*/ 1 w 436"/>
                      <a:gd name="T3" fmla="*/ 1 h 325"/>
                      <a:gd name="T4" fmla="*/ 1 w 436"/>
                      <a:gd name="T5" fmla="*/ 0 h 325"/>
                      <a:gd name="T6" fmla="*/ 1 w 436"/>
                      <a:gd name="T7" fmla="*/ 1 h 325"/>
                      <a:gd name="T8" fmla="*/ 0 w 436"/>
                      <a:gd name="T9" fmla="*/ 1 h 325"/>
                      <a:gd name="T10" fmla="*/ 0 60000 65536"/>
                      <a:gd name="T11" fmla="*/ 0 60000 65536"/>
                      <a:gd name="T12" fmla="*/ 0 60000 65536"/>
                      <a:gd name="T13" fmla="*/ 0 60000 65536"/>
                      <a:gd name="T14" fmla="*/ 0 60000 65536"/>
                      <a:gd name="T15" fmla="*/ 0 w 436"/>
                      <a:gd name="T16" fmla="*/ 0 h 325"/>
                      <a:gd name="T17" fmla="*/ 436 w 436"/>
                      <a:gd name="T18" fmla="*/ 325 h 325"/>
                    </a:gdLst>
                    <a:ahLst/>
                    <a:cxnLst>
                      <a:cxn ang="T10">
                        <a:pos x="T0" y="T1"/>
                      </a:cxn>
                      <a:cxn ang="T11">
                        <a:pos x="T2" y="T3"/>
                      </a:cxn>
                      <a:cxn ang="T12">
                        <a:pos x="T4" y="T5"/>
                      </a:cxn>
                      <a:cxn ang="T13">
                        <a:pos x="T6" y="T7"/>
                      </a:cxn>
                      <a:cxn ang="T14">
                        <a:pos x="T8" y="T9"/>
                      </a:cxn>
                    </a:cxnLst>
                    <a:rect l="T15" t="T16" r="T17" b="T18"/>
                    <a:pathLst>
                      <a:path w="436" h="325">
                        <a:moveTo>
                          <a:pt x="0" y="325"/>
                        </a:moveTo>
                        <a:lnTo>
                          <a:pt x="170" y="133"/>
                        </a:lnTo>
                        <a:lnTo>
                          <a:pt x="436" y="0"/>
                        </a:lnTo>
                        <a:lnTo>
                          <a:pt x="191" y="144"/>
                        </a:lnTo>
                        <a:lnTo>
                          <a:pt x="0" y="32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1" name="Freeform 68"/>
                  <p:cNvSpPr>
                    <a:spLocks/>
                  </p:cNvSpPr>
                  <p:nvPr/>
                </p:nvSpPr>
                <p:spPr bwMode="auto">
                  <a:xfrm>
                    <a:off x="4068" y="2321"/>
                    <a:ext cx="129" cy="179"/>
                  </a:xfrm>
                  <a:custGeom>
                    <a:avLst/>
                    <a:gdLst>
                      <a:gd name="T0" fmla="*/ 0 w 259"/>
                      <a:gd name="T1" fmla="*/ 0 h 358"/>
                      <a:gd name="T2" fmla="*/ 0 w 259"/>
                      <a:gd name="T3" fmla="*/ 1 h 358"/>
                      <a:gd name="T4" fmla="*/ 0 w 259"/>
                      <a:gd name="T5" fmla="*/ 1 h 358"/>
                      <a:gd name="T6" fmla="*/ 0 w 259"/>
                      <a:gd name="T7" fmla="*/ 1 h 358"/>
                      <a:gd name="T8" fmla="*/ 0 w 259"/>
                      <a:gd name="T9" fmla="*/ 0 h 358"/>
                      <a:gd name="T10" fmla="*/ 0 60000 65536"/>
                      <a:gd name="T11" fmla="*/ 0 60000 65536"/>
                      <a:gd name="T12" fmla="*/ 0 60000 65536"/>
                      <a:gd name="T13" fmla="*/ 0 60000 65536"/>
                      <a:gd name="T14" fmla="*/ 0 60000 65536"/>
                      <a:gd name="T15" fmla="*/ 0 w 259"/>
                      <a:gd name="T16" fmla="*/ 0 h 358"/>
                      <a:gd name="T17" fmla="*/ 259 w 259"/>
                      <a:gd name="T18" fmla="*/ 358 h 358"/>
                    </a:gdLst>
                    <a:ahLst/>
                    <a:cxnLst>
                      <a:cxn ang="T10">
                        <a:pos x="T0" y="T1"/>
                      </a:cxn>
                      <a:cxn ang="T11">
                        <a:pos x="T2" y="T3"/>
                      </a:cxn>
                      <a:cxn ang="T12">
                        <a:pos x="T4" y="T5"/>
                      </a:cxn>
                      <a:cxn ang="T13">
                        <a:pos x="T6" y="T7"/>
                      </a:cxn>
                      <a:cxn ang="T14">
                        <a:pos x="T8" y="T9"/>
                      </a:cxn>
                    </a:cxnLst>
                    <a:rect l="T15" t="T16" r="T17" b="T18"/>
                    <a:pathLst>
                      <a:path w="259" h="358">
                        <a:moveTo>
                          <a:pt x="259" y="0"/>
                        </a:moveTo>
                        <a:lnTo>
                          <a:pt x="81" y="189"/>
                        </a:lnTo>
                        <a:lnTo>
                          <a:pt x="0" y="358"/>
                        </a:lnTo>
                        <a:lnTo>
                          <a:pt x="74" y="137"/>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2" name="Freeform 69"/>
                  <p:cNvSpPr>
                    <a:spLocks/>
                  </p:cNvSpPr>
                  <p:nvPr/>
                </p:nvSpPr>
                <p:spPr bwMode="auto">
                  <a:xfrm>
                    <a:off x="4335" y="2208"/>
                    <a:ext cx="215" cy="48"/>
                  </a:xfrm>
                  <a:custGeom>
                    <a:avLst/>
                    <a:gdLst>
                      <a:gd name="T0" fmla="*/ 0 w 430"/>
                      <a:gd name="T1" fmla="*/ 0 h 97"/>
                      <a:gd name="T2" fmla="*/ 1 w 430"/>
                      <a:gd name="T3" fmla="*/ 0 h 97"/>
                      <a:gd name="T4" fmla="*/ 1 w 430"/>
                      <a:gd name="T5" fmla="*/ 0 h 97"/>
                      <a:gd name="T6" fmla="*/ 1 w 430"/>
                      <a:gd name="T7" fmla="*/ 0 h 97"/>
                      <a:gd name="T8" fmla="*/ 0 w 430"/>
                      <a:gd name="T9" fmla="*/ 0 h 97"/>
                      <a:gd name="T10" fmla="*/ 0 60000 65536"/>
                      <a:gd name="T11" fmla="*/ 0 60000 65536"/>
                      <a:gd name="T12" fmla="*/ 0 60000 65536"/>
                      <a:gd name="T13" fmla="*/ 0 60000 65536"/>
                      <a:gd name="T14" fmla="*/ 0 60000 65536"/>
                      <a:gd name="T15" fmla="*/ 0 w 430"/>
                      <a:gd name="T16" fmla="*/ 0 h 97"/>
                      <a:gd name="T17" fmla="*/ 430 w 430"/>
                      <a:gd name="T18" fmla="*/ 97 h 97"/>
                    </a:gdLst>
                    <a:ahLst/>
                    <a:cxnLst>
                      <a:cxn ang="T10">
                        <a:pos x="T0" y="T1"/>
                      </a:cxn>
                      <a:cxn ang="T11">
                        <a:pos x="T2" y="T3"/>
                      </a:cxn>
                      <a:cxn ang="T12">
                        <a:pos x="T4" y="T5"/>
                      </a:cxn>
                      <a:cxn ang="T13">
                        <a:pos x="T6" y="T7"/>
                      </a:cxn>
                      <a:cxn ang="T14">
                        <a:pos x="T8" y="T9"/>
                      </a:cxn>
                    </a:cxnLst>
                    <a:rect l="T15" t="T16" r="T17" b="T18"/>
                    <a:pathLst>
                      <a:path w="430" h="97">
                        <a:moveTo>
                          <a:pt x="0" y="97"/>
                        </a:moveTo>
                        <a:lnTo>
                          <a:pt x="234" y="30"/>
                        </a:lnTo>
                        <a:lnTo>
                          <a:pt x="430" y="59"/>
                        </a:lnTo>
                        <a:lnTo>
                          <a:pt x="229"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3" name="Freeform 70"/>
                  <p:cNvSpPr>
                    <a:spLocks/>
                  </p:cNvSpPr>
                  <p:nvPr/>
                </p:nvSpPr>
                <p:spPr bwMode="auto">
                  <a:xfrm>
                    <a:off x="4185" y="2536"/>
                    <a:ext cx="117" cy="184"/>
                  </a:xfrm>
                  <a:custGeom>
                    <a:avLst/>
                    <a:gdLst>
                      <a:gd name="T0" fmla="*/ 1 w 234"/>
                      <a:gd name="T1" fmla="*/ 0 h 370"/>
                      <a:gd name="T2" fmla="*/ 1 w 234"/>
                      <a:gd name="T3" fmla="*/ 0 h 370"/>
                      <a:gd name="T4" fmla="*/ 0 w 234"/>
                      <a:gd name="T5" fmla="*/ 0 h 370"/>
                      <a:gd name="T6" fmla="*/ 1 w 234"/>
                      <a:gd name="T7" fmla="*/ 0 h 370"/>
                      <a:gd name="T8" fmla="*/ 1 w 234"/>
                      <a:gd name="T9" fmla="*/ 0 h 370"/>
                      <a:gd name="T10" fmla="*/ 0 60000 65536"/>
                      <a:gd name="T11" fmla="*/ 0 60000 65536"/>
                      <a:gd name="T12" fmla="*/ 0 60000 65536"/>
                      <a:gd name="T13" fmla="*/ 0 60000 65536"/>
                      <a:gd name="T14" fmla="*/ 0 60000 65536"/>
                      <a:gd name="T15" fmla="*/ 0 w 234"/>
                      <a:gd name="T16" fmla="*/ 0 h 370"/>
                      <a:gd name="T17" fmla="*/ 234 w 234"/>
                      <a:gd name="T18" fmla="*/ 370 h 370"/>
                    </a:gdLst>
                    <a:ahLst/>
                    <a:cxnLst>
                      <a:cxn ang="T10">
                        <a:pos x="T0" y="T1"/>
                      </a:cxn>
                      <a:cxn ang="T11">
                        <a:pos x="T2" y="T3"/>
                      </a:cxn>
                      <a:cxn ang="T12">
                        <a:pos x="T4" y="T5"/>
                      </a:cxn>
                      <a:cxn ang="T13">
                        <a:pos x="T6" y="T7"/>
                      </a:cxn>
                      <a:cxn ang="T14">
                        <a:pos x="T8" y="T9"/>
                      </a:cxn>
                    </a:cxnLst>
                    <a:rect l="T15" t="T16" r="T17" b="T18"/>
                    <a:pathLst>
                      <a:path w="234" h="370">
                        <a:moveTo>
                          <a:pt x="234" y="0"/>
                        </a:moveTo>
                        <a:lnTo>
                          <a:pt x="137" y="187"/>
                        </a:lnTo>
                        <a:lnTo>
                          <a:pt x="0" y="370"/>
                        </a:lnTo>
                        <a:lnTo>
                          <a:pt x="164" y="226"/>
                        </a:lnTo>
                        <a:lnTo>
                          <a:pt x="2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34" name="Freeform 71"/>
                  <p:cNvSpPr>
                    <a:spLocks/>
                  </p:cNvSpPr>
                  <p:nvPr/>
                </p:nvSpPr>
                <p:spPr bwMode="auto">
                  <a:xfrm>
                    <a:off x="4040" y="2708"/>
                    <a:ext cx="20" cy="177"/>
                  </a:xfrm>
                  <a:custGeom>
                    <a:avLst/>
                    <a:gdLst>
                      <a:gd name="T0" fmla="*/ 1 w 39"/>
                      <a:gd name="T1" fmla="*/ 0 h 354"/>
                      <a:gd name="T2" fmla="*/ 1 w 39"/>
                      <a:gd name="T3" fmla="*/ 1 h 354"/>
                      <a:gd name="T4" fmla="*/ 0 w 39"/>
                      <a:gd name="T5" fmla="*/ 1 h 354"/>
                      <a:gd name="T6" fmla="*/ 1 w 39"/>
                      <a:gd name="T7" fmla="*/ 0 h 354"/>
                      <a:gd name="T8" fmla="*/ 0 60000 65536"/>
                      <a:gd name="T9" fmla="*/ 0 60000 65536"/>
                      <a:gd name="T10" fmla="*/ 0 60000 65536"/>
                      <a:gd name="T11" fmla="*/ 0 60000 65536"/>
                      <a:gd name="T12" fmla="*/ 0 w 39"/>
                      <a:gd name="T13" fmla="*/ 0 h 354"/>
                      <a:gd name="T14" fmla="*/ 39 w 39"/>
                      <a:gd name="T15" fmla="*/ 354 h 354"/>
                    </a:gdLst>
                    <a:ahLst/>
                    <a:cxnLst>
                      <a:cxn ang="T8">
                        <a:pos x="T0" y="T1"/>
                      </a:cxn>
                      <a:cxn ang="T9">
                        <a:pos x="T2" y="T3"/>
                      </a:cxn>
                      <a:cxn ang="T10">
                        <a:pos x="T4" y="T5"/>
                      </a:cxn>
                      <a:cxn ang="T11">
                        <a:pos x="T6" y="T7"/>
                      </a:cxn>
                    </a:cxnLst>
                    <a:rect l="T12" t="T13" r="T14" b="T15"/>
                    <a:pathLst>
                      <a:path w="39" h="354">
                        <a:moveTo>
                          <a:pt x="18" y="0"/>
                        </a:moveTo>
                        <a:lnTo>
                          <a:pt x="39" y="354"/>
                        </a:lnTo>
                        <a:lnTo>
                          <a:pt x="0" y="164"/>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grpSp>
      </p:grpSp>
      <p:sp>
        <p:nvSpPr>
          <p:cNvPr id="44104" name="Rectangle 7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Authorship</a:t>
            </a:r>
          </a:p>
        </p:txBody>
      </p:sp>
      <p:sp>
        <p:nvSpPr>
          <p:cNvPr id="204804" name="Text Box 7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238</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665713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we accept truth instead of lies?</a:t>
            </a: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glow rad="127000">
                    <a:srgbClr val="000000"/>
                  </a:glow>
                </a:effectLst>
                <a:uLnTx/>
                <a:uFillTx/>
                <a:latin typeface="Chalkduster"/>
                <a:ea typeface="ＭＳ Ｐゴシック" charset="0"/>
                <a:cs typeface="Chalkduster"/>
              </a:rPr>
              <a:t>Truth</a:t>
            </a: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glow rad="127000">
                    <a:srgbClr val="000000"/>
                  </a:glow>
                </a:effectLst>
                <a:uLnTx/>
                <a:uFillTx/>
                <a:latin typeface="Chalkduster"/>
                <a:ea typeface="ＭＳ Ｐゴシック" charset="0"/>
                <a:cs typeface="Chalkduster"/>
              </a:rPr>
              <a:t>Lies</a:t>
            </a:r>
          </a:p>
        </p:txBody>
      </p:sp>
      <p:sp>
        <p:nvSpPr>
          <p:cNvPr id="3" name="Freeform 2"/>
          <p:cNvSpPr/>
          <p:nvPr/>
        </p:nvSpPr>
        <p:spPr>
          <a:xfrm>
            <a:off x="1768475" y="4484688"/>
            <a:ext cx="4614863" cy="2395537"/>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Freeform 6"/>
          <p:cNvSpPr/>
          <p:nvPr/>
        </p:nvSpPr>
        <p:spPr>
          <a:xfrm rot="7503072">
            <a:off x="1767681" y="3945732"/>
            <a:ext cx="4613275" cy="2395538"/>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575317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65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servants</a:t>
            </a:r>
            <a:r>
              <a:rPr lang="en-US" sz="4000" b="1" dirty="0">
                <a:effectLst>
                  <a:glow rad="127000">
                    <a:schemeClr val="tx1"/>
                  </a:glow>
                </a:effectLst>
                <a:latin typeface="Arial" charset="0"/>
                <a:ea typeface="ＭＳ Ｐゴシック" charset="0"/>
                <a:cs typeface="ＭＳ Ｐゴシック" charset="0"/>
              </a:rPr>
              <a:t> (3:10-13)</a:t>
            </a:r>
          </a:p>
        </p:txBody>
      </p:sp>
    </p:spTree>
    <p:extLst>
      <p:ext uri="{BB962C8B-B14F-4D97-AF65-F5344CB8AC3E}">
        <p14:creationId xmlns:p14="http://schemas.microsoft.com/office/powerpoint/2010/main" val="451283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857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Word</a:t>
            </a:r>
            <a:r>
              <a:rPr lang="en-US" sz="4000" b="1" dirty="0">
                <a:effectLst>
                  <a:glow rad="127000">
                    <a:schemeClr val="tx1"/>
                  </a:glow>
                </a:effectLst>
                <a:latin typeface="Arial" charset="0"/>
                <a:ea typeface="ＭＳ Ｐゴシック" charset="0"/>
                <a:cs typeface="ＭＳ Ｐゴシック" charset="0"/>
              </a:rPr>
              <a:t> (3:14-17)</a:t>
            </a:r>
          </a:p>
        </p:txBody>
      </p:sp>
    </p:spTree>
    <p:extLst>
      <p:ext uri="{BB962C8B-B14F-4D97-AF65-F5344CB8AC3E}">
        <p14:creationId xmlns:p14="http://schemas.microsoft.com/office/powerpoint/2010/main" val="3115000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62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52332"/>
            <a:ext cx="4812169" cy="6741368"/>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you must remain faithful to the things you have been taught. You know they are true, for you know you can </a:t>
            </a:r>
            <a:r>
              <a:rPr lang="en-US" sz="3600" b="1" dirty="0">
                <a:solidFill>
                  <a:srgbClr val="CCFFCC"/>
                </a:solidFill>
                <a:effectLst>
                  <a:glow rad="127000">
                    <a:schemeClr val="tx1"/>
                  </a:glow>
                </a:effectLst>
                <a:latin typeface="Arial" charset="0"/>
                <a:ea typeface="ＭＳ Ｐゴシック" charset="0"/>
                <a:cs typeface="ＭＳ Ｐゴシック" charset="0"/>
              </a:rPr>
              <a:t>trust those</a:t>
            </a:r>
            <a:r>
              <a:rPr lang="en-US" sz="3600" b="1" dirty="0">
                <a:effectLst>
                  <a:glow rad="127000">
                    <a:schemeClr val="tx1"/>
                  </a:glow>
                </a:effectLst>
                <a:latin typeface="Arial" charset="0"/>
                <a:ea typeface="ＭＳ Ｐゴシック" charset="0"/>
                <a:cs typeface="ＭＳ Ｐゴシック" charset="0"/>
              </a:rPr>
              <a:t> who taught you.  </a:t>
            </a:r>
            <a:r>
              <a:rPr lang="en-US" sz="3600" b="1" baseline="30000" dirty="0">
                <a:effectLst>
                  <a:glow rad="127000">
                    <a:schemeClr val="tx1"/>
                  </a:glow>
                </a:effectLst>
                <a:latin typeface="Arial" charset="0"/>
                <a:ea typeface="ＭＳ Ｐゴシック" charset="0"/>
                <a:cs typeface="ＭＳ Ｐゴシック" charset="0"/>
              </a:rPr>
              <a:t>15</a:t>
            </a:r>
            <a:r>
              <a:rPr lang="en-US" sz="3600" b="1" dirty="0">
                <a:effectLst>
                  <a:glow rad="127000">
                    <a:schemeClr val="tx1"/>
                  </a:glow>
                </a:effectLst>
                <a:latin typeface="Arial" charset="0"/>
                <a:ea typeface="ＭＳ Ｐゴシック" charset="0"/>
                <a:cs typeface="ＭＳ Ｐゴシック" charset="0"/>
              </a:rPr>
              <a:t>You have been </a:t>
            </a:r>
            <a:r>
              <a:rPr lang="en-US" sz="3600" b="1" dirty="0">
                <a:solidFill>
                  <a:srgbClr val="CCFFCC"/>
                </a:solidFill>
                <a:effectLst>
                  <a:glow rad="127000">
                    <a:schemeClr val="tx1"/>
                  </a:glow>
                </a:effectLst>
                <a:latin typeface="Arial" charset="0"/>
                <a:ea typeface="ＭＳ Ｐゴシック" charset="0"/>
                <a:cs typeface="ＭＳ Ｐゴシック" charset="0"/>
              </a:rPr>
              <a:t>taught the holy Scriptures</a:t>
            </a:r>
            <a:r>
              <a:rPr lang="en-US" sz="3600" b="1" dirty="0">
                <a:effectLst>
                  <a:glow rad="127000">
                    <a:schemeClr val="tx1"/>
                  </a:glow>
                </a:effectLst>
                <a:latin typeface="Arial" charset="0"/>
                <a:ea typeface="ＭＳ Ｐゴシック" charset="0"/>
                <a:cs typeface="ＭＳ Ｐゴシック" charset="0"/>
              </a:rPr>
              <a:t> from childhood…"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(3:14-15a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955810"/>
      </p:ext>
    </p:extLst>
  </p:cSld>
  <p:clrMapOvr>
    <a:masterClrMapping/>
  </p:clrMapOvr>
  <p:transition xmlns:p14="http://schemas.microsoft.com/office/powerpoint/2010/main"/>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267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98438"/>
            <a:ext cx="8878888" cy="66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3182850"/>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Blessings of God</a:t>
            </a:r>
            <a:r>
              <a:rPr lang="fr-FR" sz="6600" b="1" dirty="0">
                <a:effectLst>
                  <a:glow rad="127000">
                    <a:schemeClr val="tx1"/>
                  </a:glow>
                </a:effectLst>
                <a:latin typeface="Arial" charset="0"/>
                <a:ea typeface="ＭＳ Ｐゴシック" charset="0"/>
                <a:cs typeface="ＭＳ Ｐゴシック" charset="0"/>
              </a:rPr>
              <a:t>'</a:t>
            </a:r>
            <a:r>
              <a:rPr lang="en-US" sz="6600" b="1" dirty="0">
                <a:effectLst>
                  <a:glow rad="127000">
                    <a:schemeClr val="tx1"/>
                  </a:glow>
                </a:effectLst>
                <a:latin typeface="Arial" charset="0"/>
                <a:ea typeface="ＭＳ Ｐゴシック" charset="0"/>
                <a:cs typeface="ＭＳ Ｐゴシック" charset="0"/>
              </a:rPr>
              <a:t>s Word (3:15b-17)</a:t>
            </a:r>
          </a:p>
        </p:txBody>
      </p:sp>
    </p:spTree>
    <p:extLst>
      <p:ext uri="{BB962C8B-B14F-4D97-AF65-F5344CB8AC3E}">
        <p14:creationId xmlns:p14="http://schemas.microsoft.com/office/powerpoint/2010/main" val="449755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72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[the Scriptures] have given you the </a:t>
            </a:r>
            <a:r>
              <a:rPr lang="en-US" sz="3600" b="1" dirty="0">
                <a:solidFill>
                  <a:srgbClr val="FFFF00"/>
                </a:solidFill>
                <a:effectLst>
                  <a:glow rad="127000">
                    <a:schemeClr val="tx1"/>
                  </a:glow>
                </a:effectLst>
                <a:latin typeface="Arial" charset="0"/>
                <a:ea typeface="ＭＳ Ｐゴシック" charset="0"/>
                <a:cs typeface="ＭＳ Ｐゴシック" charset="0"/>
              </a:rPr>
              <a:t>wisdom</a:t>
            </a:r>
            <a:r>
              <a:rPr lang="en-US" sz="3600" b="1" dirty="0">
                <a:effectLst>
                  <a:glow rad="127000">
                    <a:schemeClr val="tx1"/>
                  </a:glow>
                </a:effectLst>
                <a:latin typeface="Arial" charset="0"/>
                <a:ea typeface="ＭＳ Ｐゴシック" charset="0"/>
                <a:cs typeface="ＭＳ Ｐゴシック" charset="0"/>
              </a:rPr>
              <a:t> to receive the salvation that comes by trusting in Christ Jesus" (3:15b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1472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28900"/>
            <a:ext cx="6350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893189"/>
      </p:ext>
    </p:extLst>
  </p:cSld>
  <p:clrMapOvr>
    <a:masterClrMapping/>
  </p:clrMapOvr>
  <p:transition xmlns:p14="http://schemas.microsoft.com/office/powerpoint/2010/main"/>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6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"All Scripture is inspired by God…"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(3:16a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a:t>
            </a:r>
          </a:p>
        </p:txBody>
      </p:sp>
      <p:pic>
        <p:nvPicPr>
          <p:cNvPr id="416771"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40005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841295"/>
      </p:ext>
    </p:extLst>
  </p:cSld>
  <p:clrMapOvr>
    <a:masterClrMapping/>
  </p:clrMapOvr>
  <p:transition xmlns:p14="http://schemas.microsoft.com/office/powerpoint/2010/main"/>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88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554288" y="287337"/>
            <a:ext cx="63246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Scripture is God-breathed…"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(3:16a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5947283"/>
      </p:ext>
    </p:extLst>
  </p:cSld>
  <p:clrMapOvr>
    <a:masterClrMapping/>
  </p:clrMapOvr>
  <p:transition xmlns:p14="http://schemas.microsoft.com/office/powerpoint/2010/mai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08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Scripture is God-breathed…"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(3:16a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0046486"/>
      </p:ext>
    </p:extLst>
  </p:cSld>
  <p:clrMapOvr>
    <a:masterClrMapping/>
  </p:clrMapOvr>
  <p:transition xmlns:p14="http://schemas.microsoft.com/office/powerpoint/2010/main"/>
</p:sld>
</file>

<file path=ppt/slides/slide1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22914" name="Rectangle 2" descr="Purple mesh"/>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7283" name="Text Box 3"/>
          <p:cNvSpPr txBox="1">
            <a:spLocks noChangeArrowheads="1"/>
          </p:cNvSpPr>
          <p:nvPr/>
        </p:nvSpPr>
        <p:spPr bwMode="auto">
          <a:xfrm>
            <a:off x="609600" y="1524000"/>
            <a:ext cx="8001000" cy="4400550"/>
          </a:xfrm>
          <a:prstGeom prst="rect">
            <a:avLst/>
          </a:prstGeom>
          <a:noFill/>
          <a:ln>
            <a:noFill/>
          </a:ln>
          <a:effectLst>
            <a:outerShdw blurRad="63500" dist="38099" dir="2700000" algn="ctr" rotWithShape="0">
              <a:schemeClr val="tx1">
                <a:alpha val="74998"/>
              </a:schemeClr>
            </a:outerShdw>
          </a:effectLs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t>"All Scripture is God-breathed and is useful for teaching, rebuking, correcting and training in righteousness, </a:t>
            </a:r>
            <a:r>
              <a:rPr kumimoji="0" lang="en-US" sz="4000" b="1" i="1" u="none" strike="noStrike" kern="1200" cap="none" spc="0" normalizeH="0" baseline="30000" noProof="0" dirty="0">
                <a:ln>
                  <a:noFill/>
                </a:ln>
                <a:solidFill>
                  <a:srgbClr val="FFFFFF"/>
                </a:solidFill>
                <a:effectLst/>
                <a:uLnTx/>
                <a:uFillTx/>
                <a:latin typeface="Arial"/>
                <a:ea typeface="ＭＳ Ｐゴシック" charset="0"/>
                <a:cs typeface="Arial"/>
              </a:rPr>
              <a:t> </a:t>
            </a:r>
            <a: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t>so that the man of God may be thoroughly equipped for every good work."</a:t>
            </a:r>
          </a:p>
        </p:txBody>
      </p:sp>
      <p:sp>
        <p:nvSpPr>
          <p:cNvPr id="97284" name="Text Box 4"/>
          <p:cNvSpPr txBox="1">
            <a:spLocks noChangeArrowheads="1"/>
          </p:cNvSpPr>
          <p:nvPr/>
        </p:nvSpPr>
        <p:spPr bwMode="auto">
          <a:xfrm>
            <a:off x="4067175" y="5943600"/>
            <a:ext cx="4924425" cy="584200"/>
          </a:xfrm>
          <a:prstGeom prst="rect">
            <a:avLst/>
          </a:prstGeom>
          <a:noFill/>
          <a:ln>
            <a:noFill/>
          </a:ln>
          <a:effectLst>
            <a:outerShdw blurRad="63500" dist="38099" dir="2700000" algn="ctr" rotWithShape="0">
              <a:schemeClr val="tx1">
                <a:alpha val="74998"/>
              </a:schemeClr>
            </a:outerShdw>
          </a:effectLs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2 Timothy 3:16-17 (NIV)</a:t>
            </a:r>
          </a:p>
        </p:txBody>
      </p:sp>
      <p:sp>
        <p:nvSpPr>
          <p:cNvPr id="97285" name="Rectangle 5"/>
          <p:cNvSpPr>
            <a:spLocks noGrp="1" noChangeArrowheads="1"/>
          </p:cNvSpPr>
          <p:nvPr>
            <p:ph type="title" idx="4294967295"/>
          </p:nvPr>
        </p:nvSpPr>
        <p:spPr>
          <a:xfrm>
            <a:off x="0" y="279400"/>
            <a:ext cx="9144000" cy="701675"/>
          </a:xfrm>
          <a:solidFill>
            <a:srgbClr val="FF0000"/>
          </a:soli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charset="0"/>
                <a:ea typeface="Osaka" charset="0"/>
                <a:cs typeface="Arial" charset="0"/>
              </a:rPr>
              <a:t>WHY IS GOD</a:t>
            </a:r>
            <a:r>
              <a:rPr lang="fr-FR" altLang="ja-JP" sz="4000" b="1" dirty="0">
                <a:solidFill>
                  <a:schemeClr val="bg1"/>
                </a:solidFill>
                <a:effectLst>
                  <a:outerShdw blurRad="38100" dist="38100" dir="2700000" algn="tl">
                    <a:srgbClr val="000000"/>
                  </a:outerShdw>
                </a:effectLst>
                <a:latin typeface="Arial" charset="0"/>
                <a:ea typeface="Osaka" charset="0"/>
                <a:cs typeface="Arial" charset="0"/>
              </a:rPr>
              <a:t>'</a:t>
            </a:r>
            <a:r>
              <a:rPr lang="en-US" altLang="ja-JP" sz="4000" b="1" dirty="0">
                <a:solidFill>
                  <a:schemeClr val="bg1"/>
                </a:solidFill>
                <a:effectLst>
                  <a:outerShdw blurRad="38100" dist="38100" dir="2700000" algn="tl">
                    <a:srgbClr val="000000"/>
                  </a:outerShdw>
                </a:effectLst>
                <a:latin typeface="Arial" charset="0"/>
                <a:ea typeface="Osaka" charset="0"/>
                <a:cs typeface="Arial" charset="0"/>
              </a:rPr>
              <a:t>S WORD SO VITAL?</a:t>
            </a:r>
            <a:endParaRPr lang="en-US" sz="4000" b="1" dirty="0">
              <a:solidFill>
                <a:schemeClr val="bg1"/>
              </a:solidFill>
              <a:effectLst>
                <a:outerShdw blurRad="38100" dist="38100" dir="2700000" algn="tl">
                  <a:srgbClr val="000000"/>
                </a:outerShdw>
              </a:effectLst>
              <a:latin typeface="Arial" charset="0"/>
              <a:ea typeface="Osaka" charset="0"/>
              <a:cs typeface="Arial" charset="0"/>
            </a:endParaRPr>
          </a:p>
        </p:txBody>
      </p:sp>
    </p:spTree>
    <p:extLst>
      <p:ext uri="{BB962C8B-B14F-4D97-AF65-F5344CB8AC3E}">
        <p14:creationId xmlns:p14="http://schemas.microsoft.com/office/powerpoint/2010/main" val="888443057"/>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09600" y="-152400"/>
            <a:ext cx="7620000" cy="1143000"/>
          </a:xfrm>
        </p:spPr>
        <p:txBody>
          <a:bodyPr/>
          <a:lstStyle/>
          <a:p>
            <a:r>
              <a:rPr lang="en-US" sz="1400"/>
              <a:t>Authorship</a:t>
            </a:r>
          </a:p>
        </p:txBody>
      </p:sp>
      <p:sp>
        <p:nvSpPr>
          <p:cNvPr id="46083" name="Text Box 3"/>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solidFill>
                  <a:srgbClr val="000000"/>
                </a:solidFill>
              </a:rPr>
              <a:t>238</a:t>
            </a:r>
            <a:endParaRPr lang="en-US">
              <a:solidFill>
                <a:srgbClr val="000000"/>
              </a:solidFill>
            </a:endParaRPr>
          </a:p>
        </p:txBody>
      </p:sp>
      <p:sp>
        <p:nvSpPr>
          <p:cNvPr id="46084" name="Text Box 4"/>
          <p:cNvSpPr txBox="1">
            <a:spLocks noChangeArrowheads="1"/>
          </p:cNvSpPr>
          <p:nvPr/>
        </p:nvSpPr>
        <p:spPr bwMode="auto">
          <a:xfrm>
            <a:off x="3668713" y="76200"/>
            <a:ext cx="1865312"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zh-CN" sz="2800" b="1">
                <a:solidFill>
                  <a:srgbClr val="FFFFFF"/>
                </a:solidFill>
                <a:ea typeface="宋体" charset="0"/>
                <a:cs typeface="宋体" charset="0"/>
              </a:rPr>
              <a:t>Penulisan</a:t>
            </a:r>
            <a:endParaRPr lang="en-US" sz="2800" b="1">
              <a:solidFill>
                <a:srgbClr val="FFFFFF"/>
              </a:solidFill>
            </a:endParaRPr>
          </a:p>
        </p:txBody>
      </p:sp>
      <p:sp>
        <p:nvSpPr>
          <p:cNvPr id="46085" name="Text Box 5"/>
          <p:cNvSpPr txBox="1">
            <a:spLocks noChangeArrowheads="1"/>
          </p:cNvSpPr>
          <p:nvPr/>
        </p:nvSpPr>
        <p:spPr bwMode="auto">
          <a:xfrm>
            <a:off x="152400" y="1600200"/>
            <a:ext cx="4419600" cy="4191000"/>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ＭＳ Ｐゴシック" charset="0"/>
                <a:cs typeface="ＭＳ Ｐゴシック" charset="0"/>
              </a:defRPr>
            </a:lvl1pPr>
            <a:lvl2pPr marL="971550" indent="-457200">
              <a:defRPr sz="2400">
                <a:solidFill>
                  <a:schemeClr val="tx1"/>
                </a:solidFill>
                <a:latin typeface="Arial" charset="0"/>
                <a:ea typeface="ＭＳ Ｐゴシック" charset="0"/>
              </a:defRPr>
            </a:lvl2pPr>
            <a:lvl3pPr marL="1543050" indent="-457200">
              <a:defRPr sz="2400">
                <a:solidFill>
                  <a:schemeClr val="tx1"/>
                </a:solidFill>
                <a:latin typeface="Arial" charset="0"/>
                <a:ea typeface="ＭＳ Ｐゴシック" charset="0"/>
              </a:defRPr>
            </a:lvl3pPr>
            <a:lvl4pPr marL="2114550" indent="-457200">
              <a:defRPr sz="2400">
                <a:solidFill>
                  <a:schemeClr val="tx1"/>
                </a:solidFill>
                <a:latin typeface="Arial" charset="0"/>
                <a:ea typeface="ＭＳ Ｐゴシック" charset="0"/>
              </a:defRPr>
            </a:lvl4pPr>
            <a:lvl5pPr marL="4826000" indent="-457200">
              <a:defRPr sz="2400">
                <a:solidFill>
                  <a:schemeClr val="tx1"/>
                </a:solidFill>
                <a:latin typeface="Arial" charset="0"/>
                <a:ea typeface="ＭＳ Ｐゴシック" charset="0"/>
              </a:defRPr>
            </a:lvl5pPr>
            <a:lvl6pPr marL="5283200" indent="-457200" eaLnBrk="0" fontAlgn="base" hangingPunct="0">
              <a:spcBef>
                <a:spcPct val="0"/>
              </a:spcBef>
              <a:spcAft>
                <a:spcPct val="0"/>
              </a:spcAft>
              <a:defRPr sz="2400">
                <a:solidFill>
                  <a:schemeClr val="tx1"/>
                </a:solidFill>
                <a:latin typeface="Arial" charset="0"/>
                <a:ea typeface="ＭＳ Ｐゴシック" charset="0"/>
              </a:defRPr>
            </a:lvl6pPr>
            <a:lvl7pPr marL="5740400" indent="-457200" eaLnBrk="0" fontAlgn="base" hangingPunct="0">
              <a:spcBef>
                <a:spcPct val="0"/>
              </a:spcBef>
              <a:spcAft>
                <a:spcPct val="0"/>
              </a:spcAft>
              <a:defRPr sz="2400">
                <a:solidFill>
                  <a:schemeClr val="tx1"/>
                </a:solidFill>
                <a:latin typeface="Arial" charset="0"/>
                <a:ea typeface="ＭＳ Ｐゴシック" charset="0"/>
              </a:defRPr>
            </a:lvl7pPr>
            <a:lvl8pPr marL="6197600" indent="-457200" eaLnBrk="0" fontAlgn="base" hangingPunct="0">
              <a:spcBef>
                <a:spcPct val="0"/>
              </a:spcBef>
              <a:spcAft>
                <a:spcPct val="0"/>
              </a:spcAft>
              <a:defRPr sz="2400">
                <a:solidFill>
                  <a:schemeClr val="tx1"/>
                </a:solidFill>
                <a:latin typeface="Arial" charset="0"/>
                <a:ea typeface="ＭＳ Ｐゴシック" charset="0"/>
              </a:defRPr>
            </a:lvl8pPr>
            <a:lvl9pPr marL="665480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200" b="1" u="sng">
                <a:ea typeface="宋体" charset="0"/>
                <a:cs typeface="宋体" charset="0"/>
              </a:rPr>
              <a:t>Bukti Eksternal </a:t>
            </a:r>
            <a:r>
              <a:rPr lang="en-US" altLang="zh-CN" sz="3200" b="1">
                <a:ea typeface="宋体" charset="0"/>
                <a:cs typeface="宋体" charset="0"/>
              </a:rPr>
              <a:t>Pengesahan untuk penulisan surat-surat Paulus sebaik surat lainnya kecuali Roma dan 1 Korintus</a:t>
            </a:r>
          </a:p>
        </p:txBody>
      </p:sp>
      <p:sp>
        <p:nvSpPr>
          <p:cNvPr id="46086" name="Text Box 6"/>
          <p:cNvSpPr txBox="1">
            <a:spLocks noChangeArrowheads="1"/>
          </p:cNvSpPr>
          <p:nvPr/>
        </p:nvSpPr>
        <p:spPr bwMode="auto">
          <a:xfrm>
            <a:off x="4802188" y="1600200"/>
            <a:ext cx="4113212" cy="4191000"/>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ＭＳ Ｐゴシック" charset="0"/>
                <a:cs typeface="ＭＳ Ｐゴシック" charset="0"/>
              </a:defRPr>
            </a:lvl1pPr>
            <a:lvl2pPr marL="1428750" indent="-457200">
              <a:defRPr sz="2400">
                <a:solidFill>
                  <a:schemeClr val="tx1"/>
                </a:solidFill>
                <a:latin typeface="Arial" charset="0"/>
                <a:ea typeface="ＭＳ Ｐゴシック" charset="0"/>
              </a:defRPr>
            </a:lvl2pPr>
            <a:lvl3pPr marL="2000250" indent="-457200">
              <a:defRPr sz="2400">
                <a:solidFill>
                  <a:schemeClr val="tx1"/>
                </a:solidFill>
                <a:latin typeface="Arial" charset="0"/>
                <a:ea typeface="ＭＳ Ｐゴシック" charset="0"/>
              </a:defRPr>
            </a:lvl3pPr>
            <a:lvl4pPr marL="2571750" indent="-457200">
              <a:defRPr sz="2400">
                <a:solidFill>
                  <a:schemeClr val="tx1"/>
                </a:solidFill>
                <a:latin typeface="Arial" charset="0"/>
                <a:ea typeface="ＭＳ Ｐゴシック" charset="0"/>
              </a:defRPr>
            </a:lvl4pPr>
            <a:lvl5pPr marL="3143250" indent="-457200">
              <a:defRPr sz="2400">
                <a:solidFill>
                  <a:schemeClr val="tx1"/>
                </a:solidFill>
                <a:latin typeface="Arial" charset="0"/>
                <a:ea typeface="ＭＳ Ｐゴシック" charset="0"/>
              </a:defRPr>
            </a:lvl5pPr>
            <a:lvl6pPr marL="3600450" indent="-457200" eaLnBrk="0" fontAlgn="base" hangingPunct="0">
              <a:spcBef>
                <a:spcPct val="0"/>
              </a:spcBef>
              <a:spcAft>
                <a:spcPct val="0"/>
              </a:spcAft>
              <a:defRPr sz="2400">
                <a:solidFill>
                  <a:schemeClr val="tx1"/>
                </a:solidFill>
                <a:latin typeface="Arial" charset="0"/>
                <a:ea typeface="ＭＳ Ｐゴシック" charset="0"/>
              </a:defRPr>
            </a:lvl6pPr>
            <a:lvl7pPr marL="4057650" indent="-457200" eaLnBrk="0" fontAlgn="base" hangingPunct="0">
              <a:spcBef>
                <a:spcPct val="0"/>
              </a:spcBef>
              <a:spcAft>
                <a:spcPct val="0"/>
              </a:spcAft>
              <a:defRPr sz="2400">
                <a:solidFill>
                  <a:schemeClr val="tx1"/>
                </a:solidFill>
                <a:latin typeface="Arial" charset="0"/>
                <a:ea typeface="ＭＳ Ｐゴシック" charset="0"/>
              </a:defRPr>
            </a:lvl7pPr>
            <a:lvl8pPr marL="4514850" indent="-457200" eaLnBrk="0" fontAlgn="base" hangingPunct="0">
              <a:spcBef>
                <a:spcPct val="0"/>
              </a:spcBef>
              <a:spcAft>
                <a:spcPct val="0"/>
              </a:spcAft>
              <a:defRPr sz="2400">
                <a:solidFill>
                  <a:schemeClr val="tx1"/>
                </a:solidFill>
                <a:latin typeface="Arial" charset="0"/>
                <a:ea typeface="ＭＳ Ｐゴシック" charset="0"/>
              </a:defRPr>
            </a:lvl8pPr>
            <a:lvl9pPr marL="497205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200" b="1" u="sng">
                <a:ea typeface="宋体" charset="0"/>
                <a:cs typeface="宋体" charset="0"/>
              </a:rPr>
              <a:t>Bukti Internal</a:t>
            </a:r>
            <a:endParaRPr lang="en-US" altLang="zh-CN" sz="3200" b="1">
              <a:ea typeface="宋体" charset="0"/>
              <a:cs typeface="宋体" charset="0"/>
            </a:endParaRPr>
          </a:p>
          <a:p>
            <a:pPr algn="ctr" eaLnBrk="1" hangingPunct="1"/>
            <a:r>
              <a:rPr lang="en-US" altLang="zh-CN" sz="3200" b="1">
                <a:ea typeface="宋体" charset="0"/>
                <a:cs typeface="宋体" charset="0"/>
              </a:rPr>
              <a:t> Surat tersebut menyatakan penulisan surat-surat Paulus (2 Tim. 1:1) dan berisi karakter tipe surat-surat Paulus</a:t>
            </a:r>
          </a:p>
        </p:txBody>
      </p:sp>
      <p:sp>
        <p:nvSpPr>
          <p:cNvPr id="4608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pic>
        <p:nvPicPr>
          <p:cNvPr id="46088" name="Picture 8" descr="j02506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2763" y="4916488"/>
            <a:ext cx="2789237" cy="1941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28600" y="457200"/>
            <a:ext cx="8610600" cy="762000"/>
          </a:xfrm>
        </p:spPr>
        <p:txBody>
          <a:bodyPr/>
          <a:lstStyle/>
          <a:p>
            <a:pPr eaLnBrk="1" hangingPunct="1"/>
            <a:r>
              <a:rPr lang="en-US">
                <a:solidFill>
                  <a:schemeClr val="bg1"/>
                </a:solidFill>
                <a:latin typeface="Alan Den" charset="0"/>
                <a:ea typeface="Osaka" charset="0"/>
                <a:cs typeface="Osaka" charset="0"/>
              </a:rPr>
              <a:t>Four Results of God</a:t>
            </a:r>
            <a:r>
              <a:rPr lang="fr-FR" altLang="ja-JP">
                <a:solidFill>
                  <a:schemeClr val="bg1"/>
                </a:solidFill>
                <a:latin typeface="Alan Den" charset="0"/>
                <a:ea typeface="Osaka" charset="0"/>
                <a:cs typeface="Osaka" charset="0"/>
              </a:rPr>
              <a:t>'</a:t>
            </a:r>
            <a:r>
              <a:rPr lang="en-US" altLang="ja-JP">
                <a:solidFill>
                  <a:schemeClr val="bg1"/>
                </a:solidFill>
                <a:latin typeface="Alan Den" charset="0"/>
                <a:ea typeface="Osaka" charset="0"/>
                <a:cs typeface="Osaka" charset="0"/>
              </a:rPr>
              <a:t>s Word</a:t>
            </a:r>
            <a:endParaRPr lang="en-US">
              <a:latin typeface="Arial" charset="0"/>
              <a:ea typeface="Osaka" charset="0"/>
              <a:cs typeface="Osaka" charset="0"/>
            </a:endParaRPr>
          </a:p>
        </p:txBody>
      </p:sp>
      <p:sp>
        <p:nvSpPr>
          <p:cNvPr id="99331" name="AutoShape 3" descr="Cork"/>
          <p:cNvSpPr>
            <a:spLocks noChangeArrowheads="1"/>
          </p:cNvSpPr>
          <p:nvPr/>
        </p:nvSpPr>
        <p:spPr bwMode="auto">
          <a:xfrm>
            <a:off x="1219200" y="1447800"/>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6" name="WordArt 8"/>
          <p:cNvSpPr>
            <a:spLocks noChangeArrowheads="1" noChangeShapeType="1" noTextEdit="1"/>
          </p:cNvSpPr>
          <p:nvPr/>
        </p:nvSpPr>
        <p:spPr bwMode="auto">
          <a:xfrm rot="2422233">
            <a:off x="4419600" y="2667000"/>
            <a:ext cx="2959100" cy="711200"/>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0" cap="none" spc="0" normalizeH="0" baseline="0" noProof="0" dirty="0">
                <a:ln w="9525">
                  <a:solidFill>
                    <a:srgbClr val="000000"/>
                  </a:solidFill>
                  <a:round/>
                  <a:headEnd/>
                  <a:tailEnd/>
                </a:ln>
                <a:solidFill>
                  <a:srgbClr val="000000"/>
                </a:solidFill>
                <a:effectLst>
                  <a:glow rad="139700">
                    <a:srgbClr val="FFFFFF">
                      <a:alpha val="97000"/>
                    </a:srgbClr>
                  </a:glow>
                </a:effectLst>
                <a:uLnTx/>
                <a:uFillTx/>
                <a:latin typeface="Arial Black"/>
                <a:ea typeface="Arial Black"/>
                <a:cs typeface="Arial Black"/>
              </a:rPr>
              <a:t>Correcting</a:t>
            </a:r>
          </a:p>
        </p:txBody>
      </p:sp>
      <p:sp>
        <p:nvSpPr>
          <p:cNvPr id="99332" name="Rectangle 4"/>
          <p:cNvSpPr>
            <a:spLocks noChangeArrowheads="1"/>
          </p:cNvSpPr>
          <p:nvPr/>
        </p:nvSpPr>
        <p:spPr bwMode="auto">
          <a:xfrm>
            <a:off x="4724400" y="1219200"/>
            <a:ext cx="3962400" cy="30480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5" name="Text Box 7"/>
          <p:cNvSpPr txBox="1">
            <a:spLocks noChangeArrowheads="1"/>
          </p:cNvSpPr>
          <p:nvPr/>
        </p:nvSpPr>
        <p:spPr bwMode="auto">
          <a:xfrm>
            <a:off x="152400" y="4225925"/>
            <a:ext cx="3009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39700">
                    <a:srgbClr val="FFFFFF">
                      <a:alpha val="97000"/>
                    </a:srgbClr>
                  </a:glow>
                </a:effectLst>
                <a:uLnTx/>
                <a:uFillTx/>
                <a:latin typeface="Arial Black" charset="0"/>
                <a:ea typeface="ＭＳ Ｐゴシック" charset="0"/>
              </a:rPr>
              <a:t>Teaching</a:t>
            </a:r>
            <a:endParaRPr kumimoji="0" lang="en-US" sz="2400" b="0" i="0" u="none" strike="noStrike" kern="1200" cap="none" spc="0" normalizeH="0" baseline="0" noProof="0" dirty="0">
              <a:ln>
                <a:noFill/>
              </a:ln>
              <a:solidFill>
                <a:srgbClr val="000000"/>
              </a:solidFill>
              <a:effectLst>
                <a:glow rad="139700">
                  <a:srgbClr val="FFFFFF">
                    <a:alpha val="97000"/>
                  </a:srgbClr>
                </a:glow>
              </a:effectLst>
              <a:uLnTx/>
              <a:uFillTx/>
              <a:latin typeface="Arial Black" charset="0"/>
              <a:ea typeface="ＭＳ Ｐゴシック" charset="0"/>
            </a:endParaRPr>
          </a:p>
        </p:txBody>
      </p:sp>
      <p:sp>
        <p:nvSpPr>
          <p:cNvPr id="99337" name="WordArt 9"/>
          <p:cNvSpPr>
            <a:spLocks noChangeArrowheads="1" noChangeShapeType="1" noTextEdit="1"/>
          </p:cNvSpPr>
          <p:nvPr/>
        </p:nvSpPr>
        <p:spPr bwMode="auto">
          <a:xfrm rot="-2488043">
            <a:off x="1981200" y="2514600"/>
            <a:ext cx="2162175" cy="855663"/>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glow rad="139700">
                    <a:srgbClr val="FFFFFF">
                      <a:alpha val="97000"/>
                    </a:srgbClr>
                  </a:glow>
                </a:effectLst>
                <a:uLnTx/>
                <a:uFillTx/>
                <a:latin typeface="Arial Black"/>
                <a:ea typeface="Arial Black"/>
                <a:cs typeface="Arial Black"/>
              </a:rPr>
              <a:t>Rebuking</a:t>
            </a:r>
          </a:p>
        </p:txBody>
      </p:sp>
      <p:sp>
        <p:nvSpPr>
          <p:cNvPr id="99338" name="Text Box 10"/>
          <p:cNvSpPr txBox="1">
            <a:spLocks noChangeArrowheads="1"/>
          </p:cNvSpPr>
          <p:nvPr/>
        </p:nvSpPr>
        <p:spPr bwMode="auto">
          <a:xfrm>
            <a:off x="5130054" y="4114800"/>
            <a:ext cx="3837734"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glow rad="139700">
                    <a:srgbClr val="FFFFFF">
                      <a:alpha val="97000"/>
                    </a:srgbClr>
                  </a:glow>
                </a:effectLst>
                <a:uLnTx/>
                <a:uFillTx/>
                <a:latin typeface="Arial Black" charset="0"/>
                <a:ea typeface="ＭＳ Ｐゴシック" charset="0"/>
              </a:rPr>
              <a:t>Training</a:t>
            </a:r>
            <a:br>
              <a:rPr kumimoji="0" lang="en-US" sz="4400" b="1" i="0" u="none" strike="noStrike" kern="1200" cap="none" spc="0" normalizeH="0" baseline="0" noProof="0">
                <a:ln>
                  <a:noFill/>
                </a:ln>
                <a:solidFill>
                  <a:srgbClr val="000000"/>
                </a:solidFill>
                <a:effectLst>
                  <a:glow rad="139700">
                    <a:srgbClr val="FFFFFF">
                      <a:alpha val="97000"/>
                    </a:srgbClr>
                  </a:glow>
                </a:effectLst>
                <a:uLnTx/>
                <a:uFillTx/>
                <a:latin typeface="Arial Black" charset="0"/>
                <a:ea typeface="ＭＳ Ｐゴシック" charset="0"/>
              </a:rPr>
            </a:br>
            <a:r>
              <a:rPr kumimoji="0" lang="en-US" sz="2800" b="1" i="0" u="none" strike="noStrike" kern="1200" cap="none" spc="0" normalizeH="0" baseline="0" noProof="0">
                <a:ln>
                  <a:noFill/>
                </a:ln>
                <a:solidFill>
                  <a:srgbClr val="000000"/>
                </a:solidFill>
                <a:effectLst>
                  <a:glow rad="139700">
                    <a:srgbClr val="FFFFFF">
                      <a:alpha val="97000"/>
                    </a:srgbClr>
                  </a:glow>
                </a:effectLst>
                <a:uLnTx/>
                <a:uFillTx/>
                <a:latin typeface="Arial Black" charset="0"/>
                <a:ea typeface="ＭＳ Ｐゴシック" charset="0"/>
              </a:rPr>
              <a:t>(in Righteousness)</a:t>
            </a:r>
            <a:endParaRPr kumimoji="0" lang="en-US" sz="2400" b="0" i="0" u="none" strike="noStrike" kern="1200" cap="none" spc="0" normalizeH="0" baseline="0" noProof="0">
              <a:ln>
                <a:noFill/>
              </a:ln>
              <a:solidFill>
                <a:srgbClr val="000000"/>
              </a:solidFill>
              <a:effectLst>
                <a:glow rad="139700">
                  <a:srgbClr val="FFFFFF">
                    <a:alpha val="97000"/>
                  </a:srgbClr>
                </a:glow>
              </a:effectLst>
              <a:uLnTx/>
              <a:uFillTx/>
              <a:latin typeface="Arial Black" charset="0"/>
              <a:ea typeface="ＭＳ Ｐゴシック" charset="0"/>
            </a:endParaRPr>
          </a:p>
        </p:txBody>
      </p:sp>
      <p:sp>
        <p:nvSpPr>
          <p:cNvPr id="424970" name="Text Box 11"/>
          <p:cNvSpPr txBox="1">
            <a:spLocks noChangeArrowheads="1"/>
          </p:cNvSpPr>
          <p:nvPr/>
        </p:nvSpPr>
        <p:spPr bwMode="auto">
          <a:xfrm>
            <a:off x="2727325" y="6096000"/>
            <a:ext cx="3617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2 Timothy 3:16-17</a:t>
            </a:r>
          </a:p>
        </p:txBody>
      </p:sp>
    </p:spTree>
    <p:extLst>
      <p:ext uri="{BB962C8B-B14F-4D97-AF65-F5344CB8AC3E}">
        <p14:creationId xmlns:p14="http://schemas.microsoft.com/office/powerpoint/2010/main" val="287939213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dissolve">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9332"/>
                                        </p:tgtEl>
                                      </p:cBhvr>
                                    </p:animEffect>
                                    <p:set>
                                      <p:cBhvr>
                                        <p:cTn id="27" dur="1" fill="hold">
                                          <p:stCondLst>
                                            <p:cond delay="499"/>
                                          </p:stCondLst>
                                        </p:cTn>
                                        <p:tgtEl>
                                          <p:spTgt spid="993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animBg="1"/>
      <p:bldP spid="9933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514350" y="1673225"/>
            <a:ext cx="8401050" cy="5121275"/>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71475" indent="-371475">
              <a:defRPr sz="2400">
                <a:solidFill>
                  <a:schemeClr val="tx1"/>
                </a:solidFill>
                <a:latin typeface="Arial" charset="0"/>
                <a:ea typeface="ＭＳ Ｐゴシック" charset="0"/>
                <a:cs typeface="ＭＳ Ｐゴシック" charset="0"/>
              </a:defRPr>
            </a:lvl1pPr>
            <a:lvl2pPr marL="828675" indent="-371475">
              <a:defRPr sz="2400">
                <a:solidFill>
                  <a:schemeClr val="tx1"/>
                </a:solidFill>
                <a:latin typeface="Arial" charset="0"/>
                <a:ea typeface="ＭＳ Ｐゴシック" charset="0"/>
              </a:defRPr>
            </a:lvl2pPr>
            <a:lvl3pPr marL="1285875" indent="-371475">
              <a:defRPr sz="2400">
                <a:solidFill>
                  <a:schemeClr val="tx1"/>
                </a:solidFill>
                <a:latin typeface="Arial" charset="0"/>
                <a:ea typeface="ＭＳ Ｐゴシック" charset="0"/>
              </a:defRPr>
            </a:lvl3pPr>
            <a:lvl4pPr marL="1743075" indent="-371475">
              <a:defRPr sz="2400">
                <a:solidFill>
                  <a:schemeClr val="tx1"/>
                </a:solidFill>
                <a:latin typeface="Arial" charset="0"/>
                <a:ea typeface="ＭＳ Ｐゴシック" charset="0"/>
              </a:defRPr>
            </a:lvl4pPr>
            <a:lvl5pPr marL="2200275" indent="-371475">
              <a:defRPr sz="2400">
                <a:solidFill>
                  <a:schemeClr val="tx1"/>
                </a:solidFill>
                <a:latin typeface="Arial" charset="0"/>
                <a:ea typeface="ＭＳ Ｐゴシック" charset="0"/>
              </a:defRPr>
            </a:lvl5pPr>
            <a:lvl6pPr marL="2657475" indent="-371475" eaLnBrk="0" fontAlgn="base" hangingPunct="0">
              <a:spcBef>
                <a:spcPct val="0"/>
              </a:spcBef>
              <a:spcAft>
                <a:spcPct val="0"/>
              </a:spcAft>
              <a:defRPr sz="2400">
                <a:solidFill>
                  <a:schemeClr val="tx1"/>
                </a:solidFill>
                <a:latin typeface="Arial" charset="0"/>
                <a:ea typeface="ＭＳ Ｐゴシック" charset="0"/>
              </a:defRPr>
            </a:lvl6pPr>
            <a:lvl7pPr marL="3114675" indent="-371475" eaLnBrk="0" fontAlgn="base" hangingPunct="0">
              <a:spcBef>
                <a:spcPct val="0"/>
              </a:spcBef>
              <a:spcAft>
                <a:spcPct val="0"/>
              </a:spcAft>
              <a:defRPr sz="2400">
                <a:solidFill>
                  <a:schemeClr val="tx1"/>
                </a:solidFill>
                <a:latin typeface="Arial" charset="0"/>
                <a:ea typeface="ＭＳ Ｐゴシック" charset="0"/>
              </a:defRPr>
            </a:lvl7pPr>
            <a:lvl8pPr marL="3571875" indent="-371475" eaLnBrk="0" fontAlgn="base" hangingPunct="0">
              <a:spcBef>
                <a:spcPct val="0"/>
              </a:spcBef>
              <a:spcAft>
                <a:spcPct val="0"/>
              </a:spcAft>
              <a:defRPr sz="2400">
                <a:solidFill>
                  <a:schemeClr val="tx1"/>
                </a:solidFill>
                <a:latin typeface="Arial" charset="0"/>
                <a:ea typeface="ＭＳ Ｐゴシック" charset="0"/>
              </a:defRPr>
            </a:lvl8pPr>
            <a:lvl9pPr marL="4029075" indent="-3714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800" u="sng">
                <a:cs typeface="Arial" charset="0"/>
              </a:rPr>
              <a:t>Pandangan Paulus tentang Alkitab</a:t>
            </a:r>
            <a:endParaRPr lang="en-GB" altLang="zh-CN" sz="2800" u="sng">
              <a:cs typeface="Arial" charset="0"/>
            </a:endParaRPr>
          </a:p>
          <a:p>
            <a:pPr eaLnBrk="1" hangingPunct="1"/>
            <a:endParaRPr lang="en-GB" b="1" u="sng">
              <a:cs typeface="Arial" charset="0"/>
            </a:endParaRPr>
          </a:p>
          <a:p>
            <a:pPr lvl="1" eaLnBrk="1" hangingPunct="1"/>
            <a:r>
              <a:rPr lang="en-US" altLang="zh-CN" sz="2800" b="1">
                <a:cs typeface="Arial" charset="0"/>
              </a:rPr>
              <a:t>a. </a:t>
            </a:r>
            <a:r>
              <a:rPr lang="en-US" sz="2800" b="1">
                <a:cs typeface="Arial" charset="0"/>
              </a:rPr>
              <a:t>Inspirasi Tuhan</a:t>
            </a:r>
            <a:r>
              <a:rPr lang="en-US" sz="2800">
                <a:cs typeface="Arial" charset="0"/>
              </a:rPr>
              <a:t> </a:t>
            </a:r>
            <a:r>
              <a:rPr lang="en-US" i="1">
                <a:cs typeface="Arial" charset="0"/>
              </a:rPr>
              <a:t>(3:16; 2 Petrus1:21)</a:t>
            </a:r>
          </a:p>
          <a:p>
            <a:pPr eaLnBrk="1" hangingPunct="1"/>
            <a:endParaRPr lang="en-US" sz="2800" b="1">
              <a:cs typeface="Arial" charset="0"/>
            </a:endParaRPr>
          </a:p>
          <a:p>
            <a:pPr lvl="1" eaLnBrk="1" hangingPunct="1"/>
            <a:r>
              <a:rPr lang="en-US" altLang="zh-CN" sz="2800" b="1">
                <a:cs typeface="Arial" charset="0"/>
              </a:rPr>
              <a:t>b. Berguna</a:t>
            </a:r>
            <a:r>
              <a:rPr lang="en-US" sz="2800">
                <a:cs typeface="Arial" charset="0"/>
              </a:rPr>
              <a:t> </a:t>
            </a:r>
            <a:r>
              <a:rPr lang="en-US" altLang="zh-CN">
                <a:cs typeface="Arial" charset="0"/>
              </a:rPr>
              <a:t>(</a:t>
            </a:r>
            <a:r>
              <a:rPr lang="en-US" altLang="zh-CN" i="1">
                <a:cs typeface="Arial" charset="0"/>
              </a:rPr>
              <a:t>3:17)</a:t>
            </a:r>
          </a:p>
          <a:p>
            <a:pPr lvl="1" eaLnBrk="1" hangingPunct="1"/>
            <a:r>
              <a:rPr lang="en-US" altLang="zh-CN" sz="2800">
                <a:cs typeface="Arial" charset="0"/>
              </a:rPr>
              <a:t>- 	Mengajar</a:t>
            </a:r>
          </a:p>
          <a:p>
            <a:pPr lvl="1" eaLnBrk="1" hangingPunct="1">
              <a:buFontTx/>
              <a:buChar char="-"/>
            </a:pPr>
            <a:r>
              <a:rPr lang="en-US" altLang="zh-CN" sz="2800">
                <a:cs typeface="Arial" charset="0"/>
              </a:rPr>
              <a:t>Memarahi</a:t>
            </a:r>
          </a:p>
          <a:p>
            <a:pPr lvl="1" eaLnBrk="1" hangingPunct="1">
              <a:buFontTx/>
              <a:buChar char="-"/>
            </a:pPr>
            <a:r>
              <a:rPr lang="en-US" altLang="zh-CN" sz="2800">
                <a:cs typeface="Arial" charset="0"/>
              </a:rPr>
              <a:t>Mengkoreksi</a:t>
            </a:r>
          </a:p>
          <a:p>
            <a:pPr lvl="1" eaLnBrk="1" hangingPunct="1">
              <a:buFontTx/>
              <a:buChar char="-"/>
            </a:pPr>
            <a:r>
              <a:rPr lang="en-US" altLang="zh-CN" sz="2800">
                <a:cs typeface="Arial" charset="0"/>
              </a:rPr>
              <a:t>Melatih dalam kebenaran</a:t>
            </a:r>
            <a:endParaRPr lang="en-US" sz="2800">
              <a:cs typeface="Arial" charset="0"/>
            </a:endParaRPr>
          </a:p>
          <a:p>
            <a:pPr eaLnBrk="1" hangingPunct="1"/>
            <a:endParaRPr lang="en-US" altLang="zh-CN" sz="1000">
              <a:cs typeface="Arial" charset="0"/>
            </a:endParaRPr>
          </a:p>
          <a:p>
            <a:pPr eaLnBrk="1" hangingPunct="1"/>
            <a:r>
              <a:rPr lang="en-US" altLang="zh-CN">
                <a:cs typeface="Arial" charset="0"/>
              </a:rPr>
              <a:t>	Tujuannya adalah untuk melengkapi anak-anak Tuhan melawan ajaran sesat dan untuk mendapatkan jkerja yang baik</a:t>
            </a:r>
            <a:endParaRPr lang="en-US" sz="2800">
              <a:cs typeface="Arial" charset="0"/>
            </a:endParaRPr>
          </a:p>
        </p:txBody>
      </p:sp>
      <p:sp>
        <p:nvSpPr>
          <p:cNvPr id="111619" name="Rectangle 3"/>
          <p:cNvSpPr>
            <a:spLocks noGrp="1" noChangeArrowheads="1"/>
          </p:cNvSpPr>
          <p:nvPr>
            <p:ph type="title"/>
          </p:nvPr>
        </p:nvSpPr>
        <p:spPr>
          <a:noFill/>
          <a:ln/>
        </p:spPr>
        <p:txBody>
          <a:bodyPr anchorCtr="0"/>
          <a:lstStyle/>
          <a:p>
            <a:r>
              <a:rPr lang="en-GB" altLang="zh-CN" b="1">
                <a:ea typeface="宋体" charset="0"/>
                <a:cs typeface="宋体" charset="0"/>
              </a:rPr>
              <a:t>Tema Besar 3 : Alkitab</a:t>
            </a:r>
            <a:endParaRPr lang="en-US" b="1"/>
          </a:p>
        </p:txBody>
      </p:sp>
      <p:pic>
        <p:nvPicPr>
          <p:cNvPr id="111620" name="Picture 4" descr="j030090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210175" y="3336925"/>
            <a:ext cx="3933825" cy="22844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475" y="368299"/>
            <a:ext cx="8119069" cy="4309527"/>
          </a:xfrm>
          <a:solidFill>
            <a:srgbClr val="FFFFFF"/>
          </a:solidFill>
          <a:extLst/>
        </p:spPr>
        <p:txBody>
          <a:bodyPr/>
          <a:lstStyle/>
          <a:p>
            <a:pPr>
              <a:defRPr/>
            </a:pPr>
            <a:r>
              <a:rPr lang="en-US" sz="11500" b="1" dirty="0">
                <a:solidFill>
                  <a:schemeClr val="tx2"/>
                </a:solidFill>
                <a:effectLst>
                  <a:glow rad="127000">
                    <a:schemeClr val="bg1"/>
                  </a:glow>
                </a:effectLst>
                <a:latin typeface="Arial" charset="0"/>
                <a:ea typeface="ＭＳ Ｐゴシック" charset="0"/>
                <a:cs typeface="ＭＳ Ｐゴシック" charset="0"/>
              </a:rPr>
              <a:t>How to Be Secular</a:t>
            </a:r>
          </a:p>
        </p:txBody>
      </p:sp>
    </p:spTree>
    <p:extLst>
      <p:ext uri="{BB962C8B-B14F-4D97-AF65-F5344CB8AC3E}">
        <p14:creationId xmlns:p14="http://schemas.microsoft.com/office/powerpoint/2010/main" val="1404499173"/>
      </p:ext>
    </p:extLst>
  </p:cSld>
  <p:clrMapOvr>
    <a:masterClrMapping/>
  </p:clrMapOvr>
  <p:transition xmlns:p14="http://schemas.microsoft.com/office/powerpoint/2010/main"/>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311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2523"/>
            <a:ext cx="9143999" cy="1080120"/>
          </a:xfrm>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"All religions are the same."</a:t>
            </a:r>
          </a:p>
        </p:txBody>
      </p:sp>
    </p:spTree>
    <p:extLst>
      <p:ext uri="{BB962C8B-B14F-4D97-AF65-F5344CB8AC3E}">
        <p14:creationId xmlns:p14="http://schemas.microsoft.com/office/powerpoint/2010/main" val="2631715080"/>
      </p:ext>
    </p:extLst>
  </p:cSld>
  <p:clrMapOvr>
    <a:masterClrMapping/>
  </p:clrMapOvr>
  <p:transition xmlns:p14="http://schemas.microsoft.com/office/powerpoint/2010/main"/>
</p:sld>
</file>

<file path=ppt/slides/slide1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33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2523"/>
            <a:ext cx="9143999" cy="1080120"/>
          </a:xfrm>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"All religions are the same."</a:t>
            </a:r>
          </a:p>
        </p:txBody>
      </p:sp>
    </p:spTree>
    <p:extLst>
      <p:ext uri="{BB962C8B-B14F-4D97-AF65-F5344CB8AC3E}">
        <p14:creationId xmlns:p14="http://schemas.microsoft.com/office/powerpoint/2010/main" val="122001057"/>
      </p:ext>
    </p:extLst>
  </p:cSld>
  <p:clrMapOvr>
    <a:masterClrMapping/>
  </p:clrMapOvr>
  <p:transition xmlns:p14="http://schemas.microsoft.com/office/powerpoint/2010/main"/>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352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4" name="Rectangle 2"/>
          <p:cNvSpPr>
            <a:spLocks noGrp="1" noChangeArrowheads="1"/>
          </p:cNvSpPr>
          <p:nvPr>
            <p:ph type="ctrTitle"/>
          </p:nvPr>
        </p:nvSpPr>
        <p:spPr>
          <a:xfrm>
            <a:off x="0" y="31750"/>
            <a:ext cx="9144000" cy="746125"/>
          </a:xfrm>
        </p:spPr>
        <p:txBody>
          <a:bodyPr/>
          <a:lstStyle/>
          <a:p>
            <a:r>
              <a:rPr lang="en-US" b="1">
                <a:solidFill>
                  <a:schemeClr val="tx2"/>
                </a:solidFill>
                <a:latin typeface="Arial" charset="0"/>
                <a:ea typeface="ＭＳ Ｐゴシック" charset="0"/>
                <a:cs typeface="ＭＳ Ｐゴシック" charset="0"/>
              </a:rPr>
              <a:t>"There is no God."</a:t>
            </a:r>
          </a:p>
        </p:txBody>
      </p:sp>
      <p:sp>
        <p:nvSpPr>
          <p:cNvPr id="435205" name="Rectangle 2"/>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How should you deal with </a:t>
            </a:r>
            <a:r>
              <a:rPr kumimoji="0" lang="en-US" sz="3600" b="1" i="1" u="none" strike="noStrike" kern="1200" cap="none" spc="0" normalizeH="0" baseline="0" noProof="0">
                <a:ln>
                  <a:noFill/>
                </a:ln>
                <a:solidFill>
                  <a:srgbClr val="FFFF00"/>
                </a:solidFill>
                <a:effectLst/>
                <a:uLnTx/>
                <a:uFillTx/>
                <a:latin typeface="Arial" charset="0"/>
                <a:ea typeface="ＭＳ Ｐゴシック" charset="0"/>
              </a:rPr>
              <a:t>secularism</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2221961683"/>
      </p:ext>
    </p:extLst>
  </p:cSld>
  <p:clrMapOvr>
    <a:masterClrMapping/>
  </p:clrMapOvr>
  <p:transition xmlns:p14="http://schemas.microsoft.com/office/powerpoint/2010/main"/>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72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40225" y="3651250"/>
            <a:ext cx="480377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4" name="Rectangle 2"/>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Replace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lies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truth</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48441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929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a:effectLst>
            <a:outerShdw blurRad="63500" dist="35921" dir="2700000" algn="ctr" rotWithShape="0">
              <a:schemeClr val="tx2">
                <a:alpha val="74998"/>
              </a:schemeClr>
            </a:outerShdw>
          </a:effectLst>
          <a:extLst/>
        </p:spPr>
        <p:txBody>
          <a:bodyPr/>
          <a:lstStyle/>
          <a:p>
            <a:pPr marL="619125" indent="-619125" algn="l">
              <a:defRPr/>
            </a:pPr>
            <a:r>
              <a:rPr lang="en-US" sz="5400" b="1" dirty="0">
                <a:effectLst>
                  <a:glow rad="127000">
                    <a:schemeClr val="tx1"/>
                  </a:glow>
                </a:effectLst>
                <a:latin typeface="Arial" charset="0"/>
                <a:ea typeface="ＭＳ Ｐゴシック" charset="0"/>
                <a:cs typeface="ＭＳ Ｐゴシック" charset="0"/>
              </a:rPr>
              <a:t>I.  </a:t>
            </a: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godless teachers (</a:t>
            </a:r>
            <a:r>
              <a:rPr lang="en-US" sz="5400" b="1">
                <a:effectLst>
                  <a:glow rad="127000">
                    <a:schemeClr val="tx1"/>
                  </a:glow>
                </a:effectLst>
                <a:latin typeface="Arial" charset="0"/>
                <a:ea typeface="ＭＳ Ｐゴシック" charset="0"/>
                <a:cs typeface="ＭＳ Ｐゴシック" charset="0"/>
              </a:rPr>
              <a:t>3:1-5)</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66340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13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II.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truth (3:10-17). </a:t>
            </a:r>
          </a:p>
        </p:txBody>
      </p:sp>
    </p:spTree>
    <p:extLst>
      <p:ext uri="{BB962C8B-B14F-4D97-AF65-F5344CB8AC3E}">
        <p14:creationId xmlns:p14="http://schemas.microsoft.com/office/powerpoint/2010/main" val="3293624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3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4726745" cy="68580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does replacing lies with truth look like specifically?</a:t>
            </a:r>
          </a:p>
        </p:txBody>
      </p:sp>
    </p:spTree>
    <p:extLst>
      <p:ext uri="{BB962C8B-B14F-4D97-AF65-F5344CB8AC3E}">
        <p14:creationId xmlns:p14="http://schemas.microsoft.com/office/powerpoint/2010/main" val="1329261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130" name="Picture 2" descr="Roman Empire"/>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152400"/>
            <a:ext cx="9144000" cy="7069138"/>
          </a:xfrm>
          <a:prstGeom prst="rect">
            <a:avLst/>
          </a:prstGeom>
          <a:noFill/>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990600" y="1143000"/>
            <a:ext cx="7543800" cy="4838700"/>
          </a:xfrm>
          <a:prstGeom prst="rect">
            <a:avLst/>
          </a:prstGeom>
          <a:gradFill rotWithShape="0">
            <a:gsLst>
              <a:gs pos="0">
                <a:schemeClr val="tx1">
                  <a:alpha val="2000"/>
                </a:schemeClr>
              </a:gs>
              <a:gs pos="100000">
                <a:schemeClr val="tx2">
                  <a:alpha val="3000"/>
                </a:schemeClr>
              </a:gs>
            </a:gsLst>
            <a:lin ang="5400000" scaled="1"/>
          </a:gradFill>
          <a:ln>
            <a:noFill/>
          </a:ln>
          <a:effectLst>
            <a:outerShdw blurRad="63500" dist="38099" dir="2700000" algn="ctr" rotWithShape="0">
              <a:srgbClr val="000103">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buFontTx/>
              <a:buChar char="•"/>
            </a:pPr>
            <a:r>
              <a:rPr lang="en-US" altLang="zh-CN" b="1">
                <a:solidFill>
                  <a:srgbClr val="FFFFFF"/>
                </a:solidFill>
                <a:ea typeface="宋体" charset="0"/>
                <a:cs typeface="宋体" charset="0"/>
              </a:rPr>
              <a:t>Paulus menulis 2 Timotius kepada rekan perjalanannya, Timotius (2 Tim. 1:2), 5 tahun kemudian setelah suratnya yang pertama.</a:t>
            </a:r>
          </a:p>
          <a:p>
            <a:pPr eaLnBrk="1" hangingPunct="1"/>
            <a:endParaRPr lang="en-US" altLang="zh-CN" b="1">
              <a:solidFill>
                <a:srgbClr val="FFFFFF"/>
              </a:solidFill>
              <a:ea typeface="宋体" charset="0"/>
              <a:cs typeface="宋体" charset="0"/>
            </a:endParaRPr>
          </a:p>
          <a:p>
            <a:pPr eaLnBrk="1" hangingPunct="1">
              <a:buFontTx/>
              <a:buChar char="•"/>
            </a:pPr>
            <a:r>
              <a:rPr lang="en-US" altLang="zh-CN" b="1">
                <a:solidFill>
                  <a:srgbClr val="FFFFFF"/>
                </a:solidFill>
                <a:ea typeface="宋体" charset="0"/>
                <a:cs typeface="宋体" charset="0"/>
              </a:rPr>
              <a:t>Beranggapan bahwa Timotius masih tinggal di Efesus (1 Tim. 1:3b), 2 Timotius juga punya tujuan yang sama (2 Tim. 1:16-18; 4:19).  </a:t>
            </a:r>
          </a:p>
          <a:p>
            <a:pPr eaLnBrk="1" hangingPunct="1"/>
            <a:endParaRPr lang="en-US" altLang="zh-CN" b="1">
              <a:solidFill>
                <a:srgbClr val="FFFFFF"/>
              </a:solidFill>
              <a:ea typeface="宋体" charset="0"/>
              <a:cs typeface="宋体" charset="0"/>
            </a:endParaRPr>
          </a:p>
          <a:p>
            <a:pPr eaLnBrk="1" hangingPunct="1"/>
            <a:endParaRPr lang="en-US" altLang="zh-CN" b="1">
              <a:solidFill>
                <a:srgbClr val="FFFFFF"/>
              </a:solidFill>
              <a:ea typeface="宋体" charset="0"/>
              <a:cs typeface="宋体" charset="0"/>
            </a:endParaRPr>
          </a:p>
          <a:p>
            <a:pPr eaLnBrk="1" hangingPunct="1">
              <a:buFontTx/>
              <a:buChar char="•"/>
            </a:pPr>
            <a:r>
              <a:rPr lang="en-US" altLang="zh-CN" b="1">
                <a:solidFill>
                  <a:srgbClr val="FFFFFF"/>
                </a:solidFill>
                <a:ea typeface="宋体" charset="0"/>
                <a:cs typeface="宋体" charset="0"/>
              </a:rPr>
              <a:t>Surat tersebut ditulis dari Roma (1:17; 2:9) selama Paulus di penjara di Roma untuk yang kedua kalinya, setelah pembelaannya yang pertama di pengadilan (4:16-17). </a:t>
            </a:r>
          </a:p>
        </p:txBody>
      </p:sp>
      <p:sp>
        <p:nvSpPr>
          <p:cNvPr id="48132" name="AutoShape 4"/>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33" name="Text Box 5"/>
          <p:cNvSpPr txBox="1">
            <a:spLocks noChangeArrowheads="1"/>
          </p:cNvSpPr>
          <p:nvPr/>
        </p:nvSpPr>
        <p:spPr bwMode="auto">
          <a:xfrm>
            <a:off x="6629400" y="4038600"/>
            <a:ext cx="1031875" cy="457200"/>
          </a:xfrm>
          <a:prstGeom prst="rect">
            <a:avLst/>
          </a:prstGeom>
          <a:solidFill>
            <a:srgbClr val="FF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chemeClr val="bg1"/>
                </a:solidFill>
                <a:latin typeface="Times New Roman" charset="0"/>
              </a:rPr>
              <a:t>Efesus</a:t>
            </a:r>
          </a:p>
        </p:txBody>
      </p:sp>
      <p:sp>
        <p:nvSpPr>
          <p:cNvPr id="48134" name="Rectangle 6"/>
          <p:cNvSpPr>
            <a:spLocks noGrp="1" noChangeArrowheads="1"/>
          </p:cNvSpPr>
          <p:nvPr>
            <p:ph type="title" idx="4294967295"/>
          </p:nvPr>
        </p:nvSpPr>
        <p:spPr>
          <a:xfrm>
            <a:off x="609600" y="-152400"/>
            <a:ext cx="7620000" cy="1143000"/>
          </a:xfrm>
        </p:spPr>
        <p:txBody>
          <a:bodyPr/>
          <a:lstStyle/>
          <a:p>
            <a:r>
              <a:rPr lang="en-US" sz="1400"/>
              <a:t>Origins / Recipients</a:t>
            </a:r>
          </a:p>
        </p:txBody>
      </p:sp>
      <p:sp>
        <p:nvSpPr>
          <p:cNvPr id="48135" name="Text Box 7"/>
          <p:cNvSpPr txBox="1">
            <a:spLocks noChangeArrowheads="1"/>
          </p:cNvSpPr>
          <p:nvPr/>
        </p:nvSpPr>
        <p:spPr bwMode="auto">
          <a:xfrm>
            <a:off x="8305800" y="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solidFill>
                  <a:srgbClr val="000000"/>
                </a:solidFill>
              </a:rPr>
              <a:t>238</a:t>
            </a:r>
            <a:endParaRPr lang="en-US">
              <a:solidFill>
                <a:srgbClr val="000000"/>
              </a:solidFill>
            </a:endParaRPr>
          </a:p>
        </p:txBody>
      </p:sp>
      <p:sp>
        <p:nvSpPr>
          <p:cNvPr id="48136" name="Text Box 8"/>
          <p:cNvSpPr txBox="1">
            <a:spLocks noChangeArrowheads="1"/>
          </p:cNvSpPr>
          <p:nvPr/>
        </p:nvSpPr>
        <p:spPr bwMode="auto">
          <a:xfrm>
            <a:off x="3194050" y="76200"/>
            <a:ext cx="2243138"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zh-CN" sz="2800" b="1">
                <a:solidFill>
                  <a:srgbClr val="FFFFFF"/>
                </a:solidFill>
                <a:ea typeface="宋体" charset="0"/>
                <a:cs typeface="宋体" charset="0"/>
              </a:rPr>
              <a:t>Tempat asal</a:t>
            </a:r>
            <a:endParaRPr lang="en-US" sz="2800" b="1">
              <a:solidFill>
                <a:srgbClr val="FFFFFF"/>
              </a:solidFill>
            </a:endParaRPr>
          </a:p>
        </p:txBody>
      </p:sp>
      <p:sp>
        <p:nvSpPr>
          <p:cNvPr id="48137" name="WordArt 9"/>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
        <p:nvSpPr>
          <p:cNvPr id="48138" name="Text Box 10"/>
          <p:cNvSpPr txBox="1">
            <a:spLocks noChangeArrowheads="1"/>
          </p:cNvSpPr>
          <p:nvPr/>
        </p:nvSpPr>
        <p:spPr bwMode="auto">
          <a:xfrm>
            <a:off x="3048000" y="3505200"/>
            <a:ext cx="963613" cy="457200"/>
          </a:xfrm>
          <a:prstGeom prst="rect">
            <a:avLst/>
          </a:prstGeom>
          <a:solidFill>
            <a:srgbClr val="FF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chemeClr val="bg1"/>
                </a:solidFill>
                <a:latin typeface="Times New Roman" charset="0"/>
              </a:rPr>
              <a:t>Roma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wipe(left)">
                                      <p:cBhvr>
                                        <p:cTn id="7" dur="500"/>
                                        <p:tgtEl>
                                          <p:spTgt spid="4813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wipe(left)">
                                      <p:cBhvr>
                                        <p:cTn id="11" dur="500"/>
                                        <p:tgtEl>
                                          <p:spTgt spid="4813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8133"/>
                                        </p:tgtEl>
                                        <p:attrNameLst>
                                          <p:attrName>style.visibility</p:attrName>
                                        </p:attrNameLst>
                                      </p:cBhvr>
                                      <p:to>
                                        <p:strVal val="visible"/>
                                      </p:to>
                                    </p:set>
                                    <p:animEffect transition="in" filter="wipe(left)">
                                      <p:cBhvr>
                                        <p:cTn id="15" dur="500"/>
                                        <p:tgtEl>
                                          <p:spTgt spid="481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48131">
                                            <p:bg/>
                                          </p:spTgt>
                                        </p:tgtEl>
                                        <p:attrNameLst>
                                          <p:attrName>style.visibility</p:attrName>
                                        </p:attrNameLst>
                                      </p:cBhvr>
                                      <p:to>
                                        <p:strVal val="visible"/>
                                      </p:to>
                                    </p:set>
                                    <p:animEffect transition="in" filter="diamond(in)">
                                      <p:cBhvr>
                                        <p:cTn id="20" dur="2000"/>
                                        <p:tgtEl>
                                          <p:spTgt spid="48131">
                                            <p:bg/>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48131">
                                            <p:txEl>
                                              <p:pRg st="0" end="0"/>
                                            </p:txEl>
                                          </p:spTgt>
                                        </p:tgtEl>
                                        <p:attrNameLst>
                                          <p:attrName>style.visibility</p:attrName>
                                        </p:attrNameLst>
                                      </p:cBhvr>
                                      <p:to>
                                        <p:strVal val="visible"/>
                                      </p:to>
                                    </p:set>
                                    <p:animEffect transition="in" filter="diamond(in)">
                                      <p:cBhvr>
                                        <p:cTn id="25" dur="2000"/>
                                        <p:tgtEl>
                                          <p:spTgt spid="48131">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48131">
                                            <p:txEl>
                                              <p:pRg st="2" end="2"/>
                                            </p:txEl>
                                          </p:spTgt>
                                        </p:tgtEl>
                                        <p:attrNameLst>
                                          <p:attrName>style.visibility</p:attrName>
                                        </p:attrNameLst>
                                      </p:cBhvr>
                                      <p:to>
                                        <p:strVal val="visible"/>
                                      </p:to>
                                    </p:set>
                                    <p:animEffect transition="in" filter="diamond(in)">
                                      <p:cBhvr>
                                        <p:cTn id="30" dur="2000"/>
                                        <p:tgtEl>
                                          <p:spTgt spid="48131">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48131">
                                            <p:txEl>
                                              <p:pRg st="5" end="5"/>
                                            </p:txEl>
                                          </p:spTgt>
                                        </p:tgtEl>
                                        <p:attrNameLst>
                                          <p:attrName>style.visibility</p:attrName>
                                        </p:attrNameLst>
                                      </p:cBhvr>
                                      <p:to>
                                        <p:strVal val="visible"/>
                                      </p:to>
                                    </p:set>
                                    <p:animEffect transition="in" filter="diamond(in)">
                                      <p:cBhvr>
                                        <p:cTn id="35" dur="2000"/>
                                        <p:tgtEl>
                                          <p:spTgt spid="481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allAtOnce" animBg="1"/>
      <p:bldP spid="48132" grpId="0" animBg="1"/>
      <p:bldP spid="48133" grpId="0" animBg="1"/>
      <p:bldP spid="48138"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544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Garbage in, Garbage out</a:t>
            </a:r>
          </a:p>
        </p:txBody>
      </p:sp>
      <p:pic>
        <p:nvPicPr>
          <p:cNvPr id="44544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3675" y="0"/>
            <a:ext cx="883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bwMode="auto">
          <a:xfrm>
            <a:off x="4938713" y="4567238"/>
            <a:ext cx="3810000" cy="1062037"/>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t>Everything that enters the mind influences how we think and act. </a:t>
            </a:r>
          </a:p>
        </p:txBody>
      </p:sp>
      <p:sp>
        <p:nvSpPr>
          <p:cNvPr id="8" name="Subtitle 2"/>
          <p:cNvSpPr txBox="1">
            <a:spLocks/>
          </p:cNvSpPr>
          <p:nvPr/>
        </p:nvSpPr>
        <p:spPr bwMode="auto">
          <a:xfrm>
            <a:off x="4938713" y="5659438"/>
            <a:ext cx="3810000" cy="1063625"/>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rPr>
              <a:t>Don’t let garbage enter your mind.</a:t>
            </a:r>
          </a:p>
        </p:txBody>
      </p:sp>
      <p:sp>
        <p:nvSpPr>
          <p:cNvPr id="11" name="Subtitle 2"/>
          <p:cNvSpPr txBox="1">
            <a:spLocks/>
          </p:cNvSpPr>
          <p:nvPr/>
        </p:nvSpPr>
        <p:spPr bwMode="auto">
          <a:xfrm>
            <a:off x="4311650" y="1127125"/>
            <a:ext cx="3025775" cy="1062038"/>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7200" b="1" i="0" u="none" strike="noStrike" kern="0" cap="none" spc="0" normalizeH="0" baseline="0" noProof="0" dirty="0">
                <a:ln>
                  <a:noFill/>
                </a:ln>
                <a:solidFill>
                  <a:srgbClr val="000000"/>
                </a:solidFill>
                <a:effectLst/>
                <a:uLnTx/>
                <a:uFillTx/>
                <a:latin typeface="Arial" charset="0"/>
                <a:ea typeface="ＭＳ Ｐゴシック" charset="0"/>
              </a:rPr>
              <a:t>In…</a:t>
            </a:r>
          </a:p>
        </p:txBody>
      </p:sp>
      <p:sp>
        <p:nvSpPr>
          <p:cNvPr id="12" name="Subtitle 2"/>
          <p:cNvSpPr txBox="1">
            <a:spLocks/>
          </p:cNvSpPr>
          <p:nvPr/>
        </p:nvSpPr>
        <p:spPr bwMode="auto">
          <a:xfrm>
            <a:off x="4311650" y="3048000"/>
            <a:ext cx="3025775" cy="1062038"/>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7200" b="1" i="0" u="none" strike="noStrike" kern="0" cap="none" spc="0" normalizeH="0" baseline="0" noProof="0" dirty="0">
                <a:ln>
                  <a:noFill/>
                </a:ln>
                <a:solidFill>
                  <a:srgbClr val="000000"/>
                </a:solidFill>
                <a:effectLst/>
                <a:uLnTx/>
                <a:uFillTx/>
                <a:latin typeface="Arial" charset="0"/>
                <a:ea typeface="ＭＳ Ｐゴシック" charset="0"/>
              </a:rPr>
              <a:t>Out!</a:t>
            </a:r>
          </a:p>
        </p:txBody>
      </p:sp>
      <p:sp>
        <p:nvSpPr>
          <p:cNvPr id="10" name="Subtitle 2"/>
          <p:cNvSpPr txBox="1">
            <a:spLocks/>
          </p:cNvSpPr>
          <p:nvPr/>
        </p:nvSpPr>
        <p:spPr bwMode="auto">
          <a:xfrm>
            <a:off x="4530725" y="2208213"/>
            <a:ext cx="4233863" cy="1062037"/>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7200" b="1" i="0" u="none" strike="noStrike" kern="0" cap="none" spc="0" normalizeH="0" baseline="0" noProof="0" dirty="0">
                <a:ln>
                  <a:noFill/>
                </a:ln>
                <a:solidFill>
                  <a:srgbClr val="000000"/>
                </a:solidFill>
                <a:effectLst/>
                <a:uLnTx/>
                <a:uFillTx/>
                <a:latin typeface="Arial" charset="0"/>
                <a:ea typeface="ＭＳ Ｐゴシック" charset="0"/>
              </a:rPr>
              <a:t>Garbage</a:t>
            </a:r>
          </a:p>
        </p:txBody>
      </p:sp>
      <p:sp>
        <p:nvSpPr>
          <p:cNvPr id="9" name="Subtitle 2"/>
          <p:cNvSpPr txBox="1">
            <a:spLocks/>
          </p:cNvSpPr>
          <p:nvPr/>
        </p:nvSpPr>
        <p:spPr bwMode="auto">
          <a:xfrm>
            <a:off x="4530725" y="274638"/>
            <a:ext cx="4233863" cy="1062037"/>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7200" b="1" i="0" u="none" strike="noStrike" kern="0" cap="none" spc="0" normalizeH="0" baseline="0" noProof="0" dirty="0">
                <a:ln>
                  <a:noFill/>
                </a:ln>
                <a:solidFill>
                  <a:srgbClr val="000000"/>
                </a:solidFill>
                <a:effectLst/>
                <a:uLnTx/>
                <a:uFillTx/>
                <a:latin typeface="Arial" charset="0"/>
                <a:ea typeface="ＭＳ Ｐゴシック" charset="0"/>
              </a:rPr>
              <a:t>Garbage</a:t>
            </a:r>
          </a:p>
        </p:txBody>
      </p:sp>
    </p:spTree>
    <p:extLst>
      <p:ext uri="{BB962C8B-B14F-4D97-AF65-F5344CB8AC3E}">
        <p14:creationId xmlns:p14="http://schemas.microsoft.com/office/powerpoint/2010/main" val="1240969512"/>
      </p:ext>
    </p:extLst>
  </p:cSld>
  <p:clrMapOvr>
    <a:masterClrMapping/>
  </p:clrMapOvr>
  <p:transition xmlns:p14="http://schemas.microsoft.com/office/powerpoint/2010/main"/>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748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Garbage in, Garbage out</a:t>
            </a:r>
          </a:p>
        </p:txBody>
      </p:sp>
      <p:pic>
        <p:nvPicPr>
          <p:cNvPr id="447491"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713" y="0"/>
            <a:ext cx="88741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854811"/>
      </p:ext>
    </p:extLst>
  </p:cSld>
  <p:clrMapOvr>
    <a:masterClrMapping/>
  </p:clrMapOvr>
  <p:transition xmlns:p14="http://schemas.microsoft.com/office/powerpoint/2010/mai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Does your reading, news, friends, movies, TV, and especially the Internet build your faith or tear it down? </a:t>
            </a:r>
          </a:p>
        </p:txBody>
      </p:sp>
    </p:spTree>
    <p:extLst>
      <p:ext uri="{BB962C8B-B14F-4D97-AF65-F5344CB8AC3E}">
        <p14:creationId xmlns:p14="http://schemas.microsoft.com/office/powerpoint/2010/main" val="1117120070"/>
      </p:ext>
    </p:extLst>
  </p:cSld>
  <p:clrMapOvr>
    <a:masterClrMapping/>
  </p:clrMapOvr>
  <p:transition xmlns:p14="http://schemas.microsoft.com/office/powerpoint/2010/mai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noFill/>
          <a:ln/>
        </p:spPr>
        <p:txBody>
          <a:bodyPr anchorCtr="0"/>
          <a:lstStyle/>
          <a:p>
            <a:r>
              <a:rPr lang="en-GB" altLang="zh-CN" b="1">
                <a:ea typeface="宋体" charset="0"/>
                <a:cs typeface="宋体" charset="0"/>
              </a:rPr>
              <a:t>Tema Besar 2 : Kemurtadan</a:t>
            </a:r>
            <a:endParaRPr lang="en-US" b="1">
              <a:ea typeface="宋体" charset="0"/>
              <a:cs typeface="宋体" charset="0"/>
            </a:endParaRPr>
          </a:p>
        </p:txBody>
      </p:sp>
      <p:sp>
        <p:nvSpPr>
          <p:cNvPr id="109571" name="Text Box 3"/>
          <p:cNvSpPr txBox="1">
            <a:spLocks noChangeArrowheads="1"/>
          </p:cNvSpPr>
          <p:nvPr/>
        </p:nvSpPr>
        <p:spPr bwMode="auto">
          <a:xfrm>
            <a:off x="228600" y="4298950"/>
            <a:ext cx="7467600" cy="1917700"/>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Telinga menginginkan apa yang memuaskan jasmani, keinginan daging</a:t>
            </a: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Hati jasmaniah lebih memilih cerita-cerita yang tak masuk akal daripada kebenaran yang teguh.</a:t>
            </a:r>
          </a:p>
        </p:txBody>
      </p:sp>
      <p:sp>
        <p:nvSpPr>
          <p:cNvPr id="109572" name="Text Box 4"/>
          <p:cNvSpPr txBox="1">
            <a:spLocks noChangeArrowheads="1"/>
          </p:cNvSpPr>
          <p:nvPr/>
        </p:nvSpPr>
        <p:spPr bwMode="auto">
          <a:xfrm>
            <a:off x="228600" y="1447800"/>
            <a:ext cx="8686800" cy="2838450"/>
          </a:xfrm>
          <a:prstGeom prst="rect">
            <a:avLst/>
          </a:prstGeom>
          <a:gradFill rotWithShape="0">
            <a:gsLst>
              <a:gs pos="0">
                <a:schemeClr val="bg2"/>
              </a:gs>
              <a:gs pos="100000">
                <a:schemeClr val="bg2">
                  <a:gamma/>
                  <a:shade val="4117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Apa di gerejamu ada orang-orang yang seperti itu?</a:t>
            </a:r>
            <a:endParaRPr kumimoji="0" lang="en-US" altLang="zh-CN"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9573" name="Picture 5" descr="BD07961_"/>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7446963" y="4748213"/>
            <a:ext cx="1417637" cy="1800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91557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fade">
                                      <p:cBhvr>
                                        <p:cTn id="7" dur="20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1">
                                            <p:txEl>
                                              <p:pRg st="1" end="1"/>
                                            </p:txEl>
                                          </p:spTgt>
                                        </p:tgtEl>
                                        <p:attrNameLst>
                                          <p:attrName>style.visibility</p:attrName>
                                        </p:attrNameLst>
                                      </p:cBhvr>
                                      <p:to>
                                        <p:strVal val="visible"/>
                                      </p:to>
                                    </p:set>
                                    <p:animEffect transition="in" filter="blinds(horizontal)">
                                      <p:cBhvr>
                                        <p:cTn id="12" dur="500"/>
                                        <p:tgtEl>
                                          <p:spTgt spid="109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9572"/>
                                        </p:tgtEl>
                                        <p:attrNameLst>
                                          <p:attrName>style.visibility</p:attrName>
                                        </p:attrNameLst>
                                      </p:cBhvr>
                                      <p:to>
                                        <p:strVal val="visible"/>
                                      </p:to>
                                    </p:set>
                                    <p:animEffect transition="in" filter="box(out)">
                                      <p:cBhvr>
                                        <p:cTn id="17"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build="p"/>
      <p:bldP spid="109572"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609600" y="-152400"/>
            <a:ext cx="7620000" cy="1143000"/>
          </a:xfrm>
        </p:spPr>
        <p:txBody>
          <a:bodyPr/>
          <a:lstStyle/>
          <a:p>
            <a:r>
              <a:rPr lang="en-US" sz="1400"/>
              <a:t>Outline</a:t>
            </a:r>
          </a:p>
        </p:txBody>
      </p:sp>
      <p:sp>
        <p:nvSpPr>
          <p:cNvPr id="113667" name="Text Box 3"/>
          <p:cNvSpPr txBox="1">
            <a:spLocks noChangeArrowheads="1"/>
          </p:cNvSpPr>
          <p:nvPr/>
        </p:nvSpPr>
        <p:spPr bwMode="auto">
          <a:xfrm>
            <a:off x="7621588" y="228600"/>
            <a:ext cx="130333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239-240</a:t>
            </a:r>
          </a:p>
        </p:txBody>
      </p:sp>
      <p:sp>
        <p:nvSpPr>
          <p:cNvPr id="113668" name="Text Box 4"/>
          <p:cNvSpPr txBox="1">
            <a:spLocks noChangeArrowheads="1"/>
          </p:cNvSpPr>
          <p:nvPr/>
        </p:nvSpPr>
        <p:spPr bwMode="auto">
          <a:xfrm>
            <a:off x="3714750" y="76200"/>
            <a:ext cx="1808163"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800" b="1">
                <a:solidFill>
                  <a:srgbClr val="FFFFFF"/>
                </a:solidFill>
                <a:cs typeface="Times New Roman" charset="0"/>
              </a:rPr>
              <a:t>Kerangka</a:t>
            </a:r>
          </a:p>
        </p:txBody>
      </p:sp>
      <p:sp>
        <p:nvSpPr>
          <p:cNvPr id="113669" name="Text Box 5"/>
          <p:cNvSpPr txBox="1">
            <a:spLocks noChangeArrowheads="1"/>
          </p:cNvSpPr>
          <p:nvPr/>
        </p:nvSpPr>
        <p:spPr bwMode="auto">
          <a:xfrm>
            <a:off x="152400" y="1238250"/>
            <a:ext cx="8763000" cy="223678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zh-CN" sz="2800" b="1">
                <a:solidFill>
                  <a:srgbClr val="FFFFFF"/>
                </a:solidFill>
                <a:ea typeface="宋体" charset="0"/>
                <a:cs typeface="Arial" charset="0"/>
              </a:rPr>
              <a:t>I.	(Pasal 1-2) Paulus mendukung Timotious untuk gigih dalm kesulitan sekarang dan menggambarkan karakter-karakter yang harus dia contohkan untuk membasmi ajaran sesat dan kemurtadan.</a:t>
            </a:r>
          </a:p>
        </p:txBody>
      </p:sp>
      <p:sp>
        <p:nvSpPr>
          <p:cNvPr id="113670" name="Text Box 6"/>
          <p:cNvSpPr txBox="1">
            <a:spLocks noChangeArrowheads="1"/>
          </p:cNvSpPr>
          <p:nvPr/>
        </p:nvSpPr>
        <p:spPr bwMode="auto">
          <a:xfrm>
            <a:off x="152400" y="4168775"/>
            <a:ext cx="8763000" cy="266382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zh-CN" sz="2800" b="1">
                <a:solidFill>
                  <a:srgbClr val="FFFFFF"/>
                </a:solidFill>
                <a:ea typeface="宋体" charset="0"/>
                <a:cs typeface="Arial" charset="0"/>
              </a:rPr>
              <a:t>II.	(Pasal 3-4) Paulus mndesak Timotius untuk gigih dalam pencobaan masa depan, dan melengkapi sikap-sikap positifnya menghadapi kematian untuk mendukung Timotius memberitakan Firman Tuhan dengan setia  daripada meningkatkan kemurtadan dalam ajaran.</a:t>
            </a:r>
            <a:endParaRPr lang="en-US" sz="2800">
              <a:solidFill>
                <a:srgbClr val="FFFFFF"/>
              </a:solidFill>
              <a:ea typeface="宋体" charset="0"/>
              <a:cs typeface="Arial" charset="0"/>
            </a:endParaRPr>
          </a:p>
        </p:txBody>
      </p:sp>
      <p:sp>
        <p:nvSpPr>
          <p:cNvPr id="113671"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 calcmode="lin" valueType="num">
                                      <p:cBhvr additive="base">
                                        <p:cTn id="7" dur="500" fill="hold"/>
                                        <p:tgtEl>
                                          <p:spTgt spid="113670"/>
                                        </p:tgtEl>
                                        <p:attrNameLst>
                                          <p:attrName>ppt_x</p:attrName>
                                        </p:attrNameLst>
                                      </p:cBhvr>
                                      <p:tavLst>
                                        <p:tav tm="0">
                                          <p:val>
                                            <p:strVal val="#ppt_x"/>
                                          </p:val>
                                        </p:tav>
                                        <p:tav tm="100000">
                                          <p:val>
                                            <p:strVal val="#ppt_x"/>
                                          </p:val>
                                        </p:tav>
                                      </p:tavLst>
                                    </p:anim>
                                    <p:anim calcmode="lin" valueType="num">
                                      <p:cBhvr additive="base">
                                        <p:cTn id="8" dur="500" fill="hold"/>
                                        <p:tgtEl>
                                          <p:spTgt spid="1136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609600" y="-152400"/>
            <a:ext cx="7620000" cy="1143000"/>
          </a:xfrm>
        </p:spPr>
        <p:txBody>
          <a:bodyPr/>
          <a:lstStyle/>
          <a:p>
            <a:r>
              <a:rPr lang="en-US" sz="1400"/>
              <a:t>Application</a:t>
            </a:r>
          </a:p>
        </p:txBody>
      </p:sp>
      <p:sp>
        <p:nvSpPr>
          <p:cNvPr id="115715" name="Text Box 3"/>
          <p:cNvSpPr txBox="1">
            <a:spLocks noChangeArrowheads="1"/>
          </p:cNvSpPr>
          <p:nvPr/>
        </p:nvSpPr>
        <p:spPr bwMode="auto">
          <a:xfrm>
            <a:off x="7923213"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237</a:t>
            </a:r>
          </a:p>
        </p:txBody>
      </p:sp>
      <p:sp>
        <p:nvSpPr>
          <p:cNvPr id="115716" name="Text Box 4"/>
          <p:cNvSpPr txBox="1">
            <a:spLocks noChangeArrowheads="1"/>
          </p:cNvSpPr>
          <p:nvPr/>
        </p:nvSpPr>
        <p:spPr bwMode="auto">
          <a:xfrm>
            <a:off x="3576638" y="152400"/>
            <a:ext cx="2005012"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800" b="1">
                <a:solidFill>
                  <a:srgbClr val="FFFFFF"/>
                </a:solidFill>
                <a:cs typeface="Times New Roman" charset="0"/>
              </a:rPr>
              <a:t>Penerapan</a:t>
            </a:r>
          </a:p>
        </p:txBody>
      </p:sp>
      <p:sp>
        <p:nvSpPr>
          <p:cNvPr id="115717" name="Text Box 5"/>
          <p:cNvSpPr txBox="1">
            <a:spLocks noChangeArrowheads="1"/>
          </p:cNvSpPr>
          <p:nvPr/>
        </p:nvSpPr>
        <p:spPr bwMode="auto">
          <a:xfrm>
            <a:off x="1066800" y="990600"/>
            <a:ext cx="5181600" cy="545306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zh-CN" sz="3200" b="1">
                <a:ea typeface="宋体" charset="0"/>
                <a:cs typeface="Arial" charset="0"/>
              </a:rPr>
              <a:t>Adakah sesuatu yang lebih berkuasa daripada Firman Tuhan – metode, logika, mengabaikan ajaran sesat, …?</a:t>
            </a:r>
          </a:p>
          <a:p>
            <a:pPr algn="ctr" eaLnBrk="1" hangingPunct="1"/>
            <a:endParaRPr lang="en-US" altLang="zh-CN" sz="3200" b="1">
              <a:ea typeface="宋体" charset="0"/>
              <a:cs typeface="Arial" charset="0"/>
            </a:endParaRPr>
          </a:p>
          <a:p>
            <a:pPr algn="ctr" eaLnBrk="1" hangingPunct="1"/>
            <a:r>
              <a:rPr lang="en-US" altLang="zh-CN" sz="3200" b="1">
                <a:ea typeface="宋体" charset="0"/>
                <a:cs typeface="Arial" charset="0"/>
              </a:rPr>
              <a:t>Sekalipun ajaran yang benar bukan hanya satu yang dibutuhkan, tetap adalah hal yang terpenting.</a:t>
            </a:r>
          </a:p>
        </p:txBody>
      </p:sp>
      <p:sp>
        <p:nvSpPr>
          <p:cNvPr id="115718" name="WordArt 6"/>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pic>
        <p:nvPicPr>
          <p:cNvPr id="115719" name="Picture 7"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7950" y="3429000"/>
            <a:ext cx="268605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anim calcmode="lin" valueType="num">
                                      <p:cBhvr additive="base">
                                        <p:cTn id="7" dur="500" fill="hold"/>
                                        <p:tgtEl>
                                          <p:spTgt spid="115717"/>
                                        </p:tgtEl>
                                        <p:attrNameLst>
                                          <p:attrName>ppt_x</p:attrName>
                                        </p:attrNameLst>
                                      </p:cBhvr>
                                      <p:tavLst>
                                        <p:tav tm="0">
                                          <p:val>
                                            <p:strVal val="#ppt_x"/>
                                          </p:val>
                                        </p:tav>
                                        <p:tav tm="100000">
                                          <p:val>
                                            <p:strVal val="#ppt_x"/>
                                          </p:val>
                                        </p:tav>
                                      </p:tavLst>
                                    </p:anim>
                                    <p:anim calcmode="lin" valueType="num">
                                      <p:cBhvr additive="base">
                                        <p:cTn id="8" dur="500" fill="hold"/>
                                        <p:tgtEl>
                                          <p:spTgt spid="1157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514350" y="2176463"/>
            <a:ext cx="7924800" cy="519112"/>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122"/>
                <a:cs typeface="宋体" charset="-122"/>
              </a:rPr>
              <a:t>Key Word: DOCTRINE</a:t>
            </a:r>
          </a:p>
        </p:txBody>
      </p:sp>
      <p:sp>
        <p:nvSpPr>
          <p:cNvPr id="117763" name="Text Box 3"/>
          <p:cNvSpPr txBox="1">
            <a:spLocks noChangeArrowheads="1"/>
          </p:cNvSpPr>
          <p:nvPr/>
        </p:nvSpPr>
        <p:spPr bwMode="auto">
          <a:xfrm>
            <a:off x="552450" y="3055938"/>
            <a:ext cx="7524750" cy="301942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Key Verse</a:t>
            </a:r>
            <a:r>
              <a:rPr kumimoji="0" lang="en-GB"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“All Scripture is God-breathed and is useful for teaching, rebuking, correcting and training in righteousness, so that man of God may be thoroughly equipped for every good work…</a:t>
            </a:r>
            <a:r>
              <a:rPr kumimoji="0" lang="en-GB"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Preach the Word.” </a:t>
            </a:r>
            <a:endParaRPr kumimoji="0" lang="en-GB"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2 Timothy </a:t>
            </a:r>
            <a:r>
              <a:rPr kumimoji="0" lang="en-GB" altLang="zh-CN"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3:</a:t>
            </a:r>
            <a:r>
              <a:rPr kumimoji="0" lang="en-GB"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16-17 &amp; 4:2</a:t>
            </a:r>
            <a:endPar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57731" name="Picture 4" descr="j0232769"/>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rot="16200000">
            <a:off x="3548063" y="-1158875"/>
            <a:ext cx="1997075" cy="4467225"/>
          </a:xfrm>
        </p:spPr>
      </p:pic>
      <p:sp>
        <p:nvSpPr>
          <p:cNvPr id="457732" name="Rectangle 5"/>
          <p:cNvSpPr>
            <a:spLocks noGrp="1" noChangeArrowheads="1"/>
          </p:cNvSpPr>
          <p:nvPr>
            <p:ph type="title"/>
          </p:nvPr>
        </p:nvSpPr>
        <p:spPr>
          <a:xfrm>
            <a:off x="2051050" y="476250"/>
            <a:ext cx="3219450" cy="1143000"/>
          </a:xfrm>
        </p:spPr>
        <p:txBody>
          <a:bodyPr anchorCtr="0"/>
          <a:lstStyle/>
          <a:p>
            <a:pPr eaLnBrk="1" hangingPunct="1"/>
            <a:r>
              <a:rPr lang="en-US" altLang="zh-CN" b="1">
                <a:solidFill>
                  <a:srgbClr val="000000"/>
                </a:solidFill>
                <a:effectLst/>
                <a:latin typeface="Arial" charset="0"/>
                <a:ea typeface="宋体" charset="0"/>
                <a:cs typeface="宋体" charset="0"/>
              </a:rPr>
              <a:t>KEY</a:t>
            </a:r>
          </a:p>
        </p:txBody>
      </p:sp>
      <p:sp>
        <p:nvSpPr>
          <p:cNvPr id="117766" name="Text Box 6"/>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Times New Roman" charset="0"/>
                <a:cs typeface="Times New Roman" charset="0"/>
              </a:rPr>
              <a:t>237</a:t>
            </a:r>
          </a:p>
        </p:txBody>
      </p:sp>
      <p:sp>
        <p:nvSpPr>
          <p:cNvPr id="457734"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2620258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59777" name="Group 2"/>
          <p:cNvGrpSpPr>
            <a:grpSpLocks noChangeAspect="1"/>
          </p:cNvGrpSpPr>
          <p:nvPr/>
        </p:nvGrpSpPr>
        <p:grpSpPr bwMode="auto">
          <a:xfrm>
            <a:off x="2798763" y="3235325"/>
            <a:ext cx="2540000" cy="3090863"/>
            <a:chOff x="1768" y="1932"/>
            <a:chExt cx="943" cy="1147"/>
          </a:xfrm>
        </p:grpSpPr>
        <p:sp>
          <p:nvSpPr>
            <p:cNvPr id="459787" name="AutoShape 3"/>
            <p:cNvSpPr>
              <a:spLocks noChangeAspect="1" noChangeArrowheads="1" noTextEdit="1"/>
            </p:cNvSpPr>
            <p:nvPr/>
          </p:nvSpPr>
          <p:spPr bwMode="auto">
            <a:xfrm>
              <a:off x="1768" y="1932"/>
              <a:ext cx="943"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88" name="Freeform 4"/>
            <p:cNvSpPr>
              <a:spLocks/>
            </p:cNvSpPr>
            <p:nvPr/>
          </p:nvSpPr>
          <p:spPr bwMode="auto">
            <a:xfrm>
              <a:off x="1769" y="2352"/>
              <a:ext cx="941" cy="727"/>
            </a:xfrm>
            <a:custGeom>
              <a:avLst/>
              <a:gdLst>
                <a:gd name="T0" fmla="*/ 0 w 1883"/>
                <a:gd name="T1" fmla="*/ 1 h 1454"/>
                <a:gd name="T2" fmla="*/ 0 w 1883"/>
                <a:gd name="T3" fmla="*/ 1 h 1454"/>
                <a:gd name="T4" fmla="*/ 0 w 1883"/>
                <a:gd name="T5" fmla="*/ 1 h 1454"/>
                <a:gd name="T6" fmla="*/ 0 w 1883"/>
                <a:gd name="T7" fmla="*/ 1 h 1454"/>
                <a:gd name="T8" fmla="*/ 0 w 1883"/>
                <a:gd name="T9" fmla="*/ 1 h 1454"/>
                <a:gd name="T10" fmla="*/ 0 w 1883"/>
                <a:gd name="T11" fmla="*/ 1 h 1454"/>
                <a:gd name="T12" fmla="*/ 0 w 1883"/>
                <a:gd name="T13" fmla="*/ 1 h 1454"/>
                <a:gd name="T14" fmla="*/ 0 w 1883"/>
                <a:gd name="T15" fmla="*/ 1 h 1454"/>
                <a:gd name="T16" fmla="*/ 0 w 1883"/>
                <a:gd name="T17" fmla="*/ 1 h 1454"/>
                <a:gd name="T18" fmla="*/ 0 w 1883"/>
                <a:gd name="T19" fmla="*/ 1 h 1454"/>
                <a:gd name="T20" fmla="*/ 0 w 1883"/>
                <a:gd name="T21" fmla="*/ 1 h 1454"/>
                <a:gd name="T22" fmla="*/ 0 w 1883"/>
                <a:gd name="T23" fmla="*/ 1 h 1454"/>
                <a:gd name="T24" fmla="*/ 0 w 1883"/>
                <a:gd name="T25" fmla="*/ 1 h 1454"/>
                <a:gd name="T26" fmla="*/ 0 w 1883"/>
                <a:gd name="T27" fmla="*/ 1 h 1454"/>
                <a:gd name="T28" fmla="*/ 0 w 1883"/>
                <a:gd name="T29" fmla="*/ 1 h 1454"/>
                <a:gd name="T30" fmla="*/ 0 w 1883"/>
                <a:gd name="T31" fmla="*/ 1 h 1454"/>
                <a:gd name="T32" fmla="*/ 0 w 1883"/>
                <a:gd name="T33" fmla="*/ 1 h 1454"/>
                <a:gd name="T34" fmla="*/ 0 w 1883"/>
                <a:gd name="T35" fmla="*/ 1 h 1454"/>
                <a:gd name="T36" fmla="*/ 0 w 1883"/>
                <a:gd name="T37" fmla="*/ 1 h 1454"/>
                <a:gd name="T38" fmla="*/ 0 w 1883"/>
                <a:gd name="T39" fmla="*/ 1 h 1454"/>
                <a:gd name="T40" fmla="*/ 0 w 1883"/>
                <a:gd name="T41" fmla="*/ 1 h 1454"/>
                <a:gd name="T42" fmla="*/ 0 w 1883"/>
                <a:gd name="T43" fmla="*/ 1 h 1454"/>
                <a:gd name="T44" fmla="*/ 0 w 1883"/>
                <a:gd name="T45" fmla="*/ 1 h 1454"/>
                <a:gd name="T46" fmla="*/ 0 w 1883"/>
                <a:gd name="T47" fmla="*/ 1 h 1454"/>
                <a:gd name="T48" fmla="*/ 0 w 1883"/>
                <a:gd name="T49" fmla="*/ 1 h 1454"/>
                <a:gd name="T50" fmla="*/ 0 w 1883"/>
                <a:gd name="T51" fmla="*/ 1 h 1454"/>
                <a:gd name="T52" fmla="*/ 0 w 1883"/>
                <a:gd name="T53" fmla="*/ 1 h 1454"/>
                <a:gd name="T54" fmla="*/ 0 w 1883"/>
                <a:gd name="T55" fmla="*/ 1 h 1454"/>
                <a:gd name="T56" fmla="*/ 0 w 1883"/>
                <a:gd name="T57" fmla="*/ 1 h 1454"/>
                <a:gd name="T58" fmla="*/ 0 w 1883"/>
                <a:gd name="T59" fmla="*/ 1 h 1454"/>
                <a:gd name="T60" fmla="*/ 0 w 1883"/>
                <a:gd name="T61" fmla="*/ 1 h 1454"/>
                <a:gd name="T62" fmla="*/ 0 w 1883"/>
                <a:gd name="T63" fmla="*/ 1 h 1454"/>
                <a:gd name="T64" fmla="*/ 0 w 1883"/>
                <a:gd name="T65" fmla="*/ 1 h 1454"/>
                <a:gd name="T66" fmla="*/ 0 w 1883"/>
                <a:gd name="T67" fmla="*/ 1 h 1454"/>
                <a:gd name="T68" fmla="*/ 0 w 1883"/>
                <a:gd name="T69" fmla="*/ 1 h 1454"/>
                <a:gd name="T70" fmla="*/ 0 w 1883"/>
                <a:gd name="T71" fmla="*/ 1 h 1454"/>
                <a:gd name="T72" fmla="*/ 0 w 1883"/>
                <a:gd name="T73" fmla="*/ 1 h 1454"/>
                <a:gd name="T74" fmla="*/ 0 w 1883"/>
                <a:gd name="T75" fmla="*/ 1 h 1454"/>
                <a:gd name="T76" fmla="*/ 0 w 1883"/>
                <a:gd name="T77" fmla="*/ 1 h 1454"/>
                <a:gd name="T78" fmla="*/ 0 w 1883"/>
                <a:gd name="T79" fmla="*/ 1 h 1454"/>
                <a:gd name="T80" fmla="*/ 0 w 1883"/>
                <a:gd name="T81" fmla="*/ 1 h 1454"/>
                <a:gd name="T82" fmla="*/ 0 w 1883"/>
                <a:gd name="T83" fmla="*/ 1 h 1454"/>
                <a:gd name="T84" fmla="*/ 0 w 1883"/>
                <a:gd name="T85" fmla="*/ 1 h 1454"/>
                <a:gd name="T86" fmla="*/ 0 w 1883"/>
                <a:gd name="T87" fmla="*/ 1 h 1454"/>
                <a:gd name="T88" fmla="*/ 0 w 1883"/>
                <a:gd name="T89" fmla="*/ 1 h 1454"/>
                <a:gd name="T90" fmla="*/ 0 w 1883"/>
                <a:gd name="T91" fmla="*/ 1 h 1454"/>
                <a:gd name="T92" fmla="*/ 0 w 1883"/>
                <a:gd name="T93" fmla="*/ 1 h 1454"/>
                <a:gd name="T94" fmla="*/ 0 w 1883"/>
                <a:gd name="T95" fmla="*/ 1 h 1454"/>
                <a:gd name="T96" fmla="*/ 0 w 1883"/>
                <a:gd name="T97" fmla="*/ 1 h 1454"/>
                <a:gd name="T98" fmla="*/ 0 w 1883"/>
                <a:gd name="T99" fmla="*/ 0 h 1454"/>
                <a:gd name="T100" fmla="*/ 0 w 1883"/>
                <a:gd name="T101" fmla="*/ 1 h 1454"/>
                <a:gd name="T102" fmla="*/ 0 w 1883"/>
                <a:gd name="T103" fmla="*/ 1 h 1454"/>
                <a:gd name="T104" fmla="*/ 0 w 1883"/>
                <a:gd name="T105" fmla="*/ 1 h 14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3"/>
                <a:gd name="T160" fmla="*/ 0 h 1454"/>
                <a:gd name="T161" fmla="*/ 1883 w 1883"/>
                <a:gd name="T162" fmla="*/ 1454 h 14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3" h="1454">
                  <a:moveTo>
                    <a:pt x="699" y="141"/>
                  </a:moveTo>
                  <a:lnTo>
                    <a:pt x="676" y="206"/>
                  </a:lnTo>
                  <a:lnTo>
                    <a:pt x="674" y="206"/>
                  </a:lnTo>
                  <a:lnTo>
                    <a:pt x="669" y="208"/>
                  </a:lnTo>
                  <a:lnTo>
                    <a:pt x="660" y="211"/>
                  </a:lnTo>
                  <a:lnTo>
                    <a:pt x="650" y="214"/>
                  </a:lnTo>
                  <a:lnTo>
                    <a:pt x="636" y="218"/>
                  </a:lnTo>
                  <a:lnTo>
                    <a:pt x="621" y="222"/>
                  </a:lnTo>
                  <a:lnTo>
                    <a:pt x="605" y="227"/>
                  </a:lnTo>
                  <a:lnTo>
                    <a:pt x="588" y="232"/>
                  </a:lnTo>
                  <a:lnTo>
                    <a:pt x="569" y="237"/>
                  </a:lnTo>
                  <a:lnTo>
                    <a:pt x="552" y="242"/>
                  </a:lnTo>
                  <a:lnTo>
                    <a:pt x="535" y="248"/>
                  </a:lnTo>
                  <a:lnTo>
                    <a:pt x="518" y="252"/>
                  </a:lnTo>
                  <a:lnTo>
                    <a:pt x="503" y="258"/>
                  </a:lnTo>
                  <a:lnTo>
                    <a:pt x="491" y="263"/>
                  </a:lnTo>
                  <a:lnTo>
                    <a:pt x="479" y="266"/>
                  </a:lnTo>
                  <a:lnTo>
                    <a:pt x="471" y="270"/>
                  </a:lnTo>
                  <a:lnTo>
                    <a:pt x="457" y="275"/>
                  </a:lnTo>
                  <a:lnTo>
                    <a:pt x="442" y="283"/>
                  </a:lnTo>
                  <a:lnTo>
                    <a:pt x="427" y="291"/>
                  </a:lnTo>
                  <a:lnTo>
                    <a:pt x="413" y="301"/>
                  </a:lnTo>
                  <a:lnTo>
                    <a:pt x="396" y="311"/>
                  </a:lnTo>
                  <a:lnTo>
                    <a:pt x="380" y="324"/>
                  </a:lnTo>
                  <a:lnTo>
                    <a:pt x="364" y="338"/>
                  </a:lnTo>
                  <a:lnTo>
                    <a:pt x="347" y="353"/>
                  </a:lnTo>
                  <a:lnTo>
                    <a:pt x="330" y="371"/>
                  </a:lnTo>
                  <a:lnTo>
                    <a:pt x="311" y="393"/>
                  </a:lnTo>
                  <a:lnTo>
                    <a:pt x="294" y="418"/>
                  </a:lnTo>
                  <a:lnTo>
                    <a:pt x="277" y="442"/>
                  </a:lnTo>
                  <a:lnTo>
                    <a:pt x="261" y="467"/>
                  </a:lnTo>
                  <a:lnTo>
                    <a:pt x="248" y="487"/>
                  </a:lnTo>
                  <a:lnTo>
                    <a:pt x="239" y="503"/>
                  </a:lnTo>
                  <a:lnTo>
                    <a:pt x="234" y="513"/>
                  </a:lnTo>
                  <a:lnTo>
                    <a:pt x="231" y="518"/>
                  </a:lnTo>
                  <a:lnTo>
                    <a:pt x="223" y="530"/>
                  </a:lnTo>
                  <a:lnTo>
                    <a:pt x="211" y="548"/>
                  </a:lnTo>
                  <a:lnTo>
                    <a:pt x="196" y="569"/>
                  </a:lnTo>
                  <a:lnTo>
                    <a:pt x="178" y="594"/>
                  </a:lnTo>
                  <a:lnTo>
                    <a:pt x="158" y="623"/>
                  </a:lnTo>
                  <a:lnTo>
                    <a:pt x="137" y="652"/>
                  </a:lnTo>
                  <a:lnTo>
                    <a:pt x="115" y="683"/>
                  </a:lnTo>
                  <a:lnTo>
                    <a:pt x="94" y="713"/>
                  </a:lnTo>
                  <a:lnTo>
                    <a:pt x="73" y="742"/>
                  </a:lnTo>
                  <a:lnTo>
                    <a:pt x="53" y="770"/>
                  </a:lnTo>
                  <a:lnTo>
                    <a:pt x="36" y="794"/>
                  </a:lnTo>
                  <a:lnTo>
                    <a:pt x="21" y="813"/>
                  </a:lnTo>
                  <a:lnTo>
                    <a:pt x="11" y="830"/>
                  </a:lnTo>
                  <a:lnTo>
                    <a:pt x="3" y="840"/>
                  </a:lnTo>
                  <a:lnTo>
                    <a:pt x="0" y="843"/>
                  </a:lnTo>
                  <a:lnTo>
                    <a:pt x="0" y="1454"/>
                  </a:lnTo>
                  <a:lnTo>
                    <a:pt x="1883" y="1454"/>
                  </a:lnTo>
                  <a:lnTo>
                    <a:pt x="1883" y="781"/>
                  </a:lnTo>
                  <a:lnTo>
                    <a:pt x="1879" y="771"/>
                  </a:lnTo>
                  <a:lnTo>
                    <a:pt x="1870" y="745"/>
                  </a:lnTo>
                  <a:lnTo>
                    <a:pt x="1856" y="707"/>
                  </a:lnTo>
                  <a:lnTo>
                    <a:pt x="1840" y="662"/>
                  </a:lnTo>
                  <a:lnTo>
                    <a:pt x="1823" y="618"/>
                  </a:lnTo>
                  <a:lnTo>
                    <a:pt x="1806" y="574"/>
                  </a:lnTo>
                  <a:lnTo>
                    <a:pt x="1792" y="539"/>
                  </a:lnTo>
                  <a:lnTo>
                    <a:pt x="1783" y="517"/>
                  </a:lnTo>
                  <a:lnTo>
                    <a:pt x="1773" y="499"/>
                  </a:lnTo>
                  <a:lnTo>
                    <a:pt x="1760" y="473"/>
                  </a:lnTo>
                  <a:lnTo>
                    <a:pt x="1744" y="445"/>
                  </a:lnTo>
                  <a:lnTo>
                    <a:pt x="1727" y="414"/>
                  </a:lnTo>
                  <a:lnTo>
                    <a:pt x="1710" y="384"/>
                  </a:lnTo>
                  <a:lnTo>
                    <a:pt x="1695" y="356"/>
                  </a:lnTo>
                  <a:lnTo>
                    <a:pt x="1683" y="335"/>
                  </a:lnTo>
                  <a:lnTo>
                    <a:pt x="1676" y="324"/>
                  </a:lnTo>
                  <a:lnTo>
                    <a:pt x="1669" y="316"/>
                  </a:lnTo>
                  <a:lnTo>
                    <a:pt x="1659" y="305"/>
                  </a:lnTo>
                  <a:lnTo>
                    <a:pt x="1648" y="293"/>
                  </a:lnTo>
                  <a:lnTo>
                    <a:pt x="1635" y="280"/>
                  </a:lnTo>
                  <a:lnTo>
                    <a:pt x="1621" y="268"/>
                  </a:lnTo>
                  <a:lnTo>
                    <a:pt x="1607" y="256"/>
                  </a:lnTo>
                  <a:lnTo>
                    <a:pt x="1592" y="245"/>
                  </a:lnTo>
                  <a:lnTo>
                    <a:pt x="1578" y="237"/>
                  </a:lnTo>
                  <a:lnTo>
                    <a:pt x="1562" y="230"/>
                  </a:lnTo>
                  <a:lnTo>
                    <a:pt x="1541" y="222"/>
                  </a:lnTo>
                  <a:lnTo>
                    <a:pt x="1519" y="214"/>
                  </a:lnTo>
                  <a:lnTo>
                    <a:pt x="1496" y="206"/>
                  </a:lnTo>
                  <a:lnTo>
                    <a:pt x="1475" y="200"/>
                  </a:lnTo>
                  <a:lnTo>
                    <a:pt x="1458" y="195"/>
                  </a:lnTo>
                  <a:lnTo>
                    <a:pt x="1446" y="191"/>
                  </a:lnTo>
                  <a:lnTo>
                    <a:pt x="1442" y="190"/>
                  </a:lnTo>
                  <a:lnTo>
                    <a:pt x="1440" y="189"/>
                  </a:lnTo>
                  <a:lnTo>
                    <a:pt x="1433" y="184"/>
                  </a:lnTo>
                  <a:lnTo>
                    <a:pt x="1423" y="179"/>
                  </a:lnTo>
                  <a:lnTo>
                    <a:pt x="1413" y="173"/>
                  </a:lnTo>
                  <a:lnTo>
                    <a:pt x="1403" y="165"/>
                  </a:lnTo>
                  <a:lnTo>
                    <a:pt x="1395" y="159"/>
                  </a:lnTo>
                  <a:lnTo>
                    <a:pt x="1388" y="153"/>
                  </a:lnTo>
                  <a:lnTo>
                    <a:pt x="1387" y="149"/>
                  </a:lnTo>
                  <a:lnTo>
                    <a:pt x="1390" y="113"/>
                  </a:lnTo>
                  <a:lnTo>
                    <a:pt x="1389" y="67"/>
                  </a:lnTo>
                  <a:lnTo>
                    <a:pt x="1382" y="25"/>
                  </a:lnTo>
                  <a:lnTo>
                    <a:pt x="1370" y="3"/>
                  </a:lnTo>
                  <a:lnTo>
                    <a:pt x="1364" y="1"/>
                  </a:lnTo>
                  <a:lnTo>
                    <a:pt x="1356" y="0"/>
                  </a:lnTo>
                  <a:lnTo>
                    <a:pt x="1347" y="0"/>
                  </a:lnTo>
                  <a:lnTo>
                    <a:pt x="1341" y="1"/>
                  </a:lnTo>
                  <a:lnTo>
                    <a:pt x="1334" y="3"/>
                  </a:lnTo>
                  <a:lnTo>
                    <a:pt x="1328" y="5"/>
                  </a:lnTo>
                  <a:lnTo>
                    <a:pt x="1324" y="7"/>
                  </a:lnTo>
                  <a:lnTo>
                    <a:pt x="1323" y="7"/>
                  </a:lnTo>
                  <a:lnTo>
                    <a:pt x="742" y="114"/>
                  </a:lnTo>
                  <a:lnTo>
                    <a:pt x="699" y="14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89" name="Freeform 5"/>
            <p:cNvSpPr>
              <a:spLocks/>
            </p:cNvSpPr>
            <p:nvPr/>
          </p:nvSpPr>
          <p:spPr bwMode="auto">
            <a:xfrm>
              <a:off x="2071" y="2430"/>
              <a:ext cx="425" cy="647"/>
            </a:xfrm>
            <a:custGeom>
              <a:avLst/>
              <a:gdLst>
                <a:gd name="T0" fmla="*/ 1 w 850"/>
                <a:gd name="T1" fmla="*/ 1 h 1294"/>
                <a:gd name="T2" fmla="*/ 1 w 850"/>
                <a:gd name="T3" fmla="*/ 1 h 1294"/>
                <a:gd name="T4" fmla="*/ 0 w 850"/>
                <a:gd name="T5" fmla="*/ 1 h 1294"/>
                <a:gd name="T6" fmla="*/ 1 w 850"/>
                <a:gd name="T7" fmla="*/ 1 h 1294"/>
                <a:gd name="T8" fmla="*/ 1 w 850"/>
                <a:gd name="T9" fmla="*/ 1 h 1294"/>
                <a:gd name="T10" fmla="*/ 1 w 850"/>
                <a:gd name="T11" fmla="*/ 1 h 1294"/>
                <a:gd name="T12" fmla="*/ 1 w 850"/>
                <a:gd name="T13" fmla="*/ 1 h 1294"/>
                <a:gd name="T14" fmla="*/ 1 w 850"/>
                <a:gd name="T15" fmla="*/ 1 h 1294"/>
                <a:gd name="T16" fmla="*/ 1 w 850"/>
                <a:gd name="T17" fmla="*/ 1 h 1294"/>
                <a:gd name="T18" fmla="*/ 1 w 850"/>
                <a:gd name="T19" fmla="*/ 1 h 1294"/>
                <a:gd name="T20" fmla="*/ 1 w 850"/>
                <a:gd name="T21" fmla="*/ 1 h 1294"/>
                <a:gd name="T22" fmla="*/ 1 w 850"/>
                <a:gd name="T23" fmla="*/ 1 h 1294"/>
                <a:gd name="T24" fmla="*/ 1 w 850"/>
                <a:gd name="T25" fmla="*/ 1 h 1294"/>
                <a:gd name="T26" fmla="*/ 1 w 850"/>
                <a:gd name="T27" fmla="*/ 1 h 1294"/>
                <a:gd name="T28" fmla="*/ 1 w 850"/>
                <a:gd name="T29" fmla="*/ 1 h 1294"/>
                <a:gd name="T30" fmla="*/ 1 w 850"/>
                <a:gd name="T31" fmla="*/ 1 h 1294"/>
                <a:gd name="T32" fmla="*/ 1 w 850"/>
                <a:gd name="T33" fmla="*/ 1 h 1294"/>
                <a:gd name="T34" fmla="*/ 1 w 850"/>
                <a:gd name="T35" fmla="*/ 1 h 1294"/>
                <a:gd name="T36" fmla="*/ 1 w 850"/>
                <a:gd name="T37" fmla="*/ 1 h 1294"/>
                <a:gd name="T38" fmla="*/ 1 w 850"/>
                <a:gd name="T39" fmla="*/ 1 h 1294"/>
                <a:gd name="T40" fmla="*/ 1 w 850"/>
                <a:gd name="T41" fmla="*/ 1 h 1294"/>
                <a:gd name="T42" fmla="*/ 1 w 850"/>
                <a:gd name="T43" fmla="*/ 1 h 1294"/>
                <a:gd name="T44" fmla="*/ 1 w 850"/>
                <a:gd name="T45" fmla="*/ 1 h 1294"/>
                <a:gd name="T46" fmla="*/ 1 w 850"/>
                <a:gd name="T47" fmla="*/ 1 h 1294"/>
                <a:gd name="T48" fmla="*/ 1 w 850"/>
                <a:gd name="T49" fmla="*/ 1 h 1294"/>
                <a:gd name="T50" fmla="*/ 1 w 850"/>
                <a:gd name="T51" fmla="*/ 1 h 1294"/>
                <a:gd name="T52" fmla="*/ 1 w 850"/>
                <a:gd name="T53" fmla="*/ 1 h 1294"/>
                <a:gd name="T54" fmla="*/ 1 w 850"/>
                <a:gd name="T55" fmla="*/ 1 h 1294"/>
                <a:gd name="T56" fmla="*/ 1 w 850"/>
                <a:gd name="T57" fmla="*/ 1 h 1294"/>
                <a:gd name="T58" fmla="*/ 1 w 850"/>
                <a:gd name="T59" fmla="*/ 1 h 1294"/>
                <a:gd name="T60" fmla="*/ 1 w 850"/>
                <a:gd name="T61" fmla="*/ 1 h 1294"/>
                <a:gd name="T62" fmla="*/ 1 w 850"/>
                <a:gd name="T63" fmla="*/ 1 h 1294"/>
                <a:gd name="T64" fmla="*/ 1 w 850"/>
                <a:gd name="T65" fmla="*/ 0 h 1294"/>
                <a:gd name="T66" fmla="*/ 1 w 850"/>
                <a:gd name="T67" fmla="*/ 1 h 1294"/>
                <a:gd name="T68" fmla="*/ 1 w 850"/>
                <a:gd name="T69" fmla="*/ 1 h 1294"/>
                <a:gd name="T70" fmla="*/ 1 w 850"/>
                <a:gd name="T71" fmla="*/ 1 h 1294"/>
                <a:gd name="T72" fmla="*/ 1 w 850"/>
                <a:gd name="T73" fmla="*/ 1 h 1294"/>
                <a:gd name="T74" fmla="*/ 1 w 850"/>
                <a:gd name="T75" fmla="*/ 1 h 1294"/>
                <a:gd name="T76" fmla="*/ 1 w 850"/>
                <a:gd name="T77" fmla="*/ 1 h 1294"/>
                <a:gd name="T78" fmla="*/ 1 w 850"/>
                <a:gd name="T79" fmla="*/ 1 h 1294"/>
                <a:gd name="T80" fmla="*/ 1 w 850"/>
                <a:gd name="T81" fmla="*/ 1 h 1294"/>
                <a:gd name="T82" fmla="*/ 1 w 850"/>
                <a:gd name="T83" fmla="*/ 1 h 1294"/>
                <a:gd name="T84" fmla="*/ 1 w 850"/>
                <a:gd name="T85" fmla="*/ 1 h 1294"/>
                <a:gd name="T86" fmla="*/ 1 w 850"/>
                <a:gd name="T87" fmla="*/ 1 h 1294"/>
                <a:gd name="T88" fmla="*/ 1 w 850"/>
                <a:gd name="T89" fmla="*/ 1 h 1294"/>
                <a:gd name="T90" fmla="*/ 1 w 850"/>
                <a:gd name="T91" fmla="*/ 1 h 1294"/>
                <a:gd name="T92" fmla="*/ 1 w 850"/>
                <a:gd name="T93" fmla="*/ 1 h 1294"/>
                <a:gd name="T94" fmla="*/ 1 w 850"/>
                <a:gd name="T95" fmla="*/ 1 h 1294"/>
                <a:gd name="T96" fmla="*/ 1 w 850"/>
                <a:gd name="T97" fmla="*/ 1 h 1294"/>
                <a:gd name="T98" fmla="*/ 1 w 850"/>
                <a:gd name="T99" fmla="*/ 1 h 12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0"/>
                <a:gd name="T151" fmla="*/ 0 h 1294"/>
                <a:gd name="T152" fmla="*/ 850 w 850"/>
                <a:gd name="T153" fmla="*/ 1294 h 12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0" h="1294">
                  <a:moveTo>
                    <a:pt x="71" y="78"/>
                  </a:moveTo>
                  <a:lnTo>
                    <a:pt x="65" y="88"/>
                  </a:lnTo>
                  <a:lnTo>
                    <a:pt x="55" y="108"/>
                  </a:lnTo>
                  <a:lnTo>
                    <a:pt x="42" y="134"/>
                  </a:lnTo>
                  <a:lnTo>
                    <a:pt x="30" y="166"/>
                  </a:lnTo>
                  <a:lnTo>
                    <a:pt x="17" y="199"/>
                  </a:lnTo>
                  <a:lnTo>
                    <a:pt x="7" y="231"/>
                  </a:lnTo>
                  <a:lnTo>
                    <a:pt x="0" y="260"/>
                  </a:lnTo>
                  <a:lnTo>
                    <a:pt x="0" y="282"/>
                  </a:lnTo>
                  <a:lnTo>
                    <a:pt x="3" y="318"/>
                  </a:lnTo>
                  <a:lnTo>
                    <a:pt x="4" y="356"/>
                  </a:lnTo>
                  <a:lnTo>
                    <a:pt x="6" y="398"/>
                  </a:lnTo>
                  <a:lnTo>
                    <a:pt x="8" y="444"/>
                  </a:lnTo>
                  <a:lnTo>
                    <a:pt x="11" y="473"/>
                  </a:lnTo>
                  <a:lnTo>
                    <a:pt x="18" y="508"/>
                  </a:lnTo>
                  <a:lnTo>
                    <a:pt x="27" y="546"/>
                  </a:lnTo>
                  <a:lnTo>
                    <a:pt x="37" y="585"/>
                  </a:lnTo>
                  <a:lnTo>
                    <a:pt x="47" y="623"/>
                  </a:lnTo>
                  <a:lnTo>
                    <a:pt x="57" y="658"/>
                  </a:lnTo>
                  <a:lnTo>
                    <a:pt x="65" y="685"/>
                  </a:lnTo>
                  <a:lnTo>
                    <a:pt x="71" y="705"/>
                  </a:lnTo>
                  <a:lnTo>
                    <a:pt x="77" y="722"/>
                  </a:lnTo>
                  <a:lnTo>
                    <a:pt x="84" y="743"/>
                  </a:lnTo>
                  <a:lnTo>
                    <a:pt x="93" y="767"/>
                  </a:lnTo>
                  <a:lnTo>
                    <a:pt x="103" y="792"/>
                  </a:lnTo>
                  <a:lnTo>
                    <a:pt x="113" y="815"/>
                  </a:lnTo>
                  <a:lnTo>
                    <a:pt x="122" y="837"/>
                  </a:lnTo>
                  <a:lnTo>
                    <a:pt x="129" y="853"/>
                  </a:lnTo>
                  <a:lnTo>
                    <a:pt x="133" y="863"/>
                  </a:lnTo>
                  <a:lnTo>
                    <a:pt x="135" y="891"/>
                  </a:lnTo>
                  <a:lnTo>
                    <a:pt x="130" y="940"/>
                  </a:lnTo>
                  <a:lnTo>
                    <a:pt x="124" y="985"/>
                  </a:lnTo>
                  <a:lnTo>
                    <a:pt x="121" y="1004"/>
                  </a:lnTo>
                  <a:lnTo>
                    <a:pt x="55" y="994"/>
                  </a:lnTo>
                  <a:lnTo>
                    <a:pt x="45" y="1082"/>
                  </a:lnTo>
                  <a:lnTo>
                    <a:pt x="97" y="1100"/>
                  </a:lnTo>
                  <a:lnTo>
                    <a:pt x="82" y="1266"/>
                  </a:lnTo>
                  <a:lnTo>
                    <a:pt x="225" y="1294"/>
                  </a:lnTo>
                  <a:lnTo>
                    <a:pt x="236" y="1155"/>
                  </a:lnTo>
                  <a:lnTo>
                    <a:pt x="310" y="1163"/>
                  </a:lnTo>
                  <a:lnTo>
                    <a:pt x="323" y="1010"/>
                  </a:lnTo>
                  <a:lnTo>
                    <a:pt x="250" y="994"/>
                  </a:lnTo>
                  <a:lnTo>
                    <a:pt x="252" y="920"/>
                  </a:lnTo>
                  <a:lnTo>
                    <a:pt x="253" y="920"/>
                  </a:lnTo>
                  <a:lnTo>
                    <a:pt x="258" y="919"/>
                  </a:lnTo>
                  <a:lnTo>
                    <a:pt x="265" y="917"/>
                  </a:lnTo>
                  <a:lnTo>
                    <a:pt x="273" y="914"/>
                  </a:lnTo>
                  <a:lnTo>
                    <a:pt x="283" y="911"/>
                  </a:lnTo>
                  <a:lnTo>
                    <a:pt x="293" y="906"/>
                  </a:lnTo>
                  <a:lnTo>
                    <a:pt x="304" y="902"/>
                  </a:lnTo>
                  <a:lnTo>
                    <a:pt x="315" y="895"/>
                  </a:lnTo>
                  <a:lnTo>
                    <a:pt x="321" y="888"/>
                  </a:lnTo>
                  <a:lnTo>
                    <a:pt x="330" y="874"/>
                  </a:lnTo>
                  <a:lnTo>
                    <a:pt x="343" y="855"/>
                  </a:lnTo>
                  <a:lnTo>
                    <a:pt x="359" y="828"/>
                  </a:lnTo>
                  <a:lnTo>
                    <a:pt x="376" y="798"/>
                  </a:lnTo>
                  <a:lnTo>
                    <a:pt x="396" y="765"/>
                  </a:lnTo>
                  <a:lnTo>
                    <a:pt x="415" y="729"/>
                  </a:lnTo>
                  <a:lnTo>
                    <a:pt x="436" y="692"/>
                  </a:lnTo>
                  <a:lnTo>
                    <a:pt x="457" y="656"/>
                  </a:lnTo>
                  <a:lnTo>
                    <a:pt x="478" y="621"/>
                  </a:lnTo>
                  <a:lnTo>
                    <a:pt x="496" y="587"/>
                  </a:lnTo>
                  <a:lnTo>
                    <a:pt x="512" y="557"/>
                  </a:lnTo>
                  <a:lnTo>
                    <a:pt x="527" y="533"/>
                  </a:lnTo>
                  <a:lnTo>
                    <a:pt x="539" y="514"/>
                  </a:lnTo>
                  <a:lnTo>
                    <a:pt x="547" y="500"/>
                  </a:lnTo>
                  <a:lnTo>
                    <a:pt x="550" y="495"/>
                  </a:lnTo>
                  <a:lnTo>
                    <a:pt x="554" y="492"/>
                  </a:lnTo>
                  <a:lnTo>
                    <a:pt x="561" y="482"/>
                  </a:lnTo>
                  <a:lnTo>
                    <a:pt x="570" y="470"/>
                  </a:lnTo>
                  <a:lnTo>
                    <a:pt x="582" y="454"/>
                  </a:lnTo>
                  <a:lnTo>
                    <a:pt x="596" y="434"/>
                  </a:lnTo>
                  <a:lnTo>
                    <a:pt x="611" y="412"/>
                  </a:lnTo>
                  <a:lnTo>
                    <a:pt x="627" y="389"/>
                  </a:lnTo>
                  <a:lnTo>
                    <a:pt x="645" y="365"/>
                  </a:lnTo>
                  <a:lnTo>
                    <a:pt x="661" y="342"/>
                  </a:lnTo>
                  <a:lnTo>
                    <a:pt x="677" y="319"/>
                  </a:lnTo>
                  <a:lnTo>
                    <a:pt x="693" y="297"/>
                  </a:lnTo>
                  <a:lnTo>
                    <a:pt x="707" y="277"/>
                  </a:lnTo>
                  <a:lnTo>
                    <a:pt x="718" y="260"/>
                  </a:lnTo>
                  <a:lnTo>
                    <a:pt x="727" y="246"/>
                  </a:lnTo>
                  <a:lnTo>
                    <a:pt x="733" y="237"/>
                  </a:lnTo>
                  <a:lnTo>
                    <a:pt x="737" y="232"/>
                  </a:lnTo>
                  <a:lnTo>
                    <a:pt x="744" y="222"/>
                  </a:lnTo>
                  <a:lnTo>
                    <a:pt x="757" y="202"/>
                  </a:lnTo>
                  <a:lnTo>
                    <a:pt x="777" y="175"/>
                  </a:lnTo>
                  <a:lnTo>
                    <a:pt x="798" y="145"/>
                  </a:lnTo>
                  <a:lnTo>
                    <a:pt x="818" y="114"/>
                  </a:lnTo>
                  <a:lnTo>
                    <a:pt x="836" y="85"/>
                  </a:lnTo>
                  <a:lnTo>
                    <a:pt x="846" y="63"/>
                  </a:lnTo>
                  <a:lnTo>
                    <a:pt x="850" y="49"/>
                  </a:lnTo>
                  <a:lnTo>
                    <a:pt x="847" y="41"/>
                  </a:lnTo>
                  <a:lnTo>
                    <a:pt x="846" y="33"/>
                  </a:lnTo>
                  <a:lnTo>
                    <a:pt x="843" y="26"/>
                  </a:lnTo>
                  <a:lnTo>
                    <a:pt x="839" y="18"/>
                  </a:lnTo>
                  <a:lnTo>
                    <a:pt x="836" y="12"/>
                  </a:lnTo>
                  <a:lnTo>
                    <a:pt x="830" y="7"/>
                  </a:lnTo>
                  <a:lnTo>
                    <a:pt x="823" y="2"/>
                  </a:lnTo>
                  <a:lnTo>
                    <a:pt x="815" y="0"/>
                  </a:lnTo>
                  <a:lnTo>
                    <a:pt x="807" y="0"/>
                  </a:lnTo>
                  <a:lnTo>
                    <a:pt x="800" y="1"/>
                  </a:lnTo>
                  <a:lnTo>
                    <a:pt x="793" y="5"/>
                  </a:lnTo>
                  <a:lnTo>
                    <a:pt x="787" y="11"/>
                  </a:lnTo>
                  <a:lnTo>
                    <a:pt x="783" y="17"/>
                  </a:lnTo>
                  <a:lnTo>
                    <a:pt x="778" y="23"/>
                  </a:lnTo>
                  <a:lnTo>
                    <a:pt x="775" y="27"/>
                  </a:lnTo>
                  <a:lnTo>
                    <a:pt x="771" y="31"/>
                  </a:lnTo>
                  <a:lnTo>
                    <a:pt x="764" y="41"/>
                  </a:lnTo>
                  <a:lnTo>
                    <a:pt x="747" y="66"/>
                  </a:lnTo>
                  <a:lnTo>
                    <a:pt x="722" y="106"/>
                  </a:lnTo>
                  <a:lnTo>
                    <a:pt x="688" y="157"/>
                  </a:lnTo>
                  <a:lnTo>
                    <a:pt x="650" y="217"/>
                  </a:lnTo>
                  <a:lnTo>
                    <a:pt x="607" y="284"/>
                  </a:lnTo>
                  <a:lnTo>
                    <a:pt x="561" y="357"/>
                  </a:lnTo>
                  <a:lnTo>
                    <a:pt x="513" y="431"/>
                  </a:lnTo>
                  <a:lnTo>
                    <a:pt x="466" y="505"/>
                  </a:lnTo>
                  <a:lnTo>
                    <a:pt x="420" y="577"/>
                  </a:lnTo>
                  <a:lnTo>
                    <a:pt x="376" y="645"/>
                  </a:lnTo>
                  <a:lnTo>
                    <a:pt x="337" y="706"/>
                  </a:lnTo>
                  <a:lnTo>
                    <a:pt x="304" y="758"/>
                  </a:lnTo>
                  <a:lnTo>
                    <a:pt x="277" y="798"/>
                  </a:lnTo>
                  <a:lnTo>
                    <a:pt x="260" y="825"/>
                  </a:lnTo>
                  <a:lnTo>
                    <a:pt x="252" y="836"/>
                  </a:lnTo>
                  <a:lnTo>
                    <a:pt x="250" y="837"/>
                  </a:lnTo>
                  <a:lnTo>
                    <a:pt x="247" y="835"/>
                  </a:lnTo>
                  <a:lnTo>
                    <a:pt x="244" y="829"/>
                  </a:lnTo>
                  <a:lnTo>
                    <a:pt x="240" y="823"/>
                  </a:lnTo>
                  <a:lnTo>
                    <a:pt x="235" y="817"/>
                  </a:lnTo>
                  <a:lnTo>
                    <a:pt x="228" y="811"/>
                  </a:lnTo>
                  <a:lnTo>
                    <a:pt x="219" y="806"/>
                  </a:lnTo>
                  <a:lnTo>
                    <a:pt x="207" y="804"/>
                  </a:lnTo>
                  <a:lnTo>
                    <a:pt x="198" y="805"/>
                  </a:lnTo>
                  <a:lnTo>
                    <a:pt x="190" y="806"/>
                  </a:lnTo>
                  <a:lnTo>
                    <a:pt x="183" y="808"/>
                  </a:lnTo>
                  <a:lnTo>
                    <a:pt x="178" y="811"/>
                  </a:lnTo>
                  <a:lnTo>
                    <a:pt x="174" y="814"/>
                  </a:lnTo>
                  <a:lnTo>
                    <a:pt x="170" y="815"/>
                  </a:lnTo>
                  <a:lnTo>
                    <a:pt x="166" y="817"/>
                  </a:lnTo>
                  <a:lnTo>
                    <a:pt x="162" y="815"/>
                  </a:lnTo>
                  <a:lnTo>
                    <a:pt x="154" y="807"/>
                  </a:lnTo>
                  <a:lnTo>
                    <a:pt x="146" y="792"/>
                  </a:lnTo>
                  <a:lnTo>
                    <a:pt x="138" y="773"/>
                  </a:lnTo>
                  <a:lnTo>
                    <a:pt x="132" y="751"/>
                  </a:lnTo>
                  <a:lnTo>
                    <a:pt x="126" y="730"/>
                  </a:lnTo>
                  <a:lnTo>
                    <a:pt x="122" y="712"/>
                  </a:lnTo>
                  <a:lnTo>
                    <a:pt x="120" y="699"/>
                  </a:lnTo>
                  <a:lnTo>
                    <a:pt x="118" y="694"/>
                  </a:lnTo>
                  <a:lnTo>
                    <a:pt x="68" y="442"/>
                  </a:lnTo>
                  <a:lnTo>
                    <a:pt x="86" y="222"/>
                  </a:lnTo>
                  <a:lnTo>
                    <a:pt x="110" y="88"/>
                  </a:lnTo>
                  <a:lnTo>
                    <a:pt x="71" y="78"/>
                  </a:lnTo>
                  <a:close/>
                </a:path>
              </a:pathLst>
            </a:custGeom>
            <a:solidFill>
              <a:srgbClr val="F9DD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0" name="Freeform 6"/>
            <p:cNvSpPr>
              <a:spLocks/>
            </p:cNvSpPr>
            <p:nvPr/>
          </p:nvSpPr>
          <p:spPr bwMode="auto">
            <a:xfrm>
              <a:off x="2204" y="1934"/>
              <a:ext cx="211" cy="116"/>
            </a:xfrm>
            <a:custGeom>
              <a:avLst/>
              <a:gdLst>
                <a:gd name="T0" fmla="*/ 0 w 422"/>
                <a:gd name="T1" fmla="*/ 1 h 231"/>
                <a:gd name="T2" fmla="*/ 1 w 422"/>
                <a:gd name="T3" fmla="*/ 1 h 231"/>
                <a:gd name="T4" fmla="*/ 1 w 422"/>
                <a:gd name="T5" fmla="*/ 1 h 231"/>
                <a:gd name="T6" fmla="*/ 1 w 422"/>
                <a:gd name="T7" fmla="*/ 1 h 231"/>
                <a:gd name="T8" fmla="*/ 1 w 422"/>
                <a:gd name="T9" fmla="*/ 1 h 231"/>
                <a:gd name="T10" fmla="*/ 1 w 422"/>
                <a:gd name="T11" fmla="*/ 1 h 231"/>
                <a:gd name="T12" fmla="*/ 1 w 422"/>
                <a:gd name="T13" fmla="*/ 1 h 231"/>
                <a:gd name="T14" fmla="*/ 1 w 422"/>
                <a:gd name="T15" fmla="*/ 1 h 231"/>
                <a:gd name="T16" fmla="*/ 1 w 422"/>
                <a:gd name="T17" fmla="*/ 1 h 231"/>
                <a:gd name="T18" fmla="*/ 1 w 422"/>
                <a:gd name="T19" fmla="*/ 1 h 231"/>
                <a:gd name="T20" fmla="*/ 1 w 422"/>
                <a:gd name="T21" fmla="*/ 1 h 231"/>
                <a:gd name="T22" fmla="*/ 1 w 422"/>
                <a:gd name="T23" fmla="*/ 1 h 231"/>
                <a:gd name="T24" fmla="*/ 1 w 422"/>
                <a:gd name="T25" fmla="*/ 1 h 231"/>
                <a:gd name="T26" fmla="*/ 1 w 422"/>
                <a:gd name="T27" fmla="*/ 1 h 231"/>
                <a:gd name="T28" fmla="*/ 1 w 422"/>
                <a:gd name="T29" fmla="*/ 0 h 231"/>
                <a:gd name="T30" fmla="*/ 1 w 422"/>
                <a:gd name="T31" fmla="*/ 0 h 231"/>
                <a:gd name="T32" fmla="*/ 1 w 422"/>
                <a:gd name="T33" fmla="*/ 0 h 231"/>
                <a:gd name="T34" fmla="*/ 1 w 422"/>
                <a:gd name="T35" fmla="*/ 1 h 231"/>
                <a:gd name="T36" fmla="*/ 1 w 422"/>
                <a:gd name="T37" fmla="*/ 1 h 231"/>
                <a:gd name="T38" fmla="*/ 1 w 422"/>
                <a:gd name="T39" fmla="*/ 1 h 231"/>
                <a:gd name="T40" fmla="*/ 1 w 422"/>
                <a:gd name="T41" fmla="*/ 1 h 231"/>
                <a:gd name="T42" fmla="*/ 1 w 422"/>
                <a:gd name="T43" fmla="*/ 1 h 231"/>
                <a:gd name="T44" fmla="*/ 1 w 422"/>
                <a:gd name="T45" fmla="*/ 1 h 231"/>
                <a:gd name="T46" fmla="*/ 1 w 422"/>
                <a:gd name="T47" fmla="*/ 1 h 231"/>
                <a:gd name="T48" fmla="*/ 1 w 422"/>
                <a:gd name="T49" fmla="*/ 1 h 231"/>
                <a:gd name="T50" fmla="*/ 1 w 422"/>
                <a:gd name="T51" fmla="*/ 1 h 231"/>
                <a:gd name="T52" fmla="*/ 1 w 422"/>
                <a:gd name="T53" fmla="*/ 1 h 231"/>
                <a:gd name="T54" fmla="*/ 1 w 422"/>
                <a:gd name="T55" fmla="*/ 1 h 231"/>
                <a:gd name="T56" fmla="*/ 1 w 422"/>
                <a:gd name="T57" fmla="*/ 1 h 231"/>
                <a:gd name="T58" fmla="*/ 1 w 422"/>
                <a:gd name="T59" fmla="*/ 1 h 231"/>
                <a:gd name="T60" fmla="*/ 1 w 422"/>
                <a:gd name="T61" fmla="*/ 1 h 231"/>
                <a:gd name="T62" fmla="*/ 1 w 422"/>
                <a:gd name="T63" fmla="*/ 1 h 231"/>
                <a:gd name="T64" fmla="*/ 1 w 422"/>
                <a:gd name="T65" fmla="*/ 1 h 231"/>
                <a:gd name="T66" fmla="*/ 1 w 422"/>
                <a:gd name="T67" fmla="*/ 1 h 231"/>
                <a:gd name="T68" fmla="*/ 1 w 422"/>
                <a:gd name="T69" fmla="*/ 1 h 231"/>
                <a:gd name="T70" fmla="*/ 1 w 422"/>
                <a:gd name="T71" fmla="*/ 1 h 231"/>
                <a:gd name="T72" fmla="*/ 1 w 422"/>
                <a:gd name="T73" fmla="*/ 1 h 231"/>
                <a:gd name="T74" fmla="*/ 1 w 422"/>
                <a:gd name="T75" fmla="*/ 1 h 231"/>
                <a:gd name="T76" fmla="*/ 1 w 422"/>
                <a:gd name="T77" fmla="*/ 1 h 231"/>
                <a:gd name="T78" fmla="*/ 1 w 422"/>
                <a:gd name="T79" fmla="*/ 1 h 231"/>
                <a:gd name="T80" fmla="*/ 1 w 422"/>
                <a:gd name="T81" fmla="*/ 1 h 231"/>
                <a:gd name="T82" fmla="*/ 1 w 422"/>
                <a:gd name="T83" fmla="*/ 1 h 231"/>
                <a:gd name="T84" fmla="*/ 1 w 422"/>
                <a:gd name="T85" fmla="*/ 1 h 231"/>
                <a:gd name="T86" fmla="*/ 1 w 422"/>
                <a:gd name="T87" fmla="*/ 1 h 231"/>
                <a:gd name="T88" fmla="*/ 1 w 422"/>
                <a:gd name="T89" fmla="*/ 1 h 231"/>
                <a:gd name="T90" fmla="*/ 1 w 422"/>
                <a:gd name="T91" fmla="*/ 1 h 231"/>
                <a:gd name="T92" fmla="*/ 0 w 422"/>
                <a:gd name="T93" fmla="*/ 1 h 2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2"/>
                <a:gd name="T142" fmla="*/ 0 h 231"/>
                <a:gd name="T143" fmla="*/ 422 w 422"/>
                <a:gd name="T144" fmla="*/ 231 h 2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2" h="231">
                  <a:moveTo>
                    <a:pt x="0" y="34"/>
                  </a:moveTo>
                  <a:lnTo>
                    <a:pt x="4" y="33"/>
                  </a:lnTo>
                  <a:lnTo>
                    <a:pt x="11" y="32"/>
                  </a:lnTo>
                  <a:lnTo>
                    <a:pt x="20" y="30"/>
                  </a:lnTo>
                  <a:lnTo>
                    <a:pt x="32" y="27"/>
                  </a:lnTo>
                  <a:lnTo>
                    <a:pt x="46" y="24"/>
                  </a:lnTo>
                  <a:lnTo>
                    <a:pt x="59" y="22"/>
                  </a:lnTo>
                  <a:lnTo>
                    <a:pt x="76" y="18"/>
                  </a:lnTo>
                  <a:lnTo>
                    <a:pt x="92" y="15"/>
                  </a:lnTo>
                  <a:lnTo>
                    <a:pt x="108" y="11"/>
                  </a:lnTo>
                  <a:lnTo>
                    <a:pt x="123" y="8"/>
                  </a:lnTo>
                  <a:lnTo>
                    <a:pt x="139" y="5"/>
                  </a:lnTo>
                  <a:lnTo>
                    <a:pt x="153" y="3"/>
                  </a:lnTo>
                  <a:lnTo>
                    <a:pt x="165" y="1"/>
                  </a:lnTo>
                  <a:lnTo>
                    <a:pt x="176" y="0"/>
                  </a:lnTo>
                  <a:lnTo>
                    <a:pt x="185" y="0"/>
                  </a:lnTo>
                  <a:lnTo>
                    <a:pt x="191" y="0"/>
                  </a:lnTo>
                  <a:lnTo>
                    <a:pt x="200" y="2"/>
                  </a:lnTo>
                  <a:lnTo>
                    <a:pt x="213" y="3"/>
                  </a:lnTo>
                  <a:lnTo>
                    <a:pt x="225" y="4"/>
                  </a:lnTo>
                  <a:lnTo>
                    <a:pt x="239" y="5"/>
                  </a:lnTo>
                  <a:lnTo>
                    <a:pt x="253" y="8"/>
                  </a:lnTo>
                  <a:lnTo>
                    <a:pt x="267" y="10"/>
                  </a:lnTo>
                  <a:lnTo>
                    <a:pt x="279" y="13"/>
                  </a:lnTo>
                  <a:lnTo>
                    <a:pt x="291" y="18"/>
                  </a:lnTo>
                  <a:lnTo>
                    <a:pt x="301" y="24"/>
                  </a:lnTo>
                  <a:lnTo>
                    <a:pt x="312" y="28"/>
                  </a:lnTo>
                  <a:lnTo>
                    <a:pt x="321" y="33"/>
                  </a:lnTo>
                  <a:lnTo>
                    <a:pt x="329" y="36"/>
                  </a:lnTo>
                  <a:lnTo>
                    <a:pt x="338" y="42"/>
                  </a:lnTo>
                  <a:lnTo>
                    <a:pt x="346" y="48"/>
                  </a:lnTo>
                  <a:lnTo>
                    <a:pt x="355" y="56"/>
                  </a:lnTo>
                  <a:lnTo>
                    <a:pt x="363" y="65"/>
                  </a:lnTo>
                  <a:lnTo>
                    <a:pt x="372" y="76"/>
                  </a:lnTo>
                  <a:lnTo>
                    <a:pt x="380" y="85"/>
                  </a:lnTo>
                  <a:lnTo>
                    <a:pt x="386" y="94"/>
                  </a:lnTo>
                  <a:lnTo>
                    <a:pt x="392" y="102"/>
                  </a:lnTo>
                  <a:lnTo>
                    <a:pt x="398" y="111"/>
                  </a:lnTo>
                  <a:lnTo>
                    <a:pt x="403" y="122"/>
                  </a:lnTo>
                  <a:lnTo>
                    <a:pt x="407" y="133"/>
                  </a:lnTo>
                  <a:lnTo>
                    <a:pt x="412" y="147"/>
                  </a:lnTo>
                  <a:lnTo>
                    <a:pt x="418" y="177"/>
                  </a:lnTo>
                  <a:lnTo>
                    <a:pt x="421" y="204"/>
                  </a:lnTo>
                  <a:lnTo>
                    <a:pt x="422" y="223"/>
                  </a:lnTo>
                  <a:lnTo>
                    <a:pt x="422" y="231"/>
                  </a:lnTo>
                  <a:lnTo>
                    <a:pt x="193" y="153"/>
                  </a:lnTo>
                  <a:lnTo>
                    <a:pt x="0" y="3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1" name="Freeform 7"/>
            <p:cNvSpPr>
              <a:spLocks/>
            </p:cNvSpPr>
            <p:nvPr/>
          </p:nvSpPr>
          <p:spPr bwMode="auto">
            <a:xfrm>
              <a:off x="2048" y="1947"/>
              <a:ext cx="422" cy="285"/>
            </a:xfrm>
            <a:custGeom>
              <a:avLst/>
              <a:gdLst>
                <a:gd name="T0" fmla="*/ 0 w 845"/>
                <a:gd name="T1" fmla="*/ 1 h 569"/>
                <a:gd name="T2" fmla="*/ 0 w 845"/>
                <a:gd name="T3" fmla="*/ 1 h 569"/>
                <a:gd name="T4" fmla="*/ 0 w 845"/>
                <a:gd name="T5" fmla="*/ 1 h 569"/>
                <a:gd name="T6" fmla="*/ 0 w 845"/>
                <a:gd name="T7" fmla="*/ 0 h 569"/>
                <a:gd name="T8" fmla="*/ 0 w 845"/>
                <a:gd name="T9" fmla="*/ 1 h 569"/>
                <a:gd name="T10" fmla="*/ 0 w 845"/>
                <a:gd name="T11" fmla="*/ 1 h 569"/>
                <a:gd name="T12" fmla="*/ 0 w 845"/>
                <a:gd name="T13" fmla="*/ 1 h 569"/>
                <a:gd name="T14" fmla="*/ 0 w 845"/>
                <a:gd name="T15" fmla="*/ 1 h 569"/>
                <a:gd name="T16" fmla="*/ 0 w 845"/>
                <a:gd name="T17" fmla="*/ 1 h 569"/>
                <a:gd name="T18" fmla="*/ 0 w 845"/>
                <a:gd name="T19" fmla="*/ 1 h 569"/>
                <a:gd name="T20" fmla="*/ 0 w 845"/>
                <a:gd name="T21" fmla="*/ 1 h 569"/>
                <a:gd name="T22" fmla="*/ 0 w 845"/>
                <a:gd name="T23" fmla="*/ 1 h 569"/>
                <a:gd name="T24" fmla="*/ 0 w 845"/>
                <a:gd name="T25" fmla="*/ 1 h 569"/>
                <a:gd name="T26" fmla="*/ 0 w 845"/>
                <a:gd name="T27" fmla="*/ 1 h 569"/>
                <a:gd name="T28" fmla="*/ 0 w 845"/>
                <a:gd name="T29" fmla="*/ 1 h 569"/>
                <a:gd name="T30" fmla="*/ 0 w 845"/>
                <a:gd name="T31" fmla="*/ 1 h 569"/>
                <a:gd name="T32" fmla="*/ 0 w 845"/>
                <a:gd name="T33" fmla="*/ 1 h 569"/>
                <a:gd name="T34" fmla="*/ 0 w 845"/>
                <a:gd name="T35" fmla="*/ 1 h 569"/>
                <a:gd name="T36" fmla="*/ 0 w 845"/>
                <a:gd name="T37" fmla="*/ 1 h 569"/>
                <a:gd name="T38" fmla="*/ 0 w 845"/>
                <a:gd name="T39" fmla="*/ 1 h 569"/>
                <a:gd name="T40" fmla="*/ 0 w 845"/>
                <a:gd name="T41" fmla="*/ 1 h 569"/>
                <a:gd name="T42" fmla="*/ 0 w 845"/>
                <a:gd name="T43" fmla="*/ 1 h 569"/>
                <a:gd name="T44" fmla="*/ 0 w 845"/>
                <a:gd name="T45" fmla="*/ 1 h 569"/>
                <a:gd name="T46" fmla="*/ 0 w 845"/>
                <a:gd name="T47" fmla="*/ 1 h 569"/>
                <a:gd name="T48" fmla="*/ 0 w 845"/>
                <a:gd name="T49" fmla="*/ 1 h 569"/>
                <a:gd name="T50" fmla="*/ 0 w 845"/>
                <a:gd name="T51" fmla="*/ 1 h 569"/>
                <a:gd name="T52" fmla="*/ 0 w 845"/>
                <a:gd name="T53" fmla="*/ 1 h 569"/>
                <a:gd name="T54" fmla="*/ 0 w 845"/>
                <a:gd name="T55" fmla="*/ 1 h 569"/>
                <a:gd name="T56" fmla="*/ 0 w 845"/>
                <a:gd name="T57" fmla="*/ 1 h 569"/>
                <a:gd name="T58" fmla="*/ 0 w 845"/>
                <a:gd name="T59" fmla="*/ 1 h 569"/>
                <a:gd name="T60" fmla="*/ 0 w 845"/>
                <a:gd name="T61" fmla="*/ 1 h 569"/>
                <a:gd name="T62" fmla="*/ 0 w 845"/>
                <a:gd name="T63" fmla="*/ 1 h 569"/>
                <a:gd name="T64" fmla="*/ 0 w 845"/>
                <a:gd name="T65" fmla="*/ 1 h 569"/>
                <a:gd name="T66" fmla="*/ 0 w 845"/>
                <a:gd name="T67" fmla="*/ 1 h 569"/>
                <a:gd name="T68" fmla="*/ 0 w 845"/>
                <a:gd name="T69" fmla="*/ 1 h 569"/>
                <a:gd name="T70" fmla="*/ 0 w 845"/>
                <a:gd name="T71" fmla="*/ 1 h 569"/>
                <a:gd name="T72" fmla="*/ 0 w 845"/>
                <a:gd name="T73" fmla="*/ 1 h 569"/>
                <a:gd name="T74" fmla="*/ 0 w 845"/>
                <a:gd name="T75" fmla="*/ 1 h 569"/>
                <a:gd name="T76" fmla="*/ 0 w 845"/>
                <a:gd name="T77" fmla="*/ 1 h 569"/>
                <a:gd name="T78" fmla="*/ 0 w 845"/>
                <a:gd name="T79" fmla="*/ 1 h 569"/>
                <a:gd name="T80" fmla="*/ 0 w 845"/>
                <a:gd name="T81" fmla="*/ 1 h 569"/>
                <a:gd name="T82" fmla="*/ 0 w 845"/>
                <a:gd name="T83" fmla="*/ 1 h 569"/>
                <a:gd name="T84" fmla="*/ 0 w 845"/>
                <a:gd name="T85" fmla="*/ 1 h 569"/>
                <a:gd name="T86" fmla="*/ 0 w 845"/>
                <a:gd name="T87" fmla="*/ 1 h 569"/>
                <a:gd name="T88" fmla="*/ 0 w 845"/>
                <a:gd name="T89" fmla="*/ 1 h 569"/>
                <a:gd name="T90" fmla="*/ 0 w 845"/>
                <a:gd name="T91" fmla="*/ 1 h 5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5"/>
                <a:gd name="T139" fmla="*/ 0 h 569"/>
                <a:gd name="T140" fmla="*/ 845 w 845"/>
                <a:gd name="T141" fmla="*/ 569 h 5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5" h="569">
                  <a:moveTo>
                    <a:pt x="365" y="7"/>
                  </a:moveTo>
                  <a:lnTo>
                    <a:pt x="361" y="7"/>
                  </a:lnTo>
                  <a:lnTo>
                    <a:pt x="355" y="8"/>
                  </a:lnTo>
                  <a:lnTo>
                    <a:pt x="348" y="8"/>
                  </a:lnTo>
                  <a:lnTo>
                    <a:pt x="340" y="8"/>
                  </a:lnTo>
                  <a:lnTo>
                    <a:pt x="331" y="8"/>
                  </a:lnTo>
                  <a:lnTo>
                    <a:pt x="320" y="7"/>
                  </a:lnTo>
                  <a:lnTo>
                    <a:pt x="309" y="6"/>
                  </a:lnTo>
                  <a:lnTo>
                    <a:pt x="297" y="3"/>
                  </a:lnTo>
                  <a:lnTo>
                    <a:pt x="285" y="1"/>
                  </a:lnTo>
                  <a:lnTo>
                    <a:pt x="278" y="0"/>
                  </a:lnTo>
                  <a:lnTo>
                    <a:pt x="271" y="0"/>
                  </a:lnTo>
                  <a:lnTo>
                    <a:pt x="267" y="0"/>
                  </a:lnTo>
                  <a:lnTo>
                    <a:pt x="262" y="1"/>
                  </a:lnTo>
                  <a:lnTo>
                    <a:pt x="256" y="3"/>
                  </a:lnTo>
                  <a:lnTo>
                    <a:pt x="247" y="6"/>
                  </a:lnTo>
                  <a:lnTo>
                    <a:pt x="236" y="9"/>
                  </a:lnTo>
                  <a:lnTo>
                    <a:pt x="223" y="13"/>
                  </a:lnTo>
                  <a:lnTo>
                    <a:pt x="213" y="17"/>
                  </a:lnTo>
                  <a:lnTo>
                    <a:pt x="203" y="22"/>
                  </a:lnTo>
                  <a:lnTo>
                    <a:pt x="198" y="25"/>
                  </a:lnTo>
                  <a:lnTo>
                    <a:pt x="192" y="29"/>
                  </a:lnTo>
                  <a:lnTo>
                    <a:pt x="188" y="31"/>
                  </a:lnTo>
                  <a:lnTo>
                    <a:pt x="187" y="32"/>
                  </a:lnTo>
                  <a:lnTo>
                    <a:pt x="186" y="33"/>
                  </a:lnTo>
                  <a:lnTo>
                    <a:pt x="185" y="32"/>
                  </a:lnTo>
                  <a:lnTo>
                    <a:pt x="182" y="30"/>
                  </a:lnTo>
                  <a:lnTo>
                    <a:pt x="177" y="26"/>
                  </a:lnTo>
                  <a:lnTo>
                    <a:pt x="170" y="22"/>
                  </a:lnTo>
                  <a:lnTo>
                    <a:pt x="163" y="18"/>
                  </a:lnTo>
                  <a:lnTo>
                    <a:pt x="155" y="16"/>
                  </a:lnTo>
                  <a:lnTo>
                    <a:pt x="147" y="16"/>
                  </a:lnTo>
                  <a:lnTo>
                    <a:pt x="139" y="17"/>
                  </a:lnTo>
                  <a:lnTo>
                    <a:pt x="130" y="21"/>
                  </a:lnTo>
                  <a:lnTo>
                    <a:pt x="120" y="24"/>
                  </a:lnTo>
                  <a:lnTo>
                    <a:pt x="109" y="28"/>
                  </a:lnTo>
                  <a:lnTo>
                    <a:pt x="99" y="30"/>
                  </a:lnTo>
                  <a:lnTo>
                    <a:pt x="87" y="33"/>
                  </a:lnTo>
                  <a:lnTo>
                    <a:pt x="78" y="37"/>
                  </a:lnTo>
                  <a:lnTo>
                    <a:pt x="71" y="40"/>
                  </a:lnTo>
                  <a:lnTo>
                    <a:pt x="65" y="44"/>
                  </a:lnTo>
                  <a:lnTo>
                    <a:pt x="61" y="48"/>
                  </a:lnTo>
                  <a:lnTo>
                    <a:pt x="55" y="54"/>
                  </a:lnTo>
                  <a:lnTo>
                    <a:pt x="48" y="62"/>
                  </a:lnTo>
                  <a:lnTo>
                    <a:pt x="42" y="71"/>
                  </a:lnTo>
                  <a:lnTo>
                    <a:pt x="35" y="81"/>
                  </a:lnTo>
                  <a:lnTo>
                    <a:pt x="31" y="89"/>
                  </a:lnTo>
                  <a:lnTo>
                    <a:pt x="27" y="94"/>
                  </a:lnTo>
                  <a:lnTo>
                    <a:pt x="26" y="99"/>
                  </a:lnTo>
                  <a:lnTo>
                    <a:pt x="25" y="106"/>
                  </a:lnTo>
                  <a:lnTo>
                    <a:pt x="23" y="114"/>
                  </a:lnTo>
                  <a:lnTo>
                    <a:pt x="18" y="123"/>
                  </a:lnTo>
                  <a:lnTo>
                    <a:pt x="12" y="132"/>
                  </a:lnTo>
                  <a:lnTo>
                    <a:pt x="6" y="145"/>
                  </a:lnTo>
                  <a:lnTo>
                    <a:pt x="2" y="160"/>
                  </a:lnTo>
                  <a:lnTo>
                    <a:pt x="0" y="179"/>
                  </a:lnTo>
                  <a:lnTo>
                    <a:pt x="0" y="196"/>
                  </a:lnTo>
                  <a:lnTo>
                    <a:pt x="2" y="212"/>
                  </a:lnTo>
                  <a:lnTo>
                    <a:pt x="6" y="223"/>
                  </a:lnTo>
                  <a:lnTo>
                    <a:pt x="15" y="233"/>
                  </a:lnTo>
                  <a:lnTo>
                    <a:pt x="26" y="241"/>
                  </a:lnTo>
                  <a:lnTo>
                    <a:pt x="33" y="244"/>
                  </a:lnTo>
                  <a:lnTo>
                    <a:pt x="41" y="247"/>
                  </a:lnTo>
                  <a:lnTo>
                    <a:pt x="48" y="248"/>
                  </a:lnTo>
                  <a:lnTo>
                    <a:pt x="55" y="249"/>
                  </a:lnTo>
                  <a:lnTo>
                    <a:pt x="61" y="249"/>
                  </a:lnTo>
                  <a:lnTo>
                    <a:pt x="65" y="249"/>
                  </a:lnTo>
                  <a:lnTo>
                    <a:pt x="69" y="249"/>
                  </a:lnTo>
                  <a:lnTo>
                    <a:pt x="70" y="249"/>
                  </a:lnTo>
                  <a:lnTo>
                    <a:pt x="658" y="501"/>
                  </a:lnTo>
                  <a:lnTo>
                    <a:pt x="663" y="505"/>
                  </a:lnTo>
                  <a:lnTo>
                    <a:pt x="673" y="513"/>
                  </a:lnTo>
                  <a:lnTo>
                    <a:pt x="689" y="524"/>
                  </a:lnTo>
                  <a:lnTo>
                    <a:pt x="708" y="537"/>
                  </a:lnTo>
                  <a:lnTo>
                    <a:pt x="726" y="551"/>
                  </a:lnTo>
                  <a:lnTo>
                    <a:pt x="743" y="561"/>
                  </a:lnTo>
                  <a:lnTo>
                    <a:pt x="756" y="568"/>
                  </a:lnTo>
                  <a:lnTo>
                    <a:pt x="763" y="569"/>
                  </a:lnTo>
                  <a:lnTo>
                    <a:pt x="768" y="563"/>
                  </a:lnTo>
                  <a:lnTo>
                    <a:pt x="776" y="554"/>
                  </a:lnTo>
                  <a:lnTo>
                    <a:pt x="784" y="540"/>
                  </a:lnTo>
                  <a:lnTo>
                    <a:pt x="794" y="524"/>
                  </a:lnTo>
                  <a:lnTo>
                    <a:pt x="804" y="509"/>
                  </a:lnTo>
                  <a:lnTo>
                    <a:pt x="812" y="495"/>
                  </a:lnTo>
                  <a:lnTo>
                    <a:pt x="819" y="484"/>
                  </a:lnTo>
                  <a:lnTo>
                    <a:pt x="823" y="477"/>
                  </a:lnTo>
                  <a:lnTo>
                    <a:pt x="830" y="460"/>
                  </a:lnTo>
                  <a:lnTo>
                    <a:pt x="838" y="431"/>
                  </a:lnTo>
                  <a:lnTo>
                    <a:pt x="844" y="399"/>
                  </a:lnTo>
                  <a:lnTo>
                    <a:pt x="845" y="370"/>
                  </a:lnTo>
                  <a:lnTo>
                    <a:pt x="842" y="356"/>
                  </a:lnTo>
                  <a:lnTo>
                    <a:pt x="840" y="340"/>
                  </a:lnTo>
                  <a:lnTo>
                    <a:pt x="837" y="323"/>
                  </a:lnTo>
                  <a:lnTo>
                    <a:pt x="833" y="304"/>
                  </a:lnTo>
                  <a:lnTo>
                    <a:pt x="829" y="287"/>
                  </a:lnTo>
                  <a:lnTo>
                    <a:pt x="823" y="271"/>
                  </a:lnTo>
                  <a:lnTo>
                    <a:pt x="816" y="257"/>
                  </a:lnTo>
                  <a:lnTo>
                    <a:pt x="808" y="245"/>
                  </a:lnTo>
                  <a:lnTo>
                    <a:pt x="798" y="236"/>
                  </a:lnTo>
                  <a:lnTo>
                    <a:pt x="786" y="226"/>
                  </a:lnTo>
                  <a:lnTo>
                    <a:pt x="773" y="215"/>
                  </a:lnTo>
                  <a:lnTo>
                    <a:pt x="760" y="206"/>
                  </a:lnTo>
                  <a:lnTo>
                    <a:pt x="747" y="196"/>
                  </a:lnTo>
                  <a:lnTo>
                    <a:pt x="734" y="188"/>
                  </a:lnTo>
                  <a:lnTo>
                    <a:pt x="724" y="182"/>
                  </a:lnTo>
                  <a:lnTo>
                    <a:pt x="716" y="177"/>
                  </a:lnTo>
                  <a:lnTo>
                    <a:pt x="707" y="174"/>
                  </a:lnTo>
                  <a:lnTo>
                    <a:pt x="694" y="170"/>
                  </a:lnTo>
                  <a:lnTo>
                    <a:pt x="679" y="166"/>
                  </a:lnTo>
                  <a:lnTo>
                    <a:pt x="663" y="160"/>
                  </a:lnTo>
                  <a:lnTo>
                    <a:pt x="648" y="156"/>
                  </a:lnTo>
                  <a:lnTo>
                    <a:pt x="633" y="149"/>
                  </a:lnTo>
                  <a:lnTo>
                    <a:pt x="621" y="143"/>
                  </a:lnTo>
                  <a:lnTo>
                    <a:pt x="613" y="136"/>
                  </a:lnTo>
                  <a:lnTo>
                    <a:pt x="608" y="129"/>
                  </a:lnTo>
                  <a:lnTo>
                    <a:pt x="601" y="121"/>
                  </a:lnTo>
                  <a:lnTo>
                    <a:pt x="594" y="113"/>
                  </a:lnTo>
                  <a:lnTo>
                    <a:pt x="586" y="106"/>
                  </a:lnTo>
                  <a:lnTo>
                    <a:pt x="578" y="98"/>
                  </a:lnTo>
                  <a:lnTo>
                    <a:pt x="568" y="92"/>
                  </a:lnTo>
                  <a:lnTo>
                    <a:pt x="559" y="86"/>
                  </a:lnTo>
                  <a:lnTo>
                    <a:pt x="550" y="83"/>
                  </a:lnTo>
                  <a:lnTo>
                    <a:pt x="540" y="79"/>
                  </a:lnTo>
                  <a:lnTo>
                    <a:pt x="529" y="76"/>
                  </a:lnTo>
                  <a:lnTo>
                    <a:pt x="518" y="73"/>
                  </a:lnTo>
                  <a:lnTo>
                    <a:pt x="507" y="68"/>
                  </a:lnTo>
                  <a:lnTo>
                    <a:pt x="496" y="63"/>
                  </a:lnTo>
                  <a:lnTo>
                    <a:pt x="485" y="59"/>
                  </a:lnTo>
                  <a:lnTo>
                    <a:pt x="476" y="53"/>
                  </a:lnTo>
                  <a:lnTo>
                    <a:pt x="468" y="48"/>
                  </a:lnTo>
                  <a:lnTo>
                    <a:pt x="458" y="43"/>
                  </a:lnTo>
                  <a:lnTo>
                    <a:pt x="443" y="37"/>
                  </a:lnTo>
                  <a:lnTo>
                    <a:pt x="427" y="30"/>
                  </a:lnTo>
                  <a:lnTo>
                    <a:pt x="408" y="23"/>
                  </a:lnTo>
                  <a:lnTo>
                    <a:pt x="392" y="16"/>
                  </a:lnTo>
                  <a:lnTo>
                    <a:pt x="378" y="11"/>
                  </a:lnTo>
                  <a:lnTo>
                    <a:pt x="368" y="8"/>
                  </a:lnTo>
                  <a:lnTo>
                    <a:pt x="36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2" name="Freeform 8"/>
            <p:cNvSpPr>
              <a:spLocks/>
            </p:cNvSpPr>
            <p:nvPr/>
          </p:nvSpPr>
          <p:spPr bwMode="auto">
            <a:xfrm>
              <a:off x="2048" y="2020"/>
              <a:ext cx="380" cy="420"/>
            </a:xfrm>
            <a:custGeom>
              <a:avLst/>
              <a:gdLst>
                <a:gd name="T0" fmla="*/ 0 w 761"/>
                <a:gd name="T1" fmla="*/ 1 h 839"/>
                <a:gd name="T2" fmla="*/ 0 w 761"/>
                <a:gd name="T3" fmla="*/ 1 h 839"/>
                <a:gd name="T4" fmla="*/ 0 w 761"/>
                <a:gd name="T5" fmla="*/ 1 h 839"/>
                <a:gd name="T6" fmla="*/ 0 w 761"/>
                <a:gd name="T7" fmla="*/ 1 h 839"/>
                <a:gd name="T8" fmla="*/ 0 w 761"/>
                <a:gd name="T9" fmla="*/ 1 h 839"/>
                <a:gd name="T10" fmla="*/ 0 w 761"/>
                <a:gd name="T11" fmla="*/ 1 h 839"/>
                <a:gd name="T12" fmla="*/ 0 w 761"/>
                <a:gd name="T13" fmla="*/ 1 h 839"/>
                <a:gd name="T14" fmla="*/ 0 w 761"/>
                <a:gd name="T15" fmla="*/ 1 h 839"/>
                <a:gd name="T16" fmla="*/ 0 w 761"/>
                <a:gd name="T17" fmla="*/ 1 h 839"/>
                <a:gd name="T18" fmla="*/ 0 w 761"/>
                <a:gd name="T19" fmla="*/ 1 h 839"/>
                <a:gd name="T20" fmla="*/ 0 w 761"/>
                <a:gd name="T21" fmla="*/ 1 h 839"/>
                <a:gd name="T22" fmla="*/ 0 w 761"/>
                <a:gd name="T23" fmla="*/ 1 h 839"/>
                <a:gd name="T24" fmla="*/ 0 w 761"/>
                <a:gd name="T25" fmla="*/ 1 h 839"/>
                <a:gd name="T26" fmla="*/ 0 w 761"/>
                <a:gd name="T27" fmla="*/ 1 h 839"/>
                <a:gd name="T28" fmla="*/ 0 w 761"/>
                <a:gd name="T29" fmla="*/ 1 h 839"/>
                <a:gd name="T30" fmla="*/ 0 w 761"/>
                <a:gd name="T31" fmla="*/ 1 h 839"/>
                <a:gd name="T32" fmla="*/ 0 w 761"/>
                <a:gd name="T33" fmla="*/ 1 h 839"/>
                <a:gd name="T34" fmla="*/ 0 w 761"/>
                <a:gd name="T35" fmla="*/ 1 h 839"/>
                <a:gd name="T36" fmla="*/ 0 w 761"/>
                <a:gd name="T37" fmla="*/ 1 h 839"/>
                <a:gd name="T38" fmla="*/ 0 w 761"/>
                <a:gd name="T39" fmla="*/ 1 h 839"/>
                <a:gd name="T40" fmla="*/ 0 w 761"/>
                <a:gd name="T41" fmla="*/ 1 h 839"/>
                <a:gd name="T42" fmla="*/ 0 w 761"/>
                <a:gd name="T43" fmla="*/ 1 h 839"/>
                <a:gd name="T44" fmla="*/ 0 w 761"/>
                <a:gd name="T45" fmla="*/ 1 h 839"/>
                <a:gd name="T46" fmla="*/ 0 w 761"/>
                <a:gd name="T47" fmla="*/ 1 h 839"/>
                <a:gd name="T48" fmla="*/ 0 w 761"/>
                <a:gd name="T49" fmla="*/ 1 h 839"/>
                <a:gd name="T50" fmla="*/ 0 w 761"/>
                <a:gd name="T51" fmla="*/ 1 h 839"/>
                <a:gd name="T52" fmla="*/ 0 w 761"/>
                <a:gd name="T53" fmla="*/ 1 h 839"/>
                <a:gd name="T54" fmla="*/ 0 w 761"/>
                <a:gd name="T55" fmla="*/ 1 h 839"/>
                <a:gd name="T56" fmla="*/ 0 w 761"/>
                <a:gd name="T57" fmla="*/ 1 h 839"/>
                <a:gd name="T58" fmla="*/ 0 w 761"/>
                <a:gd name="T59" fmla="*/ 1 h 839"/>
                <a:gd name="T60" fmla="*/ 0 w 761"/>
                <a:gd name="T61" fmla="*/ 1 h 839"/>
                <a:gd name="T62" fmla="*/ 0 w 761"/>
                <a:gd name="T63" fmla="*/ 1 h 839"/>
                <a:gd name="T64" fmla="*/ 0 w 761"/>
                <a:gd name="T65" fmla="*/ 1 h 839"/>
                <a:gd name="T66" fmla="*/ 0 w 761"/>
                <a:gd name="T67" fmla="*/ 1 h 839"/>
                <a:gd name="T68" fmla="*/ 0 w 761"/>
                <a:gd name="T69" fmla="*/ 1 h 839"/>
                <a:gd name="T70" fmla="*/ 0 w 761"/>
                <a:gd name="T71" fmla="*/ 1 h 839"/>
                <a:gd name="T72" fmla="*/ 0 w 761"/>
                <a:gd name="T73" fmla="*/ 1 h 839"/>
                <a:gd name="T74" fmla="*/ 0 w 761"/>
                <a:gd name="T75" fmla="*/ 1 h 839"/>
                <a:gd name="T76" fmla="*/ 0 w 761"/>
                <a:gd name="T77" fmla="*/ 1 h 839"/>
                <a:gd name="T78" fmla="*/ 0 w 761"/>
                <a:gd name="T79" fmla="*/ 1 h 839"/>
                <a:gd name="T80" fmla="*/ 0 w 761"/>
                <a:gd name="T81" fmla="*/ 1 h 839"/>
                <a:gd name="T82" fmla="*/ 0 w 761"/>
                <a:gd name="T83" fmla="*/ 1 h 839"/>
                <a:gd name="T84" fmla="*/ 0 w 761"/>
                <a:gd name="T85" fmla="*/ 1 h 839"/>
                <a:gd name="T86" fmla="*/ 0 w 761"/>
                <a:gd name="T87" fmla="*/ 1 h 839"/>
                <a:gd name="T88" fmla="*/ 0 w 761"/>
                <a:gd name="T89" fmla="*/ 1 h 839"/>
                <a:gd name="T90" fmla="*/ 0 w 761"/>
                <a:gd name="T91" fmla="*/ 1 h 839"/>
                <a:gd name="T92" fmla="*/ 0 w 761"/>
                <a:gd name="T93" fmla="*/ 1 h 839"/>
                <a:gd name="T94" fmla="*/ 0 w 761"/>
                <a:gd name="T95" fmla="*/ 1 h 839"/>
                <a:gd name="T96" fmla="*/ 0 w 761"/>
                <a:gd name="T97" fmla="*/ 1 h 839"/>
                <a:gd name="T98" fmla="*/ 0 w 761"/>
                <a:gd name="T99" fmla="*/ 1 h 839"/>
                <a:gd name="T100" fmla="*/ 0 w 761"/>
                <a:gd name="T101" fmla="*/ 1 h 839"/>
                <a:gd name="T102" fmla="*/ 0 w 761"/>
                <a:gd name="T103" fmla="*/ 1 h 839"/>
                <a:gd name="T104" fmla="*/ 0 w 761"/>
                <a:gd name="T105" fmla="*/ 1 h 839"/>
                <a:gd name="T106" fmla="*/ 0 w 761"/>
                <a:gd name="T107" fmla="*/ 1 h 839"/>
                <a:gd name="T108" fmla="*/ 0 w 761"/>
                <a:gd name="T109" fmla="*/ 1 h 839"/>
                <a:gd name="T110" fmla="*/ 0 w 761"/>
                <a:gd name="T111" fmla="*/ 1 h 839"/>
                <a:gd name="T112" fmla="*/ 0 w 761"/>
                <a:gd name="T113" fmla="*/ 1 h 839"/>
                <a:gd name="T114" fmla="*/ 0 w 761"/>
                <a:gd name="T115" fmla="*/ 1 h 8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1"/>
                <a:gd name="T175" fmla="*/ 0 h 839"/>
                <a:gd name="T176" fmla="*/ 761 w 761"/>
                <a:gd name="T177" fmla="*/ 839 h 8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1" h="839">
                  <a:moveTo>
                    <a:pt x="12" y="81"/>
                  </a:moveTo>
                  <a:lnTo>
                    <a:pt x="10" y="112"/>
                  </a:lnTo>
                  <a:lnTo>
                    <a:pt x="6" y="185"/>
                  </a:lnTo>
                  <a:lnTo>
                    <a:pt x="2" y="265"/>
                  </a:lnTo>
                  <a:lnTo>
                    <a:pt x="0" y="321"/>
                  </a:lnTo>
                  <a:lnTo>
                    <a:pt x="0" y="363"/>
                  </a:lnTo>
                  <a:lnTo>
                    <a:pt x="1" y="420"/>
                  </a:lnTo>
                  <a:lnTo>
                    <a:pt x="4" y="484"/>
                  </a:lnTo>
                  <a:lnTo>
                    <a:pt x="10" y="557"/>
                  </a:lnTo>
                  <a:lnTo>
                    <a:pt x="12" y="581"/>
                  </a:lnTo>
                  <a:lnTo>
                    <a:pt x="16" y="603"/>
                  </a:lnTo>
                  <a:lnTo>
                    <a:pt x="19" y="624"/>
                  </a:lnTo>
                  <a:lnTo>
                    <a:pt x="25" y="642"/>
                  </a:lnTo>
                  <a:lnTo>
                    <a:pt x="32" y="659"/>
                  </a:lnTo>
                  <a:lnTo>
                    <a:pt x="42" y="675"/>
                  </a:lnTo>
                  <a:lnTo>
                    <a:pt x="56" y="693"/>
                  </a:lnTo>
                  <a:lnTo>
                    <a:pt x="73" y="710"/>
                  </a:lnTo>
                  <a:lnTo>
                    <a:pt x="91" y="725"/>
                  </a:lnTo>
                  <a:lnTo>
                    <a:pt x="104" y="737"/>
                  </a:lnTo>
                  <a:lnTo>
                    <a:pt x="116" y="745"/>
                  </a:lnTo>
                  <a:lnTo>
                    <a:pt x="125" y="749"/>
                  </a:lnTo>
                  <a:lnTo>
                    <a:pt x="133" y="753"/>
                  </a:lnTo>
                  <a:lnTo>
                    <a:pt x="140" y="754"/>
                  </a:lnTo>
                  <a:lnTo>
                    <a:pt x="148" y="755"/>
                  </a:lnTo>
                  <a:lnTo>
                    <a:pt x="157" y="757"/>
                  </a:lnTo>
                  <a:lnTo>
                    <a:pt x="167" y="761"/>
                  </a:lnTo>
                  <a:lnTo>
                    <a:pt x="176" y="768"/>
                  </a:lnTo>
                  <a:lnTo>
                    <a:pt x="184" y="776"/>
                  </a:lnTo>
                  <a:lnTo>
                    <a:pt x="191" y="785"/>
                  </a:lnTo>
                  <a:lnTo>
                    <a:pt x="196" y="794"/>
                  </a:lnTo>
                  <a:lnTo>
                    <a:pt x="201" y="802"/>
                  </a:lnTo>
                  <a:lnTo>
                    <a:pt x="203" y="807"/>
                  </a:lnTo>
                  <a:lnTo>
                    <a:pt x="205" y="809"/>
                  </a:lnTo>
                  <a:lnTo>
                    <a:pt x="209" y="809"/>
                  </a:lnTo>
                  <a:lnTo>
                    <a:pt x="223" y="811"/>
                  </a:lnTo>
                  <a:lnTo>
                    <a:pt x="244" y="814"/>
                  </a:lnTo>
                  <a:lnTo>
                    <a:pt x="268" y="817"/>
                  </a:lnTo>
                  <a:lnTo>
                    <a:pt x="293" y="821"/>
                  </a:lnTo>
                  <a:lnTo>
                    <a:pt x="320" y="825"/>
                  </a:lnTo>
                  <a:lnTo>
                    <a:pt x="343" y="830"/>
                  </a:lnTo>
                  <a:lnTo>
                    <a:pt x="362" y="836"/>
                  </a:lnTo>
                  <a:lnTo>
                    <a:pt x="381" y="839"/>
                  </a:lnTo>
                  <a:lnTo>
                    <a:pt x="405" y="838"/>
                  </a:lnTo>
                  <a:lnTo>
                    <a:pt x="433" y="833"/>
                  </a:lnTo>
                  <a:lnTo>
                    <a:pt x="461" y="826"/>
                  </a:lnTo>
                  <a:lnTo>
                    <a:pt x="487" y="818"/>
                  </a:lnTo>
                  <a:lnTo>
                    <a:pt x="509" y="811"/>
                  </a:lnTo>
                  <a:lnTo>
                    <a:pt x="523" y="807"/>
                  </a:lnTo>
                  <a:lnTo>
                    <a:pt x="529" y="805"/>
                  </a:lnTo>
                  <a:lnTo>
                    <a:pt x="734" y="665"/>
                  </a:lnTo>
                  <a:lnTo>
                    <a:pt x="726" y="526"/>
                  </a:lnTo>
                  <a:lnTo>
                    <a:pt x="761" y="384"/>
                  </a:lnTo>
                  <a:lnTo>
                    <a:pt x="757" y="371"/>
                  </a:lnTo>
                  <a:lnTo>
                    <a:pt x="750" y="340"/>
                  </a:lnTo>
                  <a:lnTo>
                    <a:pt x="742" y="306"/>
                  </a:lnTo>
                  <a:lnTo>
                    <a:pt x="736" y="281"/>
                  </a:lnTo>
                  <a:lnTo>
                    <a:pt x="733" y="272"/>
                  </a:lnTo>
                  <a:lnTo>
                    <a:pt x="726" y="263"/>
                  </a:lnTo>
                  <a:lnTo>
                    <a:pt x="717" y="253"/>
                  </a:lnTo>
                  <a:lnTo>
                    <a:pt x="707" y="243"/>
                  </a:lnTo>
                  <a:lnTo>
                    <a:pt x="696" y="236"/>
                  </a:lnTo>
                  <a:lnTo>
                    <a:pt x="685" y="232"/>
                  </a:lnTo>
                  <a:lnTo>
                    <a:pt x="674" y="232"/>
                  </a:lnTo>
                  <a:lnTo>
                    <a:pt x="665" y="236"/>
                  </a:lnTo>
                  <a:lnTo>
                    <a:pt x="657" y="245"/>
                  </a:lnTo>
                  <a:lnTo>
                    <a:pt x="649" y="254"/>
                  </a:lnTo>
                  <a:lnTo>
                    <a:pt x="641" y="262"/>
                  </a:lnTo>
                  <a:lnTo>
                    <a:pt x="633" y="271"/>
                  </a:lnTo>
                  <a:lnTo>
                    <a:pt x="627" y="278"/>
                  </a:lnTo>
                  <a:lnTo>
                    <a:pt x="621" y="284"/>
                  </a:lnTo>
                  <a:lnTo>
                    <a:pt x="618" y="288"/>
                  </a:lnTo>
                  <a:lnTo>
                    <a:pt x="617" y="289"/>
                  </a:lnTo>
                  <a:lnTo>
                    <a:pt x="614" y="286"/>
                  </a:lnTo>
                  <a:lnTo>
                    <a:pt x="609" y="276"/>
                  </a:lnTo>
                  <a:lnTo>
                    <a:pt x="602" y="261"/>
                  </a:lnTo>
                  <a:lnTo>
                    <a:pt x="593" y="242"/>
                  </a:lnTo>
                  <a:lnTo>
                    <a:pt x="584" y="224"/>
                  </a:lnTo>
                  <a:lnTo>
                    <a:pt x="579" y="207"/>
                  </a:lnTo>
                  <a:lnTo>
                    <a:pt x="575" y="193"/>
                  </a:lnTo>
                  <a:lnTo>
                    <a:pt x="576" y="183"/>
                  </a:lnTo>
                  <a:lnTo>
                    <a:pt x="583" y="160"/>
                  </a:lnTo>
                  <a:lnTo>
                    <a:pt x="588" y="124"/>
                  </a:lnTo>
                  <a:lnTo>
                    <a:pt x="590" y="89"/>
                  </a:lnTo>
                  <a:lnTo>
                    <a:pt x="591" y="74"/>
                  </a:lnTo>
                  <a:lnTo>
                    <a:pt x="482" y="42"/>
                  </a:lnTo>
                  <a:lnTo>
                    <a:pt x="482" y="39"/>
                  </a:lnTo>
                  <a:lnTo>
                    <a:pt x="480" y="35"/>
                  </a:lnTo>
                  <a:lnTo>
                    <a:pt x="476" y="29"/>
                  </a:lnTo>
                  <a:lnTo>
                    <a:pt x="473" y="21"/>
                  </a:lnTo>
                  <a:lnTo>
                    <a:pt x="466" y="13"/>
                  </a:lnTo>
                  <a:lnTo>
                    <a:pt x="458" y="7"/>
                  </a:lnTo>
                  <a:lnTo>
                    <a:pt x="447" y="3"/>
                  </a:lnTo>
                  <a:lnTo>
                    <a:pt x="435" y="0"/>
                  </a:lnTo>
                  <a:lnTo>
                    <a:pt x="420" y="1"/>
                  </a:lnTo>
                  <a:lnTo>
                    <a:pt x="404" y="3"/>
                  </a:lnTo>
                  <a:lnTo>
                    <a:pt x="386" y="5"/>
                  </a:lnTo>
                  <a:lnTo>
                    <a:pt x="369" y="8"/>
                  </a:lnTo>
                  <a:lnTo>
                    <a:pt x="352" y="12"/>
                  </a:lnTo>
                  <a:lnTo>
                    <a:pt x="337" y="15"/>
                  </a:lnTo>
                  <a:lnTo>
                    <a:pt x="324" y="19"/>
                  </a:lnTo>
                  <a:lnTo>
                    <a:pt x="315" y="21"/>
                  </a:lnTo>
                  <a:lnTo>
                    <a:pt x="308" y="22"/>
                  </a:lnTo>
                  <a:lnTo>
                    <a:pt x="295" y="26"/>
                  </a:lnTo>
                  <a:lnTo>
                    <a:pt x="279" y="29"/>
                  </a:lnTo>
                  <a:lnTo>
                    <a:pt x="259" y="33"/>
                  </a:lnTo>
                  <a:lnTo>
                    <a:pt x="236" y="37"/>
                  </a:lnTo>
                  <a:lnTo>
                    <a:pt x="209" y="43"/>
                  </a:lnTo>
                  <a:lnTo>
                    <a:pt x="183" y="48"/>
                  </a:lnTo>
                  <a:lnTo>
                    <a:pt x="155" y="53"/>
                  </a:lnTo>
                  <a:lnTo>
                    <a:pt x="129" y="58"/>
                  </a:lnTo>
                  <a:lnTo>
                    <a:pt x="102" y="64"/>
                  </a:lnTo>
                  <a:lnTo>
                    <a:pt x="78" y="68"/>
                  </a:lnTo>
                  <a:lnTo>
                    <a:pt x="56" y="73"/>
                  </a:lnTo>
                  <a:lnTo>
                    <a:pt x="39" y="76"/>
                  </a:lnTo>
                  <a:lnTo>
                    <a:pt x="25" y="79"/>
                  </a:lnTo>
                  <a:lnTo>
                    <a:pt x="16" y="80"/>
                  </a:lnTo>
                  <a:lnTo>
                    <a:pt x="12" y="81"/>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3" name="Freeform 9"/>
            <p:cNvSpPr>
              <a:spLocks/>
            </p:cNvSpPr>
            <p:nvPr/>
          </p:nvSpPr>
          <p:spPr bwMode="auto">
            <a:xfrm>
              <a:off x="2131" y="2347"/>
              <a:ext cx="286" cy="176"/>
            </a:xfrm>
            <a:custGeom>
              <a:avLst/>
              <a:gdLst>
                <a:gd name="T0" fmla="*/ 0 w 574"/>
                <a:gd name="T1" fmla="*/ 1 h 351"/>
                <a:gd name="T2" fmla="*/ 0 w 574"/>
                <a:gd name="T3" fmla="*/ 1 h 351"/>
                <a:gd name="T4" fmla="*/ 0 w 574"/>
                <a:gd name="T5" fmla="*/ 1 h 351"/>
                <a:gd name="T6" fmla="*/ 0 w 574"/>
                <a:gd name="T7" fmla="*/ 1 h 351"/>
                <a:gd name="T8" fmla="*/ 0 w 574"/>
                <a:gd name="T9" fmla="*/ 1 h 351"/>
                <a:gd name="T10" fmla="*/ 0 w 574"/>
                <a:gd name="T11" fmla="*/ 1 h 351"/>
                <a:gd name="T12" fmla="*/ 0 w 574"/>
                <a:gd name="T13" fmla="*/ 1 h 351"/>
                <a:gd name="T14" fmla="*/ 0 w 574"/>
                <a:gd name="T15" fmla="*/ 1 h 351"/>
                <a:gd name="T16" fmla="*/ 0 w 574"/>
                <a:gd name="T17" fmla="*/ 1 h 351"/>
                <a:gd name="T18" fmla="*/ 0 w 574"/>
                <a:gd name="T19" fmla="*/ 1 h 351"/>
                <a:gd name="T20" fmla="*/ 0 w 574"/>
                <a:gd name="T21" fmla="*/ 1 h 351"/>
                <a:gd name="T22" fmla="*/ 0 w 574"/>
                <a:gd name="T23" fmla="*/ 1 h 351"/>
                <a:gd name="T24" fmla="*/ 0 w 574"/>
                <a:gd name="T25" fmla="*/ 1 h 351"/>
                <a:gd name="T26" fmla="*/ 0 w 574"/>
                <a:gd name="T27" fmla="*/ 1 h 351"/>
                <a:gd name="T28" fmla="*/ 0 w 574"/>
                <a:gd name="T29" fmla="*/ 1 h 351"/>
                <a:gd name="T30" fmla="*/ 0 w 574"/>
                <a:gd name="T31" fmla="*/ 1 h 351"/>
                <a:gd name="T32" fmla="*/ 0 w 574"/>
                <a:gd name="T33" fmla="*/ 1 h 351"/>
                <a:gd name="T34" fmla="*/ 0 w 574"/>
                <a:gd name="T35" fmla="*/ 1 h 351"/>
                <a:gd name="T36" fmla="*/ 0 w 574"/>
                <a:gd name="T37" fmla="*/ 1 h 351"/>
                <a:gd name="T38" fmla="*/ 0 w 574"/>
                <a:gd name="T39" fmla="*/ 1 h 351"/>
                <a:gd name="T40" fmla="*/ 0 w 574"/>
                <a:gd name="T41" fmla="*/ 0 h 351"/>
                <a:gd name="T42" fmla="*/ 0 w 574"/>
                <a:gd name="T43" fmla="*/ 1 h 351"/>
                <a:gd name="T44" fmla="*/ 0 w 574"/>
                <a:gd name="T45" fmla="*/ 1 h 351"/>
                <a:gd name="T46" fmla="*/ 0 w 574"/>
                <a:gd name="T47" fmla="*/ 1 h 351"/>
                <a:gd name="T48" fmla="*/ 0 w 574"/>
                <a:gd name="T49" fmla="*/ 1 h 351"/>
                <a:gd name="T50" fmla="*/ 0 w 574"/>
                <a:gd name="T51" fmla="*/ 1 h 351"/>
                <a:gd name="T52" fmla="*/ 0 w 574"/>
                <a:gd name="T53" fmla="*/ 1 h 351"/>
                <a:gd name="T54" fmla="*/ 0 w 574"/>
                <a:gd name="T55" fmla="*/ 1 h 351"/>
                <a:gd name="T56" fmla="*/ 0 w 574"/>
                <a:gd name="T57" fmla="*/ 1 h 351"/>
                <a:gd name="T58" fmla="*/ 0 w 574"/>
                <a:gd name="T59" fmla="*/ 1 h 351"/>
                <a:gd name="T60" fmla="*/ 0 w 574"/>
                <a:gd name="T61" fmla="*/ 1 h 351"/>
                <a:gd name="T62" fmla="*/ 0 w 574"/>
                <a:gd name="T63" fmla="*/ 1 h 351"/>
                <a:gd name="T64" fmla="*/ 0 w 574"/>
                <a:gd name="T65" fmla="*/ 1 h 351"/>
                <a:gd name="T66" fmla="*/ 0 w 574"/>
                <a:gd name="T67" fmla="*/ 1 h 351"/>
                <a:gd name="T68" fmla="*/ 0 w 574"/>
                <a:gd name="T69" fmla="*/ 1 h 351"/>
                <a:gd name="T70" fmla="*/ 0 w 574"/>
                <a:gd name="T71" fmla="*/ 1 h 351"/>
                <a:gd name="T72" fmla="*/ 0 w 574"/>
                <a:gd name="T73" fmla="*/ 1 h 351"/>
                <a:gd name="T74" fmla="*/ 0 w 574"/>
                <a:gd name="T75" fmla="*/ 1 h 3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4"/>
                <a:gd name="T115" fmla="*/ 0 h 351"/>
                <a:gd name="T116" fmla="*/ 574 w 574"/>
                <a:gd name="T117" fmla="*/ 351 h 3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4" h="351">
                  <a:moveTo>
                    <a:pt x="0" y="173"/>
                  </a:moveTo>
                  <a:lnTo>
                    <a:pt x="5" y="121"/>
                  </a:lnTo>
                  <a:lnTo>
                    <a:pt x="7" y="122"/>
                  </a:lnTo>
                  <a:lnTo>
                    <a:pt x="14" y="123"/>
                  </a:lnTo>
                  <a:lnTo>
                    <a:pt x="25" y="126"/>
                  </a:lnTo>
                  <a:lnTo>
                    <a:pt x="37" y="130"/>
                  </a:lnTo>
                  <a:lnTo>
                    <a:pt x="53" y="135"/>
                  </a:lnTo>
                  <a:lnTo>
                    <a:pt x="71" y="139"/>
                  </a:lnTo>
                  <a:lnTo>
                    <a:pt x="90" y="144"/>
                  </a:lnTo>
                  <a:lnTo>
                    <a:pt x="110" y="150"/>
                  </a:lnTo>
                  <a:lnTo>
                    <a:pt x="129" y="155"/>
                  </a:lnTo>
                  <a:lnTo>
                    <a:pt x="149" y="160"/>
                  </a:lnTo>
                  <a:lnTo>
                    <a:pt x="167" y="164"/>
                  </a:lnTo>
                  <a:lnTo>
                    <a:pt x="185" y="169"/>
                  </a:lnTo>
                  <a:lnTo>
                    <a:pt x="198" y="173"/>
                  </a:lnTo>
                  <a:lnTo>
                    <a:pt x="210" y="176"/>
                  </a:lnTo>
                  <a:lnTo>
                    <a:pt x="218" y="177"/>
                  </a:lnTo>
                  <a:lnTo>
                    <a:pt x="223" y="178"/>
                  </a:lnTo>
                  <a:lnTo>
                    <a:pt x="227" y="177"/>
                  </a:lnTo>
                  <a:lnTo>
                    <a:pt x="236" y="174"/>
                  </a:lnTo>
                  <a:lnTo>
                    <a:pt x="249" y="169"/>
                  </a:lnTo>
                  <a:lnTo>
                    <a:pt x="265" y="163"/>
                  </a:lnTo>
                  <a:lnTo>
                    <a:pt x="285" y="155"/>
                  </a:lnTo>
                  <a:lnTo>
                    <a:pt x="306" y="147"/>
                  </a:lnTo>
                  <a:lnTo>
                    <a:pt x="327" y="138"/>
                  </a:lnTo>
                  <a:lnTo>
                    <a:pt x="350" y="129"/>
                  </a:lnTo>
                  <a:lnTo>
                    <a:pt x="373" y="120"/>
                  </a:lnTo>
                  <a:lnTo>
                    <a:pt x="395" y="110"/>
                  </a:lnTo>
                  <a:lnTo>
                    <a:pt x="416" y="102"/>
                  </a:lnTo>
                  <a:lnTo>
                    <a:pt x="436" y="94"/>
                  </a:lnTo>
                  <a:lnTo>
                    <a:pt x="452" y="87"/>
                  </a:lnTo>
                  <a:lnTo>
                    <a:pt x="464" y="82"/>
                  </a:lnTo>
                  <a:lnTo>
                    <a:pt x="472" y="78"/>
                  </a:lnTo>
                  <a:lnTo>
                    <a:pt x="477" y="76"/>
                  </a:lnTo>
                  <a:lnTo>
                    <a:pt x="483" y="71"/>
                  </a:lnTo>
                  <a:lnTo>
                    <a:pt x="494" y="62"/>
                  </a:lnTo>
                  <a:lnTo>
                    <a:pt x="508" y="49"/>
                  </a:lnTo>
                  <a:lnTo>
                    <a:pt x="524" y="35"/>
                  </a:lnTo>
                  <a:lnTo>
                    <a:pt x="539" y="23"/>
                  </a:lnTo>
                  <a:lnTo>
                    <a:pt x="553" y="11"/>
                  </a:lnTo>
                  <a:lnTo>
                    <a:pt x="562" y="3"/>
                  </a:lnTo>
                  <a:lnTo>
                    <a:pt x="566" y="0"/>
                  </a:lnTo>
                  <a:lnTo>
                    <a:pt x="574" y="70"/>
                  </a:lnTo>
                  <a:lnTo>
                    <a:pt x="570" y="72"/>
                  </a:lnTo>
                  <a:lnTo>
                    <a:pt x="560" y="79"/>
                  </a:lnTo>
                  <a:lnTo>
                    <a:pt x="543" y="90"/>
                  </a:lnTo>
                  <a:lnTo>
                    <a:pt x="522" y="103"/>
                  </a:lnTo>
                  <a:lnTo>
                    <a:pt x="497" y="118"/>
                  </a:lnTo>
                  <a:lnTo>
                    <a:pt x="469" y="133"/>
                  </a:lnTo>
                  <a:lnTo>
                    <a:pt x="439" y="148"/>
                  </a:lnTo>
                  <a:lnTo>
                    <a:pt x="408" y="162"/>
                  </a:lnTo>
                  <a:lnTo>
                    <a:pt x="383" y="173"/>
                  </a:lnTo>
                  <a:lnTo>
                    <a:pt x="360" y="182"/>
                  </a:lnTo>
                  <a:lnTo>
                    <a:pt x="338" y="191"/>
                  </a:lnTo>
                  <a:lnTo>
                    <a:pt x="318" y="199"/>
                  </a:lnTo>
                  <a:lnTo>
                    <a:pt x="302" y="207"/>
                  </a:lnTo>
                  <a:lnTo>
                    <a:pt x="289" y="215"/>
                  </a:lnTo>
                  <a:lnTo>
                    <a:pt x="281" y="223"/>
                  </a:lnTo>
                  <a:lnTo>
                    <a:pt x="277" y="231"/>
                  </a:lnTo>
                  <a:lnTo>
                    <a:pt x="273" y="269"/>
                  </a:lnTo>
                  <a:lnTo>
                    <a:pt x="272" y="307"/>
                  </a:lnTo>
                  <a:lnTo>
                    <a:pt x="272" y="336"/>
                  </a:lnTo>
                  <a:lnTo>
                    <a:pt x="272" y="348"/>
                  </a:lnTo>
                  <a:lnTo>
                    <a:pt x="150" y="351"/>
                  </a:lnTo>
                  <a:lnTo>
                    <a:pt x="150" y="335"/>
                  </a:lnTo>
                  <a:lnTo>
                    <a:pt x="149" y="298"/>
                  </a:lnTo>
                  <a:lnTo>
                    <a:pt x="145" y="256"/>
                  </a:lnTo>
                  <a:lnTo>
                    <a:pt x="136" y="223"/>
                  </a:lnTo>
                  <a:lnTo>
                    <a:pt x="126" y="213"/>
                  </a:lnTo>
                  <a:lnTo>
                    <a:pt x="109" y="204"/>
                  </a:lnTo>
                  <a:lnTo>
                    <a:pt x="87" y="194"/>
                  </a:lnTo>
                  <a:lnTo>
                    <a:pt x="63" y="188"/>
                  </a:lnTo>
                  <a:lnTo>
                    <a:pt x="40" y="181"/>
                  </a:lnTo>
                  <a:lnTo>
                    <a:pt x="20" y="176"/>
                  </a:lnTo>
                  <a:lnTo>
                    <a:pt x="6" y="174"/>
                  </a:lnTo>
                  <a:lnTo>
                    <a:pt x="0"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4" name="Freeform 10"/>
            <p:cNvSpPr>
              <a:spLocks/>
            </p:cNvSpPr>
            <p:nvPr/>
          </p:nvSpPr>
          <p:spPr bwMode="auto">
            <a:xfrm>
              <a:off x="2204" y="2571"/>
              <a:ext cx="31" cy="57"/>
            </a:xfrm>
            <a:custGeom>
              <a:avLst/>
              <a:gdLst>
                <a:gd name="T0" fmla="*/ 1 w 61"/>
                <a:gd name="T1" fmla="*/ 1 h 113"/>
                <a:gd name="T2" fmla="*/ 1 w 61"/>
                <a:gd name="T3" fmla="*/ 1 h 113"/>
                <a:gd name="T4" fmla="*/ 1 w 61"/>
                <a:gd name="T5" fmla="*/ 1 h 113"/>
                <a:gd name="T6" fmla="*/ 1 w 61"/>
                <a:gd name="T7" fmla="*/ 1 h 113"/>
                <a:gd name="T8" fmla="*/ 1 w 61"/>
                <a:gd name="T9" fmla="*/ 1 h 113"/>
                <a:gd name="T10" fmla="*/ 1 w 61"/>
                <a:gd name="T11" fmla="*/ 1 h 113"/>
                <a:gd name="T12" fmla="*/ 1 w 61"/>
                <a:gd name="T13" fmla="*/ 1 h 113"/>
                <a:gd name="T14" fmla="*/ 1 w 61"/>
                <a:gd name="T15" fmla="*/ 1 h 113"/>
                <a:gd name="T16" fmla="*/ 1 w 61"/>
                <a:gd name="T17" fmla="*/ 1 h 113"/>
                <a:gd name="T18" fmla="*/ 1 w 61"/>
                <a:gd name="T19" fmla="*/ 1 h 113"/>
                <a:gd name="T20" fmla="*/ 1 w 61"/>
                <a:gd name="T21" fmla="*/ 1 h 113"/>
                <a:gd name="T22" fmla="*/ 1 w 61"/>
                <a:gd name="T23" fmla="*/ 1 h 113"/>
                <a:gd name="T24" fmla="*/ 1 w 61"/>
                <a:gd name="T25" fmla="*/ 0 h 113"/>
                <a:gd name="T26" fmla="*/ 1 w 61"/>
                <a:gd name="T27" fmla="*/ 0 h 113"/>
                <a:gd name="T28" fmla="*/ 1 w 61"/>
                <a:gd name="T29" fmla="*/ 1 h 113"/>
                <a:gd name="T30" fmla="*/ 1 w 61"/>
                <a:gd name="T31" fmla="*/ 1 h 113"/>
                <a:gd name="T32" fmla="*/ 1 w 61"/>
                <a:gd name="T33" fmla="*/ 1 h 113"/>
                <a:gd name="T34" fmla="*/ 1 w 61"/>
                <a:gd name="T35" fmla="*/ 1 h 113"/>
                <a:gd name="T36" fmla="*/ 1 w 61"/>
                <a:gd name="T37" fmla="*/ 1 h 113"/>
                <a:gd name="T38" fmla="*/ 1 w 61"/>
                <a:gd name="T39" fmla="*/ 1 h 113"/>
                <a:gd name="T40" fmla="*/ 1 w 61"/>
                <a:gd name="T41" fmla="*/ 1 h 113"/>
                <a:gd name="T42" fmla="*/ 0 w 61"/>
                <a:gd name="T43" fmla="*/ 1 h 113"/>
                <a:gd name="T44" fmla="*/ 1 w 61"/>
                <a:gd name="T45" fmla="*/ 1 h 113"/>
                <a:gd name="T46" fmla="*/ 1 w 61"/>
                <a:gd name="T47" fmla="*/ 1 h 113"/>
                <a:gd name="T48" fmla="*/ 1 w 61"/>
                <a:gd name="T49" fmla="*/ 1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3"/>
                <a:gd name="T77" fmla="*/ 61 w 61"/>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3">
                  <a:moveTo>
                    <a:pt x="22" y="113"/>
                  </a:moveTo>
                  <a:lnTo>
                    <a:pt x="27" y="113"/>
                  </a:lnTo>
                  <a:lnTo>
                    <a:pt x="34" y="111"/>
                  </a:lnTo>
                  <a:lnTo>
                    <a:pt x="40" y="106"/>
                  </a:lnTo>
                  <a:lnTo>
                    <a:pt x="45" y="100"/>
                  </a:lnTo>
                  <a:lnTo>
                    <a:pt x="49" y="92"/>
                  </a:lnTo>
                  <a:lnTo>
                    <a:pt x="54" y="83"/>
                  </a:lnTo>
                  <a:lnTo>
                    <a:pt x="57" y="73"/>
                  </a:lnTo>
                  <a:lnTo>
                    <a:pt x="60" y="61"/>
                  </a:lnTo>
                  <a:lnTo>
                    <a:pt x="61" y="39"/>
                  </a:lnTo>
                  <a:lnTo>
                    <a:pt x="58" y="20"/>
                  </a:lnTo>
                  <a:lnTo>
                    <a:pt x="50" y="6"/>
                  </a:lnTo>
                  <a:lnTo>
                    <a:pt x="40" y="0"/>
                  </a:lnTo>
                  <a:lnTo>
                    <a:pt x="34" y="0"/>
                  </a:lnTo>
                  <a:lnTo>
                    <a:pt x="27" y="2"/>
                  </a:lnTo>
                  <a:lnTo>
                    <a:pt x="22" y="7"/>
                  </a:lnTo>
                  <a:lnTo>
                    <a:pt x="17" y="13"/>
                  </a:lnTo>
                  <a:lnTo>
                    <a:pt x="11" y="21"/>
                  </a:lnTo>
                  <a:lnTo>
                    <a:pt x="7" y="30"/>
                  </a:lnTo>
                  <a:lnTo>
                    <a:pt x="3" y="40"/>
                  </a:lnTo>
                  <a:lnTo>
                    <a:pt x="1" y="52"/>
                  </a:lnTo>
                  <a:lnTo>
                    <a:pt x="0" y="74"/>
                  </a:lnTo>
                  <a:lnTo>
                    <a:pt x="3" y="93"/>
                  </a:lnTo>
                  <a:lnTo>
                    <a:pt x="10" y="107"/>
                  </a:lnTo>
                  <a:lnTo>
                    <a:pt x="22" y="1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5" name="Freeform 11"/>
            <p:cNvSpPr>
              <a:spLocks/>
            </p:cNvSpPr>
            <p:nvPr/>
          </p:nvSpPr>
          <p:spPr bwMode="auto">
            <a:xfrm>
              <a:off x="2176" y="2658"/>
              <a:ext cx="30" cy="57"/>
            </a:xfrm>
            <a:custGeom>
              <a:avLst/>
              <a:gdLst>
                <a:gd name="T0" fmla="*/ 0 w 61"/>
                <a:gd name="T1" fmla="*/ 1 h 114"/>
                <a:gd name="T2" fmla="*/ 0 w 61"/>
                <a:gd name="T3" fmla="*/ 1 h 114"/>
                <a:gd name="T4" fmla="*/ 0 w 61"/>
                <a:gd name="T5" fmla="*/ 1 h 114"/>
                <a:gd name="T6" fmla="*/ 0 w 61"/>
                <a:gd name="T7" fmla="*/ 1 h 114"/>
                <a:gd name="T8" fmla="*/ 0 w 61"/>
                <a:gd name="T9" fmla="*/ 1 h 114"/>
                <a:gd name="T10" fmla="*/ 0 w 61"/>
                <a:gd name="T11" fmla="*/ 1 h 114"/>
                <a:gd name="T12" fmla="*/ 0 w 61"/>
                <a:gd name="T13" fmla="*/ 1 h 114"/>
                <a:gd name="T14" fmla="*/ 0 w 61"/>
                <a:gd name="T15" fmla="*/ 1 h 114"/>
                <a:gd name="T16" fmla="*/ 0 w 61"/>
                <a:gd name="T17" fmla="*/ 1 h 114"/>
                <a:gd name="T18" fmla="*/ 0 w 61"/>
                <a:gd name="T19" fmla="*/ 1 h 114"/>
                <a:gd name="T20" fmla="*/ 0 w 61"/>
                <a:gd name="T21" fmla="*/ 1 h 114"/>
                <a:gd name="T22" fmla="*/ 0 w 61"/>
                <a:gd name="T23" fmla="*/ 1 h 114"/>
                <a:gd name="T24" fmla="*/ 0 w 61"/>
                <a:gd name="T25" fmla="*/ 0 h 114"/>
                <a:gd name="T26" fmla="*/ 0 w 61"/>
                <a:gd name="T27" fmla="*/ 0 h 114"/>
                <a:gd name="T28" fmla="*/ 0 w 61"/>
                <a:gd name="T29" fmla="*/ 1 h 114"/>
                <a:gd name="T30" fmla="*/ 0 w 61"/>
                <a:gd name="T31" fmla="*/ 1 h 114"/>
                <a:gd name="T32" fmla="*/ 0 w 61"/>
                <a:gd name="T33" fmla="*/ 1 h 114"/>
                <a:gd name="T34" fmla="*/ 0 w 61"/>
                <a:gd name="T35" fmla="*/ 1 h 114"/>
                <a:gd name="T36" fmla="*/ 0 w 61"/>
                <a:gd name="T37" fmla="*/ 1 h 114"/>
                <a:gd name="T38" fmla="*/ 0 w 61"/>
                <a:gd name="T39" fmla="*/ 1 h 114"/>
                <a:gd name="T40" fmla="*/ 0 w 61"/>
                <a:gd name="T41" fmla="*/ 1 h 114"/>
                <a:gd name="T42" fmla="*/ 0 w 61"/>
                <a:gd name="T43" fmla="*/ 1 h 114"/>
                <a:gd name="T44" fmla="*/ 0 w 61"/>
                <a:gd name="T45" fmla="*/ 1 h 114"/>
                <a:gd name="T46" fmla="*/ 0 w 61"/>
                <a:gd name="T47" fmla="*/ 1 h 114"/>
                <a:gd name="T48" fmla="*/ 0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4" y="112"/>
                  </a:lnTo>
                  <a:lnTo>
                    <a:pt x="39" y="107"/>
                  </a:lnTo>
                  <a:lnTo>
                    <a:pt x="44" y="100"/>
                  </a:lnTo>
                  <a:lnTo>
                    <a:pt x="50" y="93"/>
                  </a:lnTo>
                  <a:lnTo>
                    <a:pt x="54" y="84"/>
                  </a:lnTo>
                  <a:lnTo>
                    <a:pt x="58" y="73"/>
                  </a:lnTo>
                  <a:lnTo>
                    <a:pt x="60" y="62"/>
                  </a:lnTo>
                  <a:lnTo>
                    <a:pt x="61" y="40"/>
                  </a:lnTo>
                  <a:lnTo>
                    <a:pt x="59" y="20"/>
                  </a:lnTo>
                  <a:lnTo>
                    <a:pt x="51" y="7"/>
                  </a:lnTo>
                  <a:lnTo>
                    <a:pt x="40" y="0"/>
                  </a:lnTo>
                  <a:lnTo>
                    <a:pt x="35" y="0"/>
                  </a:lnTo>
                  <a:lnTo>
                    <a:pt x="28" y="2"/>
                  </a:lnTo>
                  <a:lnTo>
                    <a:pt x="22" y="7"/>
                  </a:lnTo>
                  <a:lnTo>
                    <a:pt x="17" y="14"/>
                  </a:lnTo>
                  <a:lnTo>
                    <a:pt x="12" y="20"/>
                  </a:lnTo>
                  <a:lnTo>
                    <a:pt x="7" y="30"/>
                  </a:lnTo>
                  <a:lnTo>
                    <a:pt x="4" y="40"/>
                  </a:lnTo>
                  <a:lnTo>
                    <a:pt x="1" y="52"/>
                  </a:lnTo>
                  <a:lnTo>
                    <a:pt x="0" y="75"/>
                  </a:lnTo>
                  <a:lnTo>
                    <a:pt x="4" y="94"/>
                  </a:lnTo>
                  <a:lnTo>
                    <a:pt x="11" y="108"/>
                  </a:lnTo>
                  <a:lnTo>
                    <a:pt x="21" y="11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6" name="Freeform 12"/>
            <p:cNvSpPr>
              <a:spLocks/>
            </p:cNvSpPr>
            <p:nvPr/>
          </p:nvSpPr>
          <p:spPr bwMode="auto">
            <a:xfrm>
              <a:off x="2160" y="2742"/>
              <a:ext cx="31" cy="57"/>
            </a:xfrm>
            <a:custGeom>
              <a:avLst/>
              <a:gdLst>
                <a:gd name="T0" fmla="*/ 1 w 61"/>
                <a:gd name="T1" fmla="*/ 1 h 114"/>
                <a:gd name="T2" fmla="*/ 1 w 61"/>
                <a:gd name="T3" fmla="*/ 1 h 114"/>
                <a:gd name="T4" fmla="*/ 1 w 61"/>
                <a:gd name="T5" fmla="*/ 1 h 114"/>
                <a:gd name="T6" fmla="*/ 1 w 61"/>
                <a:gd name="T7" fmla="*/ 1 h 114"/>
                <a:gd name="T8" fmla="*/ 1 w 61"/>
                <a:gd name="T9" fmla="*/ 1 h 114"/>
                <a:gd name="T10" fmla="*/ 1 w 61"/>
                <a:gd name="T11" fmla="*/ 1 h 114"/>
                <a:gd name="T12" fmla="*/ 1 w 61"/>
                <a:gd name="T13" fmla="*/ 1 h 114"/>
                <a:gd name="T14" fmla="*/ 1 w 61"/>
                <a:gd name="T15" fmla="*/ 1 h 114"/>
                <a:gd name="T16" fmla="*/ 1 w 61"/>
                <a:gd name="T17" fmla="*/ 1 h 114"/>
                <a:gd name="T18" fmla="*/ 1 w 61"/>
                <a:gd name="T19" fmla="*/ 1 h 114"/>
                <a:gd name="T20" fmla="*/ 1 w 61"/>
                <a:gd name="T21" fmla="*/ 1 h 114"/>
                <a:gd name="T22" fmla="*/ 1 w 61"/>
                <a:gd name="T23" fmla="*/ 1 h 114"/>
                <a:gd name="T24" fmla="*/ 1 w 61"/>
                <a:gd name="T25" fmla="*/ 0 h 114"/>
                <a:gd name="T26" fmla="*/ 1 w 61"/>
                <a:gd name="T27" fmla="*/ 0 h 114"/>
                <a:gd name="T28" fmla="*/ 1 w 61"/>
                <a:gd name="T29" fmla="*/ 1 h 114"/>
                <a:gd name="T30" fmla="*/ 1 w 61"/>
                <a:gd name="T31" fmla="*/ 1 h 114"/>
                <a:gd name="T32" fmla="*/ 1 w 61"/>
                <a:gd name="T33" fmla="*/ 1 h 114"/>
                <a:gd name="T34" fmla="*/ 1 w 61"/>
                <a:gd name="T35" fmla="*/ 1 h 114"/>
                <a:gd name="T36" fmla="*/ 1 w 61"/>
                <a:gd name="T37" fmla="*/ 1 h 114"/>
                <a:gd name="T38" fmla="*/ 1 w 61"/>
                <a:gd name="T39" fmla="*/ 1 h 114"/>
                <a:gd name="T40" fmla="*/ 1 w 61"/>
                <a:gd name="T41" fmla="*/ 1 h 114"/>
                <a:gd name="T42" fmla="*/ 0 w 61"/>
                <a:gd name="T43" fmla="*/ 1 h 114"/>
                <a:gd name="T44" fmla="*/ 1 w 61"/>
                <a:gd name="T45" fmla="*/ 1 h 114"/>
                <a:gd name="T46" fmla="*/ 1 w 61"/>
                <a:gd name="T47" fmla="*/ 1 h 114"/>
                <a:gd name="T48" fmla="*/ 1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3" y="112"/>
                  </a:lnTo>
                  <a:lnTo>
                    <a:pt x="39" y="107"/>
                  </a:lnTo>
                  <a:lnTo>
                    <a:pt x="44" y="100"/>
                  </a:lnTo>
                  <a:lnTo>
                    <a:pt x="50" y="93"/>
                  </a:lnTo>
                  <a:lnTo>
                    <a:pt x="54" y="84"/>
                  </a:lnTo>
                  <a:lnTo>
                    <a:pt x="58" y="74"/>
                  </a:lnTo>
                  <a:lnTo>
                    <a:pt x="60" y="62"/>
                  </a:lnTo>
                  <a:lnTo>
                    <a:pt x="61" y="40"/>
                  </a:lnTo>
                  <a:lnTo>
                    <a:pt x="58" y="21"/>
                  </a:lnTo>
                  <a:lnTo>
                    <a:pt x="50" y="7"/>
                  </a:lnTo>
                  <a:lnTo>
                    <a:pt x="39" y="0"/>
                  </a:lnTo>
                  <a:lnTo>
                    <a:pt x="33" y="0"/>
                  </a:lnTo>
                  <a:lnTo>
                    <a:pt x="28" y="2"/>
                  </a:lnTo>
                  <a:lnTo>
                    <a:pt x="21" y="7"/>
                  </a:lnTo>
                  <a:lnTo>
                    <a:pt x="16" y="14"/>
                  </a:lnTo>
                  <a:lnTo>
                    <a:pt x="12" y="21"/>
                  </a:lnTo>
                  <a:lnTo>
                    <a:pt x="7" y="30"/>
                  </a:lnTo>
                  <a:lnTo>
                    <a:pt x="4" y="40"/>
                  </a:lnTo>
                  <a:lnTo>
                    <a:pt x="1" y="52"/>
                  </a:lnTo>
                  <a:lnTo>
                    <a:pt x="0" y="75"/>
                  </a:lnTo>
                  <a:lnTo>
                    <a:pt x="2" y="94"/>
                  </a:lnTo>
                  <a:lnTo>
                    <a:pt x="10" y="108"/>
                  </a:lnTo>
                  <a:lnTo>
                    <a:pt x="21" y="11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7" name="Freeform 13"/>
            <p:cNvSpPr>
              <a:spLocks/>
            </p:cNvSpPr>
            <p:nvPr/>
          </p:nvSpPr>
          <p:spPr bwMode="auto">
            <a:xfrm>
              <a:off x="1933" y="2605"/>
              <a:ext cx="148" cy="474"/>
            </a:xfrm>
            <a:custGeom>
              <a:avLst/>
              <a:gdLst>
                <a:gd name="T0" fmla="*/ 1 w 296"/>
                <a:gd name="T1" fmla="*/ 1 h 948"/>
                <a:gd name="T2" fmla="*/ 1 w 296"/>
                <a:gd name="T3" fmla="*/ 1 h 948"/>
                <a:gd name="T4" fmla="*/ 1 w 296"/>
                <a:gd name="T5" fmla="*/ 1 h 948"/>
                <a:gd name="T6" fmla="*/ 1 w 296"/>
                <a:gd name="T7" fmla="*/ 1 h 948"/>
                <a:gd name="T8" fmla="*/ 1 w 296"/>
                <a:gd name="T9" fmla="*/ 1 h 948"/>
                <a:gd name="T10" fmla="*/ 1 w 296"/>
                <a:gd name="T11" fmla="*/ 1 h 948"/>
                <a:gd name="T12" fmla="*/ 1 w 296"/>
                <a:gd name="T13" fmla="*/ 1 h 948"/>
                <a:gd name="T14" fmla="*/ 1 w 296"/>
                <a:gd name="T15" fmla="*/ 1 h 948"/>
                <a:gd name="T16" fmla="*/ 1 w 296"/>
                <a:gd name="T17" fmla="*/ 1 h 948"/>
                <a:gd name="T18" fmla="*/ 1 w 296"/>
                <a:gd name="T19" fmla="*/ 1 h 948"/>
                <a:gd name="T20" fmla="*/ 1 w 296"/>
                <a:gd name="T21" fmla="*/ 1 h 948"/>
                <a:gd name="T22" fmla="*/ 1 w 296"/>
                <a:gd name="T23" fmla="*/ 1 h 948"/>
                <a:gd name="T24" fmla="*/ 1 w 296"/>
                <a:gd name="T25" fmla="*/ 1 h 948"/>
                <a:gd name="T26" fmla="*/ 1 w 296"/>
                <a:gd name="T27" fmla="*/ 1 h 948"/>
                <a:gd name="T28" fmla="*/ 1 w 296"/>
                <a:gd name="T29" fmla="*/ 1 h 948"/>
                <a:gd name="T30" fmla="*/ 1 w 296"/>
                <a:gd name="T31" fmla="*/ 1 h 948"/>
                <a:gd name="T32" fmla="*/ 1 w 296"/>
                <a:gd name="T33" fmla="*/ 1 h 948"/>
                <a:gd name="T34" fmla="*/ 1 w 296"/>
                <a:gd name="T35" fmla="*/ 1 h 948"/>
                <a:gd name="T36" fmla="*/ 1 w 296"/>
                <a:gd name="T37" fmla="*/ 1 h 948"/>
                <a:gd name="T38" fmla="*/ 1 w 296"/>
                <a:gd name="T39" fmla="*/ 1 h 948"/>
                <a:gd name="T40" fmla="*/ 1 w 296"/>
                <a:gd name="T41" fmla="*/ 1 h 948"/>
                <a:gd name="T42" fmla="*/ 1 w 296"/>
                <a:gd name="T43" fmla="*/ 1 h 948"/>
                <a:gd name="T44" fmla="*/ 1 w 296"/>
                <a:gd name="T45" fmla="*/ 1 h 948"/>
                <a:gd name="T46" fmla="*/ 1 w 296"/>
                <a:gd name="T47" fmla="*/ 1 h 948"/>
                <a:gd name="T48" fmla="*/ 0 w 296"/>
                <a:gd name="T49" fmla="*/ 1 h 948"/>
                <a:gd name="T50" fmla="*/ 1 w 296"/>
                <a:gd name="T51" fmla="*/ 1 h 948"/>
                <a:gd name="T52" fmla="*/ 1 w 296"/>
                <a:gd name="T53" fmla="*/ 1 h 948"/>
                <a:gd name="T54" fmla="*/ 1 w 296"/>
                <a:gd name="T55" fmla="*/ 1 h 948"/>
                <a:gd name="T56" fmla="*/ 1 w 296"/>
                <a:gd name="T57" fmla="*/ 1 h 948"/>
                <a:gd name="T58" fmla="*/ 1 w 296"/>
                <a:gd name="T59" fmla="*/ 0 h 948"/>
                <a:gd name="T60" fmla="*/ 1 w 296"/>
                <a:gd name="T61" fmla="*/ 1 h 9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6"/>
                <a:gd name="T94" fmla="*/ 0 h 948"/>
                <a:gd name="T95" fmla="*/ 296 w 296"/>
                <a:gd name="T96" fmla="*/ 948 h 9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6" h="948">
                  <a:moveTo>
                    <a:pt x="257" y="41"/>
                  </a:moveTo>
                  <a:lnTo>
                    <a:pt x="248" y="59"/>
                  </a:lnTo>
                  <a:lnTo>
                    <a:pt x="234" y="88"/>
                  </a:lnTo>
                  <a:lnTo>
                    <a:pt x="218" y="126"/>
                  </a:lnTo>
                  <a:lnTo>
                    <a:pt x="200" y="168"/>
                  </a:lnTo>
                  <a:lnTo>
                    <a:pt x="184" y="208"/>
                  </a:lnTo>
                  <a:lnTo>
                    <a:pt x="170" y="243"/>
                  </a:lnTo>
                  <a:lnTo>
                    <a:pt x="159" y="267"/>
                  </a:lnTo>
                  <a:lnTo>
                    <a:pt x="156" y="276"/>
                  </a:lnTo>
                  <a:lnTo>
                    <a:pt x="151" y="295"/>
                  </a:lnTo>
                  <a:lnTo>
                    <a:pt x="141" y="344"/>
                  </a:lnTo>
                  <a:lnTo>
                    <a:pt x="125" y="416"/>
                  </a:lnTo>
                  <a:lnTo>
                    <a:pt x="105" y="499"/>
                  </a:lnTo>
                  <a:lnTo>
                    <a:pt x="87" y="584"/>
                  </a:lnTo>
                  <a:lnTo>
                    <a:pt x="68" y="661"/>
                  </a:lnTo>
                  <a:lnTo>
                    <a:pt x="56" y="721"/>
                  </a:lnTo>
                  <a:lnTo>
                    <a:pt x="48" y="753"/>
                  </a:lnTo>
                  <a:lnTo>
                    <a:pt x="43" y="774"/>
                  </a:lnTo>
                  <a:lnTo>
                    <a:pt x="36" y="802"/>
                  </a:lnTo>
                  <a:lnTo>
                    <a:pt x="28" y="833"/>
                  </a:lnTo>
                  <a:lnTo>
                    <a:pt x="20" y="866"/>
                  </a:lnTo>
                  <a:lnTo>
                    <a:pt x="13" y="897"/>
                  </a:lnTo>
                  <a:lnTo>
                    <a:pt x="6" y="924"/>
                  </a:lnTo>
                  <a:lnTo>
                    <a:pt x="2" y="941"/>
                  </a:lnTo>
                  <a:lnTo>
                    <a:pt x="0" y="948"/>
                  </a:lnTo>
                  <a:lnTo>
                    <a:pt x="85" y="948"/>
                  </a:lnTo>
                  <a:lnTo>
                    <a:pt x="163" y="578"/>
                  </a:lnTo>
                  <a:lnTo>
                    <a:pt x="233" y="294"/>
                  </a:lnTo>
                  <a:lnTo>
                    <a:pt x="296" y="132"/>
                  </a:lnTo>
                  <a:lnTo>
                    <a:pt x="271" y="0"/>
                  </a:lnTo>
                  <a:lnTo>
                    <a:pt x="257" y="41"/>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8" name="Freeform 14"/>
            <p:cNvSpPr>
              <a:spLocks/>
            </p:cNvSpPr>
            <p:nvPr/>
          </p:nvSpPr>
          <p:spPr bwMode="auto">
            <a:xfrm>
              <a:off x="2296" y="2517"/>
              <a:ext cx="59" cy="132"/>
            </a:xfrm>
            <a:custGeom>
              <a:avLst/>
              <a:gdLst>
                <a:gd name="T0" fmla="*/ 0 w 118"/>
                <a:gd name="T1" fmla="*/ 1 h 262"/>
                <a:gd name="T2" fmla="*/ 1 w 118"/>
                <a:gd name="T3" fmla="*/ 1 h 262"/>
                <a:gd name="T4" fmla="*/ 1 w 118"/>
                <a:gd name="T5" fmla="*/ 1 h 262"/>
                <a:gd name="T6" fmla="*/ 1 w 118"/>
                <a:gd name="T7" fmla="*/ 1 h 262"/>
                <a:gd name="T8" fmla="*/ 1 w 118"/>
                <a:gd name="T9" fmla="*/ 1 h 262"/>
                <a:gd name="T10" fmla="*/ 1 w 118"/>
                <a:gd name="T11" fmla="*/ 1 h 262"/>
                <a:gd name="T12" fmla="*/ 1 w 118"/>
                <a:gd name="T13" fmla="*/ 1 h 262"/>
                <a:gd name="T14" fmla="*/ 1 w 118"/>
                <a:gd name="T15" fmla="*/ 1 h 262"/>
                <a:gd name="T16" fmla="*/ 1 w 118"/>
                <a:gd name="T17" fmla="*/ 1 h 262"/>
                <a:gd name="T18" fmla="*/ 1 w 118"/>
                <a:gd name="T19" fmla="*/ 1 h 262"/>
                <a:gd name="T20" fmla="*/ 1 w 118"/>
                <a:gd name="T21" fmla="*/ 1 h 262"/>
                <a:gd name="T22" fmla="*/ 1 w 118"/>
                <a:gd name="T23" fmla="*/ 1 h 262"/>
                <a:gd name="T24" fmla="*/ 1 w 118"/>
                <a:gd name="T25" fmla="*/ 1 h 262"/>
                <a:gd name="T26" fmla="*/ 1 w 118"/>
                <a:gd name="T27" fmla="*/ 1 h 262"/>
                <a:gd name="T28" fmla="*/ 1 w 118"/>
                <a:gd name="T29" fmla="*/ 1 h 262"/>
                <a:gd name="T30" fmla="*/ 1 w 118"/>
                <a:gd name="T31" fmla="*/ 0 h 262"/>
                <a:gd name="T32" fmla="*/ 0 w 118"/>
                <a:gd name="T33" fmla="*/ 1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262"/>
                <a:gd name="T53" fmla="*/ 118 w 118"/>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262">
                  <a:moveTo>
                    <a:pt x="0" y="13"/>
                  </a:moveTo>
                  <a:lnTo>
                    <a:pt x="2" y="19"/>
                  </a:lnTo>
                  <a:lnTo>
                    <a:pt x="9" y="34"/>
                  </a:lnTo>
                  <a:lnTo>
                    <a:pt x="18" y="55"/>
                  </a:lnTo>
                  <a:lnTo>
                    <a:pt x="30" y="79"/>
                  </a:lnTo>
                  <a:lnTo>
                    <a:pt x="41" y="104"/>
                  </a:lnTo>
                  <a:lnTo>
                    <a:pt x="50" y="128"/>
                  </a:lnTo>
                  <a:lnTo>
                    <a:pt x="57" y="145"/>
                  </a:lnTo>
                  <a:lnTo>
                    <a:pt x="60" y="154"/>
                  </a:lnTo>
                  <a:lnTo>
                    <a:pt x="61" y="175"/>
                  </a:lnTo>
                  <a:lnTo>
                    <a:pt x="65" y="212"/>
                  </a:lnTo>
                  <a:lnTo>
                    <a:pt x="69" y="247"/>
                  </a:lnTo>
                  <a:lnTo>
                    <a:pt x="70" y="262"/>
                  </a:lnTo>
                  <a:lnTo>
                    <a:pt x="118" y="171"/>
                  </a:lnTo>
                  <a:lnTo>
                    <a:pt x="77" y="58"/>
                  </a:lnTo>
                  <a:lnTo>
                    <a:pt x="55" y="0"/>
                  </a:lnTo>
                  <a:lnTo>
                    <a:pt x="0" y="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799" name="Freeform 15"/>
            <p:cNvSpPr>
              <a:spLocks/>
            </p:cNvSpPr>
            <p:nvPr/>
          </p:nvSpPr>
          <p:spPr bwMode="auto">
            <a:xfrm>
              <a:off x="2333" y="2659"/>
              <a:ext cx="48" cy="420"/>
            </a:xfrm>
            <a:custGeom>
              <a:avLst/>
              <a:gdLst>
                <a:gd name="T0" fmla="*/ 0 w 96"/>
                <a:gd name="T1" fmla="*/ 1 h 840"/>
                <a:gd name="T2" fmla="*/ 1 w 96"/>
                <a:gd name="T3" fmla="*/ 1 h 840"/>
                <a:gd name="T4" fmla="*/ 1 w 96"/>
                <a:gd name="T5" fmla="*/ 1 h 840"/>
                <a:gd name="T6" fmla="*/ 1 w 96"/>
                <a:gd name="T7" fmla="*/ 1 h 840"/>
                <a:gd name="T8" fmla="*/ 1 w 96"/>
                <a:gd name="T9" fmla="*/ 1 h 840"/>
                <a:gd name="T10" fmla="*/ 1 w 96"/>
                <a:gd name="T11" fmla="*/ 1 h 840"/>
                <a:gd name="T12" fmla="*/ 1 w 96"/>
                <a:gd name="T13" fmla="*/ 1 h 840"/>
                <a:gd name="T14" fmla="*/ 1 w 96"/>
                <a:gd name="T15" fmla="*/ 1 h 840"/>
                <a:gd name="T16" fmla="*/ 1 w 96"/>
                <a:gd name="T17" fmla="*/ 1 h 840"/>
                <a:gd name="T18" fmla="*/ 1 w 96"/>
                <a:gd name="T19" fmla="*/ 1 h 840"/>
                <a:gd name="T20" fmla="*/ 1 w 96"/>
                <a:gd name="T21" fmla="*/ 1 h 840"/>
                <a:gd name="T22" fmla="*/ 1 w 96"/>
                <a:gd name="T23" fmla="*/ 0 h 840"/>
                <a:gd name="T24" fmla="*/ 0 w 96"/>
                <a:gd name="T25" fmla="*/ 1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840"/>
                <a:gd name="T41" fmla="*/ 96 w 96"/>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840">
                  <a:moveTo>
                    <a:pt x="0" y="120"/>
                  </a:moveTo>
                  <a:lnTo>
                    <a:pt x="1" y="168"/>
                  </a:lnTo>
                  <a:lnTo>
                    <a:pt x="2" y="266"/>
                  </a:lnTo>
                  <a:lnTo>
                    <a:pt x="4" y="368"/>
                  </a:lnTo>
                  <a:lnTo>
                    <a:pt x="6" y="424"/>
                  </a:lnTo>
                  <a:lnTo>
                    <a:pt x="8" y="500"/>
                  </a:lnTo>
                  <a:lnTo>
                    <a:pt x="8" y="642"/>
                  </a:lnTo>
                  <a:lnTo>
                    <a:pt x="6" y="779"/>
                  </a:lnTo>
                  <a:lnTo>
                    <a:pt x="5" y="840"/>
                  </a:lnTo>
                  <a:lnTo>
                    <a:pt x="96" y="840"/>
                  </a:lnTo>
                  <a:lnTo>
                    <a:pt x="70" y="266"/>
                  </a:lnTo>
                  <a:lnTo>
                    <a:pt x="62" y="0"/>
                  </a:lnTo>
                  <a:lnTo>
                    <a:pt x="0" y="120"/>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0" name="Freeform 16"/>
            <p:cNvSpPr>
              <a:spLocks/>
            </p:cNvSpPr>
            <p:nvPr/>
          </p:nvSpPr>
          <p:spPr bwMode="auto">
            <a:xfrm>
              <a:off x="2128" y="2438"/>
              <a:ext cx="64" cy="54"/>
            </a:xfrm>
            <a:custGeom>
              <a:avLst/>
              <a:gdLst>
                <a:gd name="T0" fmla="*/ 0 w 129"/>
                <a:gd name="T1" fmla="*/ 1 h 108"/>
                <a:gd name="T2" fmla="*/ 0 w 129"/>
                <a:gd name="T3" fmla="*/ 1 h 108"/>
                <a:gd name="T4" fmla="*/ 0 w 129"/>
                <a:gd name="T5" fmla="*/ 1 h 108"/>
                <a:gd name="T6" fmla="*/ 0 w 129"/>
                <a:gd name="T7" fmla="*/ 1 h 108"/>
                <a:gd name="T8" fmla="*/ 0 w 129"/>
                <a:gd name="T9" fmla="*/ 1 h 108"/>
                <a:gd name="T10" fmla="*/ 0 w 129"/>
                <a:gd name="T11" fmla="*/ 1 h 108"/>
                <a:gd name="T12" fmla="*/ 0 w 129"/>
                <a:gd name="T13" fmla="*/ 1 h 108"/>
                <a:gd name="T14" fmla="*/ 0 w 129"/>
                <a:gd name="T15" fmla="*/ 1 h 108"/>
                <a:gd name="T16" fmla="*/ 0 w 129"/>
                <a:gd name="T17" fmla="*/ 1 h 108"/>
                <a:gd name="T18" fmla="*/ 0 w 129"/>
                <a:gd name="T19" fmla="*/ 1 h 108"/>
                <a:gd name="T20" fmla="*/ 0 w 129"/>
                <a:gd name="T21" fmla="*/ 1 h 108"/>
                <a:gd name="T22" fmla="*/ 0 w 129"/>
                <a:gd name="T23" fmla="*/ 1 h 108"/>
                <a:gd name="T24" fmla="*/ 0 w 129"/>
                <a:gd name="T25" fmla="*/ 1 h 108"/>
                <a:gd name="T26" fmla="*/ 0 w 129"/>
                <a:gd name="T27" fmla="*/ 1 h 108"/>
                <a:gd name="T28" fmla="*/ 0 w 129"/>
                <a:gd name="T29" fmla="*/ 1 h 108"/>
                <a:gd name="T30" fmla="*/ 0 w 129"/>
                <a:gd name="T31" fmla="*/ 1 h 108"/>
                <a:gd name="T32" fmla="*/ 0 w 129"/>
                <a:gd name="T33" fmla="*/ 1 h 108"/>
                <a:gd name="T34" fmla="*/ 0 w 129"/>
                <a:gd name="T35" fmla="*/ 1 h 108"/>
                <a:gd name="T36" fmla="*/ 0 w 129"/>
                <a:gd name="T37" fmla="*/ 1 h 108"/>
                <a:gd name="T38" fmla="*/ 0 w 129"/>
                <a:gd name="T39" fmla="*/ 1 h 108"/>
                <a:gd name="T40" fmla="*/ 0 w 129"/>
                <a:gd name="T41" fmla="*/ 1 h 108"/>
                <a:gd name="T42" fmla="*/ 0 w 129"/>
                <a:gd name="T43" fmla="*/ 1 h 108"/>
                <a:gd name="T44" fmla="*/ 0 w 129"/>
                <a:gd name="T45" fmla="*/ 1 h 108"/>
                <a:gd name="T46" fmla="*/ 0 w 129"/>
                <a:gd name="T47" fmla="*/ 0 h 108"/>
                <a:gd name="T48" fmla="*/ 0 w 129"/>
                <a:gd name="T49" fmla="*/ 1 h 1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08"/>
                <a:gd name="T77" fmla="*/ 129 w 129"/>
                <a:gd name="T78" fmla="*/ 108 h 1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08">
                  <a:moveTo>
                    <a:pt x="0" y="36"/>
                  </a:moveTo>
                  <a:lnTo>
                    <a:pt x="7" y="40"/>
                  </a:lnTo>
                  <a:lnTo>
                    <a:pt x="16" y="42"/>
                  </a:lnTo>
                  <a:lnTo>
                    <a:pt x="26" y="46"/>
                  </a:lnTo>
                  <a:lnTo>
                    <a:pt x="35" y="49"/>
                  </a:lnTo>
                  <a:lnTo>
                    <a:pt x="45" y="51"/>
                  </a:lnTo>
                  <a:lnTo>
                    <a:pt x="53" y="53"/>
                  </a:lnTo>
                  <a:lnTo>
                    <a:pt x="57" y="55"/>
                  </a:lnTo>
                  <a:lnTo>
                    <a:pt x="60" y="55"/>
                  </a:lnTo>
                  <a:lnTo>
                    <a:pt x="61" y="56"/>
                  </a:lnTo>
                  <a:lnTo>
                    <a:pt x="64" y="57"/>
                  </a:lnTo>
                  <a:lnTo>
                    <a:pt x="70" y="61"/>
                  </a:lnTo>
                  <a:lnTo>
                    <a:pt x="77" y="64"/>
                  </a:lnTo>
                  <a:lnTo>
                    <a:pt x="83" y="68"/>
                  </a:lnTo>
                  <a:lnTo>
                    <a:pt x="88" y="72"/>
                  </a:lnTo>
                  <a:lnTo>
                    <a:pt x="93" y="76"/>
                  </a:lnTo>
                  <a:lnTo>
                    <a:pt x="96" y="79"/>
                  </a:lnTo>
                  <a:lnTo>
                    <a:pt x="103" y="87"/>
                  </a:lnTo>
                  <a:lnTo>
                    <a:pt x="115" y="96"/>
                  </a:lnTo>
                  <a:lnTo>
                    <a:pt x="124" y="104"/>
                  </a:lnTo>
                  <a:lnTo>
                    <a:pt x="129" y="108"/>
                  </a:lnTo>
                  <a:lnTo>
                    <a:pt x="115" y="42"/>
                  </a:lnTo>
                  <a:lnTo>
                    <a:pt x="53" y="13"/>
                  </a:lnTo>
                  <a:lnTo>
                    <a:pt x="2" y="0"/>
                  </a:lnTo>
                  <a:lnTo>
                    <a:pt x="0" y="36"/>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1" name="Freeform 17"/>
            <p:cNvSpPr>
              <a:spLocks/>
            </p:cNvSpPr>
            <p:nvPr/>
          </p:nvSpPr>
          <p:spPr bwMode="auto">
            <a:xfrm>
              <a:off x="2284" y="2373"/>
              <a:ext cx="164" cy="107"/>
            </a:xfrm>
            <a:custGeom>
              <a:avLst/>
              <a:gdLst>
                <a:gd name="T0" fmla="*/ 0 w 328"/>
                <a:gd name="T1" fmla="*/ 1 h 213"/>
                <a:gd name="T2" fmla="*/ 1 w 328"/>
                <a:gd name="T3" fmla="*/ 1 h 213"/>
                <a:gd name="T4" fmla="*/ 1 w 328"/>
                <a:gd name="T5" fmla="*/ 1 h 213"/>
                <a:gd name="T6" fmla="*/ 1 w 328"/>
                <a:gd name="T7" fmla="*/ 1 h 213"/>
                <a:gd name="T8" fmla="*/ 1 w 328"/>
                <a:gd name="T9" fmla="*/ 1 h 213"/>
                <a:gd name="T10" fmla="*/ 1 w 328"/>
                <a:gd name="T11" fmla="*/ 1 h 213"/>
                <a:gd name="T12" fmla="*/ 1 w 328"/>
                <a:gd name="T13" fmla="*/ 1 h 213"/>
                <a:gd name="T14" fmla="*/ 1 w 328"/>
                <a:gd name="T15" fmla="*/ 1 h 213"/>
                <a:gd name="T16" fmla="*/ 1 w 328"/>
                <a:gd name="T17" fmla="*/ 1 h 213"/>
                <a:gd name="T18" fmla="*/ 1 w 328"/>
                <a:gd name="T19" fmla="*/ 1 h 213"/>
                <a:gd name="T20" fmla="*/ 1 w 328"/>
                <a:gd name="T21" fmla="*/ 1 h 213"/>
                <a:gd name="T22" fmla="*/ 1 w 328"/>
                <a:gd name="T23" fmla="*/ 1 h 213"/>
                <a:gd name="T24" fmla="*/ 1 w 328"/>
                <a:gd name="T25" fmla="*/ 1 h 213"/>
                <a:gd name="T26" fmla="*/ 1 w 328"/>
                <a:gd name="T27" fmla="*/ 1 h 213"/>
                <a:gd name="T28" fmla="*/ 1 w 328"/>
                <a:gd name="T29" fmla="*/ 1 h 213"/>
                <a:gd name="T30" fmla="*/ 1 w 328"/>
                <a:gd name="T31" fmla="*/ 1 h 213"/>
                <a:gd name="T32" fmla="*/ 1 w 328"/>
                <a:gd name="T33" fmla="*/ 1 h 213"/>
                <a:gd name="T34" fmla="*/ 1 w 328"/>
                <a:gd name="T35" fmla="*/ 1 h 213"/>
                <a:gd name="T36" fmla="*/ 1 w 328"/>
                <a:gd name="T37" fmla="*/ 1 h 213"/>
                <a:gd name="T38" fmla="*/ 1 w 328"/>
                <a:gd name="T39" fmla="*/ 1 h 213"/>
                <a:gd name="T40" fmla="*/ 1 w 328"/>
                <a:gd name="T41" fmla="*/ 1 h 213"/>
                <a:gd name="T42" fmla="*/ 1 w 328"/>
                <a:gd name="T43" fmla="*/ 1 h 213"/>
                <a:gd name="T44" fmla="*/ 1 w 328"/>
                <a:gd name="T45" fmla="*/ 1 h 213"/>
                <a:gd name="T46" fmla="*/ 1 w 328"/>
                <a:gd name="T47" fmla="*/ 1 h 213"/>
                <a:gd name="T48" fmla="*/ 1 w 328"/>
                <a:gd name="T49" fmla="*/ 1 h 213"/>
                <a:gd name="T50" fmla="*/ 1 w 328"/>
                <a:gd name="T51" fmla="*/ 1 h 213"/>
                <a:gd name="T52" fmla="*/ 1 w 328"/>
                <a:gd name="T53" fmla="*/ 0 h 213"/>
                <a:gd name="T54" fmla="*/ 1 w 328"/>
                <a:gd name="T55" fmla="*/ 1 h 213"/>
                <a:gd name="T56" fmla="*/ 1 w 328"/>
                <a:gd name="T57" fmla="*/ 1 h 213"/>
                <a:gd name="T58" fmla="*/ 0 w 328"/>
                <a:gd name="T59" fmla="*/ 1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8"/>
                <a:gd name="T91" fmla="*/ 0 h 213"/>
                <a:gd name="T92" fmla="*/ 328 w 328"/>
                <a:gd name="T93" fmla="*/ 213 h 2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8" h="213">
                  <a:moveTo>
                    <a:pt x="0" y="213"/>
                  </a:moveTo>
                  <a:lnTo>
                    <a:pt x="5" y="212"/>
                  </a:lnTo>
                  <a:lnTo>
                    <a:pt x="13" y="208"/>
                  </a:lnTo>
                  <a:lnTo>
                    <a:pt x="24" y="205"/>
                  </a:lnTo>
                  <a:lnTo>
                    <a:pt x="34" y="201"/>
                  </a:lnTo>
                  <a:lnTo>
                    <a:pt x="46" y="198"/>
                  </a:lnTo>
                  <a:lnTo>
                    <a:pt x="56" y="194"/>
                  </a:lnTo>
                  <a:lnTo>
                    <a:pt x="66" y="191"/>
                  </a:lnTo>
                  <a:lnTo>
                    <a:pt x="76" y="190"/>
                  </a:lnTo>
                  <a:lnTo>
                    <a:pt x="86" y="187"/>
                  </a:lnTo>
                  <a:lnTo>
                    <a:pt x="102" y="183"/>
                  </a:lnTo>
                  <a:lnTo>
                    <a:pt x="121" y="177"/>
                  </a:lnTo>
                  <a:lnTo>
                    <a:pt x="140" y="170"/>
                  </a:lnTo>
                  <a:lnTo>
                    <a:pt x="161" y="164"/>
                  </a:lnTo>
                  <a:lnTo>
                    <a:pt x="178" y="159"/>
                  </a:lnTo>
                  <a:lnTo>
                    <a:pt x="192" y="153"/>
                  </a:lnTo>
                  <a:lnTo>
                    <a:pt x="201" y="151"/>
                  </a:lnTo>
                  <a:lnTo>
                    <a:pt x="210" y="146"/>
                  </a:lnTo>
                  <a:lnTo>
                    <a:pt x="223" y="138"/>
                  </a:lnTo>
                  <a:lnTo>
                    <a:pt x="239" y="126"/>
                  </a:lnTo>
                  <a:lnTo>
                    <a:pt x="256" y="114"/>
                  </a:lnTo>
                  <a:lnTo>
                    <a:pt x="273" y="102"/>
                  </a:lnTo>
                  <a:lnTo>
                    <a:pt x="286" y="92"/>
                  </a:lnTo>
                  <a:lnTo>
                    <a:pt x="296" y="84"/>
                  </a:lnTo>
                  <a:lnTo>
                    <a:pt x="299" y="81"/>
                  </a:lnTo>
                  <a:lnTo>
                    <a:pt x="328" y="32"/>
                  </a:lnTo>
                  <a:lnTo>
                    <a:pt x="309" y="0"/>
                  </a:lnTo>
                  <a:lnTo>
                    <a:pt x="119" y="132"/>
                  </a:lnTo>
                  <a:lnTo>
                    <a:pt x="23" y="161"/>
                  </a:lnTo>
                  <a:lnTo>
                    <a:pt x="0" y="2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2" name="Freeform 18"/>
            <p:cNvSpPr>
              <a:spLocks/>
            </p:cNvSpPr>
            <p:nvPr/>
          </p:nvSpPr>
          <p:spPr bwMode="auto">
            <a:xfrm>
              <a:off x="2121" y="2545"/>
              <a:ext cx="74" cy="214"/>
            </a:xfrm>
            <a:custGeom>
              <a:avLst/>
              <a:gdLst>
                <a:gd name="T0" fmla="*/ 1 w 146"/>
                <a:gd name="T1" fmla="*/ 0 h 429"/>
                <a:gd name="T2" fmla="*/ 1 w 146"/>
                <a:gd name="T3" fmla="*/ 0 h 429"/>
                <a:gd name="T4" fmla="*/ 1 w 146"/>
                <a:gd name="T5" fmla="*/ 0 h 429"/>
                <a:gd name="T6" fmla="*/ 1 w 146"/>
                <a:gd name="T7" fmla="*/ 0 h 429"/>
                <a:gd name="T8" fmla="*/ 1 w 146"/>
                <a:gd name="T9" fmla="*/ 0 h 429"/>
                <a:gd name="T10" fmla="*/ 1 w 146"/>
                <a:gd name="T11" fmla="*/ 0 h 429"/>
                <a:gd name="T12" fmla="*/ 1 w 146"/>
                <a:gd name="T13" fmla="*/ 0 h 429"/>
                <a:gd name="T14" fmla="*/ 1 w 146"/>
                <a:gd name="T15" fmla="*/ 0 h 429"/>
                <a:gd name="T16" fmla="*/ 0 w 146"/>
                <a:gd name="T17" fmla="*/ 0 h 429"/>
                <a:gd name="T18" fmla="*/ 1 w 146"/>
                <a:gd name="T19" fmla="*/ 0 h 429"/>
                <a:gd name="T20" fmla="*/ 1 w 146"/>
                <a:gd name="T21" fmla="*/ 0 h 429"/>
                <a:gd name="T22" fmla="*/ 1 w 146"/>
                <a:gd name="T23" fmla="*/ 0 h 429"/>
                <a:gd name="T24" fmla="*/ 1 w 146"/>
                <a:gd name="T25" fmla="*/ 0 h 429"/>
                <a:gd name="T26" fmla="*/ 1 w 146"/>
                <a:gd name="T27" fmla="*/ 0 h 429"/>
                <a:gd name="T28" fmla="*/ 1 w 146"/>
                <a:gd name="T29" fmla="*/ 0 h 429"/>
                <a:gd name="T30" fmla="*/ 1 w 146"/>
                <a:gd name="T31" fmla="*/ 0 h 429"/>
                <a:gd name="T32" fmla="*/ 1 w 146"/>
                <a:gd name="T33" fmla="*/ 0 h 429"/>
                <a:gd name="T34" fmla="*/ 1 w 146"/>
                <a:gd name="T35" fmla="*/ 0 h 429"/>
                <a:gd name="T36" fmla="*/ 1 w 146"/>
                <a:gd name="T37" fmla="*/ 0 h 429"/>
                <a:gd name="T38" fmla="*/ 1 w 146"/>
                <a:gd name="T39" fmla="*/ 0 h 429"/>
                <a:gd name="T40" fmla="*/ 1 w 146"/>
                <a:gd name="T41" fmla="*/ 0 h 429"/>
                <a:gd name="T42" fmla="*/ 1 w 146"/>
                <a:gd name="T43" fmla="*/ 0 h 429"/>
                <a:gd name="T44" fmla="*/ 1 w 146"/>
                <a:gd name="T45" fmla="*/ 0 h 429"/>
                <a:gd name="T46" fmla="*/ 1 w 146"/>
                <a:gd name="T47" fmla="*/ 0 h 4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6"/>
                <a:gd name="T73" fmla="*/ 0 h 429"/>
                <a:gd name="T74" fmla="*/ 146 w 146"/>
                <a:gd name="T75" fmla="*/ 429 h 4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6" h="429">
                  <a:moveTo>
                    <a:pt x="107" y="0"/>
                  </a:moveTo>
                  <a:lnTo>
                    <a:pt x="99" y="18"/>
                  </a:lnTo>
                  <a:lnTo>
                    <a:pt x="86" y="60"/>
                  </a:lnTo>
                  <a:lnTo>
                    <a:pt x="69" y="115"/>
                  </a:lnTo>
                  <a:lnTo>
                    <a:pt x="49" y="177"/>
                  </a:lnTo>
                  <a:lnTo>
                    <a:pt x="31" y="240"/>
                  </a:lnTo>
                  <a:lnTo>
                    <a:pt x="15" y="293"/>
                  </a:lnTo>
                  <a:lnTo>
                    <a:pt x="5" y="331"/>
                  </a:lnTo>
                  <a:lnTo>
                    <a:pt x="0" y="344"/>
                  </a:lnTo>
                  <a:lnTo>
                    <a:pt x="10" y="429"/>
                  </a:lnTo>
                  <a:lnTo>
                    <a:pt x="55" y="297"/>
                  </a:lnTo>
                  <a:lnTo>
                    <a:pt x="58" y="289"/>
                  </a:lnTo>
                  <a:lnTo>
                    <a:pt x="63" y="270"/>
                  </a:lnTo>
                  <a:lnTo>
                    <a:pt x="73" y="241"/>
                  </a:lnTo>
                  <a:lnTo>
                    <a:pt x="83" y="208"/>
                  </a:lnTo>
                  <a:lnTo>
                    <a:pt x="93" y="175"/>
                  </a:lnTo>
                  <a:lnTo>
                    <a:pt x="104" y="145"/>
                  </a:lnTo>
                  <a:lnTo>
                    <a:pt x="110" y="123"/>
                  </a:lnTo>
                  <a:lnTo>
                    <a:pt x="115" y="113"/>
                  </a:lnTo>
                  <a:lnTo>
                    <a:pt x="122" y="92"/>
                  </a:lnTo>
                  <a:lnTo>
                    <a:pt x="132" y="54"/>
                  </a:lnTo>
                  <a:lnTo>
                    <a:pt x="142" y="16"/>
                  </a:lnTo>
                  <a:lnTo>
                    <a:pt x="146" y="0"/>
                  </a:lnTo>
                  <a:lnTo>
                    <a:pt x="107" y="0"/>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3" name="Freeform 19"/>
            <p:cNvSpPr>
              <a:spLocks/>
            </p:cNvSpPr>
            <p:nvPr/>
          </p:nvSpPr>
          <p:spPr bwMode="auto">
            <a:xfrm>
              <a:off x="2044" y="2770"/>
              <a:ext cx="72" cy="309"/>
            </a:xfrm>
            <a:custGeom>
              <a:avLst/>
              <a:gdLst>
                <a:gd name="T0" fmla="*/ 1 w 144"/>
                <a:gd name="T1" fmla="*/ 1 h 618"/>
                <a:gd name="T2" fmla="*/ 1 w 144"/>
                <a:gd name="T3" fmla="*/ 1 h 618"/>
                <a:gd name="T4" fmla="*/ 1 w 144"/>
                <a:gd name="T5" fmla="*/ 1 h 618"/>
                <a:gd name="T6" fmla="*/ 1 w 144"/>
                <a:gd name="T7" fmla="*/ 1 h 618"/>
                <a:gd name="T8" fmla="*/ 1 w 144"/>
                <a:gd name="T9" fmla="*/ 1 h 618"/>
                <a:gd name="T10" fmla="*/ 1 w 144"/>
                <a:gd name="T11" fmla="*/ 1 h 618"/>
                <a:gd name="T12" fmla="*/ 1 w 144"/>
                <a:gd name="T13" fmla="*/ 1 h 618"/>
                <a:gd name="T14" fmla="*/ 1 w 144"/>
                <a:gd name="T15" fmla="*/ 1 h 618"/>
                <a:gd name="T16" fmla="*/ 1 w 144"/>
                <a:gd name="T17" fmla="*/ 1 h 618"/>
                <a:gd name="T18" fmla="*/ 1 w 144"/>
                <a:gd name="T19" fmla="*/ 1 h 618"/>
                <a:gd name="T20" fmla="*/ 1 w 144"/>
                <a:gd name="T21" fmla="*/ 1 h 618"/>
                <a:gd name="T22" fmla="*/ 1 w 144"/>
                <a:gd name="T23" fmla="*/ 1 h 618"/>
                <a:gd name="T24" fmla="*/ 0 w 144"/>
                <a:gd name="T25" fmla="*/ 1 h 618"/>
                <a:gd name="T26" fmla="*/ 1 w 144"/>
                <a:gd name="T27" fmla="*/ 1 h 618"/>
                <a:gd name="T28" fmla="*/ 1 w 144"/>
                <a:gd name="T29" fmla="*/ 1 h 618"/>
                <a:gd name="T30" fmla="*/ 1 w 144"/>
                <a:gd name="T31" fmla="*/ 1 h 618"/>
                <a:gd name="T32" fmla="*/ 1 w 144"/>
                <a:gd name="T33" fmla="*/ 1 h 618"/>
                <a:gd name="T34" fmla="*/ 1 w 144"/>
                <a:gd name="T35" fmla="*/ 1 h 618"/>
                <a:gd name="T36" fmla="*/ 1 w 144"/>
                <a:gd name="T37" fmla="*/ 1 h 618"/>
                <a:gd name="T38" fmla="*/ 1 w 144"/>
                <a:gd name="T39" fmla="*/ 1 h 618"/>
                <a:gd name="T40" fmla="*/ 1 w 144"/>
                <a:gd name="T41" fmla="*/ 1 h 618"/>
                <a:gd name="T42" fmla="*/ 1 w 144"/>
                <a:gd name="T43" fmla="*/ 1 h 618"/>
                <a:gd name="T44" fmla="*/ 1 w 144"/>
                <a:gd name="T45" fmla="*/ 1 h 618"/>
                <a:gd name="T46" fmla="*/ 1 w 144"/>
                <a:gd name="T47" fmla="*/ 1 h 618"/>
                <a:gd name="T48" fmla="*/ 1 w 144"/>
                <a:gd name="T49" fmla="*/ 1 h 618"/>
                <a:gd name="T50" fmla="*/ 1 w 144"/>
                <a:gd name="T51" fmla="*/ 1 h 618"/>
                <a:gd name="T52" fmla="*/ 1 w 144"/>
                <a:gd name="T53" fmla="*/ 1 h 618"/>
                <a:gd name="T54" fmla="*/ 1 w 144"/>
                <a:gd name="T55" fmla="*/ 0 h 618"/>
                <a:gd name="T56" fmla="*/ 1 w 144"/>
                <a:gd name="T57" fmla="*/ 1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618"/>
                <a:gd name="T89" fmla="*/ 144 w 144"/>
                <a:gd name="T90" fmla="*/ 618 h 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618">
                  <a:moveTo>
                    <a:pt x="102" y="58"/>
                  </a:moveTo>
                  <a:lnTo>
                    <a:pt x="98" y="72"/>
                  </a:lnTo>
                  <a:lnTo>
                    <a:pt x="88" y="100"/>
                  </a:lnTo>
                  <a:lnTo>
                    <a:pt x="78" y="136"/>
                  </a:lnTo>
                  <a:lnTo>
                    <a:pt x="64" y="178"/>
                  </a:lnTo>
                  <a:lnTo>
                    <a:pt x="51" y="220"/>
                  </a:lnTo>
                  <a:lnTo>
                    <a:pt x="40" y="261"/>
                  </a:lnTo>
                  <a:lnTo>
                    <a:pt x="31" y="294"/>
                  </a:lnTo>
                  <a:lnTo>
                    <a:pt x="26" y="316"/>
                  </a:lnTo>
                  <a:lnTo>
                    <a:pt x="18" y="382"/>
                  </a:lnTo>
                  <a:lnTo>
                    <a:pt x="10" y="483"/>
                  </a:lnTo>
                  <a:lnTo>
                    <a:pt x="3" y="577"/>
                  </a:lnTo>
                  <a:lnTo>
                    <a:pt x="0" y="618"/>
                  </a:lnTo>
                  <a:lnTo>
                    <a:pt x="41" y="618"/>
                  </a:lnTo>
                  <a:lnTo>
                    <a:pt x="42" y="573"/>
                  </a:lnTo>
                  <a:lnTo>
                    <a:pt x="46" y="474"/>
                  </a:lnTo>
                  <a:lnTo>
                    <a:pt x="51" y="373"/>
                  </a:lnTo>
                  <a:lnTo>
                    <a:pt x="57" y="322"/>
                  </a:lnTo>
                  <a:lnTo>
                    <a:pt x="62" y="314"/>
                  </a:lnTo>
                  <a:lnTo>
                    <a:pt x="68" y="297"/>
                  </a:lnTo>
                  <a:lnTo>
                    <a:pt x="73" y="276"/>
                  </a:lnTo>
                  <a:lnTo>
                    <a:pt x="81" y="253"/>
                  </a:lnTo>
                  <a:lnTo>
                    <a:pt x="87" y="230"/>
                  </a:lnTo>
                  <a:lnTo>
                    <a:pt x="93" y="210"/>
                  </a:lnTo>
                  <a:lnTo>
                    <a:pt x="98" y="196"/>
                  </a:lnTo>
                  <a:lnTo>
                    <a:pt x="99" y="191"/>
                  </a:lnTo>
                  <a:lnTo>
                    <a:pt x="144" y="76"/>
                  </a:lnTo>
                  <a:lnTo>
                    <a:pt x="121" y="0"/>
                  </a:lnTo>
                  <a:lnTo>
                    <a:pt x="102" y="58"/>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4" name="Freeform 20"/>
            <p:cNvSpPr>
              <a:spLocks/>
            </p:cNvSpPr>
            <p:nvPr/>
          </p:nvSpPr>
          <p:spPr bwMode="auto">
            <a:xfrm>
              <a:off x="2050" y="1940"/>
              <a:ext cx="363" cy="227"/>
            </a:xfrm>
            <a:custGeom>
              <a:avLst/>
              <a:gdLst>
                <a:gd name="T0" fmla="*/ 0 w 727"/>
                <a:gd name="T1" fmla="*/ 1 h 454"/>
                <a:gd name="T2" fmla="*/ 0 w 727"/>
                <a:gd name="T3" fmla="*/ 1 h 454"/>
                <a:gd name="T4" fmla="*/ 0 w 727"/>
                <a:gd name="T5" fmla="*/ 1 h 454"/>
                <a:gd name="T6" fmla="*/ 0 w 727"/>
                <a:gd name="T7" fmla="*/ 1 h 454"/>
                <a:gd name="T8" fmla="*/ 0 w 727"/>
                <a:gd name="T9" fmla="*/ 1 h 454"/>
                <a:gd name="T10" fmla="*/ 0 w 727"/>
                <a:gd name="T11" fmla="*/ 1 h 454"/>
                <a:gd name="T12" fmla="*/ 0 w 727"/>
                <a:gd name="T13" fmla="*/ 1 h 454"/>
                <a:gd name="T14" fmla="*/ 0 w 727"/>
                <a:gd name="T15" fmla="*/ 1 h 454"/>
                <a:gd name="T16" fmla="*/ 0 w 727"/>
                <a:gd name="T17" fmla="*/ 1 h 454"/>
                <a:gd name="T18" fmla="*/ 0 w 727"/>
                <a:gd name="T19" fmla="*/ 1 h 454"/>
                <a:gd name="T20" fmla="*/ 0 w 727"/>
                <a:gd name="T21" fmla="*/ 1 h 454"/>
                <a:gd name="T22" fmla="*/ 0 w 727"/>
                <a:gd name="T23" fmla="*/ 1 h 454"/>
                <a:gd name="T24" fmla="*/ 0 w 727"/>
                <a:gd name="T25" fmla="*/ 1 h 454"/>
                <a:gd name="T26" fmla="*/ 0 w 727"/>
                <a:gd name="T27" fmla="*/ 1 h 454"/>
                <a:gd name="T28" fmla="*/ 0 w 727"/>
                <a:gd name="T29" fmla="*/ 1 h 454"/>
                <a:gd name="T30" fmla="*/ 0 w 727"/>
                <a:gd name="T31" fmla="*/ 1 h 454"/>
                <a:gd name="T32" fmla="*/ 0 w 727"/>
                <a:gd name="T33" fmla="*/ 1 h 454"/>
                <a:gd name="T34" fmla="*/ 0 w 727"/>
                <a:gd name="T35" fmla="*/ 1 h 454"/>
                <a:gd name="T36" fmla="*/ 0 w 727"/>
                <a:gd name="T37" fmla="*/ 1 h 454"/>
                <a:gd name="T38" fmla="*/ 0 w 727"/>
                <a:gd name="T39" fmla="*/ 1 h 454"/>
                <a:gd name="T40" fmla="*/ 0 w 727"/>
                <a:gd name="T41" fmla="*/ 1 h 454"/>
                <a:gd name="T42" fmla="*/ 0 w 727"/>
                <a:gd name="T43" fmla="*/ 1 h 454"/>
                <a:gd name="T44" fmla="*/ 0 w 727"/>
                <a:gd name="T45" fmla="*/ 1 h 454"/>
                <a:gd name="T46" fmla="*/ 0 w 727"/>
                <a:gd name="T47" fmla="*/ 1 h 454"/>
                <a:gd name="T48" fmla="*/ 0 w 727"/>
                <a:gd name="T49" fmla="*/ 1 h 454"/>
                <a:gd name="T50" fmla="*/ 0 w 727"/>
                <a:gd name="T51" fmla="*/ 1 h 454"/>
                <a:gd name="T52" fmla="*/ 0 w 727"/>
                <a:gd name="T53" fmla="*/ 1 h 454"/>
                <a:gd name="T54" fmla="*/ 0 w 727"/>
                <a:gd name="T55" fmla="*/ 1 h 454"/>
                <a:gd name="T56" fmla="*/ 0 w 727"/>
                <a:gd name="T57" fmla="*/ 1 h 454"/>
                <a:gd name="T58" fmla="*/ 0 w 727"/>
                <a:gd name="T59" fmla="*/ 1 h 454"/>
                <a:gd name="T60" fmla="*/ 0 w 727"/>
                <a:gd name="T61" fmla="*/ 1 h 454"/>
                <a:gd name="T62" fmla="*/ 0 w 727"/>
                <a:gd name="T63" fmla="*/ 1 h 454"/>
                <a:gd name="T64" fmla="*/ 0 w 727"/>
                <a:gd name="T65" fmla="*/ 1 h 454"/>
                <a:gd name="T66" fmla="*/ 0 w 727"/>
                <a:gd name="T67" fmla="*/ 1 h 454"/>
                <a:gd name="T68" fmla="*/ 0 w 727"/>
                <a:gd name="T69" fmla="*/ 1 h 454"/>
                <a:gd name="T70" fmla="*/ 0 w 727"/>
                <a:gd name="T71" fmla="*/ 1 h 454"/>
                <a:gd name="T72" fmla="*/ 0 w 727"/>
                <a:gd name="T73" fmla="*/ 1 h 454"/>
                <a:gd name="T74" fmla="*/ 0 w 727"/>
                <a:gd name="T75" fmla="*/ 1 h 454"/>
                <a:gd name="T76" fmla="*/ 0 w 727"/>
                <a:gd name="T77" fmla="*/ 1 h 454"/>
                <a:gd name="T78" fmla="*/ 0 w 727"/>
                <a:gd name="T79" fmla="*/ 1 h 454"/>
                <a:gd name="T80" fmla="*/ 0 w 727"/>
                <a:gd name="T81" fmla="*/ 1 h 454"/>
                <a:gd name="T82" fmla="*/ 0 w 727"/>
                <a:gd name="T83" fmla="*/ 1 h 454"/>
                <a:gd name="T84" fmla="*/ 0 w 727"/>
                <a:gd name="T85" fmla="*/ 1 h 454"/>
                <a:gd name="T86" fmla="*/ 0 w 727"/>
                <a:gd name="T87" fmla="*/ 1 h 454"/>
                <a:gd name="T88" fmla="*/ 0 w 727"/>
                <a:gd name="T89" fmla="*/ 1 h 454"/>
                <a:gd name="T90" fmla="*/ 0 w 727"/>
                <a:gd name="T91" fmla="*/ 1 h 454"/>
                <a:gd name="T92" fmla="*/ 0 w 727"/>
                <a:gd name="T93" fmla="*/ 1 h 454"/>
                <a:gd name="T94" fmla="*/ 0 w 727"/>
                <a:gd name="T95" fmla="*/ 1 h 454"/>
                <a:gd name="T96" fmla="*/ 0 w 727"/>
                <a:gd name="T97" fmla="*/ 1 h 454"/>
                <a:gd name="T98" fmla="*/ 0 w 727"/>
                <a:gd name="T99" fmla="*/ 1 h 454"/>
                <a:gd name="T100" fmla="*/ 0 w 727"/>
                <a:gd name="T101" fmla="*/ 1 h 454"/>
                <a:gd name="T102" fmla="*/ 0 w 727"/>
                <a:gd name="T103" fmla="*/ 1 h 454"/>
                <a:gd name="T104" fmla="*/ 0 w 727"/>
                <a:gd name="T105" fmla="*/ 1 h 454"/>
                <a:gd name="T106" fmla="*/ 0 w 727"/>
                <a:gd name="T107" fmla="*/ 0 h 454"/>
                <a:gd name="T108" fmla="*/ 0 w 727"/>
                <a:gd name="T109" fmla="*/ 1 h 454"/>
                <a:gd name="T110" fmla="*/ 0 w 727"/>
                <a:gd name="T111" fmla="*/ 1 h 454"/>
                <a:gd name="T112" fmla="*/ 0 w 727"/>
                <a:gd name="T113" fmla="*/ 1 h 454"/>
                <a:gd name="T114" fmla="*/ 0 w 727"/>
                <a:gd name="T115" fmla="*/ 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7"/>
                <a:gd name="T175" fmla="*/ 0 h 454"/>
                <a:gd name="T176" fmla="*/ 727 w 727"/>
                <a:gd name="T177" fmla="*/ 454 h 4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7" h="454">
                  <a:moveTo>
                    <a:pt x="727" y="183"/>
                  </a:moveTo>
                  <a:lnTo>
                    <a:pt x="724" y="182"/>
                  </a:lnTo>
                  <a:lnTo>
                    <a:pt x="720" y="176"/>
                  </a:lnTo>
                  <a:lnTo>
                    <a:pt x="713" y="167"/>
                  </a:lnTo>
                  <a:lnTo>
                    <a:pt x="703" y="156"/>
                  </a:lnTo>
                  <a:lnTo>
                    <a:pt x="689" y="142"/>
                  </a:lnTo>
                  <a:lnTo>
                    <a:pt x="674" y="127"/>
                  </a:lnTo>
                  <a:lnTo>
                    <a:pt x="655" y="111"/>
                  </a:lnTo>
                  <a:lnTo>
                    <a:pt x="636" y="95"/>
                  </a:lnTo>
                  <a:lnTo>
                    <a:pt x="614" y="78"/>
                  </a:lnTo>
                  <a:lnTo>
                    <a:pt x="590" y="65"/>
                  </a:lnTo>
                  <a:lnTo>
                    <a:pt x="564" y="52"/>
                  </a:lnTo>
                  <a:lnTo>
                    <a:pt x="537" y="42"/>
                  </a:lnTo>
                  <a:lnTo>
                    <a:pt x="508" y="35"/>
                  </a:lnTo>
                  <a:lnTo>
                    <a:pt x="478" y="32"/>
                  </a:lnTo>
                  <a:lnTo>
                    <a:pt x="446" y="35"/>
                  </a:lnTo>
                  <a:lnTo>
                    <a:pt x="414" y="42"/>
                  </a:lnTo>
                  <a:lnTo>
                    <a:pt x="429" y="46"/>
                  </a:lnTo>
                  <a:lnTo>
                    <a:pt x="443" y="54"/>
                  </a:lnTo>
                  <a:lnTo>
                    <a:pt x="461" y="65"/>
                  </a:lnTo>
                  <a:lnTo>
                    <a:pt x="476" y="76"/>
                  </a:lnTo>
                  <a:lnTo>
                    <a:pt x="490" y="87"/>
                  </a:lnTo>
                  <a:lnTo>
                    <a:pt x="501" y="97"/>
                  </a:lnTo>
                  <a:lnTo>
                    <a:pt x="508" y="104"/>
                  </a:lnTo>
                  <a:lnTo>
                    <a:pt x="510" y="107"/>
                  </a:lnTo>
                  <a:lnTo>
                    <a:pt x="495" y="102"/>
                  </a:lnTo>
                  <a:lnTo>
                    <a:pt x="480" y="96"/>
                  </a:lnTo>
                  <a:lnTo>
                    <a:pt x="465" y="89"/>
                  </a:lnTo>
                  <a:lnTo>
                    <a:pt x="452" y="82"/>
                  </a:lnTo>
                  <a:lnTo>
                    <a:pt x="437" y="76"/>
                  </a:lnTo>
                  <a:lnTo>
                    <a:pt x="420" y="70"/>
                  </a:lnTo>
                  <a:lnTo>
                    <a:pt x="403" y="68"/>
                  </a:lnTo>
                  <a:lnTo>
                    <a:pt x="385" y="67"/>
                  </a:lnTo>
                  <a:lnTo>
                    <a:pt x="374" y="68"/>
                  </a:lnTo>
                  <a:lnTo>
                    <a:pt x="364" y="69"/>
                  </a:lnTo>
                  <a:lnTo>
                    <a:pt x="354" y="70"/>
                  </a:lnTo>
                  <a:lnTo>
                    <a:pt x="342" y="72"/>
                  </a:lnTo>
                  <a:lnTo>
                    <a:pt x="332" y="73"/>
                  </a:lnTo>
                  <a:lnTo>
                    <a:pt x="320" y="70"/>
                  </a:lnTo>
                  <a:lnTo>
                    <a:pt x="311" y="67"/>
                  </a:lnTo>
                  <a:lnTo>
                    <a:pt x="301" y="60"/>
                  </a:lnTo>
                  <a:lnTo>
                    <a:pt x="291" y="61"/>
                  </a:lnTo>
                  <a:lnTo>
                    <a:pt x="282" y="62"/>
                  </a:lnTo>
                  <a:lnTo>
                    <a:pt x="272" y="64"/>
                  </a:lnTo>
                  <a:lnTo>
                    <a:pt x="263" y="65"/>
                  </a:lnTo>
                  <a:lnTo>
                    <a:pt x="253" y="67"/>
                  </a:lnTo>
                  <a:lnTo>
                    <a:pt x="244" y="72"/>
                  </a:lnTo>
                  <a:lnTo>
                    <a:pt x="237" y="77"/>
                  </a:lnTo>
                  <a:lnTo>
                    <a:pt x="232" y="85"/>
                  </a:lnTo>
                  <a:lnTo>
                    <a:pt x="213" y="84"/>
                  </a:lnTo>
                  <a:lnTo>
                    <a:pt x="195" y="82"/>
                  </a:lnTo>
                  <a:lnTo>
                    <a:pt x="175" y="80"/>
                  </a:lnTo>
                  <a:lnTo>
                    <a:pt x="156" y="78"/>
                  </a:lnTo>
                  <a:lnTo>
                    <a:pt x="137" y="81"/>
                  </a:lnTo>
                  <a:lnTo>
                    <a:pt x="120" y="87"/>
                  </a:lnTo>
                  <a:lnTo>
                    <a:pt x="105" y="97"/>
                  </a:lnTo>
                  <a:lnTo>
                    <a:pt x="92" y="114"/>
                  </a:lnTo>
                  <a:lnTo>
                    <a:pt x="83" y="128"/>
                  </a:lnTo>
                  <a:lnTo>
                    <a:pt x="80" y="144"/>
                  </a:lnTo>
                  <a:lnTo>
                    <a:pt x="76" y="159"/>
                  </a:lnTo>
                  <a:lnTo>
                    <a:pt x="66" y="168"/>
                  </a:lnTo>
                  <a:lnTo>
                    <a:pt x="60" y="173"/>
                  </a:lnTo>
                  <a:lnTo>
                    <a:pt x="54" y="180"/>
                  </a:lnTo>
                  <a:lnTo>
                    <a:pt x="51" y="187"/>
                  </a:lnTo>
                  <a:lnTo>
                    <a:pt x="51" y="196"/>
                  </a:lnTo>
                  <a:lnTo>
                    <a:pt x="58" y="220"/>
                  </a:lnTo>
                  <a:lnTo>
                    <a:pt x="69" y="209"/>
                  </a:lnTo>
                  <a:lnTo>
                    <a:pt x="82" y="201"/>
                  </a:lnTo>
                  <a:lnTo>
                    <a:pt x="96" y="193"/>
                  </a:lnTo>
                  <a:lnTo>
                    <a:pt x="108" y="188"/>
                  </a:lnTo>
                  <a:lnTo>
                    <a:pt x="122" y="183"/>
                  </a:lnTo>
                  <a:lnTo>
                    <a:pt x="137" y="180"/>
                  </a:lnTo>
                  <a:lnTo>
                    <a:pt x="151" y="178"/>
                  </a:lnTo>
                  <a:lnTo>
                    <a:pt x="166" y="176"/>
                  </a:lnTo>
                  <a:lnTo>
                    <a:pt x="181" y="175"/>
                  </a:lnTo>
                  <a:lnTo>
                    <a:pt x="196" y="174"/>
                  </a:lnTo>
                  <a:lnTo>
                    <a:pt x="211" y="173"/>
                  </a:lnTo>
                  <a:lnTo>
                    <a:pt x="226" y="172"/>
                  </a:lnTo>
                  <a:lnTo>
                    <a:pt x="241" y="170"/>
                  </a:lnTo>
                  <a:lnTo>
                    <a:pt x="256" y="166"/>
                  </a:lnTo>
                  <a:lnTo>
                    <a:pt x="271" y="163"/>
                  </a:lnTo>
                  <a:lnTo>
                    <a:pt x="286" y="158"/>
                  </a:lnTo>
                  <a:lnTo>
                    <a:pt x="293" y="158"/>
                  </a:lnTo>
                  <a:lnTo>
                    <a:pt x="300" y="157"/>
                  </a:lnTo>
                  <a:lnTo>
                    <a:pt x="306" y="155"/>
                  </a:lnTo>
                  <a:lnTo>
                    <a:pt x="313" y="152"/>
                  </a:lnTo>
                  <a:lnTo>
                    <a:pt x="319" y="150"/>
                  </a:lnTo>
                  <a:lnTo>
                    <a:pt x="326" y="148"/>
                  </a:lnTo>
                  <a:lnTo>
                    <a:pt x="333" y="146"/>
                  </a:lnTo>
                  <a:lnTo>
                    <a:pt x="340" y="145"/>
                  </a:lnTo>
                  <a:lnTo>
                    <a:pt x="357" y="144"/>
                  </a:lnTo>
                  <a:lnTo>
                    <a:pt x="374" y="142"/>
                  </a:lnTo>
                  <a:lnTo>
                    <a:pt x="391" y="140"/>
                  </a:lnTo>
                  <a:lnTo>
                    <a:pt x="408" y="138"/>
                  </a:lnTo>
                  <a:lnTo>
                    <a:pt x="425" y="138"/>
                  </a:lnTo>
                  <a:lnTo>
                    <a:pt x="441" y="141"/>
                  </a:lnTo>
                  <a:lnTo>
                    <a:pt x="457" y="146"/>
                  </a:lnTo>
                  <a:lnTo>
                    <a:pt x="472" y="155"/>
                  </a:lnTo>
                  <a:lnTo>
                    <a:pt x="478" y="163"/>
                  </a:lnTo>
                  <a:lnTo>
                    <a:pt x="481" y="172"/>
                  </a:lnTo>
                  <a:lnTo>
                    <a:pt x="484" y="181"/>
                  </a:lnTo>
                  <a:lnTo>
                    <a:pt x="487" y="190"/>
                  </a:lnTo>
                  <a:lnTo>
                    <a:pt x="503" y="199"/>
                  </a:lnTo>
                  <a:lnTo>
                    <a:pt x="519" y="206"/>
                  </a:lnTo>
                  <a:lnTo>
                    <a:pt x="537" y="212"/>
                  </a:lnTo>
                  <a:lnTo>
                    <a:pt x="554" y="217"/>
                  </a:lnTo>
                  <a:lnTo>
                    <a:pt x="570" y="223"/>
                  </a:lnTo>
                  <a:lnTo>
                    <a:pt x="586" y="228"/>
                  </a:lnTo>
                  <a:lnTo>
                    <a:pt x="601" y="235"/>
                  </a:lnTo>
                  <a:lnTo>
                    <a:pt x="616" y="244"/>
                  </a:lnTo>
                  <a:lnTo>
                    <a:pt x="620" y="251"/>
                  </a:lnTo>
                  <a:lnTo>
                    <a:pt x="621" y="258"/>
                  </a:lnTo>
                  <a:lnTo>
                    <a:pt x="623" y="264"/>
                  </a:lnTo>
                  <a:lnTo>
                    <a:pt x="630" y="269"/>
                  </a:lnTo>
                  <a:lnTo>
                    <a:pt x="623" y="287"/>
                  </a:lnTo>
                  <a:lnTo>
                    <a:pt x="615" y="305"/>
                  </a:lnTo>
                  <a:lnTo>
                    <a:pt x="607" y="324"/>
                  </a:lnTo>
                  <a:lnTo>
                    <a:pt x="600" y="343"/>
                  </a:lnTo>
                  <a:lnTo>
                    <a:pt x="594" y="363"/>
                  </a:lnTo>
                  <a:lnTo>
                    <a:pt x="593" y="383"/>
                  </a:lnTo>
                  <a:lnTo>
                    <a:pt x="595" y="402"/>
                  </a:lnTo>
                  <a:lnTo>
                    <a:pt x="604" y="422"/>
                  </a:lnTo>
                  <a:lnTo>
                    <a:pt x="604" y="454"/>
                  </a:lnTo>
                  <a:lnTo>
                    <a:pt x="582" y="438"/>
                  </a:lnTo>
                  <a:lnTo>
                    <a:pt x="568" y="417"/>
                  </a:lnTo>
                  <a:lnTo>
                    <a:pt x="561" y="394"/>
                  </a:lnTo>
                  <a:lnTo>
                    <a:pt x="559" y="369"/>
                  </a:lnTo>
                  <a:lnTo>
                    <a:pt x="561" y="342"/>
                  </a:lnTo>
                  <a:lnTo>
                    <a:pt x="566" y="317"/>
                  </a:lnTo>
                  <a:lnTo>
                    <a:pt x="572" y="293"/>
                  </a:lnTo>
                  <a:lnTo>
                    <a:pt x="580" y="271"/>
                  </a:lnTo>
                  <a:lnTo>
                    <a:pt x="577" y="269"/>
                  </a:lnTo>
                  <a:lnTo>
                    <a:pt x="567" y="264"/>
                  </a:lnTo>
                  <a:lnTo>
                    <a:pt x="552" y="257"/>
                  </a:lnTo>
                  <a:lnTo>
                    <a:pt x="533" y="249"/>
                  </a:lnTo>
                  <a:lnTo>
                    <a:pt x="513" y="240"/>
                  </a:lnTo>
                  <a:lnTo>
                    <a:pt x="492" y="231"/>
                  </a:lnTo>
                  <a:lnTo>
                    <a:pt x="471" y="221"/>
                  </a:lnTo>
                  <a:lnTo>
                    <a:pt x="454" y="214"/>
                  </a:lnTo>
                  <a:lnTo>
                    <a:pt x="452" y="206"/>
                  </a:lnTo>
                  <a:lnTo>
                    <a:pt x="447" y="201"/>
                  </a:lnTo>
                  <a:lnTo>
                    <a:pt x="442" y="195"/>
                  </a:lnTo>
                  <a:lnTo>
                    <a:pt x="435" y="191"/>
                  </a:lnTo>
                  <a:lnTo>
                    <a:pt x="429" y="188"/>
                  </a:lnTo>
                  <a:lnTo>
                    <a:pt x="420" y="184"/>
                  </a:lnTo>
                  <a:lnTo>
                    <a:pt x="412" y="182"/>
                  </a:lnTo>
                  <a:lnTo>
                    <a:pt x="405" y="180"/>
                  </a:lnTo>
                  <a:lnTo>
                    <a:pt x="402" y="180"/>
                  </a:lnTo>
                  <a:lnTo>
                    <a:pt x="393" y="182"/>
                  </a:lnTo>
                  <a:lnTo>
                    <a:pt x="379" y="184"/>
                  </a:lnTo>
                  <a:lnTo>
                    <a:pt x="359" y="188"/>
                  </a:lnTo>
                  <a:lnTo>
                    <a:pt x="338" y="191"/>
                  </a:lnTo>
                  <a:lnTo>
                    <a:pt x="312" y="196"/>
                  </a:lnTo>
                  <a:lnTo>
                    <a:pt x="286" y="201"/>
                  </a:lnTo>
                  <a:lnTo>
                    <a:pt x="257" y="205"/>
                  </a:lnTo>
                  <a:lnTo>
                    <a:pt x="229" y="211"/>
                  </a:lnTo>
                  <a:lnTo>
                    <a:pt x="201" y="216"/>
                  </a:lnTo>
                  <a:lnTo>
                    <a:pt x="174" y="220"/>
                  </a:lnTo>
                  <a:lnTo>
                    <a:pt x="150" y="225"/>
                  </a:lnTo>
                  <a:lnTo>
                    <a:pt x="128" y="228"/>
                  </a:lnTo>
                  <a:lnTo>
                    <a:pt x="111" y="232"/>
                  </a:lnTo>
                  <a:lnTo>
                    <a:pt x="98" y="234"/>
                  </a:lnTo>
                  <a:lnTo>
                    <a:pt x="90" y="235"/>
                  </a:lnTo>
                  <a:lnTo>
                    <a:pt x="85" y="240"/>
                  </a:lnTo>
                  <a:lnTo>
                    <a:pt x="81" y="244"/>
                  </a:lnTo>
                  <a:lnTo>
                    <a:pt x="76" y="249"/>
                  </a:lnTo>
                  <a:lnTo>
                    <a:pt x="70" y="254"/>
                  </a:lnTo>
                  <a:lnTo>
                    <a:pt x="66" y="257"/>
                  </a:lnTo>
                  <a:lnTo>
                    <a:pt x="60" y="261"/>
                  </a:lnTo>
                  <a:lnTo>
                    <a:pt x="53" y="262"/>
                  </a:lnTo>
                  <a:lnTo>
                    <a:pt x="47" y="263"/>
                  </a:lnTo>
                  <a:lnTo>
                    <a:pt x="38" y="259"/>
                  </a:lnTo>
                  <a:lnTo>
                    <a:pt x="30" y="254"/>
                  </a:lnTo>
                  <a:lnTo>
                    <a:pt x="23" y="248"/>
                  </a:lnTo>
                  <a:lnTo>
                    <a:pt x="16" y="241"/>
                  </a:lnTo>
                  <a:lnTo>
                    <a:pt x="11" y="233"/>
                  </a:lnTo>
                  <a:lnTo>
                    <a:pt x="6" y="224"/>
                  </a:lnTo>
                  <a:lnTo>
                    <a:pt x="2" y="214"/>
                  </a:lnTo>
                  <a:lnTo>
                    <a:pt x="0" y="204"/>
                  </a:lnTo>
                  <a:lnTo>
                    <a:pt x="2" y="193"/>
                  </a:lnTo>
                  <a:lnTo>
                    <a:pt x="6" y="181"/>
                  </a:lnTo>
                  <a:lnTo>
                    <a:pt x="11" y="171"/>
                  </a:lnTo>
                  <a:lnTo>
                    <a:pt x="15" y="160"/>
                  </a:lnTo>
                  <a:lnTo>
                    <a:pt x="21" y="151"/>
                  </a:lnTo>
                  <a:lnTo>
                    <a:pt x="28" y="141"/>
                  </a:lnTo>
                  <a:lnTo>
                    <a:pt x="35" y="133"/>
                  </a:lnTo>
                  <a:lnTo>
                    <a:pt x="43" y="123"/>
                  </a:lnTo>
                  <a:lnTo>
                    <a:pt x="49" y="107"/>
                  </a:lnTo>
                  <a:lnTo>
                    <a:pt x="54" y="92"/>
                  </a:lnTo>
                  <a:lnTo>
                    <a:pt x="62" y="80"/>
                  </a:lnTo>
                  <a:lnTo>
                    <a:pt x="73" y="68"/>
                  </a:lnTo>
                  <a:lnTo>
                    <a:pt x="85" y="60"/>
                  </a:lnTo>
                  <a:lnTo>
                    <a:pt x="103" y="53"/>
                  </a:lnTo>
                  <a:lnTo>
                    <a:pt x="123" y="47"/>
                  </a:lnTo>
                  <a:lnTo>
                    <a:pt x="149" y="44"/>
                  </a:lnTo>
                  <a:lnTo>
                    <a:pt x="166" y="52"/>
                  </a:lnTo>
                  <a:lnTo>
                    <a:pt x="181" y="54"/>
                  </a:lnTo>
                  <a:lnTo>
                    <a:pt x="196" y="51"/>
                  </a:lnTo>
                  <a:lnTo>
                    <a:pt x="210" y="44"/>
                  </a:lnTo>
                  <a:lnTo>
                    <a:pt x="224" y="37"/>
                  </a:lnTo>
                  <a:lnTo>
                    <a:pt x="237" y="30"/>
                  </a:lnTo>
                  <a:lnTo>
                    <a:pt x="253" y="27"/>
                  </a:lnTo>
                  <a:lnTo>
                    <a:pt x="271" y="28"/>
                  </a:lnTo>
                  <a:lnTo>
                    <a:pt x="282" y="35"/>
                  </a:lnTo>
                  <a:lnTo>
                    <a:pt x="294" y="36"/>
                  </a:lnTo>
                  <a:lnTo>
                    <a:pt x="304" y="35"/>
                  </a:lnTo>
                  <a:lnTo>
                    <a:pt x="316" y="30"/>
                  </a:lnTo>
                  <a:lnTo>
                    <a:pt x="327" y="25"/>
                  </a:lnTo>
                  <a:lnTo>
                    <a:pt x="339" y="20"/>
                  </a:lnTo>
                  <a:lnTo>
                    <a:pt x="350" y="15"/>
                  </a:lnTo>
                  <a:lnTo>
                    <a:pt x="362" y="14"/>
                  </a:lnTo>
                  <a:lnTo>
                    <a:pt x="376" y="9"/>
                  </a:lnTo>
                  <a:lnTo>
                    <a:pt x="393" y="5"/>
                  </a:lnTo>
                  <a:lnTo>
                    <a:pt x="410" y="2"/>
                  </a:lnTo>
                  <a:lnTo>
                    <a:pt x="430" y="0"/>
                  </a:lnTo>
                  <a:lnTo>
                    <a:pt x="452" y="0"/>
                  </a:lnTo>
                  <a:lnTo>
                    <a:pt x="472" y="0"/>
                  </a:lnTo>
                  <a:lnTo>
                    <a:pt x="495" y="2"/>
                  </a:lnTo>
                  <a:lnTo>
                    <a:pt x="518" y="5"/>
                  </a:lnTo>
                  <a:lnTo>
                    <a:pt x="541" y="9"/>
                  </a:lnTo>
                  <a:lnTo>
                    <a:pt x="563" y="16"/>
                  </a:lnTo>
                  <a:lnTo>
                    <a:pt x="586" y="24"/>
                  </a:lnTo>
                  <a:lnTo>
                    <a:pt x="607" y="34"/>
                  </a:lnTo>
                  <a:lnTo>
                    <a:pt x="628" y="45"/>
                  </a:lnTo>
                  <a:lnTo>
                    <a:pt x="646" y="58"/>
                  </a:lnTo>
                  <a:lnTo>
                    <a:pt x="665" y="74"/>
                  </a:lnTo>
                  <a:lnTo>
                    <a:pt x="680" y="91"/>
                  </a:lnTo>
                  <a:lnTo>
                    <a:pt x="688" y="100"/>
                  </a:lnTo>
                  <a:lnTo>
                    <a:pt x="694" y="112"/>
                  </a:lnTo>
                  <a:lnTo>
                    <a:pt x="701" y="122"/>
                  </a:lnTo>
                  <a:lnTo>
                    <a:pt x="707" y="135"/>
                  </a:lnTo>
                  <a:lnTo>
                    <a:pt x="713" y="146"/>
                  </a:lnTo>
                  <a:lnTo>
                    <a:pt x="718" y="159"/>
                  </a:lnTo>
                  <a:lnTo>
                    <a:pt x="722" y="172"/>
                  </a:lnTo>
                  <a:lnTo>
                    <a:pt x="727" y="1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5" name="Freeform 21"/>
            <p:cNvSpPr>
              <a:spLocks/>
            </p:cNvSpPr>
            <p:nvPr/>
          </p:nvSpPr>
          <p:spPr bwMode="auto">
            <a:xfrm>
              <a:off x="2320" y="1997"/>
              <a:ext cx="139" cy="205"/>
            </a:xfrm>
            <a:custGeom>
              <a:avLst/>
              <a:gdLst>
                <a:gd name="T0" fmla="*/ 1 w 278"/>
                <a:gd name="T1" fmla="*/ 0 h 411"/>
                <a:gd name="T2" fmla="*/ 1 w 278"/>
                <a:gd name="T3" fmla="*/ 0 h 411"/>
                <a:gd name="T4" fmla="*/ 1 w 278"/>
                <a:gd name="T5" fmla="*/ 0 h 411"/>
                <a:gd name="T6" fmla="*/ 1 w 278"/>
                <a:gd name="T7" fmla="*/ 0 h 411"/>
                <a:gd name="T8" fmla="*/ 1 w 278"/>
                <a:gd name="T9" fmla="*/ 0 h 411"/>
                <a:gd name="T10" fmla="*/ 1 w 278"/>
                <a:gd name="T11" fmla="*/ 0 h 411"/>
                <a:gd name="T12" fmla="*/ 1 w 278"/>
                <a:gd name="T13" fmla="*/ 0 h 411"/>
                <a:gd name="T14" fmla="*/ 1 w 278"/>
                <a:gd name="T15" fmla="*/ 0 h 411"/>
                <a:gd name="T16" fmla="*/ 1 w 278"/>
                <a:gd name="T17" fmla="*/ 0 h 411"/>
                <a:gd name="T18" fmla="*/ 1 w 278"/>
                <a:gd name="T19" fmla="*/ 0 h 411"/>
                <a:gd name="T20" fmla="*/ 1 w 278"/>
                <a:gd name="T21" fmla="*/ 0 h 411"/>
                <a:gd name="T22" fmla="*/ 1 w 278"/>
                <a:gd name="T23" fmla="*/ 0 h 411"/>
                <a:gd name="T24" fmla="*/ 1 w 278"/>
                <a:gd name="T25" fmla="*/ 0 h 411"/>
                <a:gd name="T26" fmla="*/ 1 w 278"/>
                <a:gd name="T27" fmla="*/ 0 h 411"/>
                <a:gd name="T28" fmla="*/ 1 w 278"/>
                <a:gd name="T29" fmla="*/ 0 h 411"/>
                <a:gd name="T30" fmla="*/ 1 w 278"/>
                <a:gd name="T31" fmla="*/ 0 h 411"/>
                <a:gd name="T32" fmla="*/ 1 w 278"/>
                <a:gd name="T33" fmla="*/ 0 h 411"/>
                <a:gd name="T34" fmla="*/ 1 w 278"/>
                <a:gd name="T35" fmla="*/ 0 h 411"/>
                <a:gd name="T36" fmla="*/ 1 w 278"/>
                <a:gd name="T37" fmla="*/ 0 h 411"/>
                <a:gd name="T38" fmla="*/ 1 w 278"/>
                <a:gd name="T39" fmla="*/ 0 h 411"/>
                <a:gd name="T40" fmla="*/ 1 w 278"/>
                <a:gd name="T41" fmla="*/ 0 h 411"/>
                <a:gd name="T42" fmla="*/ 1 w 278"/>
                <a:gd name="T43" fmla="*/ 0 h 411"/>
                <a:gd name="T44" fmla="*/ 1 w 278"/>
                <a:gd name="T45" fmla="*/ 0 h 411"/>
                <a:gd name="T46" fmla="*/ 1 w 278"/>
                <a:gd name="T47" fmla="*/ 0 h 411"/>
                <a:gd name="T48" fmla="*/ 1 w 278"/>
                <a:gd name="T49" fmla="*/ 0 h 411"/>
                <a:gd name="T50" fmla="*/ 1 w 278"/>
                <a:gd name="T51" fmla="*/ 0 h 411"/>
                <a:gd name="T52" fmla="*/ 1 w 278"/>
                <a:gd name="T53" fmla="*/ 0 h 411"/>
                <a:gd name="T54" fmla="*/ 1 w 278"/>
                <a:gd name="T55" fmla="*/ 0 h 411"/>
                <a:gd name="T56" fmla="*/ 1 w 278"/>
                <a:gd name="T57" fmla="*/ 0 h 411"/>
                <a:gd name="T58" fmla="*/ 1 w 278"/>
                <a:gd name="T59" fmla="*/ 0 h 411"/>
                <a:gd name="T60" fmla="*/ 1 w 278"/>
                <a:gd name="T61" fmla="*/ 0 h 411"/>
                <a:gd name="T62" fmla="*/ 1 w 278"/>
                <a:gd name="T63" fmla="*/ 0 h 411"/>
                <a:gd name="T64" fmla="*/ 1 w 278"/>
                <a:gd name="T65" fmla="*/ 0 h 411"/>
                <a:gd name="T66" fmla="*/ 1 w 278"/>
                <a:gd name="T67" fmla="*/ 0 h 411"/>
                <a:gd name="T68" fmla="*/ 1 w 278"/>
                <a:gd name="T69" fmla="*/ 0 h 411"/>
                <a:gd name="T70" fmla="*/ 1 w 278"/>
                <a:gd name="T71" fmla="*/ 0 h 411"/>
                <a:gd name="T72" fmla="*/ 1 w 278"/>
                <a:gd name="T73" fmla="*/ 0 h 411"/>
                <a:gd name="T74" fmla="*/ 1 w 278"/>
                <a:gd name="T75" fmla="*/ 0 h 411"/>
                <a:gd name="T76" fmla="*/ 1 w 278"/>
                <a:gd name="T77" fmla="*/ 0 h 411"/>
                <a:gd name="T78" fmla="*/ 1 w 278"/>
                <a:gd name="T79" fmla="*/ 0 h 411"/>
                <a:gd name="T80" fmla="*/ 1 w 278"/>
                <a:gd name="T81" fmla="*/ 0 h 411"/>
                <a:gd name="T82" fmla="*/ 1 w 278"/>
                <a:gd name="T83" fmla="*/ 0 h 411"/>
                <a:gd name="T84" fmla="*/ 1 w 278"/>
                <a:gd name="T85" fmla="*/ 0 h 411"/>
                <a:gd name="T86" fmla="*/ 1 w 278"/>
                <a:gd name="T87" fmla="*/ 0 h 411"/>
                <a:gd name="T88" fmla="*/ 0 w 278"/>
                <a:gd name="T89" fmla="*/ 0 h 411"/>
                <a:gd name="T90" fmla="*/ 1 w 278"/>
                <a:gd name="T91" fmla="*/ 0 h 411"/>
                <a:gd name="T92" fmla="*/ 1 w 278"/>
                <a:gd name="T93" fmla="*/ 0 h 411"/>
                <a:gd name="T94" fmla="*/ 1 w 278"/>
                <a:gd name="T95" fmla="*/ 0 h 411"/>
                <a:gd name="T96" fmla="*/ 1 w 278"/>
                <a:gd name="T97" fmla="*/ 0 h 411"/>
                <a:gd name="T98" fmla="*/ 1 w 278"/>
                <a:gd name="T99" fmla="*/ 0 h 411"/>
                <a:gd name="T100" fmla="*/ 1 w 278"/>
                <a:gd name="T101" fmla="*/ 0 h 411"/>
                <a:gd name="T102" fmla="*/ 1 w 278"/>
                <a:gd name="T103" fmla="*/ 0 h 411"/>
                <a:gd name="T104" fmla="*/ 1 w 278"/>
                <a:gd name="T105" fmla="*/ 0 h 4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8"/>
                <a:gd name="T160" fmla="*/ 0 h 411"/>
                <a:gd name="T161" fmla="*/ 278 w 278"/>
                <a:gd name="T162" fmla="*/ 411 h 4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8" h="411">
                  <a:moveTo>
                    <a:pt x="87" y="58"/>
                  </a:moveTo>
                  <a:lnTo>
                    <a:pt x="99" y="60"/>
                  </a:lnTo>
                  <a:lnTo>
                    <a:pt x="111" y="65"/>
                  </a:lnTo>
                  <a:lnTo>
                    <a:pt x="122" y="70"/>
                  </a:lnTo>
                  <a:lnTo>
                    <a:pt x="135" y="77"/>
                  </a:lnTo>
                  <a:lnTo>
                    <a:pt x="149" y="84"/>
                  </a:lnTo>
                  <a:lnTo>
                    <a:pt x="165" y="91"/>
                  </a:lnTo>
                  <a:lnTo>
                    <a:pt x="182" y="96"/>
                  </a:lnTo>
                  <a:lnTo>
                    <a:pt x="203" y="100"/>
                  </a:lnTo>
                  <a:lnTo>
                    <a:pt x="227" y="124"/>
                  </a:lnTo>
                  <a:lnTo>
                    <a:pt x="247" y="153"/>
                  </a:lnTo>
                  <a:lnTo>
                    <a:pt x="262" y="186"/>
                  </a:lnTo>
                  <a:lnTo>
                    <a:pt x="272" y="219"/>
                  </a:lnTo>
                  <a:lnTo>
                    <a:pt x="277" y="254"/>
                  </a:lnTo>
                  <a:lnTo>
                    <a:pt x="278" y="288"/>
                  </a:lnTo>
                  <a:lnTo>
                    <a:pt x="274" y="323"/>
                  </a:lnTo>
                  <a:lnTo>
                    <a:pt x="265" y="355"/>
                  </a:lnTo>
                  <a:lnTo>
                    <a:pt x="259" y="370"/>
                  </a:lnTo>
                  <a:lnTo>
                    <a:pt x="252" y="385"/>
                  </a:lnTo>
                  <a:lnTo>
                    <a:pt x="244" y="399"/>
                  </a:lnTo>
                  <a:lnTo>
                    <a:pt x="236" y="411"/>
                  </a:lnTo>
                  <a:lnTo>
                    <a:pt x="240" y="379"/>
                  </a:lnTo>
                  <a:lnTo>
                    <a:pt x="244" y="341"/>
                  </a:lnTo>
                  <a:lnTo>
                    <a:pt x="245" y="302"/>
                  </a:lnTo>
                  <a:lnTo>
                    <a:pt x="245" y="260"/>
                  </a:lnTo>
                  <a:lnTo>
                    <a:pt x="240" y="221"/>
                  </a:lnTo>
                  <a:lnTo>
                    <a:pt x="229" y="184"/>
                  </a:lnTo>
                  <a:lnTo>
                    <a:pt x="212" y="153"/>
                  </a:lnTo>
                  <a:lnTo>
                    <a:pt x="187" y="129"/>
                  </a:lnTo>
                  <a:lnTo>
                    <a:pt x="174" y="121"/>
                  </a:lnTo>
                  <a:lnTo>
                    <a:pt x="161" y="114"/>
                  </a:lnTo>
                  <a:lnTo>
                    <a:pt x="149" y="107"/>
                  </a:lnTo>
                  <a:lnTo>
                    <a:pt x="137" y="101"/>
                  </a:lnTo>
                  <a:lnTo>
                    <a:pt x="126" y="97"/>
                  </a:lnTo>
                  <a:lnTo>
                    <a:pt x="114" y="92"/>
                  </a:lnTo>
                  <a:lnTo>
                    <a:pt x="103" y="88"/>
                  </a:lnTo>
                  <a:lnTo>
                    <a:pt x="92" y="84"/>
                  </a:lnTo>
                  <a:lnTo>
                    <a:pt x="78" y="77"/>
                  </a:lnTo>
                  <a:lnTo>
                    <a:pt x="64" y="67"/>
                  </a:lnTo>
                  <a:lnTo>
                    <a:pt x="49" y="55"/>
                  </a:lnTo>
                  <a:lnTo>
                    <a:pt x="32" y="42"/>
                  </a:lnTo>
                  <a:lnTo>
                    <a:pt x="20" y="29"/>
                  </a:lnTo>
                  <a:lnTo>
                    <a:pt x="8" y="16"/>
                  </a:lnTo>
                  <a:lnTo>
                    <a:pt x="1" y="7"/>
                  </a:lnTo>
                  <a:lnTo>
                    <a:pt x="0" y="0"/>
                  </a:lnTo>
                  <a:lnTo>
                    <a:pt x="4" y="0"/>
                  </a:lnTo>
                  <a:lnTo>
                    <a:pt x="12" y="2"/>
                  </a:lnTo>
                  <a:lnTo>
                    <a:pt x="23" y="8"/>
                  </a:lnTo>
                  <a:lnTo>
                    <a:pt x="37" y="16"/>
                  </a:lnTo>
                  <a:lnTo>
                    <a:pt x="52" y="27"/>
                  </a:lnTo>
                  <a:lnTo>
                    <a:pt x="66" y="37"/>
                  </a:lnTo>
                  <a:lnTo>
                    <a:pt x="77" y="47"/>
                  </a:lnTo>
                  <a:lnTo>
                    <a:pt x="87"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6" name="Freeform 22"/>
            <p:cNvSpPr>
              <a:spLocks/>
            </p:cNvSpPr>
            <p:nvPr/>
          </p:nvSpPr>
          <p:spPr bwMode="auto">
            <a:xfrm>
              <a:off x="2138" y="2127"/>
              <a:ext cx="318" cy="383"/>
            </a:xfrm>
            <a:custGeom>
              <a:avLst/>
              <a:gdLst>
                <a:gd name="T0" fmla="*/ 1 w 636"/>
                <a:gd name="T1" fmla="*/ 0 h 768"/>
                <a:gd name="T2" fmla="*/ 1 w 636"/>
                <a:gd name="T3" fmla="*/ 0 h 768"/>
                <a:gd name="T4" fmla="*/ 1 w 636"/>
                <a:gd name="T5" fmla="*/ 0 h 768"/>
                <a:gd name="T6" fmla="*/ 1 w 636"/>
                <a:gd name="T7" fmla="*/ 0 h 768"/>
                <a:gd name="T8" fmla="*/ 1 w 636"/>
                <a:gd name="T9" fmla="*/ 0 h 768"/>
                <a:gd name="T10" fmla="*/ 1 w 636"/>
                <a:gd name="T11" fmla="*/ 0 h 768"/>
                <a:gd name="T12" fmla="*/ 1 w 636"/>
                <a:gd name="T13" fmla="*/ 0 h 768"/>
                <a:gd name="T14" fmla="*/ 1 w 636"/>
                <a:gd name="T15" fmla="*/ 0 h 768"/>
                <a:gd name="T16" fmla="*/ 1 w 636"/>
                <a:gd name="T17" fmla="*/ 0 h 768"/>
                <a:gd name="T18" fmla="*/ 1 w 636"/>
                <a:gd name="T19" fmla="*/ 0 h 768"/>
                <a:gd name="T20" fmla="*/ 1 w 636"/>
                <a:gd name="T21" fmla="*/ 0 h 768"/>
                <a:gd name="T22" fmla="*/ 1 w 636"/>
                <a:gd name="T23" fmla="*/ 0 h 768"/>
                <a:gd name="T24" fmla="*/ 1 w 636"/>
                <a:gd name="T25" fmla="*/ 0 h 768"/>
                <a:gd name="T26" fmla="*/ 1 w 636"/>
                <a:gd name="T27" fmla="*/ 0 h 768"/>
                <a:gd name="T28" fmla="*/ 1 w 636"/>
                <a:gd name="T29" fmla="*/ 0 h 768"/>
                <a:gd name="T30" fmla="*/ 1 w 636"/>
                <a:gd name="T31" fmla="*/ 0 h 768"/>
                <a:gd name="T32" fmla="*/ 1 w 636"/>
                <a:gd name="T33" fmla="*/ 0 h 768"/>
                <a:gd name="T34" fmla="*/ 1 w 636"/>
                <a:gd name="T35" fmla="*/ 0 h 768"/>
                <a:gd name="T36" fmla="*/ 1 w 636"/>
                <a:gd name="T37" fmla="*/ 0 h 768"/>
                <a:gd name="T38" fmla="*/ 1 w 636"/>
                <a:gd name="T39" fmla="*/ 0 h 768"/>
                <a:gd name="T40" fmla="*/ 1 w 636"/>
                <a:gd name="T41" fmla="*/ 0 h 768"/>
                <a:gd name="T42" fmla="*/ 1 w 636"/>
                <a:gd name="T43" fmla="*/ 0 h 768"/>
                <a:gd name="T44" fmla="*/ 1 w 636"/>
                <a:gd name="T45" fmla="*/ 0 h 768"/>
                <a:gd name="T46" fmla="*/ 1 w 636"/>
                <a:gd name="T47" fmla="*/ 0 h 768"/>
                <a:gd name="T48" fmla="*/ 1 w 636"/>
                <a:gd name="T49" fmla="*/ 0 h 768"/>
                <a:gd name="T50" fmla="*/ 1 w 636"/>
                <a:gd name="T51" fmla="*/ 0 h 768"/>
                <a:gd name="T52" fmla="*/ 1 w 636"/>
                <a:gd name="T53" fmla="*/ 0 h 768"/>
                <a:gd name="T54" fmla="*/ 1 w 636"/>
                <a:gd name="T55" fmla="*/ 0 h 768"/>
                <a:gd name="T56" fmla="*/ 1 w 636"/>
                <a:gd name="T57" fmla="*/ 0 h 768"/>
                <a:gd name="T58" fmla="*/ 1 w 636"/>
                <a:gd name="T59" fmla="*/ 0 h 768"/>
                <a:gd name="T60" fmla="*/ 1 w 636"/>
                <a:gd name="T61" fmla="*/ 0 h 768"/>
                <a:gd name="T62" fmla="*/ 1 w 636"/>
                <a:gd name="T63" fmla="*/ 0 h 768"/>
                <a:gd name="T64" fmla="*/ 1 w 636"/>
                <a:gd name="T65" fmla="*/ 0 h 768"/>
                <a:gd name="T66" fmla="*/ 1 w 636"/>
                <a:gd name="T67" fmla="*/ 0 h 768"/>
                <a:gd name="T68" fmla="*/ 1 w 636"/>
                <a:gd name="T69" fmla="*/ 0 h 768"/>
                <a:gd name="T70" fmla="*/ 1 w 636"/>
                <a:gd name="T71" fmla="*/ 0 h 768"/>
                <a:gd name="T72" fmla="*/ 1 w 636"/>
                <a:gd name="T73" fmla="*/ 0 h 768"/>
                <a:gd name="T74" fmla="*/ 1 w 636"/>
                <a:gd name="T75" fmla="*/ 0 h 768"/>
                <a:gd name="T76" fmla="*/ 1 w 636"/>
                <a:gd name="T77" fmla="*/ 0 h 768"/>
                <a:gd name="T78" fmla="*/ 1 w 636"/>
                <a:gd name="T79" fmla="*/ 0 h 768"/>
                <a:gd name="T80" fmla="*/ 1 w 636"/>
                <a:gd name="T81" fmla="*/ 0 h 768"/>
                <a:gd name="T82" fmla="*/ 1 w 636"/>
                <a:gd name="T83" fmla="*/ 0 h 768"/>
                <a:gd name="T84" fmla="*/ 1 w 636"/>
                <a:gd name="T85" fmla="*/ 0 h 768"/>
                <a:gd name="T86" fmla="*/ 1 w 636"/>
                <a:gd name="T87" fmla="*/ 0 h 768"/>
                <a:gd name="T88" fmla="*/ 1 w 636"/>
                <a:gd name="T89" fmla="*/ 0 h 768"/>
                <a:gd name="T90" fmla="*/ 1 w 636"/>
                <a:gd name="T91" fmla="*/ 0 h 768"/>
                <a:gd name="T92" fmla="*/ 1 w 636"/>
                <a:gd name="T93" fmla="*/ 0 h 768"/>
                <a:gd name="T94" fmla="*/ 1 w 636"/>
                <a:gd name="T95" fmla="*/ 0 h 768"/>
                <a:gd name="T96" fmla="*/ 1 w 636"/>
                <a:gd name="T97" fmla="*/ 0 h 768"/>
                <a:gd name="T98" fmla="*/ 1 w 636"/>
                <a:gd name="T99" fmla="*/ 0 h 768"/>
                <a:gd name="T100" fmla="*/ 1 w 636"/>
                <a:gd name="T101" fmla="*/ 0 h 768"/>
                <a:gd name="T102" fmla="*/ 1 w 636"/>
                <a:gd name="T103" fmla="*/ 0 h 768"/>
                <a:gd name="T104" fmla="*/ 1 w 636"/>
                <a:gd name="T105" fmla="*/ 0 h 768"/>
                <a:gd name="T106" fmla="*/ 1 w 636"/>
                <a:gd name="T107" fmla="*/ 0 h 768"/>
                <a:gd name="T108" fmla="*/ 1 w 636"/>
                <a:gd name="T109" fmla="*/ 0 h 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768"/>
                <a:gd name="T167" fmla="*/ 636 w 636"/>
                <a:gd name="T168" fmla="*/ 768 h 7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768">
                  <a:moveTo>
                    <a:pt x="589" y="102"/>
                  </a:moveTo>
                  <a:lnTo>
                    <a:pt x="593" y="127"/>
                  </a:lnTo>
                  <a:lnTo>
                    <a:pt x="593" y="151"/>
                  </a:lnTo>
                  <a:lnTo>
                    <a:pt x="589" y="176"/>
                  </a:lnTo>
                  <a:lnTo>
                    <a:pt x="581" y="199"/>
                  </a:lnTo>
                  <a:lnTo>
                    <a:pt x="570" y="222"/>
                  </a:lnTo>
                  <a:lnTo>
                    <a:pt x="558" y="245"/>
                  </a:lnTo>
                  <a:lnTo>
                    <a:pt x="545" y="267"/>
                  </a:lnTo>
                  <a:lnTo>
                    <a:pt x="531" y="287"/>
                  </a:lnTo>
                  <a:lnTo>
                    <a:pt x="528" y="324"/>
                  </a:lnTo>
                  <a:lnTo>
                    <a:pt x="530" y="362"/>
                  </a:lnTo>
                  <a:lnTo>
                    <a:pt x="533" y="399"/>
                  </a:lnTo>
                  <a:lnTo>
                    <a:pt x="532" y="437"/>
                  </a:lnTo>
                  <a:lnTo>
                    <a:pt x="537" y="434"/>
                  </a:lnTo>
                  <a:lnTo>
                    <a:pt x="542" y="431"/>
                  </a:lnTo>
                  <a:lnTo>
                    <a:pt x="547" y="430"/>
                  </a:lnTo>
                  <a:lnTo>
                    <a:pt x="552" y="430"/>
                  </a:lnTo>
                  <a:lnTo>
                    <a:pt x="558" y="431"/>
                  </a:lnTo>
                  <a:lnTo>
                    <a:pt x="562" y="433"/>
                  </a:lnTo>
                  <a:lnTo>
                    <a:pt x="567" y="435"/>
                  </a:lnTo>
                  <a:lnTo>
                    <a:pt x="570" y="438"/>
                  </a:lnTo>
                  <a:lnTo>
                    <a:pt x="575" y="452"/>
                  </a:lnTo>
                  <a:lnTo>
                    <a:pt x="577" y="465"/>
                  </a:lnTo>
                  <a:lnTo>
                    <a:pt x="577" y="479"/>
                  </a:lnTo>
                  <a:lnTo>
                    <a:pt x="576" y="491"/>
                  </a:lnTo>
                  <a:lnTo>
                    <a:pt x="580" y="487"/>
                  </a:lnTo>
                  <a:lnTo>
                    <a:pt x="584" y="481"/>
                  </a:lnTo>
                  <a:lnTo>
                    <a:pt x="588" y="476"/>
                  </a:lnTo>
                  <a:lnTo>
                    <a:pt x="592" y="472"/>
                  </a:lnTo>
                  <a:lnTo>
                    <a:pt x="597" y="468"/>
                  </a:lnTo>
                  <a:lnTo>
                    <a:pt x="603" y="465"/>
                  </a:lnTo>
                  <a:lnTo>
                    <a:pt x="608" y="462"/>
                  </a:lnTo>
                  <a:lnTo>
                    <a:pt x="615" y="461"/>
                  </a:lnTo>
                  <a:lnTo>
                    <a:pt x="627" y="472"/>
                  </a:lnTo>
                  <a:lnTo>
                    <a:pt x="629" y="487"/>
                  </a:lnTo>
                  <a:lnTo>
                    <a:pt x="629" y="504"/>
                  </a:lnTo>
                  <a:lnTo>
                    <a:pt x="631" y="522"/>
                  </a:lnTo>
                  <a:lnTo>
                    <a:pt x="634" y="552"/>
                  </a:lnTo>
                  <a:lnTo>
                    <a:pt x="636" y="579"/>
                  </a:lnTo>
                  <a:lnTo>
                    <a:pt x="634" y="601"/>
                  </a:lnTo>
                  <a:lnTo>
                    <a:pt x="624" y="615"/>
                  </a:lnTo>
                  <a:lnTo>
                    <a:pt x="609" y="600"/>
                  </a:lnTo>
                  <a:lnTo>
                    <a:pt x="607" y="580"/>
                  </a:lnTo>
                  <a:lnTo>
                    <a:pt x="608" y="559"/>
                  </a:lnTo>
                  <a:lnTo>
                    <a:pt x="604" y="539"/>
                  </a:lnTo>
                  <a:lnTo>
                    <a:pt x="591" y="549"/>
                  </a:lnTo>
                  <a:lnTo>
                    <a:pt x="577" y="558"/>
                  </a:lnTo>
                  <a:lnTo>
                    <a:pt x="563" y="568"/>
                  </a:lnTo>
                  <a:lnTo>
                    <a:pt x="550" y="578"/>
                  </a:lnTo>
                  <a:lnTo>
                    <a:pt x="536" y="587"/>
                  </a:lnTo>
                  <a:lnTo>
                    <a:pt x="521" y="596"/>
                  </a:lnTo>
                  <a:lnTo>
                    <a:pt x="506" y="605"/>
                  </a:lnTo>
                  <a:lnTo>
                    <a:pt x="490" y="613"/>
                  </a:lnTo>
                  <a:lnTo>
                    <a:pt x="475" y="621"/>
                  </a:lnTo>
                  <a:lnTo>
                    <a:pt x="459" y="630"/>
                  </a:lnTo>
                  <a:lnTo>
                    <a:pt x="442" y="636"/>
                  </a:lnTo>
                  <a:lnTo>
                    <a:pt x="426" y="643"/>
                  </a:lnTo>
                  <a:lnTo>
                    <a:pt x="409" y="649"/>
                  </a:lnTo>
                  <a:lnTo>
                    <a:pt x="393" y="655"/>
                  </a:lnTo>
                  <a:lnTo>
                    <a:pt x="376" y="659"/>
                  </a:lnTo>
                  <a:lnTo>
                    <a:pt x="358" y="664"/>
                  </a:lnTo>
                  <a:lnTo>
                    <a:pt x="350" y="668"/>
                  </a:lnTo>
                  <a:lnTo>
                    <a:pt x="343" y="672"/>
                  </a:lnTo>
                  <a:lnTo>
                    <a:pt x="335" y="677"/>
                  </a:lnTo>
                  <a:lnTo>
                    <a:pt x="330" y="681"/>
                  </a:lnTo>
                  <a:lnTo>
                    <a:pt x="323" y="686"/>
                  </a:lnTo>
                  <a:lnTo>
                    <a:pt x="317" y="692"/>
                  </a:lnTo>
                  <a:lnTo>
                    <a:pt x="312" y="699"/>
                  </a:lnTo>
                  <a:lnTo>
                    <a:pt x="308" y="704"/>
                  </a:lnTo>
                  <a:lnTo>
                    <a:pt x="307" y="719"/>
                  </a:lnTo>
                  <a:lnTo>
                    <a:pt x="307" y="734"/>
                  </a:lnTo>
                  <a:lnTo>
                    <a:pt x="305" y="748"/>
                  </a:lnTo>
                  <a:lnTo>
                    <a:pt x="303" y="763"/>
                  </a:lnTo>
                  <a:lnTo>
                    <a:pt x="296" y="763"/>
                  </a:lnTo>
                  <a:lnTo>
                    <a:pt x="288" y="765"/>
                  </a:lnTo>
                  <a:lnTo>
                    <a:pt x="280" y="768"/>
                  </a:lnTo>
                  <a:lnTo>
                    <a:pt x="274" y="765"/>
                  </a:lnTo>
                  <a:lnTo>
                    <a:pt x="274" y="751"/>
                  </a:lnTo>
                  <a:lnTo>
                    <a:pt x="273" y="733"/>
                  </a:lnTo>
                  <a:lnTo>
                    <a:pt x="273" y="716"/>
                  </a:lnTo>
                  <a:lnTo>
                    <a:pt x="274" y="699"/>
                  </a:lnTo>
                  <a:lnTo>
                    <a:pt x="278" y="683"/>
                  </a:lnTo>
                  <a:lnTo>
                    <a:pt x="284" y="668"/>
                  </a:lnTo>
                  <a:lnTo>
                    <a:pt x="294" y="655"/>
                  </a:lnTo>
                  <a:lnTo>
                    <a:pt x="308" y="646"/>
                  </a:lnTo>
                  <a:lnTo>
                    <a:pt x="324" y="640"/>
                  </a:lnTo>
                  <a:lnTo>
                    <a:pt x="340" y="633"/>
                  </a:lnTo>
                  <a:lnTo>
                    <a:pt x="356" y="627"/>
                  </a:lnTo>
                  <a:lnTo>
                    <a:pt x="372" y="621"/>
                  </a:lnTo>
                  <a:lnTo>
                    <a:pt x="388" y="615"/>
                  </a:lnTo>
                  <a:lnTo>
                    <a:pt x="404" y="609"/>
                  </a:lnTo>
                  <a:lnTo>
                    <a:pt x="419" y="602"/>
                  </a:lnTo>
                  <a:lnTo>
                    <a:pt x="436" y="595"/>
                  </a:lnTo>
                  <a:lnTo>
                    <a:pt x="452" y="588"/>
                  </a:lnTo>
                  <a:lnTo>
                    <a:pt x="467" y="580"/>
                  </a:lnTo>
                  <a:lnTo>
                    <a:pt x="482" y="573"/>
                  </a:lnTo>
                  <a:lnTo>
                    <a:pt x="497" y="564"/>
                  </a:lnTo>
                  <a:lnTo>
                    <a:pt x="510" y="556"/>
                  </a:lnTo>
                  <a:lnTo>
                    <a:pt x="524" y="545"/>
                  </a:lnTo>
                  <a:lnTo>
                    <a:pt x="538" y="535"/>
                  </a:lnTo>
                  <a:lnTo>
                    <a:pt x="551" y="525"/>
                  </a:lnTo>
                  <a:lnTo>
                    <a:pt x="544" y="513"/>
                  </a:lnTo>
                  <a:lnTo>
                    <a:pt x="542" y="500"/>
                  </a:lnTo>
                  <a:lnTo>
                    <a:pt x="539" y="487"/>
                  </a:lnTo>
                  <a:lnTo>
                    <a:pt x="537" y="473"/>
                  </a:lnTo>
                  <a:lnTo>
                    <a:pt x="522" y="484"/>
                  </a:lnTo>
                  <a:lnTo>
                    <a:pt x="506" y="497"/>
                  </a:lnTo>
                  <a:lnTo>
                    <a:pt x="490" y="510"/>
                  </a:lnTo>
                  <a:lnTo>
                    <a:pt x="474" y="522"/>
                  </a:lnTo>
                  <a:lnTo>
                    <a:pt x="456" y="535"/>
                  </a:lnTo>
                  <a:lnTo>
                    <a:pt x="439" y="547"/>
                  </a:lnTo>
                  <a:lnTo>
                    <a:pt x="422" y="559"/>
                  </a:lnTo>
                  <a:lnTo>
                    <a:pt x="403" y="570"/>
                  </a:lnTo>
                  <a:lnTo>
                    <a:pt x="385" y="581"/>
                  </a:lnTo>
                  <a:lnTo>
                    <a:pt x="365" y="592"/>
                  </a:lnTo>
                  <a:lnTo>
                    <a:pt x="346" y="601"/>
                  </a:lnTo>
                  <a:lnTo>
                    <a:pt x="325" y="610"/>
                  </a:lnTo>
                  <a:lnTo>
                    <a:pt x="304" y="617"/>
                  </a:lnTo>
                  <a:lnTo>
                    <a:pt x="282" y="624"/>
                  </a:lnTo>
                  <a:lnTo>
                    <a:pt x="259" y="630"/>
                  </a:lnTo>
                  <a:lnTo>
                    <a:pt x="235" y="633"/>
                  </a:lnTo>
                  <a:lnTo>
                    <a:pt x="216" y="635"/>
                  </a:lnTo>
                  <a:lnTo>
                    <a:pt x="198" y="636"/>
                  </a:lnTo>
                  <a:lnTo>
                    <a:pt x="183" y="636"/>
                  </a:lnTo>
                  <a:lnTo>
                    <a:pt x="170" y="638"/>
                  </a:lnTo>
                  <a:lnTo>
                    <a:pt x="156" y="638"/>
                  </a:lnTo>
                  <a:lnTo>
                    <a:pt x="144" y="636"/>
                  </a:lnTo>
                  <a:lnTo>
                    <a:pt x="133" y="635"/>
                  </a:lnTo>
                  <a:lnTo>
                    <a:pt x="122" y="634"/>
                  </a:lnTo>
                  <a:lnTo>
                    <a:pt x="112" y="632"/>
                  </a:lnTo>
                  <a:lnTo>
                    <a:pt x="102" y="630"/>
                  </a:lnTo>
                  <a:lnTo>
                    <a:pt x="91" y="626"/>
                  </a:lnTo>
                  <a:lnTo>
                    <a:pt x="80" y="624"/>
                  </a:lnTo>
                  <a:lnTo>
                    <a:pt x="69" y="620"/>
                  </a:lnTo>
                  <a:lnTo>
                    <a:pt x="57" y="616"/>
                  </a:lnTo>
                  <a:lnTo>
                    <a:pt x="44" y="612"/>
                  </a:lnTo>
                  <a:lnTo>
                    <a:pt x="30" y="608"/>
                  </a:lnTo>
                  <a:lnTo>
                    <a:pt x="19" y="601"/>
                  </a:lnTo>
                  <a:lnTo>
                    <a:pt x="8" y="594"/>
                  </a:lnTo>
                  <a:lnTo>
                    <a:pt x="2" y="585"/>
                  </a:lnTo>
                  <a:lnTo>
                    <a:pt x="0" y="574"/>
                  </a:lnTo>
                  <a:lnTo>
                    <a:pt x="16" y="581"/>
                  </a:lnTo>
                  <a:lnTo>
                    <a:pt x="33" y="587"/>
                  </a:lnTo>
                  <a:lnTo>
                    <a:pt x="49" y="593"/>
                  </a:lnTo>
                  <a:lnTo>
                    <a:pt x="66" y="596"/>
                  </a:lnTo>
                  <a:lnTo>
                    <a:pt x="82" y="600"/>
                  </a:lnTo>
                  <a:lnTo>
                    <a:pt x="98" y="603"/>
                  </a:lnTo>
                  <a:lnTo>
                    <a:pt x="114" y="605"/>
                  </a:lnTo>
                  <a:lnTo>
                    <a:pt x="129" y="608"/>
                  </a:lnTo>
                  <a:lnTo>
                    <a:pt x="143" y="609"/>
                  </a:lnTo>
                  <a:lnTo>
                    <a:pt x="156" y="610"/>
                  </a:lnTo>
                  <a:lnTo>
                    <a:pt x="167" y="610"/>
                  </a:lnTo>
                  <a:lnTo>
                    <a:pt x="178" y="611"/>
                  </a:lnTo>
                  <a:lnTo>
                    <a:pt x="185" y="611"/>
                  </a:lnTo>
                  <a:lnTo>
                    <a:pt x="191" y="611"/>
                  </a:lnTo>
                  <a:lnTo>
                    <a:pt x="195" y="611"/>
                  </a:lnTo>
                  <a:lnTo>
                    <a:pt x="196" y="611"/>
                  </a:lnTo>
                  <a:lnTo>
                    <a:pt x="215" y="608"/>
                  </a:lnTo>
                  <a:lnTo>
                    <a:pt x="233" y="604"/>
                  </a:lnTo>
                  <a:lnTo>
                    <a:pt x="251" y="598"/>
                  </a:lnTo>
                  <a:lnTo>
                    <a:pt x="271" y="594"/>
                  </a:lnTo>
                  <a:lnTo>
                    <a:pt x="291" y="587"/>
                  </a:lnTo>
                  <a:lnTo>
                    <a:pt x="310" y="580"/>
                  </a:lnTo>
                  <a:lnTo>
                    <a:pt x="330" y="572"/>
                  </a:lnTo>
                  <a:lnTo>
                    <a:pt x="348" y="564"/>
                  </a:lnTo>
                  <a:lnTo>
                    <a:pt x="368" y="555"/>
                  </a:lnTo>
                  <a:lnTo>
                    <a:pt x="386" y="545"/>
                  </a:lnTo>
                  <a:lnTo>
                    <a:pt x="404" y="535"/>
                  </a:lnTo>
                  <a:lnTo>
                    <a:pt x="422" y="525"/>
                  </a:lnTo>
                  <a:lnTo>
                    <a:pt x="438" y="514"/>
                  </a:lnTo>
                  <a:lnTo>
                    <a:pt x="454" y="503"/>
                  </a:lnTo>
                  <a:lnTo>
                    <a:pt x="469" y="491"/>
                  </a:lnTo>
                  <a:lnTo>
                    <a:pt x="483" y="479"/>
                  </a:lnTo>
                  <a:lnTo>
                    <a:pt x="497" y="423"/>
                  </a:lnTo>
                  <a:lnTo>
                    <a:pt x="501" y="371"/>
                  </a:lnTo>
                  <a:lnTo>
                    <a:pt x="499" y="320"/>
                  </a:lnTo>
                  <a:lnTo>
                    <a:pt x="493" y="264"/>
                  </a:lnTo>
                  <a:lnTo>
                    <a:pt x="501" y="250"/>
                  </a:lnTo>
                  <a:lnTo>
                    <a:pt x="510" y="238"/>
                  </a:lnTo>
                  <a:lnTo>
                    <a:pt x="522" y="225"/>
                  </a:lnTo>
                  <a:lnTo>
                    <a:pt x="533" y="214"/>
                  </a:lnTo>
                  <a:lnTo>
                    <a:pt x="544" y="201"/>
                  </a:lnTo>
                  <a:lnTo>
                    <a:pt x="553" y="187"/>
                  </a:lnTo>
                  <a:lnTo>
                    <a:pt x="560" y="172"/>
                  </a:lnTo>
                  <a:lnTo>
                    <a:pt x="563" y="154"/>
                  </a:lnTo>
                  <a:lnTo>
                    <a:pt x="563" y="141"/>
                  </a:lnTo>
                  <a:lnTo>
                    <a:pt x="560" y="124"/>
                  </a:lnTo>
                  <a:lnTo>
                    <a:pt x="554" y="104"/>
                  </a:lnTo>
                  <a:lnTo>
                    <a:pt x="546" y="85"/>
                  </a:lnTo>
                  <a:lnTo>
                    <a:pt x="535" y="66"/>
                  </a:lnTo>
                  <a:lnTo>
                    <a:pt x="521" y="51"/>
                  </a:lnTo>
                  <a:lnTo>
                    <a:pt x="506" y="43"/>
                  </a:lnTo>
                  <a:lnTo>
                    <a:pt x="487" y="41"/>
                  </a:lnTo>
                  <a:lnTo>
                    <a:pt x="477" y="49"/>
                  </a:lnTo>
                  <a:lnTo>
                    <a:pt x="468" y="58"/>
                  </a:lnTo>
                  <a:lnTo>
                    <a:pt x="461" y="66"/>
                  </a:lnTo>
                  <a:lnTo>
                    <a:pt x="455" y="74"/>
                  </a:lnTo>
                  <a:lnTo>
                    <a:pt x="451" y="81"/>
                  </a:lnTo>
                  <a:lnTo>
                    <a:pt x="447" y="87"/>
                  </a:lnTo>
                  <a:lnTo>
                    <a:pt x="445" y="89"/>
                  </a:lnTo>
                  <a:lnTo>
                    <a:pt x="442" y="90"/>
                  </a:lnTo>
                  <a:lnTo>
                    <a:pt x="441" y="71"/>
                  </a:lnTo>
                  <a:lnTo>
                    <a:pt x="446" y="52"/>
                  </a:lnTo>
                  <a:lnTo>
                    <a:pt x="455" y="35"/>
                  </a:lnTo>
                  <a:lnTo>
                    <a:pt x="466" y="18"/>
                  </a:lnTo>
                  <a:lnTo>
                    <a:pt x="470" y="14"/>
                  </a:lnTo>
                  <a:lnTo>
                    <a:pt x="475" y="12"/>
                  </a:lnTo>
                  <a:lnTo>
                    <a:pt x="480" y="9"/>
                  </a:lnTo>
                  <a:lnTo>
                    <a:pt x="485" y="6"/>
                  </a:lnTo>
                  <a:lnTo>
                    <a:pt x="491" y="4"/>
                  </a:lnTo>
                  <a:lnTo>
                    <a:pt x="495" y="2"/>
                  </a:lnTo>
                  <a:lnTo>
                    <a:pt x="501" y="0"/>
                  </a:lnTo>
                  <a:lnTo>
                    <a:pt x="506" y="0"/>
                  </a:lnTo>
                  <a:lnTo>
                    <a:pt x="522" y="9"/>
                  </a:lnTo>
                  <a:lnTo>
                    <a:pt x="536" y="18"/>
                  </a:lnTo>
                  <a:lnTo>
                    <a:pt x="548" y="29"/>
                  </a:lnTo>
                  <a:lnTo>
                    <a:pt x="559" y="42"/>
                  </a:lnTo>
                  <a:lnTo>
                    <a:pt x="568" y="56"/>
                  </a:lnTo>
                  <a:lnTo>
                    <a:pt x="576" y="71"/>
                  </a:lnTo>
                  <a:lnTo>
                    <a:pt x="583" y="86"/>
                  </a:lnTo>
                  <a:lnTo>
                    <a:pt x="589"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7" name="Freeform 23"/>
            <p:cNvSpPr>
              <a:spLocks/>
            </p:cNvSpPr>
            <p:nvPr/>
          </p:nvSpPr>
          <p:spPr bwMode="auto">
            <a:xfrm>
              <a:off x="2188" y="2107"/>
              <a:ext cx="73" cy="69"/>
            </a:xfrm>
            <a:custGeom>
              <a:avLst/>
              <a:gdLst>
                <a:gd name="T0" fmla="*/ 0 w 147"/>
                <a:gd name="T1" fmla="*/ 1 h 137"/>
                <a:gd name="T2" fmla="*/ 0 w 147"/>
                <a:gd name="T3" fmla="*/ 1 h 137"/>
                <a:gd name="T4" fmla="*/ 0 w 147"/>
                <a:gd name="T5" fmla="*/ 1 h 137"/>
                <a:gd name="T6" fmla="*/ 0 w 147"/>
                <a:gd name="T7" fmla="*/ 1 h 137"/>
                <a:gd name="T8" fmla="*/ 0 w 147"/>
                <a:gd name="T9" fmla="*/ 1 h 137"/>
                <a:gd name="T10" fmla="*/ 0 w 147"/>
                <a:gd name="T11" fmla="*/ 1 h 137"/>
                <a:gd name="T12" fmla="*/ 0 w 147"/>
                <a:gd name="T13" fmla="*/ 1 h 137"/>
                <a:gd name="T14" fmla="*/ 0 w 147"/>
                <a:gd name="T15" fmla="*/ 1 h 137"/>
                <a:gd name="T16" fmla="*/ 0 w 147"/>
                <a:gd name="T17" fmla="*/ 1 h 137"/>
                <a:gd name="T18" fmla="*/ 0 w 147"/>
                <a:gd name="T19" fmla="*/ 1 h 137"/>
                <a:gd name="T20" fmla="*/ 0 w 147"/>
                <a:gd name="T21" fmla="*/ 1 h 137"/>
                <a:gd name="T22" fmla="*/ 0 w 147"/>
                <a:gd name="T23" fmla="*/ 1 h 137"/>
                <a:gd name="T24" fmla="*/ 0 w 147"/>
                <a:gd name="T25" fmla="*/ 1 h 137"/>
                <a:gd name="T26" fmla="*/ 0 w 147"/>
                <a:gd name="T27" fmla="*/ 1 h 137"/>
                <a:gd name="T28" fmla="*/ 0 w 147"/>
                <a:gd name="T29" fmla="*/ 1 h 137"/>
                <a:gd name="T30" fmla="*/ 0 w 147"/>
                <a:gd name="T31" fmla="*/ 1 h 137"/>
                <a:gd name="T32" fmla="*/ 0 w 147"/>
                <a:gd name="T33" fmla="*/ 1 h 137"/>
                <a:gd name="T34" fmla="*/ 0 w 147"/>
                <a:gd name="T35" fmla="*/ 1 h 137"/>
                <a:gd name="T36" fmla="*/ 0 w 147"/>
                <a:gd name="T37" fmla="*/ 1 h 137"/>
                <a:gd name="T38" fmla="*/ 0 w 147"/>
                <a:gd name="T39" fmla="*/ 1 h 137"/>
                <a:gd name="T40" fmla="*/ 0 w 147"/>
                <a:gd name="T41" fmla="*/ 1 h 137"/>
                <a:gd name="T42" fmla="*/ 0 w 147"/>
                <a:gd name="T43" fmla="*/ 1 h 137"/>
                <a:gd name="T44" fmla="*/ 0 w 147"/>
                <a:gd name="T45" fmla="*/ 0 h 137"/>
                <a:gd name="T46" fmla="*/ 0 w 147"/>
                <a:gd name="T47" fmla="*/ 1 h 137"/>
                <a:gd name="T48" fmla="*/ 0 w 147"/>
                <a:gd name="T49" fmla="*/ 1 h 137"/>
                <a:gd name="T50" fmla="*/ 0 w 147"/>
                <a:gd name="T51" fmla="*/ 1 h 137"/>
                <a:gd name="T52" fmla="*/ 0 w 147"/>
                <a:gd name="T53" fmla="*/ 1 h 137"/>
                <a:gd name="T54" fmla="*/ 0 w 147"/>
                <a:gd name="T55" fmla="*/ 1 h 137"/>
                <a:gd name="T56" fmla="*/ 0 w 147"/>
                <a:gd name="T57" fmla="*/ 1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7"/>
                <a:gd name="T88" fmla="*/ 0 h 137"/>
                <a:gd name="T89" fmla="*/ 147 w 147"/>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7" h="137">
                  <a:moveTo>
                    <a:pt x="147" y="119"/>
                  </a:moveTo>
                  <a:lnTo>
                    <a:pt x="143" y="117"/>
                  </a:lnTo>
                  <a:lnTo>
                    <a:pt x="137" y="109"/>
                  </a:lnTo>
                  <a:lnTo>
                    <a:pt x="127" y="96"/>
                  </a:lnTo>
                  <a:lnTo>
                    <a:pt x="116" y="81"/>
                  </a:lnTo>
                  <a:lnTo>
                    <a:pt x="102" y="66"/>
                  </a:lnTo>
                  <a:lnTo>
                    <a:pt x="88" y="53"/>
                  </a:lnTo>
                  <a:lnTo>
                    <a:pt x="73" y="45"/>
                  </a:lnTo>
                  <a:lnTo>
                    <a:pt x="60" y="44"/>
                  </a:lnTo>
                  <a:lnTo>
                    <a:pt x="49" y="57"/>
                  </a:lnTo>
                  <a:lnTo>
                    <a:pt x="38" y="72"/>
                  </a:lnTo>
                  <a:lnTo>
                    <a:pt x="29" y="88"/>
                  </a:lnTo>
                  <a:lnTo>
                    <a:pt x="21" y="104"/>
                  </a:lnTo>
                  <a:lnTo>
                    <a:pt x="14" y="118"/>
                  </a:lnTo>
                  <a:lnTo>
                    <a:pt x="10" y="129"/>
                  </a:lnTo>
                  <a:lnTo>
                    <a:pt x="7" y="136"/>
                  </a:lnTo>
                  <a:lnTo>
                    <a:pt x="6" y="137"/>
                  </a:lnTo>
                  <a:lnTo>
                    <a:pt x="0" y="106"/>
                  </a:lnTo>
                  <a:lnTo>
                    <a:pt x="2" y="75"/>
                  </a:lnTo>
                  <a:lnTo>
                    <a:pt x="8" y="45"/>
                  </a:lnTo>
                  <a:lnTo>
                    <a:pt x="23" y="15"/>
                  </a:lnTo>
                  <a:lnTo>
                    <a:pt x="48" y="1"/>
                  </a:lnTo>
                  <a:lnTo>
                    <a:pt x="71" y="0"/>
                  </a:lnTo>
                  <a:lnTo>
                    <a:pt x="91" y="9"/>
                  </a:lnTo>
                  <a:lnTo>
                    <a:pt x="110" y="26"/>
                  </a:lnTo>
                  <a:lnTo>
                    <a:pt x="125" y="48"/>
                  </a:lnTo>
                  <a:lnTo>
                    <a:pt x="136" y="72"/>
                  </a:lnTo>
                  <a:lnTo>
                    <a:pt x="143" y="97"/>
                  </a:lnTo>
                  <a:lnTo>
                    <a:pt x="147"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8" name="Freeform 24"/>
            <p:cNvSpPr>
              <a:spLocks/>
            </p:cNvSpPr>
            <p:nvPr/>
          </p:nvSpPr>
          <p:spPr bwMode="auto">
            <a:xfrm>
              <a:off x="2028" y="2085"/>
              <a:ext cx="118" cy="302"/>
            </a:xfrm>
            <a:custGeom>
              <a:avLst/>
              <a:gdLst>
                <a:gd name="T0" fmla="*/ 1 w 236"/>
                <a:gd name="T1" fmla="*/ 1 h 604"/>
                <a:gd name="T2" fmla="*/ 1 w 236"/>
                <a:gd name="T3" fmla="*/ 0 h 604"/>
                <a:gd name="T4" fmla="*/ 1 w 236"/>
                <a:gd name="T5" fmla="*/ 1 h 604"/>
                <a:gd name="T6" fmla="*/ 1 w 236"/>
                <a:gd name="T7" fmla="*/ 1 h 604"/>
                <a:gd name="T8" fmla="*/ 1 w 236"/>
                <a:gd name="T9" fmla="*/ 1 h 604"/>
                <a:gd name="T10" fmla="*/ 1 w 236"/>
                <a:gd name="T11" fmla="*/ 1 h 604"/>
                <a:gd name="T12" fmla="*/ 1 w 236"/>
                <a:gd name="T13" fmla="*/ 1 h 604"/>
                <a:gd name="T14" fmla="*/ 1 w 236"/>
                <a:gd name="T15" fmla="*/ 1 h 604"/>
                <a:gd name="T16" fmla="*/ 1 w 236"/>
                <a:gd name="T17" fmla="*/ 1 h 604"/>
                <a:gd name="T18" fmla="*/ 1 w 236"/>
                <a:gd name="T19" fmla="*/ 1 h 604"/>
                <a:gd name="T20" fmla="*/ 1 w 236"/>
                <a:gd name="T21" fmla="*/ 1 h 604"/>
                <a:gd name="T22" fmla="*/ 1 w 236"/>
                <a:gd name="T23" fmla="*/ 1 h 604"/>
                <a:gd name="T24" fmla="*/ 1 w 236"/>
                <a:gd name="T25" fmla="*/ 1 h 604"/>
                <a:gd name="T26" fmla="*/ 1 w 236"/>
                <a:gd name="T27" fmla="*/ 1 h 604"/>
                <a:gd name="T28" fmla="*/ 1 w 236"/>
                <a:gd name="T29" fmla="*/ 1 h 604"/>
                <a:gd name="T30" fmla="*/ 1 w 236"/>
                <a:gd name="T31" fmla="*/ 1 h 604"/>
                <a:gd name="T32" fmla="*/ 1 w 236"/>
                <a:gd name="T33" fmla="*/ 1 h 604"/>
                <a:gd name="T34" fmla="*/ 1 w 236"/>
                <a:gd name="T35" fmla="*/ 1 h 604"/>
                <a:gd name="T36" fmla="*/ 1 w 236"/>
                <a:gd name="T37" fmla="*/ 1 h 604"/>
                <a:gd name="T38" fmla="*/ 1 w 236"/>
                <a:gd name="T39" fmla="*/ 1 h 604"/>
                <a:gd name="T40" fmla="*/ 1 w 236"/>
                <a:gd name="T41" fmla="*/ 1 h 604"/>
                <a:gd name="T42" fmla="*/ 1 w 236"/>
                <a:gd name="T43" fmla="*/ 1 h 604"/>
                <a:gd name="T44" fmla="*/ 1 w 236"/>
                <a:gd name="T45" fmla="*/ 1 h 604"/>
                <a:gd name="T46" fmla="*/ 1 w 236"/>
                <a:gd name="T47" fmla="*/ 1 h 604"/>
                <a:gd name="T48" fmla="*/ 1 w 236"/>
                <a:gd name="T49" fmla="*/ 1 h 604"/>
                <a:gd name="T50" fmla="*/ 1 w 236"/>
                <a:gd name="T51" fmla="*/ 1 h 604"/>
                <a:gd name="T52" fmla="*/ 1 w 236"/>
                <a:gd name="T53" fmla="*/ 1 h 604"/>
                <a:gd name="T54" fmla="*/ 1 w 236"/>
                <a:gd name="T55" fmla="*/ 1 h 604"/>
                <a:gd name="T56" fmla="*/ 1 w 236"/>
                <a:gd name="T57" fmla="*/ 1 h 604"/>
                <a:gd name="T58" fmla="*/ 1 w 236"/>
                <a:gd name="T59" fmla="*/ 1 h 604"/>
                <a:gd name="T60" fmla="*/ 1 w 236"/>
                <a:gd name="T61" fmla="*/ 1 h 604"/>
                <a:gd name="T62" fmla="*/ 1 w 236"/>
                <a:gd name="T63" fmla="*/ 1 h 604"/>
                <a:gd name="T64" fmla="*/ 1 w 236"/>
                <a:gd name="T65" fmla="*/ 1 h 604"/>
                <a:gd name="T66" fmla="*/ 1 w 236"/>
                <a:gd name="T67" fmla="*/ 1 h 604"/>
                <a:gd name="T68" fmla="*/ 1 w 236"/>
                <a:gd name="T69" fmla="*/ 1 h 604"/>
                <a:gd name="T70" fmla="*/ 1 w 236"/>
                <a:gd name="T71" fmla="*/ 1 h 604"/>
                <a:gd name="T72" fmla="*/ 1 w 236"/>
                <a:gd name="T73" fmla="*/ 1 h 604"/>
                <a:gd name="T74" fmla="*/ 1 w 236"/>
                <a:gd name="T75" fmla="*/ 1 h 604"/>
                <a:gd name="T76" fmla="*/ 1 w 236"/>
                <a:gd name="T77" fmla="*/ 1 h 604"/>
                <a:gd name="T78" fmla="*/ 1 w 236"/>
                <a:gd name="T79" fmla="*/ 1 h 604"/>
                <a:gd name="T80" fmla="*/ 1 w 236"/>
                <a:gd name="T81" fmla="*/ 1 h 6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6"/>
                <a:gd name="T124" fmla="*/ 0 h 604"/>
                <a:gd name="T125" fmla="*/ 236 w 236"/>
                <a:gd name="T126" fmla="*/ 604 h 6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6" h="604">
                  <a:moveTo>
                    <a:pt x="67" y="4"/>
                  </a:moveTo>
                  <a:lnTo>
                    <a:pt x="76" y="2"/>
                  </a:lnTo>
                  <a:lnTo>
                    <a:pt x="84" y="0"/>
                  </a:lnTo>
                  <a:lnTo>
                    <a:pt x="92" y="0"/>
                  </a:lnTo>
                  <a:lnTo>
                    <a:pt x="99" y="3"/>
                  </a:lnTo>
                  <a:lnTo>
                    <a:pt x="99" y="13"/>
                  </a:lnTo>
                  <a:lnTo>
                    <a:pt x="98" y="26"/>
                  </a:lnTo>
                  <a:lnTo>
                    <a:pt x="97" y="39"/>
                  </a:lnTo>
                  <a:lnTo>
                    <a:pt x="96" y="49"/>
                  </a:lnTo>
                  <a:lnTo>
                    <a:pt x="134" y="62"/>
                  </a:lnTo>
                  <a:lnTo>
                    <a:pt x="164" y="85"/>
                  </a:lnTo>
                  <a:lnTo>
                    <a:pt x="189" y="113"/>
                  </a:lnTo>
                  <a:lnTo>
                    <a:pt x="208" y="148"/>
                  </a:lnTo>
                  <a:lnTo>
                    <a:pt x="220" y="186"/>
                  </a:lnTo>
                  <a:lnTo>
                    <a:pt x="229" y="227"/>
                  </a:lnTo>
                  <a:lnTo>
                    <a:pt x="234" y="268"/>
                  </a:lnTo>
                  <a:lnTo>
                    <a:pt x="236" y="307"/>
                  </a:lnTo>
                  <a:lnTo>
                    <a:pt x="232" y="301"/>
                  </a:lnTo>
                  <a:lnTo>
                    <a:pt x="224" y="279"/>
                  </a:lnTo>
                  <a:lnTo>
                    <a:pt x="211" y="247"/>
                  </a:lnTo>
                  <a:lnTo>
                    <a:pt x="195" y="209"/>
                  </a:lnTo>
                  <a:lnTo>
                    <a:pt x="175" y="170"/>
                  </a:lnTo>
                  <a:lnTo>
                    <a:pt x="152" y="135"/>
                  </a:lnTo>
                  <a:lnTo>
                    <a:pt x="126" y="111"/>
                  </a:lnTo>
                  <a:lnTo>
                    <a:pt x="97" y="101"/>
                  </a:lnTo>
                  <a:lnTo>
                    <a:pt x="95" y="156"/>
                  </a:lnTo>
                  <a:lnTo>
                    <a:pt x="97" y="244"/>
                  </a:lnTo>
                  <a:lnTo>
                    <a:pt x="102" y="323"/>
                  </a:lnTo>
                  <a:lnTo>
                    <a:pt x="104" y="359"/>
                  </a:lnTo>
                  <a:lnTo>
                    <a:pt x="110" y="383"/>
                  </a:lnTo>
                  <a:lnTo>
                    <a:pt x="114" y="408"/>
                  </a:lnTo>
                  <a:lnTo>
                    <a:pt x="118" y="435"/>
                  </a:lnTo>
                  <a:lnTo>
                    <a:pt x="123" y="460"/>
                  </a:lnTo>
                  <a:lnTo>
                    <a:pt x="130" y="486"/>
                  </a:lnTo>
                  <a:lnTo>
                    <a:pt x="140" y="509"/>
                  </a:lnTo>
                  <a:lnTo>
                    <a:pt x="152" y="529"/>
                  </a:lnTo>
                  <a:lnTo>
                    <a:pt x="171" y="548"/>
                  </a:lnTo>
                  <a:lnTo>
                    <a:pt x="178" y="557"/>
                  </a:lnTo>
                  <a:lnTo>
                    <a:pt x="185" y="564"/>
                  </a:lnTo>
                  <a:lnTo>
                    <a:pt x="190" y="570"/>
                  </a:lnTo>
                  <a:lnTo>
                    <a:pt x="195" y="575"/>
                  </a:lnTo>
                  <a:lnTo>
                    <a:pt x="201" y="581"/>
                  </a:lnTo>
                  <a:lnTo>
                    <a:pt x="205" y="587"/>
                  </a:lnTo>
                  <a:lnTo>
                    <a:pt x="210" y="595"/>
                  </a:lnTo>
                  <a:lnTo>
                    <a:pt x="214" y="604"/>
                  </a:lnTo>
                  <a:lnTo>
                    <a:pt x="203" y="603"/>
                  </a:lnTo>
                  <a:lnTo>
                    <a:pt x="194" y="601"/>
                  </a:lnTo>
                  <a:lnTo>
                    <a:pt x="185" y="598"/>
                  </a:lnTo>
                  <a:lnTo>
                    <a:pt x="175" y="594"/>
                  </a:lnTo>
                  <a:lnTo>
                    <a:pt x="167" y="589"/>
                  </a:lnTo>
                  <a:lnTo>
                    <a:pt x="158" y="582"/>
                  </a:lnTo>
                  <a:lnTo>
                    <a:pt x="148" y="573"/>
                  </a:lnTo>
                  <a:lnTo>
                    <a:pt x="136" y="563"/>
                  </a:lnTo>
                  <a:lnTo>
                    <a:pt x="123" y="549"/>
                  </a:lnTo>
                  <a:lnTo>
                    <a:pt x="112" y="533"/>
                  </a:lnTo>
                  <a:lnTo>
                    <a:pt x="103" y="517"/>
                  </a:lnTo>
                  <a:lnTo>
                    <a:pt x="94" y="498"/>
                  </a:lnTo>
                  <a:lnTo>
                    <a:pt x="87" y="480"/>
                  </a:lnTo>
                  <a:lnTo>
                    <a:pt x="81" y="461"/>
                  </a:lnTo>
                  <a:lnTo>
                    <a:pt x="77" y="442"/>
                  </a:lnTo>
                  <a:lnTo>
                    <a:pt x="75" y="422"/>
                  </a:lnTo>
                  <a:lnTo>
                    <a:pt x="73" y="380"/>
                  </a:lnTo>
                  <a:lnTo>
                    <a:pt x="68" y="283"/>
                  </a:lnTo>
                  <a:lnTo>
                    <a:pt x="64" y="173"/>
                  </a:lnTo>
                  <a:lnTo>
                    <a:pt x="64" y="97"/>
                  </a:lnTo>
                  <a:lnTo>
                    <a:pt x="56" y="95"/>
                  </a:lnTo>
                  <a:lnTo>
                    <a:pt x="47" y="94"/>
                  </a:lnTo>
                  <a:lnTo>
                    <a:pt x="39" y="94"/>
                  </a:lnTo>
                  <a:lnTo>
                    <a:pt x="33" y="94"/>
                  </a:lnTo>
                  <a:lnTo>
                    <a:pt x="24" y="95"/>
                  </a:lnTo>
                  <a:lnTo>
                    <a:pt x="18" y="96"/>
                  </a:lnTo>
                  <a:lnTo>
                    <a:pt x="9" y="97"/>
                  </a:lnTo>
                  <a:lnTo>
                    <a:pt x="0" y="100"/>
                  </a:lnTo>
                  <a:lnTo>
                    <a:pt x="7" y="44"/>
                  </a:lnTo>
                  <a:lnTo>
                    <a:pt x="13" y="44"/>
                  </a:lnTo>
                  <a:lnTo>
                    <a:pt x="19" y="45"/>
                  </a:lnTo>
                  <a:lnTo>
                    <a:pt x="27" y="45"/>
                  </a:lnTo>
                  <a:lnTo>
                    <a:pt x="34" y="47"/>
                  </a:lnTo>
                  <a:lnTo>
                    <a:pt x="42" y="47"/>
                  </a:lnTo>
                  <a:lnTo>
                    <a:pt x="49" y="45"/>
                  </a:lnTo>
                  <a:lnTo>
                    <a:pt x="56" y="44"/>
                  </a:lnTo>
                  <a:lnTo>
                    <a:pt x="61" y="42"/>
                  </a:lnTo>
                  <a:lnTo>
                    <a:pt x="6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09" name="Freeform 25"/>
            <p:cNvSpPr>
              <a:spLocks/>
            </p:cNvSpPr>
            <p:nvPr/>
          </p:nvSpPr>
          <p:spPr bwMode="auto">
            <a:xfrm>
              <a:off x="2138" y="2300"/>
              <a:ext cx="226" cy="121"/>
            </a:xfrm>
            <a:custGeom>
              <a:avLst/>
              <a:gdLst>
                <a:gd name="T0" fmla="*/ 1 w 452"/>
                <a:gd name="T1" fmla="*/ 0 h 242"/>
                <a:gd name="T2" fmla="*/ 1 w 452"/>
                <a:gd name="T3" fmla="*/ 1 h 242"/>
                <a:gd name="T4" fmla="*/ 1 w 452"/>
                <a:gd name="T5" fmla="*/ 1 h 242"/>
                <a:gd name="T6" fmla="*/ 1 w 452"/>
                <a:gd name="T7" fmla="*/ 1 h 242"/>
                <a:gd name="T8" fmla="*/ 1 w 452"/>
                <a:gd name="T9" fmla="*/ 1 h 242"/>
                <a:gd name="T10" fmla="*/ 1 w 452"/>
                <a:gd name="T11" fmla="*/ 1 h 242"/>
                <a:gd name="T12" fmla="*/ 1 w 452"/>
                <a:gd name="T13" fmla="*/ 1 h 242"/>
                <a:gd name="T14" fmla="*/ 1 w 452"/>
                <a:gd name="T15" fmla="*/ 1 h 242"/>
                <a:gd name="T16" fmla="*/ 1 w 452"/>
                <a:gd name="T17" fmla="*/ 1 h 242"/>
                <a:gd name="T18" fmla="*/ 1 w 452"/>
                <a:gd name="T19" fmla="*/ 1 h 242"/>
                <a:gd name="T20" fmla="*/ 1 w 452"/>
                <a:gd name="T21" fmla="*/ 1 h 242"/>
                <a:gd name="T22" fmla="*/ 1 w 452"/>
                <a:gd name="T23" fmla="*/ 1 h 242"/>
                <a:gd name="T24" fmla="*/ 1 w 452"/>
                <a:gd name="T25" fmla="*/ 1 h 242"/>
                <a:gd name="T26" fmla="*/ 1 w 452"/>
                <a:gd name="T27" fmla="*/ 1 h 242"/>
                <a:gd name="T28" fmla="*/ 1 w 452"/>
                <a:gd name="T29" fmla="*/ 1 h 242"/>
                <a:gd name="T30" fmla="*/ 1 w 452"/>
                <a:gd name="T31" fmla="*/ 1 h 242"/>
                <a:gd name="T32" fmla="*/ 1 w 452"/>
                <a:gd name="T33" fmla="*/ 1 h 242"/>
                <a:gd name="T34" fmla="*/ 1 w 452"/>
                <a:gd name="T35" fmla="*/ 1 h 242"/>
                <a:gd name="T36" fmla="*/ 1 w 452"/>
                <a:gd name="T37" fmla="*/ 1 h 242"/>
                <a:gd name="T38" fmla="*/ 1 w 452"/>
                <a:gd name="T39" fmla="*/ 1 h 242"/>
                <a:gd name="T40" fmla="*/ 1 w 452"/>
                <a:gd name="T41" fmla="*/ 1 h 242"/>
                <a:gd name="T42" fmla="*/ 1 w 452"/>
                <a:gd name="T43" fmla="*/ 1 h 242"/>
                <a:gd name="T44" fmla="*/ 1 w 452"/>
                <a:gd name="T45" fmla="*/ 1 h 242"/>
                <a:gd name="T46" fmla="*/ 1 w 452"/>
                <a:gd name="T47" fmla="*/ 1 h 242"/>
                <a:gd name="T48" fmla="*/ 1 w 452"/>
                <a:gd name="T49" fmla="*/ 1 h 242"/>
                <a:gd name="T50" fmla="*/ 1 w 452"/>
                <a:gd name="T51" fmla="*/ 1 h 242"/>
                <a:gd name="T52" fmla="*/ 1 w 452"/>
                <a:gd name="T53" fmla="*/ 1 h 242"/>
                <a:gd name="T54" fmla="*/ 0 w 452"/>
                <a:gd name="T55" fmla="*/ 1 h 242"/>
                <a:gd name="T56" fmla="*/ 1 w 452"/>
                <a:gd name="T57" fmla="*/ 1 h 242"/>
                <a:gd name="T58" fmla="*/ 1 w 452"/>
                <a:gd name="T59" fmla="*/ 1 h 242"/>
                <a:gd name="T60" fmla="*/ 1 w 452"/>
                <a:gd name="T61" fmla="*/ 1 h 242"/>
                <a:gd name="T62" fmla="*/ 1 w 452"/>
                <a:gd name="T63" fmla="*/ 1 h 242"/>
                <a:gd name="T64" fmla="*/ 1 w 452"/>
                <a:gd name="T65" fmla="*/ 1 h 242"/>
                <a:gd name="T66" fmla="*/ 1 w 452"/>
                <a:gd name="T67" fmla="*/ 1 h 242"/>
                <a:gd name="T68" fmla="*/ 1 w 452"/>
                <a:gd name="T69" fmla="*/ 1 h 242"/>
                <a:gd name="T70" fmla="*/ 1 w 452"/>
                <a:gd name="T71" fmla="*/ 1 h 242"/>
                <a:gd name="T72" fmla="*/ 1 w 452"/>
                <a:gd name="T73" fmla="*/ 1 h 242"/>
                <a:gd name="T74" fmla="*/ 1 w 452"/>
                <a:gd name="T75" fmla="*/ 1 h 242"/>
                <a:gd name="T76" fmla="*/ 1 w 452"/>
                <a:gd name="T77" fmla="*/ 1 h 242"/>
                <a:gd name="T78" fmla="*/ 1 w 452"/>
                <a:gd name="T79" fmla="*/ 1 h 242"/>
                <a:gd name="T80" fmla="*/ 1 w 452"/>
                <a:gd name="T81" fmla="*/ 1 h 242"/>
                <a:gd name="T82" fmla="*/ 1 w 452"/>
                <a:gd name="T83" fmla="*/ 1 h 242"/>
                <a:gd name="T84" fmla="*/ 1 w 452"/>
                <a:gd name="T85" fmla="*/ 1 h 242"/>
                <a:gd name="T86" fmla="*/ 1 w 452"/>
                <a:gd name="T87" fmla="*/ 1 h 242"/>
                <a:gd name="T88" fmla="*/ 1 w 452"/>
                <a:gd name="T89" fmla="*/ 1 h 242"/>
                <a:gd name="T90" fmla="*/ 1 w 452"/>
                <a:gd name="T91" fmla="*/ 1 h 242"/>
                <a:gd name="T92" fmla="*/ 1 w 452"/>
                <a:gd name="T93" fmla="*/ 1 h 242"/>
                <a:gd name="T94" fmla="*/ 1 w 452"/>
                <a:gd name="T95" fmla="*/ 1 h 242"/>
                <a:gd name="T96" fmla="*/ 1 w 452"/>
                <a:gd name="T97" fmla="*/ 1 h 242"/>
                <a:gd name="T98" fmla="*/ 1 w 452"/>
                <a:gd name="T99" fmla="*/ 1 h 242"/>
                <a:gd name="T100" fmla="*/ 1 w 452"/>
                <a:gd name="T101" fmla="*/ 1 h 242"/>
                <a:gd name="T102" fmla="*/ 1 w 452"/>
                <a:gd name="T103" fmla="*/ 1 h 242"/>
                <a:gd name="T104" fmla="*/ 1 w 452"/>
                <a:gd name="T105" fmla="*/ 1 h 242"/>
                <a:gd name="T106" fmla="*/ 1 w 452"/>
                <a:gd name="T107" fmla="*/ 1 h 242"/>
                <a:gd name="T108" fmla="*/ 1 w 452"/>
                <a:gd name="T109" fmla="*/ 1 h 242"/>
                <a:gd name="T110" fmla="*/ 1 w 452"/>
                <a:gd name="T111" fmla="*/ 1 h 242"/>
                <a:gd name="T112" fmla="*/ 1 w 452"/>
                <a:gd name="T113" fmla="*/ 1 h 242"/>
                <a:gd name="T114" fmla="*/ 1 w 452"/>
                <a:gd name="T115" fmla="*/ 1 h 242"/>
                <a:gd name="T116" fmla="*/ 1 w 452"/>
                <a:gd name="T117" fmla="*/ 1 h 242"/>
                <a:gd name="T118" fmla="*/ 1 w 452"/>
                <a:gd name="T119" fmla="*/ 1 h 242"/>
                <a:gd name="T120" fmla="*/ 1 w 452"/>
                <a:gd name="T121" fmla="*/ 0 h 242"/>
                <a:gd name="T122" fmla="*/ 1 w 452"/>
                <a:gd name="T123" fmla="*/ 0 h 2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2"/>
                <a:gd name="T187" fmla="*/ 0 h 242"/>
                <a:gd name="T188" fmla="*/ 452 w 452"/>
                <a:gd name="T189" fmla="*/ 242 h 2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2" h="242">
                  <a:moveTo>
                    <a:pt x="452" y="0"/>
                  </a:moveTo>
                  <a:lnTo>
                    <a:pt x="441" y="29"/>
                  </a:lnTo>
                  <a:lnTo>
                    <a:pt x="429" y="57"/>
                  </a:lnTo>
                  <a:lnTo>
                    <a:pt x="414" y="83"/>
                  </a:lnTo>
                  <a:lnTo>
                    <a:pt x="398" y="107"/>
                  </a:lnTo>
                  <a:lnTo>
                    <a:pt x="377" y="129"/>
                  </a:lnTo>
                  <a:lnTo>
                    <a:pt x="354" y="147"/>
                  </a:lnTo>
                  <a:lnTo>
                    <a:pt x="329" y="159"/>
                  </a:lnTo>
                  <a:lnTo>
                    <a:pt x="299" y="167"/>
                  </a:lnTo>
                  <a:lnTo>
                    <a:pt x="280" y="179"/>
                  </a:lnTo>
                  <a:lnTo>
                    <a:pt x="263" y="192"/>
                  </a:lnTo>
                  <a:lnTo>
                    <a:pt x="246" y="204"/>
                  </a:lnTo>
                  <a:lnTo>
                    <a:pt x="227" y="217"/>
                  </a:lnTo>
                  <a:lnTo>
                    <a:pt x="210" y="227"/>
                  </a:lnTo>
                  <a:lnTo>
                    <a:pt x="190" y="236"/>
                  </a:lnTo>
                  <a:lnTo>
                    <a:pt x="171" y="241"/>
                  </a:lnTo>
                  <a:lnTo>
                    <a:pt x="149" y="242"/>
                  </a:lnTo>
                  <a:lnTo>
                    <a:pt x="127" y="241"/>
                  </a:lnTo>
                  <a:lnTo>
                    <a:pt x="105" y="238"/>
                  </a:lnTo>
                  <a:lnTo>
                    <a:pt x="84" y="231"/>
                  </a:lnTo>
                  <a:lnTo>
                    <a:pt x="64" y="221"/>
                  </a:lnTo>
                  <a:lnTo>
                    <a:pt x="45" y="210"/>
                  </a:lnTo>
                  <a:lnTo>
                    <a:pt x="29" y="195"/>
                  </a:lnTo>
                  <a:lnTo>
                    <a:pt x="15" y="179"/>
                  </a:lnTo>
                  <a:lnTo>
                    <a:pt x="3" y="160"/>
                  </a:lnTo>
                  <a:lnTo>
                    <a:pt x="2" y="156"/>
                  </a:lnTo>
                  <a:lnTo>
                    <a:pt x="2" y="151"/>
                  </a:lnTo>
                  <a:lnTo>
                    <a:pt x="0" y="147"/>
                  </a:lnTo>
                  <a:lnTo>
                    <a:pt x="3" y="142"/>
                  </a:lnTo>
                  <a:lnTo>
                    <a:pt x="11" y="150"/>
                  </a:lnTo>
                  <a:lnTo>
                    <a:pt x="18" y="158"/>
                  </a:lnTo>
                  <a:lnTo>
                    <a:pt x="26" y="165"/>
                  </a:lnTo>
                  <a:lnTo>
                    <a:pt x="34" y="172"/>
                  </a:lnTo>
                  <a:lnTo>
                    <a:pt x="42" y="179"/>
                  </a:lnTo>
                  <a:lnTo>
                    <a:pt x="51" y="186"/>
                  </a:lnTo>
                  <a:lnTo>
                    <a:pt x="60" y="192"/>
                  </a:lnTo>
                  <a:lnTo>
                    <a:pt x="72" y="196"/>
                  </a:lnTo>
                  <a:lnTo>
                    <a:pt x="87" y="203"/>
                  </a:lnTo>
                  <a:lnTo>
                    <a:pt x="102" y="208"/>
                  </a:lnTo>
                  <a:lnTo>
                    <a:pt x="118" y="211"/>
                  </a:lnTo>
                  <a:lnTo>
                    <a:pt x="134" y="211"/>
                  </a:lnTo>
                  <a:lnTo>
                    <a:pt x="150" y="210"/>
                  </a:lnTo>
                  <a:lnTo>
                    <a:pt x="166" y="206"/>
                  </a:lnTo>
                  <a:lnTo>
                    <a:pt x="181" y="201"/>
                  </a:lnTo>
                  <a:lnTo>
                    <a:pt x="196" y="194"/>
                  </a:lnTo>
                  <a:lnTo>
                    <a:pt x="244" y="140"/>
                  </a:lnTo>
                  <a:lnTo>
                    <a:pt x="267" y="141"/>
                  </a:lnTo>
                  <a:lnTo>
                    <a:pt x="289" y="137"/>
                  </a:lnTo>
                  <a:lnTo>
                    <a:pt x="309" y="132"/>
                  </a:lnTo>
                  <a:lnTo>
                    <a:pt x="329" y="122"/>
                  </a:lnTo>
                  <a:lnTo>
                    <a:pt x="347" y="112"/>
                  </a:lnTo>
                  <a:lnTo>
                    <a:pt x="363" y="99"/>
                  </a:lnTo>
                  <a:lnTo>
                    <a:pt x="378" y="86"/>
                  </a:lnTo>
                  <a:lnTo>
                    <a:pt x="393" y="72"/>
                  </a:lnTo>
                  <a:lnTo>
                    <a:pt x="406" y="57"/>
                  </a:lnTo>
                  <a:lnTo>
                    <a:pt x="416" y="43"/>
                  </a:lnTo>
                  <a:lnTo>
                    <a:pt x="426" y="30"/>
                  </a:lnTo>
                  <a:lnTo>
                    <a:pt x="434" y="19"/>
                  </a:lnTo>
                  <a:lnTo>
                    <a:pt x="441" y="9"/>
                  </a:lnTo>
                  <a:lnTo>
                    <a:pt x="446" y="4"/>
                  </a:lnTo>
                  <a:lnTo>
                    <a:pt x="449" y="0"/>
                  </a:lnTo>
                  <a:lnTo>
                    <a:pt x="4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0" name="Freeform 26"/>
            <p:cNvSpPr>
              <a:spLocks/>
            </p:cNvSpPr>
            <p:nvPr/>
          </p:nvSpPr>
          <p:spPr bwMode="auto">
            <a:xfrm>
              <a:off x="2132" y="2300"/>
              <a:ext cx="99" cy="61"/>
            </a:xfrm>
            <a:custGeom>
              <a:avLst/>
              <a:gdLst>
                <a:gd name="T0" fmla="*/ 1 w 198"/>
                <a:gd name="T1" fmla="*/ 1 h 122"/>
                <a:gd name="T2" fmla="*/ 1 w 198"/>
                <a:gd name="T3" fmla="*/ 1 h 122"/>
                <a:gd name="T4" fmla="*/ 1 w 198"/>
                <a:gd name="T5" fmla="*/ 1 h 122"/>
                <a:gd name="T6" fmla="*/ 1 w 198"/>
                <a:gd name="T7" fmla="*/ 1 h 122"/>
                <a:gd name="T8" fmla="*/ 1 w 198"/>
                <a:gd name="T9" fmla="*/ 1 h 122"/>
                <a:gd name="T10" fmla="*/ 1 w 198"/>
                <a:gd name="T11" fmla="*/ 1 h 122"/>
                <a:gd name="T12" fmla="*/ 1 w 198"/>
                <a:gd name="T13" fmla="*/ 1 h 122"/>
                <a:gd name="T14" fmla="*/ 1 w 198"/>
                <a:gd name="T15" fmla="*/ 1 h 122"/>
                <a:gd name="T16" fmla="*/ 1 w 198"/>
                <a:gd name="T17" fmla="*/ 1 h 122"/>
                <a:gd name="T18" fmla="*/ 1 w 198"/>
                <a:gd name="T19" fmla="*/ 1 h 122"/>
                <a:gd name="T20" fmla="*/ 1 w 198"/>
                <a:gd name="T21" fmla="*/ 1 h 122"/>
                <a:gd name="T22" fmla="*/ 1 w 198"/>
                <a:gd name="T23" fmla="*/ 1 h 122"/>
                <a:gd name="T24" fmla="*/ 1 w 198"/>
                <a:gd name="T25" fmla="*/ 1 h 122"/>
                <a:gd name="T26" fmla="*/ 1 w 198"/>
                <a:gd name="T27" fmla="*/ 1 h 122"/>
                <a:gd name="T28" fmla="*/ 1 w 198"/>
                <a:gd name="T29" fmla="*/ 1 h 122"/>
                <a:gd name="T30" fmla="*/ 1 w 198"/>
                <a:gd name="T31" fmla="*/ 1 h 122"/>
                <a:gd name="T32" fmla="*/ 1 w 198"/>
                <a:gd name="T33" fmla="*/ 1 h 122"/>
                <a:gd name="T34" fmla="*/ 1 w 198"/>
                <a:gd name="T35" fmla="*/ 1 h 122"/>
                <a:gd name="T36" fmla="*/ 1 w 198"/>
                <a:gd name="T37" fmla="*/ 1 h 122"/>
                <a:gd name="T38" fmla="*/ 1 w 198"/>
                <a:gd name="T39" fmla="*/ 1 h 122"/>
                <a:gd name="T40" fmla="*/ 1 w 198"/>
                <a:gd name="T41" fmla="*/ 1 h 122"/>
                <a:gd name="T42" fmla="*/ 1 w 198"/>
                <a:gd name="T43" fmla="*/ 1 h 122"/>
                <a:gd name="T44" fmla="*/ 1 w 198"/>
                <a:gd name="T45" fmla="*/ 1 h 122"/>
                <a:gd name="T46" fmla="*/ 1 w 198"/>
                <a:gd name="T47" fmla="*/ 1 h 122"/>
                <a:gd name="T48" fmla="*/ 1 w 198"/>
                <a:gd name="T49" fmla="*/ 1 h 122"/>
                <a:gd name="T50" fmla="*/ 1 w 198"/>
                <a:gd name="T51" fmla="*/ 1 h 122"/>
                <a:gd name="T52" fmla="*/ 1 w 198"/>
                <a:gd name="T53" fmla="*/ 1 h 122"/>
                <a:gd name="T54" fmla="*/ 1 w 198"/>
                <a:gd name="T55" fmla="*/ 1 h 122"/>
                <a:gd name="T56" fmla="*/ 0 w 198"/>
                <a:gd name="T57" fmla="*/ 1 h 122"/>
                <a:gd name="T58" fmla="*/ 1 w 198"/>
                <a:gd name="T59" fmla="*/ 1 h 122"/>
                <a:gd name="T60" fmla="*/ 1 w 198"/>
                <a:gd name="T61" fmla="*/ 1 h 122"/>
                <a:gd name="T62" fmla="*/ 1 w 198"/>
                <a:gd name="T63" fmla="*/ 1 h 122"/>
                <a:gd name="T64" fmla="*/ 1 w 198"/>
                <a:gd name="T65" fmla="*/ 1 h 122"/>
                <a:gd name="T66" fmla="*/ 1 w 198"/>
                <a:gd name="T67" fmla="*/ 1 h 122"/>
                <a:gd name="T68" fmla="*/ 1 w 198"/>
                <a:gd name="T69" fmla="*/ 1 h 122"/>
                <a:gd name="T70" fmla="*/ 1 w 198"/>
                <a:gd name="T71" fmla="*/ 1 h 122"/>
                <a:gd name="T72" fmla="*/ 1 w 198"/>
                <a:gd name="T73" fmla="*/ 1 h 122"/>
                <a:gd name="T74" fmla="*/ 1 w 198"/>
                <a:gd name="T75" fmla="*/ 1 h 122"/>
                <a:gd name="T76" fmla="*/ 1 w 198"/>
                <a:gd name="T77" fmla="*/ 1 h 122"/>
                <a:gd name="T78" fmla="*/ 1 w 198"/>
                <a:gd name="T79" fmla="*/ 1 h 122"/>
                <a:gd name="T80" fmla="*/ 1 w 198"/>
                <a:gd name="T81" fmla="*/ 1 h 122"/>
                <a:gd name="T82" fmla="*/ 1 w 198"/>
                <a:gd name="T83" fmla="*/ 1 h 122"/>
                <a:gd name="T84" fmla="*/ 1 w 198"/>
                <a:gd name="T85" fmla="*/ 1 h 122"/>
                <a:gd name="T86" fmla="*/ 1 w 198"/>
                <a:gd name="T87" fmla="*/ 1 h 122"/>
                <a:gd name="T88" fmla="*/ 1 w 198"/>
                <a:gd name="T89" fmla="*/ 0 h 122"/>
                <a:gd name="T90" fmla="*/ 1 w 198"/>
                <a:gd name="T91" fmla="*/ 1 h 122"/>
                <a:gd name="T92" fmla="*/ 1 w 198"/>
                <a:gd name="T93" fmla="*/ 1 h 122"/>
                <a:gd name="T94" fmla="*/ 1 w 198"/>
                <a:gd name="T95" fmla="*/ 1 h 122"/>
                <a:gd name="T96" fmla="*/ 1 w 198"/>
                <a:gd name="T97" fmla="*/ 1 h 122"/>
                <a:gd name="T98" fmla="*/ 1 w 198"/>
                <a:gd name="T99" fmla="*/ 1 h 122"/>
                <a:gd name="T100" fmla="*/ 1 w 198"/>
                <a:gd name="T101" fmla="*/ 1 h 122"/>
                <a:gd name="T102" fmla="*/ 1 w 198"/>
                <a:gd name="T103" fmla="*/ 1 h 122"/>
                <a:gd name="T104" fmla="*/ 1 w 198"/>
                <a:gd name="T105" fmla="*/ 1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
                <a:gd name="T160" fmla="*/ 0 h 122"/>
                <a:gd name="T161" fmla="*/ 198 w 198"/>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 h="122">
                  <a:moveTo>
                    <a:pt x="126" y="118"/>
                  </a:moveTo>
                  <a:lnTo>
                    <a:pt x="111" y="121"/>
                  </a:lnTo>
                  <a:lnTo>
                    <a:pt x="99" y="122"/>
                  </a:lnTo>
                  <a:lnTo>
                    <a:pt x="87" y="122"/>
                  </a:lnTo>
                  <a:lnTo>
                    <a:pt x="78" y="121"/>
                  </a:lnTo>
                  <a:lnTo>
                    <a:pt x="69" y="118"/>
                  </a:lnTo>
                  <a:lnTo>
                    <a:pt x="61" y="115"/>
                  </a:lnTo>
                  <a:lnTo>
                    <a:pt x="54" y="111"/>
                  </a:lnTo>
                  <a:lnTo>
                    <a:pt x="48" y="107"/>
                  </a:lnTo>
                  <a:lnTo>
                    <a:pt x="48" y="106"/>
                  </a:lnTo>
                  <a:lnTo>
                    <a:pt x="54" y="105"/>
                  </a:lnTo>
                  <a:lnTo>
                    <a:pt x="61" y="105"/>
                  </a:lnTo>
                  <a:lnTo>
                    <a:pt x="69" y="104"/>
                  </a:lnTo>
                  <a:lnTo>
                    <a:pt x="88" y="100"/>
                  </a:lnTo>
                  <a:lnTo>
                    <a:pt x="104" y="97"/>
                  </a:lnTo>
                  <a:lnTo>
                    <a:pt x="116" y="91"/>
                  </a:lnTo>
                  <a:lnTo>
                    <a:pt x="125" y="84"/>
                  </a:lnTo>
                  <a:lnTo>
                    <a:pt x="133" y="76"/>
                  </a:lnTo>
                  <a:lnTo>
                    <a:pt x="139" y="67"/>
                  </a:lnTo>
                  <a:lnTo>
                    <a:pt x="144" y="58"/>
                  </a:lnTo>
                  <a:lnTo>
                    <a:pt x="149" y="47"/>
                  </a:lnTo>
                  <a:lnTo>
                    <a:pt x="115" y="60"/>
                  </a:lnTo>
                  <a:lnTo>
                    <a:pt x="85" y="65"/>
                  </a:lnTo>
                  <a:lnTo>
                    <a:pt x="58" y="65"/>
                  </a:lnTo>
                  <a:lnTo>
                    <a:pt x="38" y="60"/>
                  </a:lnTo>
                  <a:lnTo>
                    <a:pt x="20" y="54"/>
                  </a:lnTo>
                  <a:lnTo>
                    <a:pt x="9" y="47"/>
                  </a:lnTo>
                  <a:lnTo>
                    <a:pt x="2" y="42"/>
                  </a:lnTo>
                  <a:lnTo>
                    <a:pt x="0" y="39"/>
                  </a:lnTo>
                  <a:lnTo>
                    <a:pt x="12" y="42"/>
                  </a:lnTo>
                  <a:lnTo>
                    <a:pt x="24" y="43"/>
                  </a:lnTo>
                  <a:lnTo>
                    <a:pt x="37" y="44"/>
                  </a:lnTo>
                  <a:lnTo>
                    <a:pt x="49" y="44"/>
                  </a:lnTo>
                  <a:lnTo>
                    <a:pt x="62" y="44"/>
                  </a:lnTo>
                  <a:lnTo>
                    <a:pt x="75" y="42"/>
                  </a:lnTo>
                  <a:lnTo>
                    <a:pt x="87" y="40"/>
                  </a:lnTo>
                  <a:lnTo>
                    <a:pt x="99" y="37"/>
                  </a:lnTo>
                  <a:lnTo>
                    <a:pt x="111" y="35"/>
                  </a:lnTo>
                  <a:lnTo>
                    <a:pt x="123" y="30"/>
                  </a:lnTo>
                  <a:lnTo>
                    <a:pt x="136" y="27"/>
                  </a:lnTo>
                  <a:lnTo>
                    <a:pt x="147" y="22"/>
                  </a:lnTo>
                  <a:lnTo>
                    <a:pt x="159" y="17"/>
                  </a:lnTo>
                  <a:lnTo>
                    <a:pt x="170" y="12"/>
                  </a:lnTo>
                  <a:lnTo>
                    <a:pt x="182" y="6"/>
                  </a:lnTo>
                  <a:lnTo>
                    <a:pt x="193" y="0"/>
                  </a:lnTo>
                  <a:lnTo>
                    <a:pt x="198" y="6"/>
                  </a:lnTo>
                  <a:lnTo>
                    <a:pt x="198" y="16"/>
                  </a:lnTo>
                  <a:lnTo>
                    <a:pt x="195" y="32"/>
                  </a:lnTo>
                  <a:lnTo>
                    <a:pt x="189" y="50"/>
                  </a:lnTo>
                  <a:lnTo>
                    <a:pt x="178" y="69"/>
                  </a:lnTo>
                  <a:lnTo>
                    <a:pt x="164" y="88"/>
                  </a:lnTo>
                  <a:lnTo>
                    <a:pt x="147" y="105"/>
                  </a:lnTo>
                  <a:lnTo>
                    <a:pt x="12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1" name="Freeform 27"/>
            <p:cNvSpPr>
              <a:spLocks/>
            </p:cNvSpPr>
            <p:nvPr/>
          </p:nvSpPr>
          <p:spPr bwMode="auto">
            <a:xfrm>
              <a:off x="2178" y="2437"/>
              <a:ext cx="533" cy="642"/>
            </a:xfrm>
            <a:custGeom>
              <a:avLst/>
              <a:gdLst>
                <a:gd name="T0" fmla="*/ 1 w 1066"/>
                <a:gd name="T1" fmla="*/ 0 h 1285"/>
                <a:gd name="T2" fmla="*/ 1 w 1066"/>
                <a:gd name="T3" fmla="*/ 0 h 1285"/>
                <a:gd name="T4" fmla="*/ 1 w 1066"/>
                <a:gd name="T5" fmla="*/ 0 h 1285"/>
                <a:gd name="T6" fmla="*/ 1 w 1066"/>
                <a:gd name="T7" fmla="*/ 0 h 1285"/>
                <a:gd name="T8" fmla="*/ 1 w 1066"/>
                <a:gd name="T9" fmla="*/ 0 h 1285"/>
                <a:gd name="T10" fmla="*/ 1 w 1066"/>
                <a:gd name="T11" fmla="*/ 0 h 1285"/>
                <a:gd name="T12" fmla="*/ 1 w 1066"/>
                <a:gd name="T13" fmla="*/ 0 h 1285"/>
                <a:gd name="T14" fmla="*/ 1 w 1066"/>
                <a:gd name="T15" fmla="*/ 0 h 1285"/>
                <a:gd name="T16" fmla="*/ 1 w 1066"/>
                <a:gd name="T17" fmla="*/ 0 h 1285"/>
                <a:gd name="T18" fmla="*/ 1 w 1066"/>
                <a:gd name="T19" fmla="*/ 0 h 1285"/>
                <a:gd name="T20" fmla="*/ 1 w 1066"/>
                <a:gd name="T21" fmla="*/ 0 h 1285"/>
                <a:gd name="T22" fmla="*/ 1 w 1066"/>
                <a:gd name="T23" fmla="*/ 0 h 1285"/>
                <a:gd name="T24" fmla="*/ 1 w 1066"/>
                <a:gd name="T25" fmla="*/ 0 h 1285"/>
                <a:gd name="T26" fmla="*/ 1 w 1066"/>
                <a:gd name="T27" fmla="*/ 0 h 1285"/>
                <a:gd name="T28" fmla="*/ 1 w 1066"/>
                <a:gd name="T29" fmla="*/ 0 h 1285"/>
                <a:gd name="T30" fmla="*/ 1 w 1066"/>
                <a:gd name="T31" fmla="*/ 0 h 1285"/>
                <a:gd name="T32" fmla="*/ 1 w 1066"/>
                <a:gd name="T33" fmla="*/ 0 h 1285"/>
                <a:gd name="T34" fmla="*/ 1 w 1066"/>
                <a:gd name="T35" fmla="*/ 0 h 1285"/>
                <a:gd name="T36" fmla="*/ 1 w 1066"/>
                <a:gd name="T37" fmla="*/ 0 h 1285"/>
                <a:gd name="T38" fmla="*/ 1 w 1066"/>
                <a:gd name="T39" fmla="*/ 0 h 1285"/>
                <a:gd name="T40" fmla="*/ 1 w 1066"/>
                <a:gd name="T41" fmla="*/ 0 h 1285"/>
                <a:gd name="T42" fmla="*/ 1 w 1066"/>
                <a:gd name="T43" fmla="*/ 0 h 1285"/>
                <a:gd name="T44" fmla="*/ 1 w 1066"/>
                <a:gd name="T45" fmla="*/ 0 h 1285"/>
                <a:gd name="T46" fmla="*/ 1 w 1066"/>
                <a:gd name="T47" fmla="*/ 0 h 1285"/>
                <a:gd name="T48" fmla="*/ 1 w 1066"/>
                <a:gd name="T49" fmla="*/ 0 h 1285"/>
                <a:gd name="T50" fmla="*/ 1 w 1066"/>
                <a:gd name="T51" fmla="*/ 0 h 1285"/>
                <a:gd name="T52" fmla="*/ 1 w 1066"/>
                <a:gd name="T53" fmla="*/ 0 h 1285"/>
                <a:gd name="T54" fmla="*/ 1 w 1066"/>
                <a:gd name="T55" fmla="*/ 0 h 1285"/>
                <a:gd name="T56" fmla="*/ 1 w 1066"/>
                <a:gd name="T57" fmla="*/ 0 h 1285"/>
                <a:gd name="T58" fmla="*/ 1 w 1066"/>
                <a:gd name="T59" fmla="*/ 0 h 1285"/>
                <a:gd name="T60" fmla="*/ 1 w 1066"/>
                <a:gd name="T61" fmla="*/ 0 h 1285"/>
                <a:gd name="T62" fmla="*/ 1 w 1066"/>
                <a:gd name="T63" fmla="*/ 0 h 1285"/>
                <a:gd name="T64" fmla="*/ 1 w 1066"/>
                <a:gd name="T65" fmla="*/ 0 h 1285"/>
                <a:gd name="T66" fmla="*/ 1 w 1066"/>
                <a:gd name="T67" fmla="*/ 0 h 1285"/>
                <a:gd name="T68" fmla="*/ 1 w 1066"/>
                <a:gd name="T69" fmla="*/ 0 h 1285"/>
                <a:gd name="T70" fmla="*/ 1 w 1066"/>
                <a:gd name="T71" fmla="*/ 0 h 1285"/>
                <a:gd name="T72" fmla="*/ 1 w 1066"/>
                <a:gd name="T73" fmla="*/ 0 h 1285"/>
                <a:gd name="T74" fmla="*/ 1 w 1066"/>
                <a:gd name="T75" fmla="*/ 0 h 1285"/>
                <a:gd name="T76" fmla="*/ 1 w 1066"/>
                <a:gd name="T77" fmla="*/ 0 h 1285"/>
                <a:gd name="T78" fmla="*/ 1 w 1066"/>
                <a:gd name="T79" fmla="*/ 0 h 1285"/>
                <a:gd name="T80" fmla="*/ 1 w 1066"/>
                <a:gd name="T81" fmla="*/ 0 h 1285"/>
                <a:gd name="T82" fmla="*/ 1 w 1066"/>
                <a:gd name="T83" fmla="*/ 0 h 1285"/>
                <a:gd name="T84" fmla="*/ 1 w 1066"/>
                <a:gd name="T85" fmla="*/ 0 h 1285"/>
                <a:gd name="T86" fmla="*/ 1 w 1066"/>
                <a:gd name="T87" fmla="*/ 0 h 1285"/>
                <a:gd name="T88" fmla="*/ 1 w 1066"/>
                <a:gd name="T89" fmla="*/ 0 h 1285"/>
                <a:gd name="T90" fmla="*/ 1 w 1066"/>
                <a:gd name="T91" fmla="*/ 0 h 1285"/>
                <a:gd name="T92" fmla="*/ 1 w 1066"/>
                <a:gd name="T93" fmla="*/ 0 h 1285"/>
                <a:gd name="T94" fmla="*/ 1 w 1066"/>
                <a:gd name="T95" fmla="*/ 0 h 12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6"/>
                <a:gd name="T145" fmla="*/ 0 h 1285"/>
                <a:gd name="T146" fmla="*/ 1066 w 1066"/>
                <a:gd name="T147" fmla="*/ 1285 h 12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6" h="1285">
                  <a:moveTo>
                    <a:pt x="300" y="1285"/>
                  </a:moveTo>
                  <a:lnTo>
                    <a:pt x="300" y="566"/>
                  </a:lnTo>
                  <a:lnTo>
                    <a:pt x="288" y="586"/>
                  </a:lnTo>
                  <a:lnTo>
                    <a:pt x="275" y="605"/>
                  </a:lnTo>
                  <a:lnTo>
                    <a:pt x="263" y="626"/>
                  </a:lnTo>
                  <a:lnTo>
                    <a:pt x="252" y="647"/>
                  </a:lnTo>
                  <a:lnTo>
                    <a:pt x="240" y="667"/>
                  </a:lnTo>
                  <a:lnTo>
                    <a:pt x="229" y="687"/>
                  </a:lnTo>
                  <a:lnTo>
                    <a:pt x="216" y="708"/>
                  </a:lnTo>
                  <a:lnTo>
                    <a:pt x="205" y="728"/>
                  </a:lnTo>
                  <a:lnTo>
                    <a:pt x="193" y="748"/>
                  </a:lnTo>
                  <a:lnTo>
                    <a:pt x="181" y="769"/>
                  </a:lnTo>
                  <a:lnTo>
                    <a:pt x="168" y="787"/>
                  </a:lnTo>
                  <a:lnTo>
                    <a:pt x="155" y="807"/>
                  </a:lnTo>
                  <a:lnTo>
                    <a:pt x="141" y="825"/>
                  </a:lnTo>
                  <a:lnTo>
                    <a:pt x="126" y="843"/>
                  </a:lnTo>
                  <a:lnTo>
                    <a:pt x="113" y="860"/>
                  </a:lnTo>
                  <a:lnTo>
                    <a:pt x="97" y="876"/>
                  </a:lnTo>
                  <a:lnTo>
                    <a:pt x="87" y="881"/>
                  </a:lnTo>
                  <a:lnTo>
                    <a:pt x="73" y="884"/>
                  </a:lnTo>
                  <a:lnTo>
                    <a:pt x="59" y="886"/>
                  </a:lnTo>
                  <a:lnTo>
                    <a:pt x="42" y="887"/>
                  </a:lnTo>
                  <a:lnTo>
                    <a:pt x="26" y="887"/>
                  </a:lnTo>
                  <a:lnTo>
                    <a:pt x="14" y="886"/>
                  </a:lnTo>
                  <a:lnTo>
                    <a:pt x="4" y="884"/>
                  </a:lnTo>
                  <a:lnTo>
                    <a:pt x="0" y="879"/>
                  </a:lnTo>
                  <a:lnTo>
                    <a:pt x="10" y="879"/>
                  </a:lnTo>
                  <a:lnTo>
                    <a:pt x="21" y="878"/>
                  </a:lnTo>
                  <a:lnTo>
                    <a:pt x="32" y="877"/>
                  </a:lnTo>
                  <a:lnTo>
                    <a:pt x="42" y="875"/>
                  </a:lnTo>
                  <a:lnTo>
                    <a:pt x="53" y="871"/>
                  </a:lnTo>
                  <a:lnTo>
                    <a:pt x="62" y="867"/>
                  </a:lnTo>
                  <a:lnTo>
                    <a:pt x="72" y="861"/>
                  </a:lnTo>
                  <a:lnTo>
                    <a:pt x="80" y="854"/>
                  </a:lnTo>
                  <a:lnTo>
                    <a:pt x="95" y="834"/>
                  </a:lnTo>
                  <a:lnTo>
                    <a:pt x="120" y="799"/>
                  </a:lnTo>
                  <a:lnTo>
                    <a:pt x="147" y="755"/>
                  </a:lnTo>
                  <a:lnTo>
                    <a:pt x="178" y="707"/>
                  </a:lnTo>
                  <a:lnTo>
                    <a:pt x="207" y="659"/>
                  </a:lnTo>
                  <a:lnTo>
                    <a:pt x="231" y="620"/>
                  </a:lnTo>
                  <a:lnTo>
                    <a:pt x="247" y="591"/>
                  </a:lnTo>
                  <a:lnTo>
                    <a:pt x="254" y="581"/>
                  </a:lnTo>
                  <a:lnTo>
                    <a:pt x="270" y="559"/>
                  </a:lnTo>
                  <a:lnTo>
                    <a:pt x="290" y="530"/>
                  </a:lnTo>
                  <a:lnTo>
                    <a:pt x="313" y="497"/>
                  </a:lnTo>
                  <a:lnTo>
                    <a:pt x="339" y="460"/>
                  </a:lnTo>
                  <a:lnTo>
                    <a:pt x="367" y="419"/>
                  </a:lnTo>
                  <a:lnTo>
                    <a:pt x="396" y="376"/>
                  </a:lnTo>
                  <a:lnTo>
                    <a:pt x="426" y="333"/>
                  </a:lnTo>
                  <a:lnTo>
                    <a:pt x="456" y="290"/>
                  </a:lnTo>
                  <a:lnTo>
                    <a:pt x="485" y="247"/>
                  </a:lnTo>
                  <a:lnTo>
                    <a:pt x="511" y="205"/>
                  </a:lnTo>
                  <a:lnTo>
                    <a:pt x="535" y="169"/>
                  </a:lnTo>
                  <a:lnTo>
                    <a:pt x="557" y="135"/>
                  </a:lnTo>
                  <a:lnTo>
                    <a:pt x="576" y="106"/>
                  </a:lnTo>
                  <a:lnTo>
                    <a:pt x="589" y="84"/>
                  </a:lnTo>
                  <a:lnTo>
                    <a:pt x="597" y="68"/>
                  </a:lnTo>
                  <a:lnTo>
                    <a:pt x="600" y="61"/>
                  </a:lnTo>
                  <a:lnTo>
                    <a:pt x="597" y="48"/>
                  </a:lnTo>
                  <a:lnTo>
                    <a:pt x="590" y="33"/>
                  </a:lnTo>
                  <a:lnTo>
                    <a:pt x="580" y="18"/>
                  </a:lnTo>
                  <a:lnTo>
                    <a:pt x="566" y="4"/>
                  </a:lnTo>
                  <a:lnTo>
                    <a:pt x="585" y="0"/>
                  </a:lnTo>
                  <a:lnTo>
                    <a:pt x="599" y="1"/>
                  </a:lnTo>
                  <a:lnTo>
                    <a:pt x="609" y="7"/>
                  </a:lnTo>
                  <a:lnTo>
                    <a:pt x="617" y="14"/>
                  </a:lnTo>
                  <a:lnTo>
                    <a:pt x="623" y="22"/>
                  </a:lnTo>
                  <a:lnTo>
                    <a:pt x="628" y="29"/>
                  </a:lnTo>
                  <a:lnTo>
                    <a:pt x="634" y="33"/>
                  </a:lnTo>
                  <a:lnTo>
                    <a:pt x="640" y="34"/>
                  </a:lnTo>
                  <a:lnTo>
                    <a:pt x="664" y="42"/>
                  </a:lnTo>
                  <a:lnTo>
                    <a:pt x="688" y="50"/>
                  </a:lnTo>
                  <a:lnTo>
                    <a:pt x="710" y="60"/>
                  </a:lnTo>
                  <a:lnTo>
                    <a:pt x="732" y="71"/>
                  </a:lnTo>
                  <a:lnTo>
                    <a:pt x="752" y="82"/>
                  </a:lnTo>
                  <a:lnTo>
                    <a:pt x="771" y="95"/>
                  </a:lnTo>
                  <a:lnTo>
                    <a:pt x="790" y="107"/>
                  </a:lnTo>
                  <a:lnTo>
                    <a:pt x="808" y="122"/>
                  </a:lnTo>
                  <a:lnTo>
                    <a:pt x="824" y="139"/>
                  </a:lnTo>
                  <a:lnTo>
                    <a:pt x="840" y="156"/>
                  </a:lnTo>
                  <a:lnTo>
                    <a:pt x="855" y="174"/>
                  </a:lnTo>
                  <a:lnTo>
                    <a:pt x="870" y="194"/>
                  </a:lnTo>
                  <a:lnTo>
                    <a:pt x="884" y="216"/>
                  </a:lnTo>
                  <a:lnTo>
                    <a:pt x="898" y="239"/>
                  </a:lnTo>
                  <a:lnTo>
                    <a:pt x="911" y="263"/>
                  </a:lnTo>
                  <a:lnTo>
                    <a:pt x="923" y="290"/>
                  </a:lnTo>
                  <a:lnTo>
                    <a:pt x="1066" y="647"/>
                  </a:lnTo>
                  <a:lnTo>
                    <a:pt x="1065" y="780"/>
                  </a:lnTo>
                  <a:lnTo>
                    <a:pt x="901" y="376"/>
                  </a:lnTo>
                  <a:lnTo>
                    <a:pt x="890" y="349"/>
                  </a:lnTo>
                  <a:lnTo>
                    <a:pt x="878" y="324"/>
                  </a:lnTo>
                  <a:lnTo>
                    <a:pt x="866" y="300"/>
                  </a:lnTo>
                  <a:lnTo>
                    <a:pt x="853" y="277"/>
                  </a:lnTo>
                  <a:lnTo>
                    <a:pt x="840" y="254"/>
                  </a:lnTo>
                  <a:lnTo>
                    <a:pt x="827" y="232"/>
                  </a:lnTo>
                  <a:lnTo>
                    <a:pt x="812" y="211"/>
                  </a:lnTo>
                  <a:lnTo>
                    <a:pt x="797" y="192"/>
                  </a:lnTo>
                  <a:lnTo>
                    <a:pt x="779" y="173"/>
                  </a:lnTo>
                  <a:lnTo>
                    <a:pt x="762" y="156"/>
                  </a:lnTo>
                  <a:lnTo>
                    <a:pt x="744" y="140"/>
                  </a:lnTo>
                  <a:lnTo>
                    <a:pt x="724" y="125"/>
                  </a:lnTo>
                  <a:lnTo>
                    <a:pt x="703" y="111"/>
                  </a:lnTo>
                  <a:lnTo>
                    <a:pt x="681" y="98"/>
                  </a:lnTo>
                  <a:lnTo>
                    <a:pt x="657" y="88"/>
                  </a:lnTo>
                  <a:lnTo>
                    <a:pt x="632" y="79"/>
                  </a:lnTo>
                  <a:lnTo>
                    <a:pt x="627" y="83"/>
                  </a:lnTo>
                  <a:lnTo>
                    <a:pt x="618" y="95"/>
                  </a:lnTo>
                  <a:lnTo>
                    <a:pt x="605" y="114"/>
                  </a:lnTo>
                  <a:lnTo>
                    <a:pt x="588" y="139"/>
                  </a:lnTo>
                  <a:lnTo>
                    <a:pt x="569" y="167"/>
                  </a:lnTo>
                  <a:lnTo>
                    <a:pt x="548" y="198"/>
                  </a:lnTo>
                  <a:lnTo>
                    <a:pt x="525" y="233"/>
                  </a:lnTo>
                  <a:lnTo>
                    <a:pt x="501" y="268"/>
                  </a:lnTo>
                  <a:lnTo>
                    <a:pt x="478" y="303"/>
                  </a:lnTo>
                  <a:lnTo>
                    <a:pt x="455" y="337"/>
                  </a:lnTo>
                  <a:lnTo>
                    <a:pt x="434" y="369"/>
                  </a:lnTo>
                  <a:lnTo>
                    <a:pt x="415" y="398"/>
                  </a:lnTo>
                  <a:lnTo>
                    <a:pt x="399" y="422"/>
                  </a:lnTo>
                  <a:lnTo>
                    <a:pt x="387" y="440"/>
                  </a:lnTo>
                  <a:lnTo>
                    <a:pt x="379" y="452"/>
                  </a:lnTo>
                  <a:lnTo>
                    <a:pt x="376" y="457"/>
                  </a:lnTo>
                  <a:lnTo>
                    <a:pt x="414" y="1285"/>
                  </a:lnTo>
                  <a:lnTo>
                    <a:pt x="389" y="1285"/>
                  </a:lnTo>
                  <a:lnTo>
                    <a:pt x="386" y="1233"/>
                  </a:lnTo>
                  <a:lnTo>
                    <a:pt x="380" y="1140"/>
                  </a:lnTo>
                  <a:lnTo>
                    <a:pt x="374" y="1021"/>
                  </a:lnTo>
                  <a:lnTo>
                    <a:pt x="367" y="887"/>
                  </a:lnTo>
                  <a:lnTo>
                    <a:pt x="361" y="756"/>
                  </a:lnTo>
                  <a:lnTo>
                    <a:pt x="356" y="637"/>
                  </a:lnTo>
                  <a:lnTo>
                    <a:pt x="351" y="549"/>
                  </a:lnTo>
                  <a:lnTo>
                    <a:pt x="349" y="500"/>
                  </a:lnTo>
                  <a:lnTo>
                    <a:pt x="336" y="514"/>
                  </a:lnTo>
                  <a:lnTo>
                    <a:pt x="328" y="531"/>
                  </a:lnTo>
                  <a:lnTo>
                    <a:pt x="324" y="550"/>
                  </a:lnTo>
                  <a:lnTo>
                    <a:pt x="322" y="571"/>
                  </a:lnTo>
                  <a:lnTo>
                    <a:pt x="322" y="591"/>
                  </a:lnTo>
                  <a:lnTo>
                    <a:pt x="323" y="612"/>
                  </a:lnTo>
                  <a:lnTo>
                    <a:pt x="323" y="632"/>
                  </a:lnTo>
                  <a:lnTo>
                    <a:pt x="322" y="649"/>
                  </a:lnTo>
                  <a:lnTo>
                    <a:pt x="329" y="796"/>
                  </a:lnTo>
                  <a:lnTo>
                    <a:pt x="329" y="1010"/>
                  </a:lnTo>
                  <a:lnTo>
                    <a:pt x="327" y="1202"/>
                  </a:lnTo>
                  <a:lnTo>
                    <a:pt x="326" y="1285"/>
                  </a:lnTo>
                  <a:lnTo>
                    <a:pt x="300"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2" name="Freeform 28"/>
            <p:cNvSpPr>
              <a:spLocks/>
            </p:cNvSpPr>
            <p:nvPr/>
          </p:nvSpPr>
          <p:spPr bwMode="auto">
            <a:xfrm>
              <a:off x="2093" y="2446"/>
              <a:ext cx="364" cy="626"/>
            </a:xfrm>
            <a:custGeom>
              <a:avLst/>
              <a:gdLst>
                <a:gd name="T0" fmla="*/ 0 w 729"/>
                <a:gd name="T1" fmla="*/ 1 h 1252"/>
                <a:gd name="T2" fmla="*/ 0 w 729"/>
                <a:gd name="T3" fmla="*/ 1 h 1252"/>
                <a:gd name="T4" fmla="*/ 0 w 729"/>
                <a:gd name="T5" fmla="*/ 1 h 1252"/>
                <a:gd name="T6" fmla="*/ 0 w 729"/>
                <a:gd name="T7" fmla="*/ 1 h 1252"/>
                <a:gd name="T8" fmla="*/ 0 w 729"/>
                <a:gd name="T9" fmla="*/ 1 h 1252"/>
                <a:gd name="T10" fmla="*/ 0 w 729"/>
                <a:gd name="T11" fmla="*/ 1 h 1252"/>
                <a:gd name="T12" fmla="*/ 0 w 729"/>
                <a:gd name="T13" fmla="*/ 1 h 1252"/>
                <a:gd name="T14" fmla="*/ 0 w 729"/>
                <a:gd name="T15" fmla="*/ 1 h 1252"/>
                <a:gd name="T16" fmla="*/ 0 w 729"/>
                <a:gd name="T17" fmla="*/ 1 h 1252"/>
                <a:gd name="T18" fmla="*/ 0 w 729"/>
                <a:gd name="T19" fmla="*/ 1 h 1252"/>
                <a:gd name="T20" fmla="*/ 0 w 729"/>
                <a:gd name="T21" fmla="*/ 1 h 1252"/>
                <a:gd name="T22" fmla="*/ 0 w 729"/>
                <a:gd name="T23" fmla="*/ 1 h 1252"/>
                <a:gd name="T24" fmla="*/ 0 w 729"/>
                <a:gd name="T25" fmla="*/ 1 h 1252"/>
                <a:gd name="T26" fmla="*/ 0 w 729"/>
                <a:gd name="T27" fmla="*/ 1 h 1252"/>
                <a:gd name="T28" fmla="*/ 0 w 729"/>
                <a:gd name="T29" fmla="*/ 1 h 1252"/>
                <a:gd name="T30" fmla="*/ 0 w 729"/>
                <a:gd name="T31" fmla="*/ 1 h 1252"/>
                <a:gd name="T32" fmla="*/ 0 w 729"/>
                <a:gd name="T33" fmla="*/ 1 h 1252"/>
                <a:gd name="T34" fmla="*/ 0 w 729"/>
                <a:gd name="T35" fmla="*/ 1 h 1252"/>
                <a:gd name="T36" fmla="*/ 0 w 729"/>
                <a:gd name="T37" fmla="*/ 1 h 1252"/>
                <a:gd name="T38" fmla="*/ 0 w 729"/>
                <a:gd name="T39" fmla="*/ 1 h 1252"/>
                <a:gd name="T40" fmla="*/ 0 w 729"/>
                <a:gd name="T41" fmla="*/ 1 h 1252"/>
                <a:gd name="T42" fmla="*/ 0 w 729"/>
                <a:gd name="T43" fmla="*/ 1 h 1252"/>
                <a:gd name="T44" fmla="*/ 0 w 729"/>
                <a:gd name="T45" fmla="*/ 1 h 1252"/>
                <a:gd name="T46" fmla="*/ 0 w 729"/>
                <a:gd name="T47" fmla="*/ 1 h 1252"/>
                <a:gd name="T48" fmla="*/ 0 w 729"/>
                <a:gd name="T49" fmla="*/ 1 h 1252"/>
                <a:gd name="T50" fmla="*/ 0 w 729"/>
                <a:gd name="T51" fmla="*/ 1 h 1252"/>
                <a:gd name="T52" fmla="*/ 0 w 729"/>
                <a:gd name="T53" fmla="*/ 1 h 1252"/>
                <a:gd name="T54" fmla="*/ 0 w 729"/>
                <a:gd name="T55" fmla="*/ 1 h 1252"/>
                <a:gd name="T56" fmla="*/ 0 w 729"/>
                <a:gd name="T57" fmla="*/ 1 h 1252"/>
                <a:gd name="T58" fmla="*/ 0 w 729"/>
                <a:gd name="T59" fmla="*/ 1 h 1252"/>
                <a:gd name="T60" fmla="*/ 0 w 729"/>
                <a:gd name="T61" fmla="*/ 1 h 1252"/>
                <a:gd name="T62" fmla="*/ 0 w 729"/>
                <a:gd name="T63" fmla="*/ 1 h 1252"/>
                <a:gd name="T64" fmla="*/ 0 w 729"/>
                <a:gd name="T65" fmla="*/ 1 h 1252"/>
                <a:gd name="T66" fmla="*/ 0 w 729"/>
                <a:gd name="T67" fmla="*/ 1 h 1252"/>
                <a:gd name="T68" fmla="*/ 0 w 729"/>
                <a:gd name="T69" fmla="*/ 1 h 1252"/>
                <a:gd name="T70" fmla="*/ 0 w 729"/>
                <a:gd name="T71" fmla="*/ 1 h 1252"/>
                <a:gd name="T72" fmla="*/ 0 w 729"/>
                <a:gd name="T73" fmla="*/ 1 h 1252"/>
                <a:gd name="T74" fmla="*/ 0 w 729"/>
                <a:gd name="T75" fmla="*/ 1 h 1252"/>
                <a:gd name="T76" fmla="*/ 0 w 729"/>
                <a:gd name="T77" fmla="*/ 1 h 1252"/>
                <a:gd name="T78" fmla="*/ 0 w 729"/>
                <a:gd name="T79" fmla="*/ 1 h 1252"/>
                <a:gd name="T80" fmla="*/ 0 w 729"/>
                <a:gd name="T81" fmla="*/ 1 h 1252"/>
                <a:gd name="T82" fmla="*/ 0 w 729"/>
                <a:gd name="T83" fmla="*/ 1 h 1252"/>
                <a:gd name="T84" fmla="*/ 0 w 729"/>
                <a:gd name="T85" fmla="*/ 1 h 1252"/>
                <a:gd name="T86" fmla="*/ 0 w 729"/>
                <a:gd name="T87" fmla="*/ 1 h 1252"/>
                <a:gd name="T88" fmla="*/ 0 w 729"/>
                <a:gd name="T89" fmla="*/ 1 h 1252"/>
                <a:gd name="T90" fmla="*/ 0 w 729"/>
                <a:gd name="T91" fmla="*/ 1 h 1252"/>
                <a:gd name="T92" fmla="*/ 0 w 729"/>
                <a:gd name="T93" fmla="*/ 1 h 12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9"/>
                <a:gd name="T142" fmla="*/ 0 h 1252"/>
                <a:gd name="T143" fmla="*/ 729 w 729"/>
                <a:gd name="T144" fmla="*/ 1252 h 12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9" h="1252">
                  <a:moveTo>
                    <a:pt x="72" y="1208"/>
                  </a:moveTo>
                  <a:lnTo>
                    <a:pt x="172" y="1229"/>
                  </a:lnTo>
                  <a:lnTo>
                    <a:pt x="171" y="1252"/>
                  </a:lnTo>
                  <a:lnTo>
                    <a:pt x="37" y="1229"/>
                  </a:lnTo>
                  <a:lnTo>
                    <a:pt x="53" y="1076"/>
                  </a:lnTo>
                  <a:lnTo>
                    <a:pt x="2" y="1061"/>
                  </a:lnTo>
                  <a:lnTo>
                    <a:pt x="0" y="1041"/>
                  </a:lnTo>
                  <a:lnTo>
                    <a:pt x="4" y="1007"/>
                  </a:lnTo>
                  <a:lnTo>
                    <a:pt x="7" y="973"/>
                  </a:lnTo>
                  <a:lnTo>
                    <a:pt x="11" y="954"/>
                  </a:lnTo>
                  <a:lnTo>
                    <a:pt x="72" y="962"/>
                  </a:lnTo>
                  <a:lnTo>
                    <a:pt x="86" y="871"/>
                  </a:lnTo>
                  <a:lnTo>
                    <a:pt x="89" y="856"/>
                  </a:lnTo>
                  <a:lnTo>
                    <a:pt x="90" y="841"/>
                  </a:lnTo>
                  <a:lnTo>
                    <a:pt x="91" y="824"/>
                  </a:lnTo>
                  <a:lnTo>
                    <a:pt x="99" y="801"/>
                  </a:lnTo>
                  <a:lnTo>
                    <a:pt x="41" y="563"/>
                  </a:lnTo>
                  <a:lnTo>
                    <a:pt x="33" y="514"/>
                  </a:lnTo>
                  <a:lnTo>
                    <a:pt x="26" y="461"/>
                  </a:lnTo>
                  <a:lnTo>
                    <a:pt x="20" y="404"/>
                  </a:lnTo>
                  <a:lnTo>
                    <a:pt x="18" y="347"/>
                  </a:lnTo>
                  <a:lnTo>
                    <a:pt x="18" y="288"/>
                  </a:lnTo>
                  <a:lnTo>
                    <a:pt x="21" y="230"/>
                  </a:lnTo>
                  <a:lnTo>
                    <a:pt x="29" y="174"/>
                  </a:lnTo>
                  <a:lnTo>
                    <a:pt x="43" y="121"/>
                  </a:lnTo>
                  <a:lnTo>
                    <a:pt x="46" y="122"/>
                  </a:lnTo>
                  <a:lnTo>
                    <a:pt x="52" y="123"/>
                  </a:lnTo>
                  <a:lnTo>
                    <a:pt x="57" y="124"/>
                  </a:lnTo>
                  <a:lnTo>
                    <a:pt x="59" y="124"/>
                  </a:lnTo>
                  <a:lnTo>
                    <a:pt x="43" y="222"/>
                  </a:lnTo>
                  <a:lnTo>
                    <a:pt x="40" y="325"/>
                  </a:lnTo>
                  <a:lnTo>
                    <a:pt x="45" y="427"/>
                  </a:lnTo>
                  <a:lnTo>
                    <a:pt x="58" y="526"/>
                  </a:lnTo>
                  <a:lnTo>
                    <a:pt x="74" y="615"/>
                  </a:lnTo>
                  <a:lnTo>
                    <a:pt x="91" y="690"/>
                  </a:lnTo>
                  <a:lnTo>
                    <a:pt x="107" y="744"/>
                  </a:lnTo>
                  <a:lnTo>
                    <a:pt x="119" y="775"/>
                  </a:lnTo>
                  <a:lnTo>
                    <a:pt x="124" y="774"/>
                  </a:lnTo>
                  <a:lnTo>
                    <a:pt x="128" y="773"/>
                  </a:lnTo>
                  <a:lnTo>
                    <a:pt x="133" y="771"/>
                  </a:lnTo>
                  <a:lnTo>
                    <a:pt x="139" y="768"/>
                  </a:lnTo>
                  <a:lnTo>
                    <a:pt x="143" y="767"/>
                  </a:lnTo>
                  <a:lnTo>
                    <a:pt x="149" y="766"/>
                  </a:lnTo>
                  <a:lnTo>
                    <a:pt x="154" y="766"/>
                  </a:lnTo>
                  <a:lnTo>
                    <a:pt x="159" y="768"/>
                  </a:lnTo>
                  <a:lnTo>
                    <a:pt x="166" y="772"/>
                  </a:lnTo>
                  <a:lnTo>
                    <a:pt x="173" y="776"/>
                  </a:lnTo>
                  <a:lnTo>
                    <a:pt x="180" y="783"/>
                  </a:lnTo>
                  <a:lnTo>
                    <a:pt x="187" y="789"/>
                  </a:lnTo>
                  <a:lnTo>
                    <a:pt x="194" y="792"/>
                  </a:lnTo>
                  <a:lnTo>
                    <a:pt x="201" y="795"/>
                  </a:lnTo>
                  <a:lnTo>
                    <a:pt x="208" y="792"/>
                  </a:lnTo>
                  <a:lnTo>
                    <a:pt x="216" y="786"/>
                  </a:lnTo>
                  <a:lnTo>
                    <a:pt x="231" y="764"/>
                  </a:lnTo>
                  <a:lnTo>
                    <a:pt x="254" y="730"/>
                  </a:lnTo>
                  <a:lnTo>
                    <a:pt x="284" y="685"/>
                  </a:lnTo>
                  <a:lnTo>
                    <a:pt x="318" y="631"/>
                  </a:lnTo>
                  <a:lnTo>
                    <a:pt x="357" y="570"/>
                  </a:lnTo>
                  <a:lnTo>
                    <a:pt x="399" y="504"/>
                  </a:lnTo>
                  <a:lnTo>
                    <a:pt x="441" y="435"/>
                  </a:lnTo>
                  <a:lnTo>
                    <a:pt x="485" y="366"/>
                  </a:lnTo>
                  <a:lnTo>
                    <a:pt x="528" y="297"/>
                  </a:lnTo>
                  <a:lnTo>
                    <a:pt x="569" y="230"/>
                  </a:lnTo>
                  <a:lnTo>
                    <a:pt x="607" y="169"/>
                  </a:lnTo>
                  <a:lnTo>
                    <a:pt x="641" y="115"/>
                  </a:lnTo>
                  <a:lnTo>
                    <a:pt x="669" y="69"/>
                  </a:lnTo>
                  <a:lnTo>
                    <a:pt x="691" y="33"/>
                  </a:lnTo>
                  <a:lnTo>
                    <a:pt x="705" y="11"/>
                  </a:lnTo>
                  <a:lnTo>
                    <a:pt x="710" y="3"/>
                  </a:lnTo>
                  <a:lnTo>
                    <a:pt x="720" y="0"/>
                  </a:lnTo>
                  <a:lnTo>
                    <a:pt x="727" y="6"/>
                  </a:lnTo>
                  <a:lnTo>
                    <a:pt x="729" y="16"/>
                  </a:lnTo>
                  <a:lnTo>
                    <a:pt x="727" y="26"/>
                  </a:lnTo>
                  <a:lnTo>
                    <a:pt x="717" y="42"/>
                  </a:lnTo>
                  <a:lnTo>
                    <a:pt x="698" y="70"/>
                  </a:lnTo>
                  <a:lnTo>
                    <a:pt x="675" y="107"/>
                  </a:lnTo>
                  <a:lnTo>
                    <a:pt x="646" y="153"/>
                  </a:lnTo>
                  <a:lnTo>
                    <a:pt x="613" y="206"/>
                  </a:lnTo>
                  <a:lnTo>
                    <a:pt x="577" y="264"/>
                  </a:lnTo>
                  <a:lnTo>
                    <a:pt x="539" y="326"/>
                  </a:lnTo>
                  <a:lnTo>
                    <a:pt x="499" y="389"/>
                  </a:lnTo>
                  <a:lnTo>
                    <a:pt x="460" y="453"/>
                  </a:lnTo>
                  <a:lnTo>
                    <a:pt x="420" y="516"/>
                  </a:lnTo>
                  <a:lnTo>
                    <a:pt x="383" y="576"/>
                  </a:lnTo>
                  <a:lnTo>
                    <a:pt x="347" y="631"/>
                  </a:lnTo>
                  <a:lnTo>
                    <a:pt x="315" y="681"/>
                  </a:lnTo>
                  <a:lnTo>
                    <a:pt x="286" y="723"/>
                  </a:lnTo>
                  <a:lnTo>
                    <a:pt x="264" y="756"/>
                  </a:lnTo>
                  <a:lnTo>
                    <a:pt x="247" y="777"/>
                  </a:lnTo>
                  <a:lnTo>
                    <a:pt x="243" y="786"/>
                  </a:lnTo>
                  <a:lnTo>
                    <a:pt x="240" y="792"/>
                  </a:lnTo>
                  <a:lnTo>
                    <a:pt x="234" y="798"/>
                  </a:lnTo>
                  <a:lnTo>
                    <a:pt x="228" y="804"/>
                  </a:lnTo>
                  <a:lnTo>
                    <a:pt x="223" y="810"/>
                  </a:lnTo>
                  <a:lnTo>
                    <a:pt x="217" y="815"/>
                  </a:lnTo>
                  <a:lnTo>
                    <a:pt x="211" y="821"/>
                  </a:lnTo>
                  <a:lnTo>
                    <a:pt x="206" y="827"/>
                  </a:lnTo>
                  <a:lnTo>
                    <a:pt x="201" y="828"/>
                  </a:lnTo>
                  <a:lnTo>
                    <a:pt x="194" y="827"/>
                  </a:lnTo>
                  <a:lnTo>
                    <a:pt x="188" y="826"/>
                  </a:lnTo>
                  <a:lnTo>
                    <a:pt x="182" y="824"/>
                  </a:lnTo>
                  <a:lnTo>
                    <a:pt x="177" y="821"/>
                  </a:lnTo>
                  <a:lnTo>
                    <a:pt x="172" y="821"/>
                  </a:lnTo>
                  <a:lnTo>
                    <a:pt x="167" y="824"/>
                  </a:lnTo>
                  <a:lnTo>
                    <a:pt x="163" y="828"/>
                  </a:lnTo>
                  <a:lnTo>
                    <a:pt x="163" y="836"/>
                  </a:lnTo>
                  <a:lnTo>
                    <a:pt x="158" y="841"/>
                  </a:lnTo>
                  <a:lnTo>
                    <a:pt x="150" y="842"/>
                  </a:lnTo>
                  <a:lnTo>
                    <a:pt x="142" y="842"/>
                  </a:lnTo>
                  <a:lnTo>
                    <a:pt x="142" y="832"/>
                  </a:lnTo>
                  <a:lnTo>
                    <a:pt x="144" y="818"/>
                  </a:lnTo>
                  <a:lnTo>
                    <a:pt x="150" y="804"/>
                  </a:lnTo>
                  <a:lnTo>
                    <a:pt x="157" y="795"/>
                  </a:lnTo>
                  <a:lnTo>
                    <a:pt x="154" y="792"/>
                  </a:lnTo>
                  <a:lnTo>
                    <a:pt x="148" y="792"/>
                  </a:lnTo>
                  <a:lnTo>
                    <a:pt x="143" y="792"/>
                  </a:lnTo>
                  <a:lnTo>
                    <a:pt x="139" y="794"/>
                  </a:lnTo>
                  <a:lnTo>
                    <a:pt x="122" y="813"/>
                  </a:lnTo>
                  <a:lnTo>
                    <a:pt x="118" y="837"/>
                  </a:lnTo>
                  <a:lnTo>
                    <a:pt x="119" y="858"/>
                  </a:lnTo>
                  <a:lnTo>
                    <a:pt x="121" y="866"/>
                  </a:lnTo>
                  <a:lnTo>
                    <a:pt x="192" y="887"/>
                  </a:lnTo>
                  <a:lnTo>
                    <a:pt x="185" y="985"/>
                  </a:lnTo>
                  <a:lnTo>
                    <a:pt x="269" y="998"/>
                  </a:lnTo>
                  <a:lnTo>
                    <a:pt x="262" y="1068"/>
                  </a:lnTo>
                  <a:lnTo>
                    <a:pt x="243" y="1066"/>
                  </a:lnTo>
                  <a:lnTo>
                    <a:pt x="247" y="1015"/>
                  </a:lnTo>
                  <a:lnTo>
                    <a:pt x="157" y="1002"/>
                  </a:lnTo>
                  <a:lnTo>
                    <a:pt x="166" y="900"/>
                  </a:lnTo>
                  <a:lnTo>
                    <a:pt x="159" y="898"/>
                  </a:lnTo>
                  <a:lnTo>
                    <a:pt x="152" y="897"/>
                  </a:lnTo>
                  <a:lnTo>
                    <a:pt x="144" y="894"/>
                  </a:lnTo>
                  <a:lnTo>
                    <a:pt x="137" y="892"/>
                  </a:lnTo>
                  <a:lnTo>
                    <a:pt x="129" y="889"/>
                  </a:lnTo>
                  <a:lnTo>
                    <a:pt x="121" y="887"/>
                  </a:lnTo>
                  <a:lnTo>
                    <a:pt x="114" y="886"/>
                  </a:lnTo>
                  <a:lnTo>
                    <a:pt x="107" y="885"/>
                  </a:lnTo>
                  <a:lnTo>
                    <a:pt x="96" y="996"/>
                  </a:lnTo>
                  <a:lnTo>
                    <a:pt x="30" y="984"/>
                  </a:lnTo>
                  <a:lnTo>
                    <a:pt x="26" y="1041"/>
                  </a:lnTo>
                  <a:lnTo>
                    <a:pt x="87" y="1053"/>
                  </a:lnTo>
                  <a:lnTo>
                    <a:pt x="72" y="12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3" name="Freeform 29"/>
            <p:cNvSpPr>
              <a:spLocks/>
            </p:cNvSpPr>
            <p:nvPr/>
          </p:nvSpPr>
          <p:spPr bwMode="auto">
            <a:xfrm>
              <a:off x="2218" y="2473"/>
              <a:ext cx="200" cy="153"/>
            </a:xfrm>
            <a:custGeom>
              <a:avLst/>
              <a:gdLst>
                <a:gd name="T0" fmla="*/ 0 w 401"/>
                <a:gd name="T1" fmla="*/ 1 h 306"/>
                <a:gd name="T2" fmla="*/ 0 w 401"/>
                <a:gd name="T3" fmla="*/ 1 h 306"/>
                <a:gd name="T4" fmla="*/ 0 w 401"/>
                <a:gd name="T5" fmla="*/ 1 h 306"/>
                <a:gd name="T6" fmla="*/ 0 w 401"/>
                <a:gd name="T7" fmla="*/ 1 h 306"/>
                <a:gd name="T8" fmla="*/ 0 w 401"/>
                <a:gd name="T9" fmla="*/ 1 h 306"/>
                <a:gd name="T10" fmla="*/ 0 w 401"/>
                <a:gd name="T11" fmla="*/ 1 h 306"/>
                <a:gd name="T12" fmla="*/ 0 w 401"/>
                <a:gd name="T13" fmla="*/ 1 h 306"/>
                <a:gd name="T14" fmla="*/ 0 w 401"/>
                <a:gd name="T15" fmla="*/ 1 h 306"/>
                <a:gd name="T16" fmla="*/ 0 w 401"/>
                <a:gd name="T17" fmla="*/ 1 h 306"/>
                <a:gd name="T18" fmla="*/ 0 w 401"/>
                <a:gd name="T19" fmla="*/ 1 h 306"/>
                <a:gd name="T20" fmla="*/ 0 w 401"/>
                <a:gd name="T21" fmla="*/ 1 h 306"/>
                <a:gd name="T22" fmla="*/ 0 w 401"/>
                <a:gd name="T23" fmla="*/ 1 h 306"/>
                <a:gd name="T24" fmla="*/ 0 w 401"/>
                <a:gd name="T25" fmla="*/ 1 h 306"/>
                <a:gd name="T26" fmla="*/ 0 w 401"/>
                <a:gd name="T27" fmla="*/ 1 h 306"/>
                <a:gd name="T28" fmla="*/ 0 w 401"/>
                <a:gd name="T29" fmla="*/ 1 h 306"/>
                <a:gd name="T30" fmla="*/ 0 w 401"/>
                <a:gd name="T31" fmla="*/ 1 h 306"/>
                <a:gd name="T32" fmla="*/ 0 w 401"/>
                <a:gd name="T33" fmla="*/ 1 h 306"/>
                <a:gd name="T34" fmla="*/ 0 w 401"/>
                <a:gd name="T35" fmla="*/ 1 h 306"/>
                <a:gd name="T36" fmla="*/ 0 w 401"/>
                <a:gd name="T37" fmla="*/ 0 h 306"/>
                <a:gd name="T38" fmla="*/ 0 w 401"/>
                <a:gd name="T39" fmla="*/ 1 h 306"/>
                <a:gd name="T40" fmla="*/ 0 w 401"/>
                <a:gd name="T41" fmla="*/ 1 h 306"/>
                <a:gd name="T42" fmla="*/ 0 w 401"/>
                <a:gd name="T43" fmla="*/ 1 h 306"/>
                <a:gd name="T44" fmla="*/ 0 w 401"/>
                <a:gd name="T45" fmla="*/ 1 h 306"/>
                <a:gd name="T46" fmla="*/ 0 w 401"/>
                <a:gd name="T47" fmla="*/ 1 h 306"/>
                <a:gd name="T48" fmla="*/ 0 w 401"/>
                <a:gd name="T49" fmla="*/ 1 h 306"/>
                <a:gd name="T50" fmla="*/ 0 w 401"/>
                <a:gd name="T51" fmla="*/ 1 h 306"/>
                <a:gd name="T52" fmla="*/ 0 w 401"/>
                <a:gd name="T53" fmla="*/ 1 h 306"/>
                <a:gd name="T54" fmla="*/ 0 w 401"/>
                <a:gd name="T55" fmla="*/ 1 h 306"/>
                <a:gd name="T56" fmla="*/ 0 w 401"/>
                <a:gd name="T57" fmla="*/ 1 h 306"/>
                <a:gd name="T58" fmla="*/ 0 w 401"/>
                <a:gd name="T59" fmla="*/ 1 h 306"/>
                <a:gd name="T60" fmla="*/ 0 w 401"/>
                <a:gd name="T61" fmla="*/ 1 h 306"/>
                <a:gd name="T62" fmla="*/ 0 w 401"/>
                <a:gd name="T63" fmla="*/ 1 h 306"/>
                <a:gd name="T64" fmla="*/ 0 w 401"/>
                <a:gd name="T65" fmla="*/ 1 h 306"/>
                <a:gd name="T66" fmla="*/ 0 w 401"/>
                <a:gd name="T67" fmla="*/ 1 h 306"/>
                <a:gd name="T68" fmla="*/ 0 w 401"/>
                <a:gd name="T69" fmla="*/ 1 h 306"/>
                <a:gd name="T70" fmla="*/ 0 w 401"/>
                <a:gd name="T71" fmla="*/ 1 h 306"/>
                <a:gd name="T72" fmla="*/ 0 w 401"/>
                <a:gd name="T73" fmla="*/ 1 h 306"/>
                <a:gd name="T74" fmla="*/ 0 w 401"/>
                <a:gd name="T75" fmla="*/ 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1"/>
                <a:gd name="T115" fmla="*/ 0 h 306"/>
                <a:gd name="T116" fmla="*/ 401 w 401"/>
                <a:gd name="T117" fmla="*/ 306 h 3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1" h="306">
                  <a:moveTo>
                    <a:pt x="211" y="306"/>
                  </a:moveTo>
                  <a:lnTo>
                    <a:pt x="206" y="287"/>
                  </a:lnTo>
                  <a:lnTo>
                    <a:pt x="201" y="261"/>
                  </a:lnTo>
                  <a:lnTo>
                    <a:pt x="193" y="234"/>
                  </a:lnTo>
                  <a:lnTo>
                    <a:pt x="186" y="205"/>
                  </a:lnTo>
                  <a:lnTo>
                    <a:pt x="176" y="176"/>
                  </a:lnTo>
                  <a:lnTo>
                    <a:pt x="166" y="151"/>
                  </a:lnTo>
                  <a:lnTo>
                    <a:pt x="157" y="131"/>
                  </a:lnTo>
                  <a:lnTo>
                    <a:pt x="145" y="117"/>
                  </a:lnTo>
                  <a:lnTo>
                    <a:pt x="127" y="119"/>
                  </a:lnTo>
                  <a:lnTo>
                    <a:pt x="108" y="120"/>
                  </a:lnTo>
                  <a:lnTo>
                    <a:pt x="90" y="121"/>
                  </a:lnTo>
                  <a:lnTo>
                    <a:pt x="72" y="122"/>
                  </a:lnTo>
                  <a:lnTo>
                    <a:pt x="53" y="122"/>
                  </a:lnTo>
                  <a:lnTo>
                    <a:pt x="35" y="120"/>
                  </a:lnTo>
                  <a:lnTo>
                    <a:pt x="19" y="117"/>
                  </a:lnTo>
                  <a:lnTo>
                    <a:pt x="4" y="113"/>
                  </a:lnTo>
                  <a:lnTo>
                    <a:pt x="1" y="108"/>
                  </a:lnTo>
                  <a:lnTo>
                    <a:pt x="0" y="102"/>
                  </a:lnTo>
                  <a:lnTo>
                    <a:pt x="0" y="98"/>
                  </a:lnTo>
                  <a:lnTo>
                    <a:pt x="4" y="93"/>
                  </a:lnTo>
                  <a:lnTo>
                    <a:pt x="163" y="85"/>
                  </a:lnTo>
                  <a:lnTo>
                    <a:pt x="176" y="83"/>
                  </a:lnTo>
                  <a:lnTo>
                    <a:pt x="190" y="79"/>
                  </a:lnTo>
                  <a:lnTo>
                    <a:pt x="204" y="76"/>
                  </a:lnTo>
                  <a:lnTo>
                    <a:pt x="219" y="72"/>
                  </a:lnTo>
                  <a:lnTo>
                    <a:pt x="234" y="68"/>
                  </a:lnTo>
                  <a:lnTo>
                    <a:pt x="249" y="64"/>
                  </a:lnTo>
                  <a:lnTo>
                    <a:pt x="264" y="60"/>
                  </a:lnTo>
                  <a:lnTo>
                    <a:pt x="279" y="54"/>
                  </a:lnTo>
                  <a:lnTo>
                    <a:pt x="294" y="48"/>
                  </a:lnTo>
                  <a:lnTo>
                    <a:pt x="309" y="43"/>
                  </a:lnTo>
                  <a:lnTo>
                    <a:pt x="325" y="37"/>
                  </a:lnTo>
                  <a:lnTo>
                    <a:pt x="340" y="30"/>
                  </a:lnTo>
                  <a:lnTo>
                    <a:pt x="355" y="23"/>
                  </a:lnTo>
                  <a:lnTo>
                    <a:pt x="371" y="16"/>
                  </a:lnTo>
                  <a:lnTo>
                    <a:pt x="386" y="8"/>
                  </a:lnTo>
                  <a:lnTo>
                    <a:pt x="401" y="0"/>
                  </a:lnTo>
                  <a:lnTo>
                    <a:pt x="370" y="48"/>
                  </a:lnTo>
                  <a:lnTo>
                    <a:pt x="345" y="62"/>
                  </a:lnTo>
                  <a:lnTo>
                    <a:pt x="324" y="72"/>
                  </a:lnTo>
                  <a:lnTo>
                    <a:pt x="305" y="81"/>
                  </a:lnTo>
                  <a:lnTo>
                    <a:pt x="289" y="87"/>
                  </a:lnTo>
                  <a:lnTo>
                    <a:pt x="274" y="92"/>
                  </a:lnTo>
                  <a:lnTo>
                    <a:pt x="259" y="97"/>
                  </a:lnTo>
                  <a:lnTo>
                    <a:pt x="244" y="101"/>
                  </a:lnTo>
                  <a:lnTo>
                    <a:pt x="228" y="107"/>
                  </a:lnTo>
                  <a:lnTo>
                    <a:pt x="232" y="117"/>
                  </a:lnTo>
                  <a:lnTo>
                    <a:pt x="235" y="129"/>
                  </a:lnTo>
                  <a:lnTo>
                    <a:pt x="239" y="142"/>
                  </a:lnTo>
                  <a:lnTo>
                    <a:pt x="242" y="154"/>
                  </a:lnTo>
                  <a:lnTo>
                    <a:pt x="247" y="168"/>
                  </a:lnTo>
                  <a:lnTo>
                    <a:pt x="251" y="183"/>
                  </a:lnTo>
                  <a:lnTo>
                    <a:pt x="257" y="200"/>
                  </a:lnTo>
                  <a:lnTo>
                    <a:pt x="264" y="219"/>
                  </a:lnTo>
                  <a:lnTo>
                    <a:pt x="255" y="242"/>
                  </a:lnTo>
                  <a:lnTo>
                    <a:pt x="245" y="220"/>
                  </a:lnTo>
                  <a:lnTo>
                    <a:pt x="239" y="200"/>
                  </a:lnTo>
                  <a:lnTo>
                    <a:pt x="232" y="182"/>
                  </a:lnTo>
                  <a:lnTo>
                    <a:pt x="227" y="166"/>
                  </a:lnTo>
                  <a:lnTo>
                    <a:pt x="221" y="150"/>
                  </a:lnTo>
                  <a:lnTo>
                    <a:pt x="216" y="136"/>
                  </a:lnTo>
                  <a:lnTo>
                    <a:pt x="209" y="123"/>
                  </a:lnTo>
                  <a:lnTo>
                    <a:pt x="201" y="111"/>
                  </a:lnTo>
                  <a:lnTo>
                    <a:pt x="195" y="112"/>
                  </a:lnTo>
                  <a:lnTo>
                    <a:pt x="188" y="113"/>
                  </a:lnTo>
                  <a:lnTo>
                    <a:pt x="182" y="114"/>
                  </a:lnTo>
                  <a:lnTo>
                    <a:pt x="175" y="116"/>
                  </a:lnTo>
                  <a:lnTo>
                    <a:pt x="181" y="132"/>
                  </a:lnTo>
                  <a:lnTo>
                    <a:pt x="190" y="154"/>
                  </a:lnTo>
                  <a:lnTo>
                    <a:pt x="199" y="180"/>
                  </a:lnTo>
                  <a:lnTo>
                    <a:pt x="210" y="206"/>
                  </a:lnTo>
                  <a:lnTo>
                    <a:pt x="218" y="231"/>
                  </a:lnTo>
                  <a:lnTo>
                    <a:pt x="226" y="255"/>
                  </a:lnTo>
                  <a:lnTo>
                    <a:pt x="231" y="272"/>
                  </a:lnTo>
                  <a:lnTo>
                    <a:pt x="231" y="281"/>
                  </a:lnTo>
                  <a:lnTo>
                    <a:pt x="211"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4" name="Freeform 30"/>
            <p:cNvSpPr>
              <a:spLocks/>
            </p:cNvSpPr>
            <p:nvPr/>
          </p:nvSpPr>
          <p:spPr bwMode="auto">
            <a:xfrm>
              <a:off x="1769" y="2429"/>
              <a:ext cx="431" cy="650"/>
            </a:xfrm>
            <a:custGeom>
              <a:avLst/>
              <a:gdLst>
                <a:gd name="T0" fmla="*/ 1 w 862"/>
                <a:gd name="T1" fmla="*/ 0 h 1301"/>
                <a:gd name="T2" fmla="*/ 1 w 862"/>
                <a:gd name="T3" fmla="*/ 0 h 1301"/>
                <a:gd name="T4" fmla="*/ 1 w 862"/>
                <a:gd name="T5" fmla="*/ 0 h 1301"/>
                <a:gd name="T6" fmla="*/ 1 w 862"/>
                <a:gd name="T7" fmla="*/ 0 h 1301"/>
                <a:gd name="T8" fmla="*/ 1 w 862"/>
                <a:gd name="T9" fmla="*/ 0 h 1301"/>
                <a:gd name="T10" fmla="*/ 1 w 862"/>
                <a:gd name="T11" fmla="*/ 0 h 1301"/>
                <a:gd name="T12" fmla="*/ 1 w 862"/>
                <a:gd name="T13" fmla="*/ 0 h 1301"/>
                <a:gd name="T14" fmla="*/ 1 w 862"/>
                <a:gd name="T15" fmla="*/ 0 h 1301"/>
                <a:gd name="T16" fmla="*/ 1 w 862"/>
                <a:gd name="T17" fmla="*/ 0 h 1301"/>
                <a:gd name="T18" fmla="*/ 1 w 862"/>
                <a:gd name="T19" fmla="*/ 0 h 1301"/>
                <a:gd name="T20" fmla="*/ 1 w 862"/>
                <a:gd name="T21" fmla="*/ 0 h 1301"/>
                <a:gd name="T22" fmla="*/ 1 w 862"/>
                <a:gd name="T23" fmla="*/ 0 h 1301"/>
                <a:gd name="T24" fmla="*/ 1 w 862"/>
                <a:gd name="T25" fmla="*/ 0 h 1301"/>
                <a:gd name="T26" fmla="*/ 1 w 862"/>
                <a:gd name="T27" fmla="*/ 0 h 1301"/>
                <a:gd name="T28" fmla="*/ 1 w 862"/>
                <a:gd name="T29" fmla="*/ 0 h 1301"/>
                <a:gd name="T30" fmla="*/ 1 w 862"/>
                <a:gd name="T31" fmla="*/ 0 h 1301"/>
                <a:gd name="T32" fmla="*/ 1 w 862"/>
                <a:gd name="T33" fmla="*/ 0 h 1301"/>
                <a:gd name="T34" fmla="*/ 1 w 862"/>
                <a:gd name="T35" fmla="*/ 0 h 1301"/>
                <a:gd name="T36" fmla="*/ 1 w 862"/>
                <a:gd name="T37" fmla="*/ 0 h 1301"/>
                <a:gd name="T38" fmla="*/ 1 w 862"/>
                <a:gd name="T39" fmla="*/ 0 h 1301"/>
                <a:gd name="T40" fmla="*/ 1 w 862"/>
                <a:gd name="T41" fmla="*/ 0 h 1301"/>
                <a:gd name="T42" fmla="*/ 1 w 862"/>
                <a:gd name="T43" fmla="*/ 0 h 1301"/>
                <a:gd name="T44" fmla="*/ 1 w 862"/>
                <a:gd name="T45" fmla="*/ 0 h 1301"/>
                <a:gd name="T46" fmla="*/ 1 w 862"/>
                <a:gd name="T47" fmla="*/ 0 h 1301"/>
                <a:gd name="T48" fmla="*/ 1 w 862"/>
                <a:gd name="T49" fmla="*/ 0 h 1301"/>
                <a:gd name="T50" fmla="*/ 1 w 862"/>
                <a:gd name="T51" fmla="*/ 0 h 1301"/>
                <a:gd name="T52" fmla="*/ 1 w 862"/>
                <a:gd name="T53" fmla="*/ 0 h 1301"/>
                <a:gd name="T54" fmla="*/ 1 w 862"/>
                <a:gd name="T55" fmla="*/ 0 h 1301"/>
                <a:gd name="T56" fmla="*/ 1 w 862"/>
                <a:gd name="T57" fmla="*/ 0 h 1301"/>
                <a:gd name="T58" fmla="*/ 1 w 862"/>
                <a:gd name="T59" fmla="*/ 0 h 1301"/>
                <a:gd name="T60" fmla="*/ 1 w 862"/>
                <a:gd name="T61" fmla="*/ 0 h 1301"/>
                <a:gd name="T62" fmla="*/ 1 w 862"/>
                <a:gd name="T63" fmla="*/ 0 h 1301"/>
                <a:gd name="T64" fmla="*/ 1 w 862"/>
                <a:gd name="T65" fmla="*/ 0 h 1301"/>
                <a:gd name="T66" fmla="*/ 1 w 862"/>
                <a:gd name="T67" fmla="*/ 0 h 1301"/>
                <a:gd name="T68" fmla="*/ 1 w 862"/>
                <a:gd name="T69" fmla="*/ 0 h 1301"/>
                <a:gd name="T70" fmla="*/ 1 w 862"/>
                <a:gd name="T71" fmla="*/ 0 h 1301"/>
                <a:gd name="T72" fmla="*/ 1 w 862"/>
                <a:gd name="T73" fmla="*/ 0 h 1301"/>
                <a:gd name="T74" fmla="*/ 1 w 862"/>
                <a:gd name="T75" fmla="*/ 0 h 1301"/>
                <a:gd name="T76" fmla="*/ 1 w 862"/>
                <a:gd name="T77" fmla="*/ 0 h 1301"/>
                <a:gd name="T78" fmla="*/ 1 w 862"/>
                <a:gd name="T79" fmla="*/ 0 h 1301"/>
                <a:gd name="T80" fmla="*/ 1 w 862"/>
                <a:gd name="T81" fmla="*/ 0 h 1301"/>
                <a:gd name="T82" fmla="*/ 1 w 862"/>
                <a:gd name="T83" fmla="*/ 0 h 1301"/>
                <a:gd name="T84" fmla="*/ 1 w 862"/>
                <a:gd name="T85" fmla="*/ 0 h 1301"/>
                <a:gd name="T86" fmla="*/ 1 w 862"/>
                <a:gd name="T87" fmla="*/ 0 h 1301"/>
                <a:gd name="T88" fmla="*/ 1 w 862"/>
                <a:gd name="T89" fmla="*/ 0 h 1301"/>
                <a:gd name="T90" fmla="*/ 1 w 862"/>
                <a:gd name="T91" fmla="*/ 0 h 1301"/>
                <a:gd name="T92" fmla="*/ 1 w 862"/>
                <a:gd name="T93" fmla="*/ 0 h 1301"/>
                <a:gd name="T94" fmla="*/ 1 w 862"/>
                <a:gd name="T95" fmla="*/ 0 h 1301"/>
                <a:gd name="T96" fmla="*/ 1 w 862"/>
                <a:gd name="T97" fmla="*/ 0 h 1301"/>
                <a:gd name="T98" fmla="*/ 1 w 862"/>
                <a:gd name="T99" fmla="*/ 0 h 1301"/>
                <a:gd name="T100" fmla="*/ 1 w 862"/>
                <a:gd name="T101" fmla="*/ 0 h 1301"/>
                <a:gd name="T102" fmla="*/ 1 w 862"/>
                <a:gd name="T103" fmla="*/ 0 h 1301"/>
                <a:gd name="T104" fmla="*/ 1 w 862"/>
                <a:gd name="T105" fmla="*/ 0 h 1301"/>
                <a:gd name="T106" fmla="*/ 1 w 862"/>
                <a:gd name="T107" fmla="*/ 0 h 1301"/>
                <a:gd name="T108" fmla="*/ 1 w 862"/>
                <a:gd name="T109" fmla="*/ 0 h 1301"/>
                <a:gd name="T110" fmla="*/ 1 w 862"/>
                <a:gd name="T111" fmla="*/ 0 h 1301"/>
                <a:gd name="T112" fmla="*/ 1 w 862"/>
                <a:gd name="T113" fmla="*/ 0 h 1301"/>
                <a:gd name="T114" fmla="*/ 1 w 862"/>
                <a:gd name="T115" fmla="*/ 0 h 1301"/>
                <a:gd name="T116" fmla="*/ 0 w 862"/>
                <a:gd name="T117" fmla="*/ 0 h 13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2"/>
                <a:gd name="T178" fmla="*/ 0 h 1301"/>
                <a:gd name="T179" fmla="*/ 862 w 862"/>
                <a:gd name="T180" fmla="*/ 1301 h 13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2" h="1301">
                  <a:moveTo>
                    <a:pt x="1" y="704"/>
                  </a:moveTo>
                  <a:lnTo>
                    <a:pt x="8" y="696"/>
                  </a:lnTo>
                  <a:lnTo>
                    <a:pt x="24" y="673"/>
                  </a:lnTo>
                  <a:lnTo>
                    <a:pt x="50" y="641"/>
                  </a:lnTo>
                  <a:lnTo>
                    <a:pt x="80" y="602"/>
                  </a:lnTo>
                  <a:lnTo>
                    <a:pt x="111" y="560"/>
                  </a:lnTo>
                  <a:lnTo>
                    <a:pt x="141" y="520"/>
                  </a:lnTo>
                  <a:lnTo>
                    <a:pt x="166" y="485"/>
                  </a:lnTo>
                  <a:lnTo>
                    <a:pt x="183" y="459"/>
                  </a:lnTo>
                  <a:lnTo>
                    <a:pt x="319" y="259"/>
                  </a:lnTo>
                  <a:lnTo>
                    <a:pt x="328" y="247"/>
                  </a:lnTo>
                  <a:lnTo>
                    <a:pt x="338" y="235"/>
                  </a:lnTo>
                  <a:lnTo>
                    <a:pt x="348" y="223"/>
                  </a:lnTo>
                  <a:lnTo>
                    <a:pt x="358" y="211"/>
                  </a:lnTo>
                  <a:lnTo>
                    <a:pt x="369" y="201"/>
                  </a:lnTo>
                  <a:lnTo>
                    <a:pt x="379" y="189"/>
                  </a:lnTo>
                  <a:lnTo>
                    <a:pt x="391" y="179"/>
                  </a:lnTo>
                  <a:lnTo>
                    <a:pt x="402" y="170"/>
                  </a:lnTo>
                  <a:lnTo>
                    <a:pt x="415" y="160"/>
                  </a:lnTo>
                  <a:lnTo>
                    <a:pt x="427" y="151"/>
                  </a:lnTo>
                  <a:lnTo>
                    <a:pt x="441" y="143"/>
                  </a:lnTo>
                  <a:lnTo>
                    <a:pt x="455" y="136"/>
                  </a:lnTo>
                  <a:lnTo>
                    <a:pt x="469" y="129"/>
                  </a:lnTo>
                  <a:lnTo>
                    <a:pt x="484" y="123"/>
                  </a:lnTo>
                  <a:lnTo>
                    <a:pt x="500" y="118"/>
                  </a:lnTo>
                  <a:lnTo>
                    <a:pt x="516" y="113"/>
                  </a:lnTo>
                  <a:lnTo>
                    <a:pt x="689" y="59"/>
                  </a:lnTo>
                  <a:lnTo>
                    <a:pt x="691" y="51"/>
                  </a:lnTo>
                  <a:lnTo>
                    <a:pt x="698" y="31"/>
                  </a:lnTo>
                  <a:lnTo>
                    <a:pt x="705" y="12"/>
                  </a:lnTo>
                  <a:lnTo>
                    <a:pt x="710" y="0"/>
                  </a:lnTo>
                  <a:lnTo>
                    <a:pt x="722" y="6"/>
                  </a:lnTo>
                  <a:lnTo>
                    <a:pt x="735" y="12"/>
                  </a:lnTo>
                  <a:lnTo>
                    <a:pt x="749" y="19"/>
                  </a:lnTo>
                  <a:lnTo>
                    <a:pt x="763" y="23"/>
                  </a:lnTo>
                  <a:lnTo>
                    <a:pt x="775" y="29"/>
                  </a:lnTo>
                  <a:lnTo>
                    <a:pt x="789" y="32"/>
                  </a:lnTo>
                  <a:lnTo>
                    <a:pt x="804" y="36"/>
                  </a:lnTo>
                  <a:lnTo>
                    <a:pt x="818" y="37"/>
                  </a:lnTo>
                  <a:lnTo>
                    <a:pt x="833" y="46"/>
                  </a:lnTo>
                  <a:lnTo>
                    <a:pt x="844" y="60"/>
                  </a:lnTo>
                  <a:lnTo>
                    <a:pt x="852" y="77"/>
                  </a:lnTo>
                  <a:lnTo>
                    <a:pt x="858" y="98"/>
                  </a:lnTo>
                  <a:lnTo>
                    <a:pt x="860" y="119"/>
                  </a:lnTo>
                  <a:lnTo>
                    <a:pt x="862" y="141"/>
                  </a:lnTo>
                  <a:lnTo>
                    <a:pt x="862" y="161"/>
                  </a:lnTo>
                  <a:lnTo>
                    <a:pt x="860" y="180"/>
                  </a:lnTo>
                  <a:lnTo>
                    <a:pt x="858" y="188"/>
                  </a:lnTo>
                  <a:lnTo>
                    <a:pt x="853" y="195"/>
                  </a:lnTo>
                  <a:lnTo>
                    <a:pt x="847" y="198"/>
                  </a:lnTo>
                  <a:lnTo>
                    <a:pt x="840" y="201"/>
                  </a:lnTo>
                  <a:lnTo>
                    <a:pt x="832" y="202"/>
                  </a:lnTo>
                  <a:lnTo>
                    <a:pt x="822" y="202"/>
                  </a:lnTo>
                  <a:lnTo>
                    <a:pt x="812" y="201"/>
                  </a:lnTo>
                  <a:lnTo>
                    <a:pt x="802" y="198"/>
                  </a:lnTo>
                  <a:lnTo>
                    <a:pt x="787" y="195"/>
                  </a:lnTo>
                  <a:lnTo>
                    <a:pt x="773" y="191"/>
                  </a:lnTo>
                  <a:lnTo>
                    <a:pt x="761" y="187"/>
                  </a:lnTo>
                  <a:lnTo>
                    <a:pt x="751" y="182"/>
                  </a:lnTo>
                  <a:lnTo>
                    <a:pt x="742" y="178"/>
                  </a:lnTo>
                  <a:lnTo>
                    <a:pt x="734" y="171"/>
                  </a:lnTo>
                  <a:lnTo>
                    <a:pt x="727" y="163"/>
                  </a:lnTo>
                  <a:lnTo>
                    <a:pt x="721" y="153"/>
                  </a:lnTo>
                  <a:lnTo>
                    <a:pt x="734" y="153"/>
                  </a:lnTo>
                  <a:lnTo>
                    <a:pt x="746" y="157"/>
                  </a:lnTo>
                  <a:lnTo>
                    <a:pt x="759" y="160"/>
                  </a:lnTo>
                  <a:lnTo>
                    <a:pt x="772" y="166"/>
                  </a:lnTo>
                  <a:lnTo>
                    <a:pt x="784" y="171"/>
                  </a:lnTo>
                  <a:lnTo>
                    <a:pt x="797" y="174"/>
                  </a:lnTo>
                  <a:lnTo>
                    <a:pt x="810" y="175"/>
                  </a:lnTo>
                  <a:lnTo>
                    <a:pt x="822" y="173"/>
                  </a:lnTo>
                  <a:lnTo>
                    <a:pt x="827" y="145"/>
                  </a:lnTo>
                  <a:lnTo>
                    <a:pt x="827" y="119"/>
                  </a:lnTo>
                  <a:lnTo>
                    <a:pt x="821" y="92"/>
                  </a:lnTo>
                  <a:lnTo>
                    <a:pt x="806" y="66"/>
                  </a:lnTo>
                  <a:lnTo>
                    <a:pt x="797" y="62"/>
                  </a:lnTo>
                  <a:lnTo>
                    <a:pt x="787" y="60"/>
                  </a:lnTo>
                  <a:lnTo>
                    <a:pt x="776" y="58"/>
                  </a:lnTo>
                  <a:lnTo>
                    <a:pt x="766" y="55"/>
                  </a:lnTo>
                  <a:lnTo>
                    <a:pt x="757" y="53"/>
                  </a:lnTo>
                  <a:lnTo>
                    <a:pt x="748" y="49"/>
                  </a:lnTo>
                  <a:lnTo>
                    <a:pt x="740" y="44"/>
                  </a:lnTo>
                  <a:lnTo>
                    <a:pt x="733" y="38"/>
                  </a:lnTo>
                  <a:lnTo>
                    <a:pt x="728" y="57"/>
                  </a:lnTo>
                  <a:lnTo>
                    <a:pt x="725" y="81"/>
                  </a:lnTo>
                  <a:lnTo>
                    <a:pt x="722" y="104"/>
                  </a:lnTo>
                  <a:lnTo>
                    <a:pt x="716" y="125"/>
                  </a:lnTo>
                  <a:lnTo>
                    <a:pt x="712" y="121"/>
                  </a:lnTo>
                  <a:lnTo>
                    <a:pt x="705" y="112"/>
                  </a:lnTo>
                  <a:lnTo>
                    <a:pt x="699" y="103"/>
                  </a:lnTo>
                  <a:lnTo>
                    <a:pt x="697" y="98"/>
                  </a:lnTo>
                  <a:lnTo>
                    <a:pt x="687" y="106"/>
                  </a:lnTo>
                  <a:lnTo>
                    <a:pt x="677" y="115"/>
                  </a:lnTo>
                  <a:lnTo>
                    <a:pt x="670" y="128"/>
                  </a:lnTo>
                  <a:lnTo>
                    <a:pt x="666" y="141"/>
                  </a:lnTo>
                  <a:lnTo>
                    <a:pt x="661" y="153"/>
                  </a:lnTo>
                  <a:lnTo>
                    <a:pt x="657" y="166"/>
                  </a:lnTo>
                  <a:lnTo>
                    <a:pt x="653" y="178"/>
                  </a:lnTo>
                  <a:lnTo>
                    <a:pt x="649" y="187"/>
                  </a:lnTo>
                  <a:lnTo>
                    <a:pt x="637" y="246"/>
                  </a:lnTo>
                  <a:lnTo>
                    <a:pt x="630" y="306"/>
                  </a:lnTo>
                  <a:lnTo>
                    <a:pt x="629" y="364"/>
                  </a:lnTo>
                  <a:lnTo>
                    <a:pt x="631" y="424"/>
                  </a:lnTo>
                  <a:lnTo>
                    <a:pt x="638" y="484"/>
                  </a:lnTo>
                  <a:lnTo>
                    <a:pt x="649" y="545"/>
                  </a:lnTo>
                  <a:lnTo>
                    <a:pt x="661" y="605"/>
                  </a:lnTo>
                  <a:lnTo>
                    <a:pt x="675" y="665"/>
                  </a:lnTo>
                  <a:lnTo>
                    <a:pt x="676" y="670"/>
                  </a:lnTo>
                  <a:lnTo>
                    <a:pt x="681" y="683"/>
                  </a:lnTo>
                  <a:lnTo>
                    <a:pt x="688" y="704"/>
                  </a:lnTo>
                  <a:lnTo>
                    <a:pt x="696" y="730"/>
                  </a:lnTo>
                  <a:lnTo>
                    <a:pt x="705" y="758"/>
                  </a:lnTo>
                  <a:lnTo>
                    <a:pt x="714" y="788"/>
                  </a:lnTo>
                  <a:lnTo>
                    <a:pt x="723" y="818"/>
                  </a:lnTo>
                  <a:lnTo>
                    <a:pt x="731" y="845"/>
                  </a:lnTo>
                  <a:lnTo>
                    <a:pt x="713" y="831"/>
                  </a:lnTo>
                  <a:lnTo>
                    <a:pt x="695" y="801"/>
                  </a:lnTo>
                  <a:lnTo>
                    <a:pt x="676" y="762"/>
                  </a:lnTo>
                  <a:lnTo>
                    <a:pt x="659" y="715"/>
                  </a:lnTo>
                  <a:lnTo>
                    <a:pt x="643" y="665"/>
                  </a:lnTo>
                  <a:lnTo>
                    <a:pt x="629" y="617"/>
                  </a:lnTo>
                  <a:lnTo>
                    <a:pt x="617" y="573"/>
                  </a:lnTo>
                  <a:lnTo>
                    <a:pt x="608" y="538"/>
                  </a:lnTo>
                  <a:lnTo>
                    <a:pt x="605" y="549"/>
                  </a:lnTo>
                  <a:lnTo>
                    <a:pt x="596" y="577"/>
                  </a:lnTo>
                  <a:lnTo>
                    <a:pt x="583" y="618"/>
                  </a:lnTo>
                  <a:lnTo>
                    <a:pt x="569" y="665"/>
                  </a:lnTo>
                  <a:lnTo>
                    <a:pt x="554" y="715"/>
                  </a:lnTo>
                  <a:lnTo>
                    <a:pt x="540" y="759"/>
                  </a:lnTo>
                  <a:lnTo>
                    <a:pt x="530" y="796"/>
                  </a:lnTo>
                  <a:lnTo>
                    <a:pt x="525" y="817"/>
                  </a:lnTo>
                  <a:lnTo>
                    <a:pt x="522" y="833"/>
                  </a:lnTo>
                  <a:lnTo>
                    <a:pt x="512" y="878"/>
                  </a:lnTo>
                  <a:lnTo>
                    <a:pt x="497" y="943"/>
                  </a:lnTo>
                  <a:lnTo>
                    <a:pt x="479" y="1020"/>
                  </a:lnTo>
                  <a:lnTo>
                    <a:pt x="462" y="1102"/>
                  </a:lnTo>
                  <a:lnTo>
                    <a:pt x="445" y="1181"/>
                  </a:lnTo>
                  <a:lnTo>
                    <a:pt x="432" y="1250"/>
                  </a:lnTo>
                  <a:lnTo>
                    <a:pt x="424" y="1301"/>
                  </a:lnTo>
                  <a:lnTo>
                    <a:pt x="399" y="1301"/>
                  </a:lnTo>
                  <a:lnTo>
                    <a:pt x="407" y="1234"/>
                  </a:lnTo>
                  <a:lnTo>
                    <a:pt x="419" y="1159"/>
                  </a:lnTo>
                  <a:lnTo>
                    <a:pt x="436" y="1079"/>
                  </a:lnTo>
                  <a:lnTo>
                    <a:pt x="454" y="996"/>
                  </a:lnTo>
                  <a:lnTo>
                    <a:pt x="474" y="914"/>
                  </a:lnTo>
                  <a:lnTo>
                    <a:pt x="493" y="833"/>
                  </a:lnTo>
                  <a:lnTo>
                    <a:pt x="512" y="759"/>
                  </a:lnTo>
                  <a:lnTo>
                    <a:pt x="526" y="694"/>
                  </a:lnTo>
                  <a:lnTo>
                    <a:pt x="531" y="677"/>
                  </a:lnTo>
                  <a:lnTo>
                    <a:pt x="540" y="649"/>
                  </a:lnTo>
                  <a:lnTo>
                    <a:pt x="552" y="614"/>
                  </a:lnTo>
                  <a:lnTo>
                    <a:pt x="564" y="577"/>
                  </a:lnTo>
                  <a:lnTo>
                    <a:pt x="577" y="541"/>
                  </a:lnTo>
                  <a:lnTo>
                    <a:pt x="589" y="511"/>
                  </a:lnTo>
                  <a:lnTo>
                    <a:pt x="596" y="489"/>
                  </a:lnTo>
                  <a:lnTo>
                    <a:pt x="599" y="481"/>
                  </a:lnTo>
                  <a:lnTo>
                    <a:pt x="597" y="466"/>
                  </a:lnTo>
                  <a:lnTo>
                    <a:pt x="597" y="450"/>
                  </a:lnTo>
                  <a:lnTo>
                    <a:pt x="594" y="436"/>
                  </a:lnTo>
                  <a:lnTo>
                    <a:pt x="590" y="422"/>
                  </a:lnTo>
                  <a:lnTo>
                    <a:pt x="564" y="477"/>
                  </a:lnTo>
                  <a:lnTo>
                    <a:pt x="544" y="529"/>
                  </a:lnTo>
                  <a:lnTo>
                    <a:pt x="525" y="579"/>
                  </a:lnTo>
                  <a:lnTo>
                    <a:pt x="509" y="628"/>
                  </a:lnTo>
                  <a:lnTo>
                    <a:pt x="495" y="679"/>
                  </a:lnTo>
                  <a:lnTo>
                    <a:pt x="482" y="731"/>
                  </a:lnTo>
                  <a:lnTo>
                    <a:pt x="468" y="786"/>
                  </a:lnTo>
                  <a:lnTo>
                    <a:pt x="453" y="845"/>
                  </a:lnTo>
                  <a:lnTo>
                    <a:pt x="404" y="1065"/>
                  </a:lnTo>
                  <a:lnTo>
                    <a:pt x="400" y="1081"/>
                  </a:lnTo>
                  <a:lnTo>
                    <a:pt x="394" y="1107"/>
                  </a:lnTo>
                  <a:lnTo>
                    <a:pt x="386" y="1140"/>
                  </a:lnTo>
                  <a:lnTo>
                    <a:pt x="378" y="1177"/>
                  </a:lnTo>
                  <a:lnTo>
                    <a:pt x="370" y="1213"/>
                  </a:lnTo>
                  <a:lnTo>
                    <a:pt x="362" y="1249"/>
                  </a:lnTo>
                  <a:lnTo>
                    <a:pt x="355" y="1279"/>
                  </a:lnTo>
                  <a:lnTo>
                    <a:pt x="348" y="1301"/>
                  </a:lnTo>
                  <a:lnTo>
                    <a:pt x="320" y="1301"/>
                  </a:lnTo>
                  <a:lnTo>
                    <a:pt x="331" y="1256"/>
                  </a:lnTo>
                  <a:lnTo>
                    <a:pt x="343" y="1197"/>
                  </a:lnTo>
                  <a:lnTo>
                    <a:pt x="358" y="1132"/>
                  </a:lnTo>
                  <a:lnTo>
                    <a:pt x="375" y="1060"/>
                  </a:lnTo>
                  <a:lnTo>
                    <a:pt x="392" y="989"/>
                  </a:lnTo>
                  <a:lnTo>
                    <a:pt x="407" y="922"/>
                  </a:lnTo>
                  <a:lnTo>
                    <a:pt x="421" y="863"/>
                  </a:lnTo>
                  <a:lnTo>
                    <a:pt x="432" y="817"/>
                  </a:lnTo>
                  <a:lnTo>
                    <a:pt x="493" y="597"/>
                  </a:lnTo>
                  <a:lnTo>
                    <a:pt x="502" y="567"/>
                  </a:lnTo>
                  <a:lnTo>
                    <a:pt x="514" y="536"/>
                  </a:lnTo>
                  <a:lnTo>
                    <a:pt x="525" y="505"/>
                  </a:lnTo>
                  <a:lnTo>
                    <a:pt x="539" y="474"/>
                  </a:lnTo>
                  <a:lnTo>
                    <a:pt x="553" y="444"/>
                  </a:lnTo>
                  <a:lnTo>
                    <a:pt x="567" y="415"/>
                  </a:lnTo>
                  <a:lnTo>
                    <a:pt x="579" y="386"/>
                  </a:lnTo>
                  <a:lnTo>
                    <a:pt x="593" y="359"/>
                  </a:lnTo>
                  <a:lnTo>
                    <a:pt x="593" y="327"/>
                  </a:lnTo>
                  <a:lnTo>
                    <a:pt x="594" y="296"/>
                  </a:lnTo>
                  <a:lnTo>
                    <a:pt x="598" y="265"/>
                  </a:lnTo>
                  <a:lnTo>
                    <a:pt x="604" y="234"/>
                  </a:lnTo>
                  <a:lnTo>
                    <a:pt x="612" y="204"/>
                  </a:lnTo>
                  <a:lnTo>
                    <a:pt x="622" y="174"/>
                  </a:lnTo>
                  <a:lnTo>
                    <a:pt x="635" y="145"/>
                  </a:lnTo>
                  <a:lnTo>
                    <a:pt x="650" y="117"/>
                  </a:lnTo>
                  <a:lnTo>
                    <a:pt x="630" y="125"/>
                  </a:lnTo>
                  <a:lnTo>
                    <a:pt x="609" y="133"/>
                  </a:lnTo>
                  <a:lnTo>
                    <a:pt x="589" y="140"/>
                  </a:lnTo>
                  <a:lnTo>
                    <a:pt x="568" y="147"/>
                  </a:lnTo>
                  <a:lnTo>
                    <a:pt x="547" y="153"/>
                  </a:lnTo>
                  <a:lnTo>
                    <a:pt x="525" y="160"/>
                  </a:lnTo>
                  <a:lnTo>
                    <a:pt x="505" y="167"/>
                  </a:lnTo>
                  <a:lnTo>
                    <a:pt x="484" y="175"/>
                  </a:lnTo>
                  <a:lnTo>
                    <a:pt x="463" y="183"/>
                  </a:lnTo>
                  <a:lnTo>
                    <a:pt x="444" y="193"/>
                  </a:lnTo>
                  <a:lnTo>
                    <a:pt x="425" y="202"/>
                  </a:lnTo>
                  <a:lnTo>
                    <a:pt x="407" y="213"/>
                  </a:lnTo>
                  <a:lnTo>
                    <a:pt x="391" y="226"/>
                  </a:lnTo>
                  <a:lnTo>
                    <a:pt x="375" y="239"/>
                  </a:lnTo>
                  <a:lnTo>
                    <a:pt x="361" y="254"/>
                  </a:lnTo>
                  <a:lnTo>
                    <a:pt x="348" y="271"/>
                  </a:lnTo>
                  <a:lnTo>
                    <a:pt x="214" y="500"/>
                  </a:lnTo>
                  <a:lnTo>
                    <a:pt x="212" y="504"/>
                  </a:lnTo>
                  <a:lnTo>
                    <a:pt x="205" y="513"/>
                  </a:lnTo>
                  <a:lnTo>
                    <a:pt x="195" y="528"/>
                  </a:lnTo>
                  <a:lnTo>
                    <a:pt x="181" y="547"/>
                  </a:lnTo>
                  <a:lnTo>
                    <a:pt x="164" y="569"/>
                  </a:lnTo>
                  <a:lnTo>
                    <a:pt x="147" y="595"/>
                  </a:lnTo>
                  <a:lnTo>
                    <a:pt x="127" y="622"/>
                  </a:lnTo>
                  <a:lnTo>
                    <a:pt x="106" y="651"/>
                  </a:lnTo>
                  <a:lnTo>
                    <a:pt x="87" y="680"/>
                  </a:lnTo>
                  <a:lnTo>
                    <a:pt x="67" y="708"/>
                  </a:lnTo>
                  <a:lnTo>
                    <a:pt x="49" y="734"/>
                  </a:lnTo>
                  <a:lnTo>
                    <a:pt x="33" y="758"/>
                  </a:lnTo>
                  <a:lnTo>
                    <a:pt x="19" y="779"/>
                  </a:lnTo>
                  <a:lnTo>
                    <a:pt x="8" y="796"/>
                  </a:lnTo>
                  <a:lnTo>
                    <a:pt x="3" y="808"/>
                  </a:lnTo>
                  <a:lnTo>
                    <a:pt x="0" y="815"/>
                  </a:lnTo>
                  <a:lnTo>
                    <a:pt x="1" y="7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5" name="Freeform 31"/>
            <p:cNvSpPr>
              <a:spLocks/>
            </p:cNvSpPr>
            <p:nvPr/>
          </p:nvSpPr>
          <p:spPr bwMode="auto">
            <a:xfrm>
              <a:off x="2134" y="2545"/>
              <a:ext cx="64" cy="198"/>
            </a:xfrm>
            <a:custGeom>
              <a:avLst/>
              <a:gdLst>
                <a:gd name="T0" fmla="*/ 0 w 129"/>
                <a:gd name="T1" fmla="*/ 1 h 395"/>
                <a:gd name="T2" fmla="*/ 0 w 129"/>
                <a:gd name="T3" fmla="*/ 0 h 395"/>
                <a:gd name="T4" fmla="*/ 0 w 129"/>
                <a:gd name="T5" fmla="*/ 1 h 395"/>
                <a:gd name="T6" fmla="*/ 0 w 129"/>
                <a:gd name="T7" fmla="*/ 1 h 395"/>
                <a:gd name="T8" fmla="*/ 0 w 129"/>
                <a:gd name="T9" fmla="*/ 1 h 395"/>
                <a:gd name="T10" fmla="*/ 0 w 129"/>
                <a:gd name="T11" fmla="*/ 1 h 395"/>
                <a:gd name="T12" fmla="*/ 0 w 129"/>
                <a:gd name="T13" fmla="*/ 1 h 395"/>
                <a:gd name="T14" fmla="*/ 0 w 129"/>
                <a:gd name="T15" fmla="*/ 1 h 395"/>
                <a:gd name="T16" fmla="*/ 0 w 129"/>
                <a:gd name="T17" fmla="*/ 1 h 395"/>
                <a:gd name="T18" fmla="*/ 0 w 129"/>
                <a:gd name="T19" fmla="*/ 1 h 395"/>
                <a:gd name="T20" fmla="*/ 0 w 129"/>
                <a:gd name="T21" fmla="*/ 1 h 395"/>
                <a:gd name="T22" fmla="*/ 0 w 129"/>
                <a:gd name="T23" fmla="*/ 1 h 395"/>
                <a:gd name="T24" fmla="*/ 0 w 129"/>
                <a:gd name="T25" fmla="*/ 1 h 395"/>
                <a:gd name="T26" fmla="*/ 0 w 129"/>
                <a:gd name="T27" fmla="*/ 1 h 395"/>
                <a:gd name="T28" fmla="*/ 0 w 129"/>
                <a:gd name="T29" fmla="*/ 1 h 3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395"/>
                <a:gd name="T47" fmla="*/ 129 w 129"/>
                <a:gd name="T48" fmla="*/ 395 h 3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395">
                  <a:moveTo>
                    <a:pt x="0" y="355"/>
                  </a:moveTo>
                  <a:lnTo>
                    <a:pt x="107" y="0"/>
                  </a:lnTo>
                  <a:lnTo>
                    <a:pt x="113" y="1"/>
                  </a:lnTo>
                  <a:lnTo>
                    <a:pt x="120" y="2"/>
                  </a:lnTo>
                  <a:lnTo>
                    <a:pt x="127" y="6"/>
                  </a:lnTo>
                  <a:lnTo>
                    <a:pt x="129" y="10"/>
                  </a:lnTo>
                  <a:lnTo>
                    <a:pt x="124" y="24"/>
                  </a:lnTo>
                  <a:lnTo>
                    <a:pt x="113" y="62"/>
                  </a:lnTo>
                  <a:lnTo>
                    <a:pt x="96" y="117"/>
                  </a:lnTo>
                  <a:lnTo>
                    <a:pt x="76" y="182"/>
                  </a:lnTo>
                  <a:lnTo>
                    <a:pt x="57" y="249"/>
                  </a:lnTo>
                  <a:lnTo>
                    <a:pt x="37" y="311"/>
                  </a:lnTo>
                  <a:lnTo>
                    <a:pt x="22" y="363"/>
                  </a:lnTo>
                  <a:lnTo>
                    <a:pt x="13" y="395"/>
                  </a:lnTo>
                  <a:lnTo>
                    <a:pt x="0" y="3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6" name="Freeform 32"/>
            <p:cNvSpPr>
              <a:spLocks/>
            </p:cNvSpPr>
            <p:nvPr/>
          </p:nvSpPr>
          <p:spPr bwMode="auto">
            <a:xfrm>
              <a:off x="2172" y="2655"/>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1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5" y="35"/>
                  </a:moveTo>
                  <a:lnTo>
                    <a:pt x="73" y="35"/>
                  </a:lnTo>
                  <a:lnTo>
                    <a:pt x="67" y="36"/>
                  </a:lnTo>
                  <a:lnTo>
                    <a:pt x="60" y="33"/>
                  </a:lnTo>
                  <a:lnTo>
                    <a:pt x="56" y="26"/>
                  </a:lnTo>
                  <a:lnTo>
                    <a:pt x="41" y="29"/>
                  </a:lnTo>
                  <a:lnTo>
                    <a:pt x="31" y="35"/>
                  </a:lnTo>
                  <a:lnTo>
                    <a:pt x="26" y="47"/>
                  </a:lnTo>
                  <a:lnTo>
                    <a:pt x="22" y="66"/>
                  </a:lnTo>
                  <a:lnTo>
                    <a:pt x="24" y="74"/>
                  </a:lnTo>
                  <a:lnTo>
                    <a:pt x="27" y="85"/>
                  </a:lnTo>
                  <a:lnTo>
                    <a:pt x="31" y="94"/>
                  </a:lnTo>
                  <a:lnTo>
                    <a:pt x="41" y="98"/>
                  </a:lnTo>
                  <a:lnTo>
                    <a:pt x="46" y="93"/>
                  </a:lnTo>
                  <a:lnTo>
                    <a:pt x="52" y="82"/>
                  </a:lnTo>
                  <a:lnTo>
                    <a:pt x="59" y="70"/>
                  </a:lnTo>
                  <a:lnTo>
                    <a:pt x="68" y="62"/>
                  </a:lnTo>
                  <a:lnTo>
                    <a:pt x="74" y="65"/>
                  </a:lnTo>
                  <a:lnTo>
                    <a:pt x="81" y="67"/>
                  </a:lnTo>
                  <a:lnTo>
                    <a:pt x="88" y="68"/>
                  </a:lnTo>
                  <a:lnTo>
                    <a:pt x="94" y="70"/>
                  </a:lnTo>
                  <a:lnTo>
                    <a:pt x="100" y="70"/>
                  </a:lnTo>
                  <a:lnTo>
                    <a:pt x="107" y="70"/>
                  </a:lnTo>
                  <a:lnTo>
                    <a:pt x="115" y="70"/>
                  </a:lnTo>
                  <a:lnTo>
                    <a:pt x="122" y="68"/>
                  </a:lnTo>
                  <a:lnTo>
                    <a:pt x="123" y="73"/>
                  </a:lnTo>
                  <a:lnTo>
                    <a:pt x="123" y="77"/>
                  </a:lnTo>
                  <a:lnTo>
                    <a:pt x="120" y="81"/>
                  </a:lnTo>
                  <a:lnTo>
                    <a:pt x="118" y="83"/>
                  </a:lnTo>
                  <a:lnTo>
                    <a:pt x="81" y="84"/>
                  </a:lnTo>
                  <a:lnTo>
                    <a:pt x="77" y="91"/>
                  </a:lnTo>
                  <a:lnTo>
                    <a:pt x="74" y="99"/>
                  </a:lnTo>
                  <a:lnTo>
                    <a:pt x="71" y="106"/>
                  </a:lnTo>
                  <a:lnTo>
                    <a:pt x="66" y="113"/>
                  </a:lnTo>
                  <a:lnTo>
                    <a:pt x="60" y="118"/>
                  </a:lnTo>
                  <a:lnTo>
                    <a:pt x="53" y="122"/>
                  </a:lnTo>
                  <a:lnTo>
                    <a:pt x="45" y="124"/>
                  </a:lnTo>
                  <a:lnTo>
                    <a:pt x="35" y="124"/>
                  </a:lnTo>
                  <a:lnTo>
                    <a:pt x="23" y="121"/>
                  </a:lnTo>
                  <a:lnTo>
                    <a:pt x="14" y="118"/>
                  </a:lnTo>
                  <a:lnTo>
                    <a:pt x="8" y="111"/>
                  </a:lnTo>
                  <a:lnTo>
                    <a:pt x="4" y="104"/>
                  </a:lnTo>
                  <a:lnTo>
                    <a:pt x="1" y="93"/>
                  </a:lnTo>
                  <a:lnTo>
                    <a:pt x="0" y="83"/>
                  </a:lnTo>
                  <a:lnTo>
                    <a:pt x="1" y="70"/>
                  </a:lnTo>
                  <a:lnTo>
                    <a:pt x="3" y="55"/>
                  </a:lnTo>
                  <a:lnTo>
                    <a:pt x="6" y="43"/>
                  </a:lnTo>
                  <a:lnTo>
                    <a:pt x="9" y="30"/>
                  </a:lnTo>
                  <a:lnTo>
                    <a:pt x="16" y="17"/>
                  </a:lnTo>
                  <a:lnTo>
                    <a:pt x="30" y="3"/>
                  </a:lnTo>
                  <a:lnTo>
                    <a:pt x="38" y="1"/>
                  </a:lnTo>
                  <a:lnTo>
                    <a:pt x="46" y="0"/>
                  </a:lnTo>
                  <a:lnTo>
                    <a:pt x="54" y="2"/>
                  </a:lnTo>
                  <a:lnTo>
                    <a:pt x="61" y="7"/>
                  </a:lnTo>
                  <a:lnTo>
                    <a:pt x="67" y="12"/>
                  </a:lnTo>
                  <a:lnTo>
                    <a:pt x="72" y="18"/>
                  </a:lnTo>
                  <a:lnTo>
                    <a:pt x="74" y="26"/>
                  </a:lnTo>
                  <a:lnTo>
                    <a:pt x="7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7" name="Freeform 33"/>
            <p:cNvSpPr>
              <a:spLocks/>
            </p:cNvSpPr>
            <p:nvPr/>
          </p:nvSpPr>
          <p:spPr bwMode="auto">
            <a:xfrm>
              <a:off x="2197" y="2570"/>
              <a:ext cx="61" cy="62"/>
            </a:xfrm>
            <a:custGeom>
              <a:avLst/>
              <a:gdLst>
                <a:gd name="T0" fmla="*/ 1 w 122"/>
                <a:gd name="T1" fmla="*/ 1 h 123"/>
                <a:gd name="T2" fmla="*/ 1 w 122"/>
                <a:gd name="T3" fmla="*/ 1 h 123"/>
                <a:gd name="T4" fmla="*/ 1 w 122"/>
                <a:gd name="T5" fmla="*/ 1 h 123"/>
                <a:gd name="T6" fmla="*/ 1 w 122"/>
                <a:gd name="T7" fmla="*/ 1 h 123"/>
                <a:gd name="T8" fmla="*/ 1 w 122"/>
                <a:gd name="T9" fmla="*/ 1 h 123"/>
                <a:gd name="T10" fmla="*/ 1 w 122"/>
                <a:gd name="T11" fmla="*/ 1 h 123"/>
                <a:gd name="T12" fmla="*/ 1 w 122"/>
                <a:gd name="T13" fmla="*/ 1 h 123"/>
                <a:gd name="T14" fmla="*/ 1 w 122"/>
                <a:gd name="T15" fmla="*/ 1 h 123"/>
                <a:gd name="T16" fmla="*/ 1 w 122"/>
                <a:gd name="T17" fmla="*/ 1 h 123"/>
                <a:gd name="T18" fmla="*/ 1 w 122"/>
                <a:gd name="T19" fmla="*/ 1 h 123"/>
                <a:gd name="T20" fmla="*/ 1 w 122"/>
                <a:gd name="T21" fmla="*/ 1 h 123"/>
                <a:gd name="T22" fmla="*/ 1 w 122"/>
                <a:gd name="T23" fmla="*/ 1 h 123"/>
                <a:gd name="T24" fmla="*/ 1 w 122"/>
                <a:gd name="T25" fmla="*/ 1 h 123"/>
                <a:gd name="T26" fmla="*/ 1 w 122"/>
                <a:gd name="T27" fmla="*/ 1 h 123"/>
                <a:gd name="T28" fmla="*/ 1 w 122"/>
                <a:gd name="T29" fmla="*/ 1 h 123"/>
                <a:gd name="T30" fmla="*/ 1 w 122"/>
                <a:gd name="T31" fmla="*/ 1 h 123"/>
                <a:gd name="T32" fmla="*/ 1 w 122"/>
                <a:gd name="T33" fmla="*/ 1 h 123"/>
                <a:gd name="T34" fmla="*/ 1 w 122"/>
                <a:gd name="T35" fmla="*/ 1 h 123"/>
                <a:gd name="T36" fmla="*/ 1 w 122"/>
                <a:gd name="T37" fmla="*/ 1 h 123"/>
                <a:gd name="T38" fmla="*/ 1 w 122"/>
                <a:gd name="T39" fmla="*/ 1 h 123"/>
                <a:gd name="T40" fmla="*/ 1 w 122"/>
                <a:gd name="T41" fmla="*/ 1 h 123"/>
                <a:gd name="T42" fmla="*/ 1 w 122"/>
                <a:gd name="T43" fmla="*/ 1 h 123"/>
                <a:gd name="T44" fmla="*/ 1 w 122"/>
                <a:gd name="T45" fmla="*/ 1 h 123"/>
                <a:gd name="T46" fmla="*/ 1 w 122"/>
                <a:gd name="T47" fmla="*/ 1 h 123"/>
                <a:gd name="T48" fmla="*/ 1 w 122"/>
                <a:gd name="T49" fmla="*/ 1 h 123"/>
                <a:gd name="T50" fmla="*/ 1 w 122"/>
                <a:gd name="T51" fmla="*/ 1 h 123"/>
                <a:gd name="T52" fmla="*/ 1 w 122"/>
                <a:gd name="T53" fmla="*/ 1 h 123"/>
                <a:gd name="T54" fmla="*/ 1 w 122"/>
                <a:gd name="T55" fmla="*/ 1 h 123"/>
                <a:gd name="T56" fmla="*/ 1 w 122"/>
                <a:gd name="T57" fmla="*/ 1 h 123"/>
                <a:gd name="T58" fmla="*/ 1 w 122"/>
                <a:gd name="T59" fmla="*/ 1 h 123"/>
                <a:gd name="T60" fmla="*/ 1 w 122"/>
                <a:gd name="T61" fmla="*/ 1 h 123"/>
                <a:gd name="T62" fmla="*/ 1 w 122"/>
                <a:gd name="T63" fmla="*/ 1 h 123"/>
                <a:gd name="T64" fmla="*/ 1 w 122"/>
                <a:gd name="T65" fmla="*/ 1 h 123"/>
                <a:gd name="T66" fmla="*/ 1 w 122"/>
                <a:gd name="T67" fmla="*/ 1 h 123"/>
                <a:gd name="T68" fmla="*/ 1 w 122"/>
                <a:gd name="T69" fmla="*/ 1 h 123"/>
                <a:gd name="T70" fmla="*/ 1 w 122"/>
                <a:gd name="T71" fmla="*/ 1 h 123"/>
                <a:gd name="T72" fmla="*/ 1 w 122"/>
                <a:gd name="T73" fmla="*/ 1 h 123"/>
                <a:gd name="T74" fmla="*/ 1 w 122"/>
                <a:gd name="T75" fmla="*/ 1 h 123"/>
                <a:gd name="T76" fmla="*/ 1 w 122"/>
                <a:gd name="T77" fmla="*/ 1 h 123"/>
                <a:gd name="T78" fmla="*/ 1 w 122"/>
                <a:gd name="T79" fmla="*/ 1 h 123"/>
                <a:gd name="T80" fmla="*/ 1 w 122"/>
                <a:gd name="T81" fmla="*/ 1 h 123"/>
                <a:gd name="T82" fmla="*/ 1 w 122"/>
                <a:gd name="T83" fmla="*/ 1 h 123"/>
                <a:gd name="T84" fmla="*/ 1 w 122"/>
                <a:gd name="T85" fmla="*/ 1 h 123"/>
                <a:gd name="T86" fmla="*/ 0 w 122"/>
                <a:gd name="T87" fmla="*/ 1 h 123"/>
                <a:gd name="T88" fmla="*/ 1 w 122"/>
                <a:gd name="T89" fmla="*/ 1 h 123"/>
                <a:gd name="T90" fmla="*/ 1 w 122"/>
                <a:gd name="T91" fmla="*/ 1 h 123"/>
                <a:gd name="T92" fmla="*/ 1 w 122"/>
                <a:gd name="T93" fmla="*/ 1 h 123"/>
                <a:gd name="T94" fmla="*/ 1 w 122"/>
                <a:gd name="T95" fmla="*/ 1 h 123"/>
                <a:gd name="T96" fmla="*/ 1 w 122"/>
                <a:gd name="T97" fmla="*/ 1 h 123"/>
                <a:gd name="T98" fmla="*/ 1 w 122"/>
                <a:gd name="T99" fmla="*/ 1 h 123"/>
                <a:gd name="T100" fmla="*/ 1 w 122"/>
                <a:gd name="T101" fmla="*/ 0 h 123"/>
                <a:gd name="T102" fmla="*/ 1 w 122"/>
                <a:gd name="T103" fmla="*/ 0 h 123"/>
                <a:gd name="T104" fmla="*/ 1 w 122"/>
                <a:gd name="T105" fmla="*/ 1 h 123"/>
                <a:gd name="T106" fmla="*/ 1 w 122"/>
                <a:gd name="T107" fmla="*/ 1 h 123"/>
                <a:gd name="T108" fmla="*/ 1 w 122"/>
                <a:gd name="T109" fmla="*/ 1 h 123"/>
                <a:gd name="T110" fmla="*/ 1 w 122"/>
                <a:gd name="T111" fmla="*/ 1 h 123"/>
                <a:gd name="T112" fmla="*/ 1 w 122"/>
                <a:gd name="T113" fmla="*/ 1 h 123"/>
                <a:gd name="T114" fmla="*/ 1 w 122"/>
                <a:gd name="T115" fmla="*/ 1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123"/>
                <a:gd name="T176" fmla="*/ 122 w 122"/>
                <a:gd name="T177" fmla="*/ 123 h 1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123">
                  <a:moveTo>
                    <a:pt x="75" y="34"/>
                  </a:moveTo>
                  <a:lnTo>
                    <a:pt x="72" y="34"/>
                  </a:lnTo>
                  <a:lnTo>
                    <a:pt x="67" y="34"/>
                  </a:lnTo>
                  <a:lnTo>
                    <a:pt x="60" y="32"/>
                  </a:lnTo>
                  <a:lnTo>
                    <a:pt x="55" y="25"/>
                  </a:lnTo>
                  <a:lnTo>
                    <a:pt x="40" y="27"/>
                  </a:lnTo>
                  <a:lnTo>
                    <a:pt x="31" y="34"/>
                  </a:lnTo>
                  <a:lnTo>
                    <a:pt x="26" y="46"/>
                  </a:lnTo>
                  <a:lnTo>
                    <a:pt x="23" y="64"/>
                  </a:lnTo>
                  <a:lnTo>
                    <a:pt x="24" y="73"/>
                  </a:lnTo>
                  <a:lnTo>
                    <a:pt x="26" y="85"/>
                  </a:lnTo>
                  <a:lnTo>
                    <a:pt x="31" y="94"/>
                  </a:lnTo>
                  <a:lnTo>
                    <a:pt x="40" y="98"/>
                  </a:lnTo>
                  <a:lnTo>
                    <a:pt x="46" y="92"/>
                  </a:lnTo>
                  <a:lnTo>
                    <a:pt x="52" y="81"/>
                  </a:lnTo>
                  <a:lnTo>
                    <a:pt x="59" y="69"/>
                  </a:lnTo>
                  <a:lnTo>
                    <a:pt x="68" y="61"/>
                  </a:lnTo>
                  <a:lnTo>
                    <a:pt x="74" y="63"/>
                  </a:lnTo>
                  <a:lnTo>
                    <a:pt x="81" y="65"/>
                  </a:lnTo>
                  <a:lnTo>
                    <a:pt x="86" y="68"/>
                  </a:lnTo>
                  <a:lnTo>
                    <a:pt x="93" y="69"/>
                  </a:lnTo>
                  <a:lnTo>
                    <a:pt x="100" y="70"/>
                  </a:lnTo>
                  <a:lnTo>
                    <a:pt x="107" y="70"/>
                  </a:lnTo>
                  <a:lnTo>
                    <a:pt x="114" y="69"/>
                  </a:lnTo>
                  <a:lnTo>
                    <a:pt x="121" y="66"/>
                  </a:lnTo>
                  <a:lnTo>
                    <a:pt x="122" y="71"/>
                  </a:lnTo>
                  <a:lnTo>
                    <a:pt x="122" y="76"/>
                  </a:lnTo>
                  <a:lnTo>
                    <a:pt x="119" y="80"/>
                  </a:lnTo>
                  <a:lnTo>
                    <a:pt x="116" y="83"/>
                  </a:lnTo>
                  <a:lnTo>
                    <a:pt x="81" y="84"/>
                  </a:lnTo>
                  <a:lnTo>
                    <a:pt x="77" y="91"/>
                  </a:lnTo>
                  <a:lnTo>
                    <a:pt x="74" y="98"/>
                  </a:lnTo>
                  <a:lnTo>
                    <a:pt x="70" y="106"/>
                  </a:lnTo>
                  <a:lnTo>
                    <a:pt x="66" y="111"/>
                  </a:lnTo>
                  <a:lnTo>
                    <a:pt x="60" y="117"/>
                  </a:lnTo>
                  <a:lnTo>
                    <a:pt x="54" y="121"/>
                  </a:lnTo>
                  <a:lnTo>
                    <a:pt x="46" y="123"/>
                  </a:lnTo>
                  <a:lnTo>
                    <a:pt x="36" y="123"/>
                  </a:lnTo>
                  <a:lnTo>
                    <a:pt x="24" y="121"/>
                  </a:lnTo>
                  <a:lnTo>
                    <a:pt x="15" y="116"/>
                  </a:lnTo>
                  <a:lnTo>
                    <a:pt x="8" y="110"/>
                  </a:lnTo>
                  <a:lnTo>
                    <a:pt x="3" y="102"/>
                  </a:lnTo>
                  <a:lnTo>
                    <a:pt x="1" y="93"/>
                  </a:lnTo>
                  <a:lnTo>
                    <a:pt x="0" y="81"/>
                  </a:lnTo>
                  <a:lnTo>
                    <a:pt x="1" y="69"/>
                  </a:lnTo>
                  <a:lnTo>
                    <a:pt x="2" y="54"/>
                  </a:lnTo>
                  <a:lnTo>
                    <a:pt x="6" y="41"/>
                  </a:lnTo>
                  <a:lnTo>
                    <a:pt x="9" y="28"/>
                  </a:lnTo>
                  <a:lnTo>
                    <a:pt x="16" y="16"/>
                  </a:lnTo>
                  <a:lnTo>
                    <a:pt x="30" y="3"/>
                  </a:lnTo>
                  <a:lnTo>
                    <a:pt x="38" y="0"/>
                  </a:lnTo>
                  <a:lnTo>
                    <a:pt x="46" y="0"/>
                  </a:lnTo>
                  <a:lnTo>
                    <a:pt x="54" y="1"/>
                  </a:lnTo>
                  <a:lnTo>
                    <a:pt x="61" y="5"/>
                  </a:lnTo>
                  <a:lnTo>
                    <a:pt x="67" y="11"/>
                  </a:lnTo>
                  <a:lnTo>
                    <a:pt x="71" y="18"/>
                  </a:lnTo>
                  <a:lnTo>
                    <a:pt x="74" y="26"/>
                  </a:lnTo>
                  <a:lnTo>
                    <a:pt x="75"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8" name="Freeform 34"/>
            <p:cNvSpPr>
              <a:spLocks/>
            </p:cNvSpPr>
            <p:nvPr/>
          </p:nvSpPr>
          <p:spPr bwMode="auto">
            <a:xfrm>
              <a:off x="2153" y="2739"/>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0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4" y="35"/>
                  </a:moveTo>
                  <a:lnTo>
                    <a:pt x="72" y="35"/>
                  </a:lnTo>
                  <a:lnTo>
                    <a:pt x="67" y="35"/>
                  </a:lnTo>
                  <a:lnTo>
                    <a:pt x="60" y="32"/>
                  </a:lnTo>
                  <a:lnTo>
                    <a:pt x="56" y="25"/>
                  </a:lnTo>
                  <a:lnTo>
                    <a:pt x="41" y="28"/>
                  </a:lnTo>
                  <a:lnTo>
                    <a:pt x="31" y="35"/>
                  </a:lnTo>
                  <a:lnTo>
                    <a:pt x="26" y="46"/>
                  </a:lnTo>
                  <a:lnTo>
                    <a:pt x="22" y="65"/>
                  </a:lnTo>
                  <a:lnTo>
                    <a:pt x="24" y="74"/>
                  </a:lnTo>
                  <a:lnTo>
                    <a:pt x="26" y="85"/>
                  </a:lnTo>
                  <a:lnTo>
                    <a:pt x="30" y="95"/>
                  </a:lnTo>
                  <a:lnTo>
                    <a:pt x="39" y="98"/>
                  </a:lnTo>
                  <a:lnTo>
                    <a:pt x="45" y="92"/>
                  </a:lnTo>
                  <a:lnTo>
                    <a:pt x="51" y="82"/>
                  </a:lnTo>
                  <a:lnTo>
                    <a:pt x="58" y="70"/>
                  </a:lnTo>
                  <a:lnTo>
                    <a:pt x="67" y="62"/>
                  </a:lnTo>
                  <a:lnTo>
                    <a:pt x="74" y="65"/>
                  </a:lnTo>
                  <a:lnTo>
                    <a:pt x="80" y="67"/>
                  </a:lnTo>
                  <a:lnTo>
                    <a:pt x="87" y="68"/>
                  </a:lnTo>
                  <a:lnTo>
                    <a:pt x="94" y="69"/>
                  </a:lnTo>
                  <a:lnTo>
                    <a:pt x="100" y="70"/>
                  </a:lnTo>
                  <a:lnTo>
                    <a:pt x="107" y="70"/>
                  </a:lnTo>
                  <a:lnTo>
                    <a:pt x="115" y="69"/>
                  </a:lnTo>
                  <a:lnTo>
                    <a:pt x="122" y="67"/>
                  </a:lnTo>
                  <a:lnTo>
                    <a:pt x="123" y="71"/>
                  </a:lnTo>
                  <a:lnTo>
                    <a:pt x="123" y="76"/>
                  </a:lnTo>
                  <a:lnTo>
                    <a:pt x="120" y="81"/>
                  </a:lnTo>
                  <a:lnTo>
                    <a:pt x="117" y="83"/>
                  </a:lnTo>
                  <a:lnTo>
                    <a:pt x="80" y="84"/>
                  </a:lnTo>
                  <a:lnTo>
                    <a:pt x="76" y="91"/>
                  </a:lnTo>
                  <a:lnTo>
                    <a:pt x="73" y="99"/>
                  </a:lnTo>
                  <a:lnTo>
                    <a:pt x="69" y="106"/>
                  </a:lnTo>
                  <a:lnTo>
                    <a:pt x="65" y="113"/>
                  </a:lnTo>
                  <a:lnTo>
                    <a:pt x="59" y="118"/>
                  </a:lnTo>
                  <a:lnTo>
                    <a:pt x="53" y="122"/>
                  </a:lnTo>
                  <a:lnTo>
                    <a:pt x="45" y="124"/>
                  </a:lnTo>
                  <a:lnTo>
                    <a:pt x="35" y="124"/>
                  </a:lnTo>
                  <a:lnTo>
                    <a:pt x="23" y="121"/>
                  </a:lnTo>
                  <a:lnTo>
                    <a:pt x="14" y="116"/>
                  </a:lnTo>
                  <a:lnTo>
                    <a:pt x="7" y="111"/>
                  </a:lnTo>
                  <a:lnTo>
                    <a:pt x="4" y="103"/>
                  </a:lnTo>
                  <a:lnTo>
                    <a:pt x="1" y="93"/>
                  </a:lnTo>
                  <a:lnTo>
                    <a:pt x="0" y="82"/>
                  </a:lnTo>
                  <a:lnTo>
                    <a:pt x="1" y="69"/>
                  </a:lnTo>
                  <a:lnTo>
                    <a:pt x="3" y="54"/>
                  </a:lnTo>
                  <a:lnTo>
                    <a:pt x="6" y="42"/>
                  </a:lnTo>
                  <a:lnTo>
                    <a:pt x="10" y="29"/>
                  </a:lnTo>
                  <a:lnTo>
                    <a:pt x="16" y="16"/>
                  </a:lnTo>
                  <a:lnTo>
                    <a:pt x="30" y="4"/>
                  </a:lnTo>
                  <a:lnTo>
                    <a:pt x="38" y="0"/>
                  </a:lnTo>
                  <a:lnTo>
                    <a:pt x="46" y="0"/>
                  </a:lnTo>
                  <a:lnTo>
                    <a:pt x="53" y="2"/>
                  </a:lnTo>
                  <a:lnTo>
                    <a:pt x="61" y="6"/>
                  </a:lnTo>
                  <a:lnTo>
                    <a:pt x="67" y="12"/>
                  </a:lnTo>
                  <a:lnTo>
                    <a:pt x="71" y="18"/>
                  </a:lnTo>
                  <a:lnTo>
                    <a:pt x="74" y="27"/>
                  </a:lnTo>
                  <a:lnTo>
                    <a:pt x="7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19" name="Freeform 35"/>
            <p:cNvSpPr>
              <a:spLocks/>
            </p:cNvSpPr>
            <p:nvPr/>
          </p:nvSpPr>
          <p:spPr bwMode="auto">
            <a:xfrm>
              <a:off x="2056" y="2822"/>
              <a:ext cx="50" cy="257"/>
            </a:xfrm>
            <a:custGeom>
              <a:avLst/>
              <a:gdLst>
                <a:gd name="T0" fmla="*/ 1 w 99"/>
                <a:gd name="T1" fmla="*/ 1 h 514"/>
                <a:gd name="T2" fmla="*/ 0 w 99"/>
                <a:gd name="T3" fmla="*/ 1 h 514"/>
                <a:gd name="T4" fmla="*/ 1 w 99"/>
                <a:gd name="T5" fmla="*/ 1 h 514"/>
                <a:gd name="T6" fmla="*/ 1 w 99"/>
                <a:gd name="T7" fmla="*/ 1 h 514"/>
                <a:gd name="T8" fmla="*/ 1 w 99"/>
                <a:gd name="T9" fmla="*/ 1 h 514"/>
                <a:gd name="T10" fmla="*/ 1 w 99"/>
                <a:gd name="T11" fmla="*/ 1 h 514"/>
                <a:gd name="T12" fmla="*/ 1 w 99"/>
                <a:gd name="T13" fmla="*/ 1 h 514"/>
                <a:gd name="T14" fmla="*/ 1 w 99"/>
                <a:gd name="T15" fmla="*/ 1 h 514"/>
                <a:gd name="T16" fmla="*/ 1 w 99"/>
                <a:gd name="T17" fmla="*/ 1 h 514"/>
                <a:gd name="T18" fmla="*/ 1 w 99"/>
                <a:gd name="T19" fmla="*/ 1 h 514"/>
                <a:gd name="T20" fmla="*/ 1 w 99"/>
                <a:gd name="T21" fmla="*/ 1 h 514"/>
                <a:gd name="T22" fmla="*/ 1 w 99"/>
                <a:gd name="T23" fmla="*/ 1 h 514"/>
                <a:gd name="T24" fmla="*/ 1 w 99"/>
                <a:gd name="T25" fmla="*/ 0 h 514"/>
                <a:gd name="T26" fmla="*/ 1 w 99"/>
                <a:gd name="T27" fmla="*/ 1 h 514"/>
                <a:gd name="T28" fmla="*/ 1 w 99"/>
                <a:gd name="T29" fmla="*/ 1 h 514"/>
                <a:gd name="T30" fmla="*/ 1 w 99"/>
                <a:gd name="T31" fmla="*/ 1 h 514"/>
                <a:gd name="T32" fmla="*/ 1 w 99"/>
                <a:gd name="T33" fmla="*/ 1 h 514"/>
                <a:gd name="T34" fmla="*/ 1 w 99"/>
                <a:gd name="T35" fmla="*/ 1 h 514"/>
                <a:gd name="T36" fmla="*/ 1 w 99"/>
                <a:gd name="T37" fmla="*/ 1 h 514"/>
                <a:gd name="T38" fmla="*/ 1 w 99"/>
                <a:gd name="T39" fmla="*/ 1 h 514"/>
                <a:gd name="T40" fmla="*/ 1 w 99"/>
                <a:gd name="T41" fmla="*/ 1 h 514"/>
                <a:gd name="T42" fmla="*/ 1 w 99"/>
                <a:gd name="T43" fmla="*/ 1 h 514"/>
                <a:gd name="T44" fmla="*/ 1 w 99"/>
                <a:gd name="T45" fmla="*/ 1 h 514"/>
                <a:gd name="T46" fmla="*/ 1 w 99"/>
                <a:gd name="T47" fmla="*/ 1 h 514"/>
                <a:gd name="T48" fmla="*/ 1 w 99"/>
                <a:gd name="T49" fmla="*/ 1 h 514"/>
                <a:gd name="T50" fmla="*/ 1 w 99"/>
                <a:gd name="T51" fmla="*/ 1 h 514"/>
                <a:gd name="T52" fmla="*/ 1 w 99"/>
                <a:gd name="T53" fmla="*/ 1 h 5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
                <a:gd name="T82" fmla="*/ 0 h 514"/>
                <a:gd name="T83" fmla="*/ 99 w 99"/>
                <a:gd name="T84" fmla="*/ 514 h 5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 h="514">
                  <a:moveTo>
                    <a:pt x="1" y="514"/>
                  </a:moveTo>
                  <a:lnTo>
                    <a:pt x="0" y="463"/>
                  </a:lnTo>
                  <a:lnTo>
                    <a:pt x="7" y="370"/>
                  </a:lnTo>
                  <a:lnTo>
                    <a:pt x="15" y="280"/>
                  </a:lnTo>
                  <a:lnTo>
                    <a:pt x="18" y="240"/>
                  </a:lnTo>
                  <a:lnTo>
                    <a:pt x="23" y="210"/>
                  </a:lnTo>
                  <a:lnTo>
                    <a:pt x="27" y="180"/>
                  </a:lnTo>
                  <a:lnTo>
                    <a:pt x="34" y="150"/>
                  </a:lnTo>
                  <a:lnTo>
                    <a:pt x="42" y="119"/>
                  </a:lnTo>
                  <a:lnTo>
                    <a:pt x="52" y="88"/>
                  </a:lnTo>
                  <a:lnTo>
                    <a:pt x="62" y="58"/>
                  </a:lnTo>
                  <a:lnTo>
                    <a:pt x="74" y="29"/>
                  </a:lnTo>
                  <a:lnTo>
                    <a:pt x="85" y="0"/>
                  </a:lnTo>
                  <a:lnTo>
                    <a:pt x="99" y="35"/>
                  </a:lnTo>
                  <a:lnTo>
                    <a:pt x="92" y="50"/>
                  </a:lnTo>
                  <a:lnTo>
                    <a:pt x="84" y="69"/>
                  </a:lnTo>
                  <a:lnTo>
                    <a:pt x="77" y="92"/>
                  </a:lnTo>
                  <a:lnTo>
                    <a:pt x="70" y="118"/>
                  </a:lnTo>
                  <a:lnTo>
                    <a:pt x="62" y="145"/>
                  </a:lnTo>
                  <a:lnTo>
                    <a:pt x="56" y="174"/>
                  </a:lnTo>
                  <a:lnTo>
                    <a:pt x="51" y="204"/>
                  </a:lnTo>
                  <a:lnTo>
                    <a:pt x="45" y="234"/>
                  </a:lnTo>
                  <a:lnTo>
                    <a:pt x="42" y="264"/>
                  </a:lnTo>
                  <a:lnTo>
                    <a:pt x="39" y="338"/>
                  </a:lnTo>
                  <a:lnTo>
                    <a:pt x="33" y="430"/>
                  </a:lnTo>
                  <a:lnTo>
                    <a:pt x="30" y="514"/>
                  </a:lnTo>
                  <a:lnTo>
                    <a:pt x="1" y="5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59820" name="Freeform 36"/>
            <p:cNvSpPr>
              <a:spLocks/>
            </p:cNvSpPr>
            <p:nvPr/>
          </p:nvSpPr>
          <p:spPr bwMode="auto">
            <a:xfrm>
              <a:off x="2163" y="2982"/>
              <a:ext cx="60" cy="62"/>
            </a:xfrm>
            <a:custGeom>
              <a:avLst/>
              <a:gdLst>
                <a:gd name="T0" fmla="*/ 1 w 120"/>
                <a:gd name="T1" fmla="*/ 0 h 125"/>
                <a:gd name="T2" fmla="*/ 1 w 120"/>
                <a:gd name="T3" fmla="*/ 0 h 125"/>
                <a:gd name="T4" fmla="*/ 1 w 120"/>
                <a:gd name="T5" fmla="*/ 0 h 125"/>
                <a:gd name="T6" fmla="*/ 1 w 120"/>
                <a:gd name="T7" fmla="*/ 0 h 125"/>
                <a:gd name="T8" fmla="*/ 0 w 120"/>
                <a:gd name="T9" fmla="*/ 0 h 125"/>
                <a:gd name="T10" fmla="*/ 1 w 120"/>
                <a:gd name="T11" fmla="*/ 0 h 125"/>
                <a:gd name="T12" fmla="*/ 1 w 120"/>
                <a:gd name="T13" fmla="*/ 0 h 125"/>
                <a:gd name="T14" fmla="*/ 0 60000 65536"/>
                <a:gd name="T15" fmla="*/ 0 60000 65536"/>
                <a:gd name="T16" fmla="*/ 0 60000 65536"/>
                <a:gd name="T17" fmla="*/ 0 60000 65536"/>
                <a:gd name="T18" fmla="*/ 0 60000 65536"/>
                <a:gd name="T19" fmla="*/ 0 60000 65536"/>
                <a:gd name="T20" fmla="*/ 0 60000 65536"/>
                <a:gd name="T21" fmla="*/ 0 w 120"/>
                <a:gd name="T22" fmla="*/ 0 h 125"/>
                <a:gd name="T23" fmla="*/ 120 w 12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125">
                  <a:moveTo>
                    <a:pt x="120" y="16"/>
                  </a:moveTo>
                  <a:lnTo>
                    <a:pt x="117" y="45"/>
                  </a:lnTo>
                  <a:lnTo>
                    <a:pt x="33" y="34"/>
                  </a:lnTo>
                  <a:lnTo>
                    <a:pt x="27" y="125"/>
                  </a:lnTo>
                  <a:lnTo>
                    <a:pt x="0" y="119"/>
                  </a:lnTo>
                  <a:lnTo>
                    <a:pt x="11" y="0"/>
                  </a:lnTo>
                  <a:lnTo>
                    <a:pt x="12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9845" name="Rectangle 37"/>
          <p:cNvSpPr>
            <a:spLocks noGrp="1" noChangeArrowheads="1"/>
          </p:cNvSpPr>
          <p:nvPr>
            <p:ph type="title"/>
          </p:nvPr>
        </p:nvSpPr>
        <p:spPr>
          <a:xfrm>
            <a:off x="457200" y="488950"/>
            <a:ext cx="8229600" cy="1139825"/>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SUMMARY STATEMENT</a:t>
            </a:r>
            <a:endParaRPr lang="en-US" sz="4000" dirty="0">
              <a:solidFill>
                <a:schemeClr val="tx1"/>
              </a:solidFill>
              <a:latin typeface="Arial" charset="0"/>
              <a:ea typeface="ＭＳ Ｐゴシック" charset="0"/>
              <a:cs typeface="ＭＳ Ｐゴシック" charset="0"/>
            </a:endParaRPr>
          </a:p>
        </p:txBody>
      </p:sp>
      <p:grpSp>
        <p:nvGrpSpPr>
          <p:cNvPr id="3" name="Group 38"/>
          <p:cNvGrpSpPr>
            <a:grpSpLocks/>
          </p:cNvGrpSpPr>
          <p:nvPr/>
        </p:nvGrpSpPr>
        <p:grpSpPr bwMode="auto">
          <a:xfrm>
            <a:off x="2247900" y="2559050"/>
            <a:ext cx="3829050" cy="4000500"/>
            <a:chOff x="1008" y="1212"/>
            <a:chExt cx="1968" cy="1944"/>
          </a:xfrm>
        </p:grpSpPr>
        <p:sp>
          <p:nvSpPr>
            <p:cNvPr id="459784" name="Oval 39"/>
            <p:cNvSpPr>
              <a:spLocks noChangeArrowheads="1"/>
            </p:cNvSpPr>
            <p:nvPr/>
          </p:nvSpPr>
          <p:spPr bwMode="auto">
            <a:xfrm>
              <a:off x="1008" y="1212"/>
              <a:ext cx="1968" cy="194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5113" name="WordArt 40"/>
            <p:cNvSpPr>
              <a:spLocks noChangeArrowheads="1" noChangeShapeType="1" noTextEdit="1"/>
            </p:cNvSpPr>
            <p:nvPr/>
          </p:nvSpPr>
          <p:spPr bwMode="auto">
            <a:xfrm>
              <a:off x="1368" y="1476"/>
              <a:ext cx="1188" cy="9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srgbClr val="FFFFFF"/>
                  </a:solidFill>
                  <a:effectLst>
                    <a:glow rad="101600">
                      <a:srgbClr val="003B76">
                        <a:lumMod val="50000"/>
                      </a:srgbClr>
                    </a:glow>
                  </a:effectLst>
                  <a:uLnTx/>
                  <a:uFillTx/>
                  <a:latin typeface="Arial Black"/>
                  <a:ea typeface="Arial Black"/>
                  <a:cs typeface="Arial Black"/>
                </a:rPr>
                <a:t>HARDSHIP</a:t>
              </a:r>
            </a:p>
          </p:txBody>
        </p:sp>
        <p:sp>
          <p:nvSpPr>
            <p:cNvPr id="459786" name="WordArt 41"/>
            <p:cNvSpPr>
              <a:spLocks noChangeArrowheads="1" noChangeShapeType="1" noTextEdit="1"/>
            </p:cNvSpPr>
            <p:nvPr/>
          </p:nvSpPr>
          <p:spPr bwMode="auto">
            <a:xfrm flipV="1">
              <a:off x="1428" y="1992"/>
              <a:ext cx="1188" cy="9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000000"/>
                  </a:solidFill>
                  <a:effectLst/>
                  <a:uLnTx/>
                  <a:uFillTx/>
                  <a:latin typeface="Arial Black"/>
                  <a:ea typeface="Arial Black"/>
                  <a:cs typeface="Arial Black"/>
                </a:rPr>
                <a:t>HARDSHIP</a:t>
              </a:r>
            </a:p>
          </p:txBody>
        </p:sp>
      </p:grpSp>
      <p:sp>
        <p:nvSpPr>
          <p:cNvPr id="119850" name="Rectangle 42"/>
          <p:cNvSpPr>
            <a:spLocks noChangeArrowheads="1"/>
          </p:cNvSpPr>
          <p:nvPr/>
        </p:nvSpPr>
        <p:spPr bwMode="auto">
          <a:xfrm>
            <a:off x="2524125" y="5062538"/>
            <a:ext cx="3211513" cy="57943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rPr>
              <a:t>faithfully practice</a:t>
            </a:r>
          </a:p>
        </p:txBody>
      </p:sp>
      <p:sp>
        <p:nvSpPr>
          <p:cNvPr id="119851" name="WordArt 43"/>
          <p:cNvSpPr>
            <a:spLocks noChangeArrowheads="1" noChangeShapeType="1" noTextEdit="1"/>
          </p:cNvSpPr>
          <p:nvPr/>
        </p:nvSpPr>
        <p:spPr bwMode="auto">
          <a:xfrm>
            <a:off x="1792288" y="1498600"/>
            <a:ext cx="5203825" cy="13081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CC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uLnTx/>
                <a:uFillTx/>
                <a:latin typeface="Impact"/>
                <a:ea typeface="Impact"/>
                <a:cs typeface="Impact"/>
              </a:rPr>
              <a:t>Preach the Word</a:t>
            </a:r>
          </a:p>
        </p:txBody>
      </p:sp>
      <p:sp>
        <p:nvSpPr>
          <p:cNvPr id="119852" name="Text Box 44"/>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Times New Roman" charset="0"/>
                <a:cs typeface="Times New Roman" charset="0"/>
              </a:rPr>
              <a:t>237</a:t>
            </a:r>
          </a:p>
        </p:txBody>
      </p:sp>
      <p:sp>
        <p:nvSpPr>
          <p:cNvPr id="459783"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3131615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9850"/>
                                        </p:tgtEl>
                                        <p:attrNameLst>
                                          <p:attrName>style.visibility</p:attrName>
                                        </p:attrNameLst>
                                      </p:cBhvr>
                                      <p:to>
                                        <p:strVal val="visible"/>
                                      </p:to>
                                    </p:set>
                                    <p:animEffect transition="in" filter="box(out)">
                                      <p:cBhvr>
                                        <p:cTn id="7" dur="500"/>
                                        <p:tgtEl>
                                          <p:spTgt spid="119850"/>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19851"/>
                                        </p:tgtEl>
                                        <p:attrNameLst>
                                          <p:attrName>style.visibility</p:attrName>
                                        </p:attrNameLst>
                                      </p:cBhvr>
                                      <p:to>
                                        <p:strVal val="visible"/>
                                      </p:to>
                                    </p:set>
                                    <p:animEffect transition="in" filter="box(out)">
                                      <p:cBhvr>
                                        <p:cTn id="11" dur="500"/>
                                        <p:tgtEl>
                                          <p:spTgt spid="119851"/>
                                        </p:tgtEl>
                                      </p:cBhvr>
                                    </p:animEffect>
                                  </p:childTnLst>
                                </p:cTn>
                              </p:par>
                            </p:childTnLst>
                          </p:cTn>
                        </p:par>
                        <p:par>
                          <p:cTn id="12" fill="hold" nodeType="afterGroup">
                            <p:stCondLst>
                              <p:cond delay="1000"/>
                            </p:stCondLst>
                            <p:childTnLst>
                              <p:par>
                                <p:cTn id="13" presetID="6" presetClass="emph" presetSubtype="0" fill="hold" grpId="1" nodeType="afterEffect">
                                  <p:stCondLst>
                                    <p:cond delay="0"/>
                                  </p:stCondLst>
                                  <p:childTnLst>
                                    <p:animScale>
                                      <p:cBhvr>
                                        <p:cTn id="14" dur="2000" fill="hold"/>
                                        <p:tgtEl>
                                          <p:spTgt spid="119851"/>
                                        </p:tgtEl>
                                      </p:cBhvr>
                                      <p:by x="150000" y="150000"/>
                                    </p:animScale>
                                  </p:childTnLst>
                                </p:cTn>
                              </p:par>
                            </p:childTnLst>
                          </p:cTn>
                        </p:par>
                        <p:par>
                          <p:cTn id="15" fill="hold" nodeType="afterGroup">
                            <p:stCondLst>
                              <p:cond delay="3000"/>
                            </p:stCondLst>
                            <p:childTnLst>
                              <p:par>
                                <p:cTn id="16" presetID="50" presetClass="entr" presetSubtype="0" decel="10000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3"/>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par>
                          <p:cTn id="21" fill="hold" nodeType="afterGroup">
                            <p:stCondLst>
                              <p:cond delay="4000"/>
                            </p:stCondLst>
                            <p:childTnLst>
                              <p:par>
                                <p:cTn id="22" presetID="10" presetClass="exit" presetSubtype="0" fill="hold" nodeType="afterEffect">
                                  <p:stCondLst>
                                    <p:cond delay="0"/>
                                  </p:stCondLst>
                                  <p:childTnLst>
                                    <p:animEffect transition="out" filter="fade">
                                      <p:cBhvr>
                                        <p:cTn id="23" dur="2000"/>
                                        <p:tgtEl>
                                          <p:spTgt spid="3"/>
                                        </p:tgtEl>
                                      </p:cBhvr>
                                    </p:animEffect>
                                    <p:set>
                                      <p:cBhvr>
                                        <p:cTn id="24"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0" grpId="0" animBg="1"/>
      <p:bldP spid="119851" grpId="0" animBg="1"/>
      <p:bldP spid="119851" grpId="1" animBg="1"/>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9525"/>
            <a:ext cx="8229600" cy="1062038"/>
          </a:xfrm>
          <a:effectLst>
            <a:outerShdw blurRad="63500" dist="35921" dir="2700000" algn="ctr" rotWithShape="0">
              <a:srgbClr val="000103">
                <a:alpha val="74998"/>
              </a:srgbClr>
            </a:outerShdw>
          </a:effectLst>
        </p:spPr>
        <p:txBody>
          <a:bodyPr/>
          <a:lstStyle/>
          <a:p>
            <a:pPr eaLnBrk="1" hangingPunct="1">
              <a:defRPr/>
            </a:pPr>
            <a:r>
              <a:rPr lang="en-US" sz="4000" b="1" dirty="0">
                <a:solidFill>
                  <a:schemeClr val="tx1"/>
                </a:solidFill>
                <a:latin typeface="Arial" charset="0"/>
                <a:ea typeface="ＭＳ Ｐゴシック" charset="0"/>
                <a:cs typeface="ＭＳ Ｐゴシック" charset="0"/>
              </a:rPr>
              <a:t>APPLICATIONS</a:t>
            </a:r>
            <a:endParaRPr lang="en-US" sz="4000" dirty="0">
              <a:solidFill>
                <a:schemeClr val="tx1"/>
              </a:solidFill>
              <a:latin typeface="Arial" charset="0"/>
              <a:ea typeface="ＭＳ Ｐゴシック" charset="0"/>
              <a:cs typeface="ＭＳ Ｐゴシック" charset="0"/>
            </a:endParaRPr>
          </a:p>
        </p:txBody>
      </p:sp>
      <p:sp>
        <p:nvSpPr>
          <p:cNvPr id="121859" name="Text Box 3"/>
          <p:cNvSpPr txBox="1">
            <a:spLocks noChangeArrowheads="1"/>
          </p:cNvSpPr>
          <p:nvPr/>
        </p:nvSpPr>
        <p:spPr bwMode="auto">
          <a:xfrm>
            <a:off x="250825" y="1052513"/>
            <a:ext cx="8713788" cy="5694362"/>
          </a:xfrm>
          <a:prstGeom prst="rect">
            <a:avLst/>
          </a:prstGeom>
          <a:noFill/>
          <a:ln w="9525">
            <a:noFill/>
            <a:miter lim="800000"/>
            <a:headEnd/>
            <a:tailEnd/>
          </a:ln>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rPr>
              <a:t> </a:t>
            </a:r>
            <a:r>
              <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rPr>
              <a:t>Are you an Onesiphorus, upholding Christian confession in time of trial and persecution?  What characteristics of faithfulness do you possess—soldier's loyalty, athlete's obedience, farmer's hard work?</a:t>
            </a:r>
            <a:endParaRPr kumimoji="0" lang="en-US" altLang="zh-CN"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rPr>
              <a:t>2. </a:t>
            </a:r>
            <a:r>
              <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rPr>
              <a:t>Are there apostates in your ministry? What can you do to survive?</a:t>
            </a:r>
            <a:endParaRPr kumimoji="0" lang="en-US" altLang="zh-CN"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rPr>
              <a:t>3. Reflect on what kind of testimony you would write at the end of your life. What are your words of encouragement and challenge for the next generation? </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endParaRPr>
          </a:p>
        </p:txBody>
      </p:sp>
      <p:sp>
        <p:nvSpPr>
          <p:cNvPr id="46182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3937132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1859">
                                            <p:txEl>
                                              <p:pRg st="2" end="2"/>
                                            </p:txEl>
                                          </p:spTgt>
                                        </p:tgtEl>
                                        <p:attrNameLst>
                                          <p:attrName>style.visibility</p:attrName>
                                        </p:attrNameLst>
                                      </p:cBhvr>
                                      <p:to>
                                        <p:strVal val="visible"/>
                                      </p:to>
                                    </p:set>
                                    <p:animEffect transition="in" filter="box(in)">
                                      <p:cBhvr>
                                        <p:cTn id="7" dur="500"/>
                                        <p:tgtEl>
                                          <p:spTgt spid="12185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1859">
                                            <p:txEl>
                                              <p:pRg st="4" end="4"/>
                                            </p:txEl>
                                          </p:spTgt>
                                        </p:tgtEl>
                                        <p:attrNameLst>
                                          <p:attrName>style.visibility</p:attrName>
                                        </p:attrNameLst>
                                      </p:cBhvr>
                                      <p:to>
                                        <p:strVal val="visible"/>
                                      </p:to>
                                    </p:set>
                                    <p:animEffect transition="in" filter="blinds(horizontal)">
                                      <p:cBhvr>
                                        <p:cTn id="12" dur="500"/>
                                        <p:tgtEl>
                                          <p:spTgt spid="1218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Timotius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4</a:t>
            </a:r>
          </a:p>
        </p:txBody>
      </p:sp>
    </p:spTree>
    <p:extLst>
      <p:ext uri="{BB962C8B-B14F-4D97-AF65-F5344CB8AC3E}">
        <p14:creationId xmlns:p14="http://schemas.microsoft.com/office/powerpoint/2010/main" val="36051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50178" name="Picture 2" descr="italy_rom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28600" y="-19050"/>
            <a:ext cx="88011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0179" name="Rectangle 3"/>
          <p:cNvSpPr>
            <a:spLocks noChangeArrowheads="1"/>
          </p:cNvSpPr>
          <p:nvPr/>
        </p:nvSpPr>
        <p:spPr bwMode="auto">
          <a:xfrm>
            <a:off x="3836988" y="2368550"/>
            <a:ext cx="1001712" cy="450850"/>
          </a:xfrm>
          <a:prstGeom prst="rect">
            <a:avLst/>
          </a:prstGeom>
          <a:noFill/>
          <a:ln>
            <a:noFill/>
          </a:ln>
          <a:effectLst/>
          <a:extLst>
            <a:ext uri="{909E8E84-426E-40dd-AFC4-6F175D3DCCD1}">
              <a14:hiddenFill xmlns:a14="http://schemas.microsoft.com/office/drawing/2010/main">
                <a:solidFill>
                  <a:schemeClr val="bg1">
                    <a:alpha val="22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91440" bIns="91440"/>
          <a:lstStyle/>
          <a:p>
            <a:pPr eaLnBrk="1" hangingPunct="1"/>
            <a:r>
              <a:rPr lang="en-US" altLang="zh-CN" sz="2000" b="1">
                <a:ea typeface="宋体" charset="0"/>
                <a:cs typeface="宋体" charset="0"/>
              </a:rPr>
              <a:t> Roma</a:t>
            </a:r>
          </a:p>
        </p:txBody>
      </p:sp>
      <p:sp>
        <p:nvSpPr>
          <p:cNvPr id="50180" name="Rectangle 4"/>
          <p:cNvSpPr>
            <a:spLocks noChangeArrowheads="1"/>
          </p:cNvSpPr>
          <p:nvPr/>
        </p:nvSpPr>
        <p:spPr bwMode="auto">
          <a:xfrm>
            <a:off x="45085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endParaRPr lang="en-US" sz="4400">
              <a:solidFill>
                <a:srgbClr val="99CCFF"/>
              </a:solidFill>
              <a:effectLst>
                <a:outerShdw blurRad="38100" dist="38100" dir="2700000" algn="tl">
                  <a:srgbClr val="000000"/>
                </a:outerShdw>
              </a:effectLst>
            </a:endParaRPr>
          </a:p>
        </p:txBody>
      </p:sp>
      <p:sp>
        <p:nvSpPr>
          <p:cNvPr id="50181" name="Rectangle 5"/>
          <p:cNvSpPr>
            <a:spLocks noGrp="1" noChangeArrowheads="1"/>
          </p:cNvSpPr>
          <p:nvPr>
            <p:ph type="title"/>
          </p:nvPr>
        </p:nvSpPr>
        <p:spPr/>
        <p:txBody>
          <a:bodyPr/>
          <a:lstStyle/>
          <a:p>
            <a:r>
              <a:rPr lang="en-US" altLang="zh-CN" b="1">
                <a:solidFill>
                  <a:schemeClr val="tx1"/>
                </a:solidFill>
                <a:ea typeface="宋体" charset="0"/>
                <a:cs typeface="宋体" charset="0"/>
              </a:rPr>
              <a:t>Tempat</a:t>
            </a:r>
            <a:endParaRPr lang="en-US" b="1">
              <a:solidFill>
                <a:schemeClr val="tx1"/>
              </a:solidFill>
            </a:endParaRPr>
          </a:p>
        </p:txBody>
      </p:sp>
      <p:grpSp>
        <p:nvGrpSpPr>
          <p:cNvPr id="50182" name="Group 6"/>
          <p:cNvGrpSpPr>
            <a:grpSpLocks/>
          </p:cNvGrpSpPr>
          <p:nvPr/>
        </p:nvGrpSpPr>
        <p:grpSpPr bwMode="auto">
          <a:xfrm>
            <a:off x="5429250" y="457200"/>
            <a:ext cx="3286125" cy="2686050"/>
            <a:chOff x="3420" y="288"/>
            <a:chExt cx="2070" cy="1692"/>
          </a:xfrm>
        </p:grpSpPr>
        <p:grpSp>
          <p:nvGrpSpPr>
            <p:cNvPr id="50183" name="Group 7"/>
            <p:cNvGrpSpPr>
              <a:grpSpLocks/>
            </p:cNvGrpSpPr>
            <p:nvPr/>
          </p:nvGrpSpPr>
          <p:grpSpPr bwMode="auto">
            <a:xfrm>
              <a:off x="4492" y="1052"/>
              <a:ext cx="998" cy="928"/>
              <a:chOff x="2316" y="1145"/>
              <a:chExt cx="3020" cy="2812"/>
            </a:xfrm>
          </p:grpSpPr>
          <p:sp>
            <p:nvSpPr>
              <p:cNvPr id="50184" name="Freeform 8"/>
              <p:cNvSpPr>
                <a:spLocks/>
              </p:cNvSpPr>
              <p:nvPr/>
            </p:nvSpPr>
            <p:spPr bwMode="auto">
              <a:xfrm>
                <a:off x="2316" y="1145"/>
                <a:ext cx="3001" cy="2793"/>
              </a:xfrm>
              <a:custGeom>
                <a:avLst/>
                <a:gdLst>
                  <a:gd name="T0" fmla="*/ 218 w 3010"/>
                  <a:gd name="T1" fmla="*/ 2552 h 2706"/>
                  <a:gd name="T2" fmla="*/ 226 w 3010"/>
                  <a:gd name="T3" fmla="*/ 2594 h 2706"/>
                  <a:gd name="T4" fmla="*/ 248 w 3010"/>
                  <a:gd name="T5" fmla="*/ 2643 h 2706"/>
                  <a:gd name="T6" fmla="*/ 281 w 3010"/>
                  <a:gd name="T7" fmla="*/ 2677 h 2706"/>
                  <a:gd name="T8" fmla="*/ 311 w 3010"/>
                  <a:gd name="T9" fmla="*/ 2693 h 2706"/>
                  <a:gd name="T10" fmla="*/ 349 w 3010"/>
                  <a:gd name="T11" fmla="*/ 2704 h 2706"/>
                  <a:gd name="T12" fmla="*/ 395 w 3010"/>
                  <a:gd name="T13" fmla="*/ 2704 h 2706"/>
                  <a:gd name="T14" fmla="*/ 450 w 3010"/>
                  <a:gd name="T15" fmla="*/ 2695 h 2706"/>
                  <a:gd name="T16" fmla="*/ 516 w 3010"/>
                  <a:gd name="T17" fmla="*/ 2676 h 2706"/>
                  <a:gd name="T18" fmla="*/ 551 w 3010"/>
                  <a:gd name="T19" fmla="*/ 2662 h 2706"/>
                  <a:gd name="T20" fmla="*/ 596 w 3010"/>
                  <a:gd name="T21" fmla="*/ 2649 h 2706"/>
                  <a:gd name="T22" fmla="*/ 672 w 3010"/>
                  <a:gd name="T23" fmla="*/ 2636 h 2706"/>
                  <a:gd name="T24" fmla="*/ 771 w 3010"/>
                  <a:gd name="T25" fmla="*/ 2615 h 2706"/>
                  <a:gd name="T26" fmla="*/ 902 w 3010"/>
                  <a:gd name="T27" fmla="*/ 2594 h 2706"/>
                  <a:gd name="T28" fmla="*/ 1062 w 3010"/>
                  <a:gd name="T29" fmla="*/ 2571 h 2706"/>
                  <a:gd name="T30" fmla="*/ 1252 w 3010"/>
                  <a:gd name="T31" fmla="*/ 2550 h 2706"/>
                  <a:gd name="T32" fmla="*/ 1469 w 3010"/>
                  <a:gd name="T33" fmla="*/ 2535 h 2706"/>
                  <a:gd name="T34" fmla="*/ 1718 w 3010"/>
                  <a:gd name="T35" fmla="*/ 2522 h 2706"/>
                  <a:gd name="T36" fmla="*/ 1997 w 3010"/>
                  <a:gd name="T37" fmla="*/ 2514 h 2706"/>
                  <a:gd name="T38" fmla="*/ 2309 w 3010"/>
                  <a:gd name="T39" fmla="*/ 2516 h 2706"/>
                  <a:gd name="T40" fmla="*/ 2649 w 3010"/>
                  <a:gd name="T41" fmla="*/ 2525 h 2706"/>
                  <a:gd name="T42" fmla="*/ 2879 w 3010"/>
                  <a:gd name="T43" fmla="*/ 2537 h 2706"/>
                  <a:gd name="T44" fmla="*/ 2905 w 3010"/>
                  <a:gd name="T45" fmla="*/ 2537 h 2706"/>
                  <a:gd name="T46" fmla="*/ 2943 w 3010"/>
                  <a:gd name="T47" fmla="*/ 2525 h 2706"/>
                  <a:gd name="T48" fmla="*/ 2980 w 3010"/>
                  <a:gd name="T49" fmla="*/ 2493 h 2706"/>
                  <a:gd name="T50" fmla="*/ 2997 w 3010"/>
                  <a:gd name="T51" fmla="*/ 2463 h 2706"/>
                  <a:gd name="T52" fmla="*/ 3006 w 3010"/>
                  <a:gd name="T53" fmla="*/ 2426 h 2706"/>
                  <a:gd name="T54" fmla="*/ 3008 w 3010"/>
                  <a:gd name="T55" fmla="*/ 2379 h 2706"/>
                  <a:gd name="T56" fmla="*/ 3004 w 3010"/>
                  <a:gd name="T57" fmla="*/ 2322 h 2706"/>
                  <a:gd name="T58" fmla="*/ 2993 w 3010"/>
                  <a:gd name="T59" fmla="*/ 2255 h 2706"/>
                  <a:gd name="T60" fmla="*/ 2991 w 3010"/>
                  <a:gd name="T61" fmla="*/ 2225 h 2706"/>
                  <a:gd name="T62" fmla="*/ 2987 w 3010"/>
                  <a:gd name="T63" fmla="*/ 2175 h 2706"/>
                  <a:gd name="T64" fmla="*/ 2980 w 3010"/>
                  <a:gd name="T65" fmla="*/ 2094 h 2706"/>
                  <a:gd name="T66" fmla="*/ 2974 w 3010"/>
                  <a:gd name="T67" fmla="*/ 1991 h 2706"/>
                  <a:gd name="T68" fmla="*/ 2964 w 3010"/>
                  <a:gd name="T69" fmla="*/ 1860 h 2706"/>
                  <a:gd name="T70" fmla="*/ 2957 w 3010"/>
                  <a:gd name="T71" fmla="*/ 1708 h 2706"/>
                  <a:gd name="T72" fmla="*/ 2945 w 3010"/>
                  <a:gd name="T73" fmla="*/ 1525 h 2706"/>
                  <a:gd name="T74" fmla="*/ 2934 w 3010"/>
                  <a:gd name="T75" fmla="*/ 1322 h 2706"/>
                  <a:gd name="T76" fmla="*/ 2924 w 3010"/>
                  <a:gd name="T77" fmla="*/ 1095 h 2706"/>
                  <a:gd name="T78" fmla="*/ 2915 w 3010"/>
                  <a:gd name="T79" fmla="*/ 844 h 2706"/>
                  <a:gd name="T80" fmla="*/ 2905 w 3010"/>
                  <a:gd name="T81" fmla="*/ 572 h 2706"/>
                  <a:gd name="T82" fmla="*/ 2898 w 3010"/>
                  <a:gd name="T83" fmla="*/ 278 h 2706"/>
                  <a:gd name="T84" fmla="*/ 2892 w 3010"/>
                  <a:gd name="T85" fmla="*/ 141 h 2706"/>
                  <a:gd name="T86" fmla="*/ 2886 w 3010"/>
                  <a:gd name="T87" fmla="*/ 110 h 2706"/>
                  <a:gd name="T88" fmla="*/ 2867 w 3010"/>
                  <a:gd name="T89" fmla="*/ 74 h 2706"/>
                  <a:gd name="T90" fmla="*/ 2828 w 3010"/>
                  <a:gd name="T91" fmla="*/ 36 h 2706"/>
                  <a:gd name="T92" fmla="*/ 2797 w 3010"/>
                  <a:gd name="T93" fmla="*/ 21 h 2706"/>
                  <a:gd name="T94" fmla="*/ 2761 w 3010"/>
                  <a:gd name="T95" fmla="*/ 8 h 2706"/>
                  <a:gd name="T96" fmla="*/ 2715 w 3010"/>
                  <a:gd name="T97" fmla="*/ 2 h 2706"/>
                  <a:gd name="T98" fmla="*/ 2662 w 3010"/>
                  <a:gd name="T99" fmla="*/ 0 h 2706"/>
                  <a:gd name="T100" fmla="*/ 184 w 3010"/>
                  <a:gd name="T101" fmla="*/ 164 h 2706"/>
                  <a:gd name="T102" fmla="*/ 159 w 3010"/>
                  <a:gd name="T103" fmla="*/ 164 h 2706"/>
                  <a:gd name="T104" fmla="*/ 121 w 3010"/>
                  <a:gd name="T105" fmla="*/ 169 h 2706"/>
                  <a:gd name="T106" fmla="*/ 77 w 3010"/>
                  <a:gd name="T107" fmla="*/ 184 h 2706"/>
                  <a:gd name="T108" fmla="*/ 36 w 3010"/>
                  <a:gd name="T109" fmla="*/ 205 h 2706"/>
                  <a:gd name="T110" fmla="*/ 7 w 3010"/>
                  <a:gd name="T111" fmla="*/ 242 h 2706"/>
                  <a:gd name="T112" fmla="*/ 0 w 3010"/>
                  <a:gd name="T113" fmla="*/ 283 h 2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10" h="2706">
                    <a:moveTo>
                      <a:pt x="1" y="295"/>
                    </a:moveTo>
                    <a:lnTo>
                      <a:pt x="218" y="2537"/>
                    </a:lnTo>
                    <a:lnTo>
                      <a:pt x="218" y="2539"/>
                    </a:lnTo>
                    <a:lnTo>
                      <a:pt x="218" y="2548"/>
                    </a:lnTo>
                    <a:lnTo>
                      <a:pt x="218" y="2552"/>
                    </a:lnTo>
                    <a:lnTo>
                      <a:pt x="218" y="2560"/>
                    </a:lnTo>
                    <a:lnTo>
                      <a:pt x="220" y="2567"/>
                    </a:lnTo>
                    <a:lnTo>
                      <a:pt x="222" y="2577"/>
                    </a:lnTo>
                    <a:lnTo>
                      <a:pt x="224" y="2584"/>
                    </a:lnTo>
                    <a:lnTo>
                      <a:pt x="226" y="2594"/>
                    </a:lnTo>
                    <a:lnTo>
                      <a:pt x="229" y="2603"/>
                    </a:lnTo>
                    <a:lnTo>
                      <a:pt x="233" y="2615"/>
                    </a:lnTo>
                    <a:lnTo>
                      <a:pt x="237" y="2622"/>
                    </a:lnTo>
                    <a:lnTo>
                      <a:pt x="243" y="2634"/>
                    </a:lnTo>
                    <a:lnTo>
                      <a:pt x="248" y="2643"/>
                    </a:lnTo>
                    <a:lnTo>
                      <a:pt x="256" y="2653"/>
                    </a:lnTo>
                    <a:lnTo>
                      <a:pt x="264" y="2662"/>
                    </a:lnTo>
                    <a:lnTo>
                      <a:pt x="273" y="2670"/>
                    </a:lnTo>
                    <a:lnTo>
                      <a:pt x="277" y="2674"/>
                    </a:lnTo>
                    <a:lnTo>
                      <a:pt x="281" y="2677"/>
                    </a:lnTo>
                    <a:lnTo>
                      <a:pt x="288" y="2681"/>
                    </a:lnTo>
                    <a:lnTo>
                      <a:pt x="294" y="2685"/>
                    </a:lnTo>
                    <a:lnTo>
                      <a:pt x="300" y="2687"/>
                    </a:lnTo>
                    <a:lnTo>
                      <a:pt x="305" y="2691"/>
                    </a:lnTo>
                    <a:lnTo>
                      <a:pt x="311" y="2693"/>
                    </a:lnTo>
                    <a:lnTo>
                      <a:pt x="319" y="2696"/>
                    </a:lnTo>
                    <a:lnTo>
                      <a:pt x="324" y="2698"/>
                    </a:lnTo>
                    <a:lnTo>
                      <a:pt x="334" y="2700"/>
                    </a:lnTo>
                    <a:lnTo>
                      <a:pt x="340" y="2702"/>
                    </a:lnTo>
                    <a:lnTo>
                      <a:pt x="349" y="2704"/>
                    </a:lnTo>
                    <a:lnTo>
                      <a:pt x="357" y="2704"/>
                    </a:lnTo>
                    <a:lnTo>
                      <a:pt x="366" y="2706"/>
                    </a:lnTo>
                    <a:lnTo>
                      <a:pt x="376" y="2706"/>
                    </a:lnTo>
                    <a:lnTo>
                      <a:pt x="385" y="2706"/>
                    </a:lnTo>
                    <a:lnTo>
                      <a:pt x="395" y="2704"/>
                    </a:lnTo>
                    <a:lnTo>
                      <a:pt x="404" y="2704"/>
                    </a:lnTo>
                    <a:lnTo>
                      <a:pt x="414" y="2702"/>
                    </a:lnTo>
                    <a:lnTo>
                      <a:pt x="427" y="2702"/>
                    </a:lnTo>
                    <a:lnTo>
                      <a:pt x="439" y="2698"/>
                    </a:lnTo>
                    <a:lnTo>
                      <a:pt x="450" y="2695"/>
                    </a:lnTo>
                    <a:lnTo>
                      <a:pt x="461" y="2693"/>
                    </a:lnTo>
                    <a:lnTo>
                      <a:pt x="475" y="2689"/>
                    </a:lnTo>
                    <a:lnTo>
                      <a:pt x="488" y="2683"/>
                    </a:lnTo>
                    <a:lnTo>
                      <a:pt x="503" y="2679"/>
                    </a:lnTo>
                    <a:lnTo>
                      <a:pt x="516" y="2676"/>
                    </a:lnTo>
                    <a:lnTo>
                      <a:pt x="532" y="2670"/>
                    </a:lnTo>
                    <a:lnTo>
                      <a:pt x="534" y="2668"/>
                    </a:lnTo>
                    <a:lnTo>
                      <a:pt x="541" y="2666"/>
                    </a:lnTo>
                    <a:lnTo>
                      <a:pt x="545" y="2664"/>
                    </a:lnTo>
                    <a:lnTo>
                      <a:pt x="551" y="2662"/>
                    </a:lnTo>
                    <a:lnTo>
                      <a:pt x="556" y="2660"/>
                    </a:lnTo>
                    <a:lnTo>
                      <a:pt x="566" y="2658"/>
                    </a:lnTo>
                    <a:lnTo>
                      <a:pt x="573" y="2657"/>
                    </a:lnTo>
                    <a:lnTo>
                      <a:pt x="585" y="2653"/>
                    </a:lnTo>
                    <a:lnTo>
                      <a:pt x="596" y="2649"/>
                    </a:lnTo>
                    <a:lnTo>
                      <a:pt x="610" y="2647"/>
                    </a:lnTo>
                    <a:lnTo>
                      <a:pt x="621" y="2645"/>
                    </a:lnTo>
                    <a:lnTo>
                      <a:pt x="638" y="2641"/>
                    </a:lnTo>
                    <a:lnTo>
                      <a:pt x="653" y="2639"/>
                    </a:lnTo>
                    <a:lnTo>
                      <a:pt x="672" y="2636"/>
                    </a:lnTo>
                    <a:lnTo>
                      <a:pt x="689" y="2630"/>
                    </a:lnTo>
                    <a:lnTo>
                      <a:pt x="707" y="2628"/>
                    </a:lnTo>
                    <a:lnTo>
                      <a:pt x="727" y="2622"/>
                    </a:lnTo>
                    <a:lnTo>
                      <a:pt x="750" y="2618"/>
                    </a:lnTo>
                    <a:lnTo>
                      <a:pt x="771" y="2615"/>
                    </a:lnTo>
                    <a:lnTo>
                      <a:pt x="796" y="2611"/>
                    </a:lnTo>
                    <a:lnTo>
                      <a:pt x="821" y="2605"/>
                    </a:lnTo>
                    <a:lnTo>
                      <a:pt x="847" y="2603"/>
                    </a:lnTo>
                    <a:lnTo>
                      <a:pt x="874" y="2598"/>
                    </a:lnTo>
                    <a:lnTo>
                      <a:pt x="902" y="2594"/>
                    </a:lnTo>
                    <a:lnTo>
                      <a:pt x="933" y="2588"/>
                    </a:lnTo>
                    <a:lnTo>
                      <a:pt x="963" y="2584"/>
                    </a:lnTo>
                    <a:lnTo>
                      <a:pt x="993" y="2580"/>
                    </a:lnTo>
                    <a:lnTo>
                      <a:pt x="1028" y="2575"/>
                    </a:lnTo>
                    <a:lnTo>
                      <a:pt x="1062" y="2571"/>
                    </a:lnTo>
                    <a:lnTo>
                      <a:pt x="1100" y="2569"/>
                    </a:lnTo>
                    <a:lnTo>
                      <a:pt x="1136" y="2563"/>
                    </a:lnTo>
                    <a:lnTo>
                      <a:pt x="1172" y="2560"/>
                    </a:lnTo>
                    <a:lnTo>
                      <a:pt x="1212" y="2556"/>
                    </a:lnTo>
                    <a:lnTo>
                      <a:pt x="1252" y="2550"/>
                    </a:lnTo>
                    <a:lnTo>
                      <a:pt x="1292" y="2546"/>
                    </a:lnTo>
                    <a:lnTo>
                      <a:pt x="1336" y="2544"/>
                    </a:lnTo>
                    <a:lnTo>
                      <a:pt x="1379" y="2541"/>
                    </a:lnTo>
                    <a:lnTo>
                      <a:pt x="1423" y="2537"/>
                    </a:lnTo>
                    <a:lnTo>
                      <a:pt x="1469" y="2535"/>
                    </a:lnTo>
                    <a:lnTo>
                      <a:pt x="1516" y="2531"/>
                    </a:lnTo>
                    <a:lnTo>
                      <a:pt x="1566" y="2529"/>
                    </a:lnTo>
                    <a:lnTo>
                      <a:pt x="1615" y="2525"/>
                    </a:lnTo>
                    <a:lnTo>
                      <a:pt x="1664" y="2523"/>
                    </a:lnTo>
                    <a:lnTo>
                      <a:pt x="1718" y="2522"/>
                    </a:lnTo>
                    <a:lnTo>
                      <a:pt x="1771" y="2520"/>
                    </a:lnTo>
                    <a:lnTo>
                      <a:pt x="1826" y="2520"/>
                    </a:lnTo>
                    <a:lnTo>
                      <a:pt x="1881" y="2516"/>
                    </a:lnTo>
                    <a:lnTo>
                      <a:pt x="1940" y="2516"/>
                    </a:lnTo>
                    <a:lnTo>
                      <a:pt x="1997" y="2514"/>
                    </a:lnTo>
                    <a:lnTo>
                      <a:pt x="2056" y="2514"/>
                    </a:lnTo>
                    <a:lnTo>
                      <a:pt x="2117" y="2514"/>
                    </a:lnTo>
                    <a:lnTo>
                      <a:pt x="2179" y="2514"/>
                    </a:lnTo>
                    <a:lnTo>
                      <a:pt x="2242" y="2514"/>
                    </a:lnTo>
                    <a:lnTo>
                      <a:pt x="2309" y="2516"/>
                    </a:lnTo>
                    <a:lnTo>
                      <a:pt x="2373" y="2516"/>
                    </a:lnTo>
                    <a:lnTo>
                      <a:pt x="2440" y="2518"/>
                    </a:lnTo>
                    <a:lnTo>
                      <a:pt x="2508" y="2520"/>
                    </a:lnTo>
                    <a:lnTo>
                      <a:pt x="2579" y="2523"/>
                    </a:lnTo>
                    <a:lnTo>
                      <a:pt x="2649" y="2525"/>
                    </a:lnTo>
                    <a:lnTo>
                      <a:pt x="2721" y="2529"/>
                    </a:lnTo>
                    <a:lnTo>
                      <a:pt x="2795" y="2533"/>
                    </a:lnTo>
                    <a:lnTo>
                      <a:pt x="2869" y="2537"/>
                    </a:lnTo>
                    <a:lnTo>
                      <a:pt x="2871" y="2537"/>
                    </a:lnTo>
                    <a:lnTo>
                      <a:pt x="2879" y="2537"/>
                    </a:lnTo>
                    <a:lnTo>
                      <a:pt x="2881" y="2537"/>
                    </a:lnTo>
                    <a:lnTo>
                      <a:pt x="2886" y="2537"/>
                    </a:lnTo>
                    <a:lnTo>
                      <a:pt x="2892" y="2537"/>
                    </a:lnTo>
                    <a:lnTo>
                      <a:pt x="2898" y="2537"/>
                    </a:lnTo>
                    <a:lnTo>
                      <a:pt x="2905" y="2537"/>
                    </a:lnTo>
                    <a:lnTo>
                      <a:pt x="2913" y="2535"/>
                    </a:lnTo>
                    <a:lnTo>
                      <a:pt x="2919" y="2533"/>
                    </a:lnTo>
                    <a:lnTo>
                      <a:pt x="2928" y="2531"/>
                    </a:lnTo>
                    <a:lnTo>
                      <a:pt x="2934" y="2529"/>
                    </a:lnTo>
                    <a:lnTo>
                      <a:pt x="2943" y="2525"/>
                    </a:lnTo>
                    <a:lnTo>
                      <a:pt x="2951" y="2522"/>
                    </a:lnTo>
                    <a:lnTo>
                      <a:pt x="2961" y="2516"/>
                    </a:lnTo>
                    <a:lnTo>
                      <a:pt x="2966" y="2510"/>
                    </a:lnTo>
                    <a:lnTo>
                      <a:pt x="2974" y="2503"/>
                    </a:lnTo>
                    <a:lnTo>
                      <a:pt x="2980" y="2493"/>
                    </a:lnTo>
                    <a:lnTo>
                      <a:pt x="2987" y="2485"/>
                    </a:lnTo>
                    <a:lnTo>
                      <a:pt x="2989" y="2478"/>
                    </a:lnTo>
                    <a:lnTo>
                      <a:pt x="2991" y="2474"/>
                    </a:lnTo>
                    <a:lnTo>
                      <a:pt x="2993" y="2466"/>
                    </a:lnTo>
                    <a:lnTo>
                      <a:pt x="2997" y="2463"/>
                    </a:lnTo>
                    <a:lnTo>
                      <a:pt x="2999" y="2455"/>
                    </a:lnTo>
                    <a:lnTo>
                      <a:pt x="3000" y="2449"/>
                    </a:lnTo>
                    <a:lnTo>
                      <a:pt x="3002" y="2442"/>
                    </a:lnTo>
                    <a:lnTo>
                      <a:pt x="3004" y="2434"/>
                    </a:lnTo>
                    <a:lnTo>
                      <a:pt x="3006" y="2426"/>
                    </a:lnTo>
                    <a:lnTo>
                      <a:pt x="3006" y="2417"/>
                    </a:lnTo>
                    <a:lnTo>
                      <a:pt x="3006" y="2407"/>
                    </a:lnTo>
                    <a:lnTo>
                      <a:pt x="3008" y="2400"/>
                    </a:lnTo>
                    <a:lnTo>
                      <a:pt x="3008" y="2388"/>
                    </a:lnTo>
                    <a:lnTo>
                      <a:pt x="3008" y="2379"/>
                    </a:lnTo>
                    <a:lnTo>
                      <a:pt x="3008" y="2369"/>
                    </a:lnTo>
                    <a:lnTo>
                      <a:pt x="3010" y="2358"/>
                    </a:lnTo>
                    <a:lnTo>
                      <a:pt x="3006" y="2347"/>
                    </a:lnTo>
                    <a:lnTo>
                      <a:pt x="3006" y="2335"/>
                    </a:lnTo>
                    <a:lnTo>
                      <a:pt x="3004" y="2322"/>
                    </a:lnTo>
                    <a:lnTo>
                      <a:pt x="3004" y="2310"/>
                    </a:lnTo>
                    <a:lnTo>
                      <a:pt x="3000" y="2295"/>
                    </a:lnTo>
                    <a:lnTo>
                      <a:pt x="2999" y="2282"/>
                    </a:lnTo>
                    <a:lnTo>
                      <a:pt x="2997" y="2269"/>
                    </a:lnTo>
                    <a:lnTo>
                      <a:pt x="2993" y="2255"/>
                    </a:lnTo>
                    <a:lnTo>
                      <a:pt x="2993" y="2251"/>
                    </a:lnTo>
                    <a:lnTo>
                      <a:pt x="2993" y="2246"/>
                    </a:lnTo>
                    <a:lnTo>
                      <a:pt x="2991" y="2238"/>
                    </a:lnTo>
                    <a:lnTo>
                      <a:pt x="2991" y="2232"/>
                    </a:lnTo>
                    <a:lnTo>
                      <a:pt x="2991" y="2225"/>
                    </a:lnTo>
                    <a:lnTo>
                      <a:pt x="2991" y="2219"/>
                    </a:lnTo>
                    <a:lnTo>
                      <a:pt x="2989" y="2208"/>
                    </a:lnTo>
                    <a:lnTo>
                      <a:pt x="2989" y="2198"/>
                    </a:lnTo>
                    <a:lnTo>
                      <a:pt x="2987" y="2187"/>
                    </a:lnTo>
                    <a:lnTo>
                      <a:pt x="2987" y="2175"/>
                    </a:lnTo>
                    <a:lnTo>
                      <a:pt x="2983" y="2160"/>
                    </a:lnTo>
                    <a:lnTo>
                      <a:pt x="2983" y="2147"/>
                    </a:lnTo>
                    <a:lnTo>
                      <a:pt x="2981" y="2130"/>
                    </a:lnTo>
                    <a:lnTo>
                      <a:pt x="2981" y="2115"/>
                    </a:lnTo>
                    <a:lnTo>
                      <a:pt x="2980" y="2094"/>
                    </a:lnTo>
                    <a:lnTo>
                      <a:pt x="2980" y="2077"/>
                    </a:lnTo>
                    <a:lnTo>
                      <a:pt x="2978" y="2056"/>
                    </a:lnTo>
                    <a:lnTo>
                      <a:pt x="2976" y="2035"/>
                    </a:lnTo>
                    <a:lnTo>
                      <a:pt x="2974" y="2014"/>
                    </a:lnTo>
                    <a:lnTo>
                      <a:pt x="2974" y="1991"/>
                    </a:lnTo>
                    <a:lnTo>
                      <a:pt x="2972" y="1966"/>
                    </a:lnTo>
                    <a:lnTo>
                      <a:pt x="2970" y="1943"/>
                    </a:lnTo>
                    <a:lnTo>
                      <a:pt x="2968" y="1915"/>
                    </a:lnTo>
                    <a:lnTo>
                      <a:pt x="2966" y="1888"/>
                    </a:lnTo>
                    <a:lnTo>
                      <a:pt x="2964" y="1860"/>
                    </a:lnTo>
                    <a:lnTo>
                      <a:pt x="2964" y="1831"/>
                    </a:lnTo>
                    <a:lnTo>
                      <a:pt x="2961" y="1801"/>
                    </a:lnTo>
                    <a:lnTo>
                      <a:pt x="2961" y="1770"/>
                    </a:lnTo>
                    <a:lnTo>
                      <a:pt x="2957" y="1740"/>
                    </a:lnTo>
                    <a:lnTo>
                      <a:pt x="2957" y="1708"/>
                    </a:lnTo>
                    <a:lnTo>
                      <a:pt x="2953" y="1672"/>
                    </a:lnTo>
                    <a:lnTo>
                      <a:pt x="2951" y="1637"/>
                    </a:lnTo>
                    <a:lnTo>
                      <a:pt x="2949" y="1601"/>
                    </a:lnTo>
                    <a:lnTo>
                      <a:pt x="2949" y="1565"/>
                    </a:lnTo>
                    <a:lnTo>
                      <a:pt x="2945" y="1525"/>
                    </a:lnTo>
                    <a:lnTo>
                      <a:pt x="2943" y="1487"/>
                    </a:lnTo>
                    <a:lnTo>
                      <a:pt x="2942" y="1447"/>
                    </a:lnTo>
                    <a:lnTo>
                      <a:pt x="2940" y="1407"/>
                    </a:lnTo>
                    <a:lnTo>
                      <a:pt x="2938" y="1363"/>
                    </a:lnTo>
                    <a:lnTo>
                      <a:pt x="2934" y="1322"/>
                    </a:lnTo>
                    <a:lnTo>
                      <a:pt x="2932" y="1278"/>
                    </a:lnTo>
                    <a:lnTo>
                      <a:pt x="2932" y="1234"/>
                    </a:lnTo>
                    <a:lnTo>
                      <a:pt x="2928" y="1189"/>
                    </a:lnTo>
                    <a:lnTo>
                      <a:pt x="2926" y="1143"/>
                    </a:lnTo>
                    <a:lnTo>
                      <a:pt x="2924" y="1095"/>
                    </a:lnTo>
                    <a:lnTo>
                      <a:pt x="2924" y="1048"/>
                    </a:lnTo>
                    <a:lnTo>
                      <a:pt x="2921" y="998"/>
                    </a:lnTo>
                    <a:lnTo>
                      <a:pt x="2919" y="949"/>
                    </a:lnTo>
                    <a:lnTo>
                      <a:pt x="2917" y="898"/>
                    </a:lnTo>
                    <a:lnTo>
                      <a:pt x="2915" y="844"/>
                    </a:lnTo>
                    <a:lnTo>
                      <a:pt x="2913" y="791"/>
                    </a:lnTo>
                    <a:lnTo>
                      <a:pt x="2911" y="738"/>
                    </a:lnTo>
                    <a:lnTo>
                      <a:pt x="2909" y="685"/>
                    </a:lnTo>
                    <a:lnTo>
                      <a:pt x="2907" y="629"/>
                    </a:lnTo>
                    <a:lnTo>
                      <a:pt x="2905" y="572"/>
                    </a:lnTo>
                    <a:lnTo>
                      <a:pt x="2904" y="515"/>
                    </a:lnTo>
                    <a:lnTo>
                      <a:pt x="2902" y="456"/>
                    </a:lnTo>
                    <a:lnTo>
                      <a:pt x="2902" y="397"/>
                    </a:lnTo>
                    <a:lnTo>
                      <a:pt x="2898" y="339"/>
                    </a:lnTo>
                    <a:lnTo>
                      <a:pt x="2898" y="278"/>
                    </a:lnTo>
                    <a:lnTo>
                      <a:pt x="2896" y="215"/>
                    </a:lnTo>
                    <a:lnTo>
                      <a:pt x="2894" y="154"/>
                    </a:lnTo>
                    <a:lnTo>
                      <a:pt x="2894" y="150"/>
                    </a:lnTo>
                    <a:lnTo>
                      <a:pt x="2894" y="146"/>
                    </a:lnTo>
                    <a:lnTo>
                      <a:pt x="2892" y="141"/>
                    </a:lnTo>
                    <a:lnTo>
                      <a:pt x="2892" y="137"/>
                    </a:lnTo>
                    <a:lnTo>
                      <a:pt x="2892" y="131"/>
                    </a:lnTo>
                    <a:lnTo>
                      <a:pt x="2890" y="126"/>
                    </a:lnTo>
                    <a:lnTo>
                      <a:pt x="2888" y="118"/>
                    </a:lnTo>
                    <a:lnTo>
                      <a:pt x="2886" y="110"/>
                    </a:lnTo>
                    <a:lnTo>
                      <a:pt x="2883" y="103"/>
                    </a:lnTo>
                    <a:lnTo>
                      <a:pt x="2881" y="97"/>
                    </a:lnTo>
                    <a:lnTo>
                      <a:pt x="2877" y="89"/>
                    </a:lnTo>
                    <a:lnTo>
                      <a:pt x="2871" y="82"/>
                    </a:lnTo>
                    <a:lnTo>
                      <a:pt x="2867" y="74"/>
                    </a:lnTo>
                    <a:lnTo>
                      <a:pt x="2862" y="67"/>
                    </a:lnTo>
                    <a:lnTo>
                      <a:pt x="2854" y="59"/>
                    </a:lnTo>
                    <a:lnTo>
                      <a:pt x="2847" y="51"/>
                    </a:lnTo>
                    <a:lnTo>
                      <a:pt x="2837" y="42"/>
                    </a:lnTo>
                    <a:lnTo>
                      <a:pt x="2828" y="36"/>
                    </a:lnTo>
                    <a:lnTo>
                      <a:pt x="2822" y="32"/>
                    </a:lnTo>
                    <a:lnTo>
                      <a:pt x="2816" y="29"/>
                    </a:lnTo>
                    <a:lnTo>
                      <a:pt x="2809" y="27"/>
                    </a:lnTo>
                    <a:lnTo>
                      <a:pt x="2805" y="23"/>
                    </a:lnTo>
                    <a:lnTo>
                      <a:pt x="2797" y="21"/>
                    </a:lnTo>
                    <a:lnTo>
                      <a:pt x="2791" y="17"/>
                    </a:lnTo>
                    <a:lnTo>
                      <a:pt x="2784" y="15"/>
                    </a:lnTo>
                    <a:lnTo>
                      <a:pt x="2778" y="13"/>
                    </a:lnTo>
                    <a:lnTo>
                      <a:pt x="2769" y="11"/>
                    </a:lnTo>
                    <a:lnTo>
                      <a:pt x="2761" y="8"/>
                    </a:lnTo>
                    <a:lnTo>
                      <a:pt x="2752" y="6"/>
                    </a:lnTo>
                    <a:lnTo>
                      <a:pt x="2744" y="6"/>
                    </a:lnTo>
                    <a:lnTo>
                      <a:pt x="2734" y="4"/>
                    </a:lnTo>
                    <a:lnTo>
                      <a:pt x="2725" y="2"/>
                    </a:lnTo>
                    <a:lnTo>
                      <a:pt x="2715" y="2"/>
                    </a:lnTo>
                    <a:lnTo>
                      <a:pt x="2706" y="2"/>
                    </a:lnTo>
                    <a:lnTo>
                      <a:pt x="2694" y="0"/>
                    </a:lnTo>
                    <a:lnTo>
                      <a:pt x="2683" y="0"/>
                    </a:lnTo>
                    <a:lnTo>
                      <a:pt x="2672" y="0"/>
                    </a:lnTo>
                    <a:lnTo>
                      <a:pt x="2662" y="0"/>
                    </a:lnTo>
                    <a:lnTo>
                      <a:pt x="2649" y="0"/>
                    </a:lnTo>
                    <a:lnTo>
                      <a:pt x="2636" y="2"/>
                    </a:lnTo>
                    <a:lnTo>
                      <a:pt x="2624" y="2"/>
                    </a:lnTo>
                    <a:lnTo>
                      <a:pt x="2611" y="4"/>
                    </a:lnTo>
                    <a:lnTo>
                      <a:pt x="184" y="164"/>
                    </a:lnTo>
                    <a:lnTo>
                      <a:pt x="180" y="164"/>
                    </a:lnTo>
                    <a:lnTo>
                      <a:pt x="174" y="164"/>
                    </a:lnTo>
                    <a:lnTo>
                      <a:pt x="169" y="164"/>
                    </a:lnTo>
                    <a:lnTo>
                      <a:pt x="165" y="164"/>
                    </a:lnTo>
                    <a:lnTo>
                      <a:pt x="159" y="164"/>
                    </a:lnTo>
                    <a:lnTo>
                      <a:pt x="153" y="165"/>
                    </a:lnTo>
                    <a:lnTo>
                      <a:pt x="144" y="165"/>
                    </a:lnTo>
                    <a:lnTo>
                      <a:pt x="138" y="167"/>
                    </a:lnTo>
                    <a:lnTo>
                      <a:pt x="129" y="167"/>
                    </a:lnTo>
                    <a:lnTo>
                      <a:pt x="121" y="169"/>
                    </a:lnTo>
                    <a:lnTo>
                      <a:pt x="112" y="171"/>
                    </a:lnTo>
                    <a:lnTo>
                      <a:pt x="104" y="173"/>
                    </a:lnTo>
                    <a:lnTo>
                      <a:pt x="95" y="177"/>
                    </a:lnTo>
                    <a:lnTo>
                      <a:pt x="87" y="181"/>
                    </a:lnTo>
                    <a:lnTo>
                      <a:pt x="77" y="184"/>
                    </a:lnTo>
                    <a:lnTo>
                      <a:pt x="68" y="186"/>
                    </a:lnTo>
                    <a:lnTo>
                      <a:pt x="60" y="192"/>
                    </a:lnTo>
                    <a:lnTo>
                      <a:pt x="53" y="196"/>
                    </a:lnTo>
                    <a:lnTo>
                      <a:pt x="43" y="200"/>
                    </a:lnTo>
                    <a:lnTo>
                      <a:pt x="36" y="205"/>
                    </a:lnTo>
                    <a:lnTo>
                      <a:pt x="30" y="213"/>
                    </a:lnTo>
                    <a:lnTo>
                      <a:pt x="22" y="219"/>
                    </a:lnTo>
                    <a:lnTo>
                      <a:pt x="17" y="226"/>
                    </a:lnTo>
                    <a:lnTo>
                      <a:pt x="11" y="234"/>
                    </a:lnTo>
                    <a:lnTo>
                      <a:pt x="7" y="242"/>
                    </a:lnTo>
                    <a:lnTo>
                      <a:pt x="5" y="251"/>
                    </a:lnTo>
                    <a:lnTo>
                      <a:pt x="1" y="261"/>
                    </a:lnTo>
                    <a:lnTo>
                      <a:pt x="0" y="272"/>
                    </a:lnTo>
                    <a:lnTo>
                      <a:pt x="0" y="278"/>
                    </a:lnTo>
                    <a:lnTo>
                      <a:pt x="0" y="283"/>
                    </a:lnTo>
                    <a:lnTo>
                      <a:pt x="0" y="289"/>
                    </a:lnTo>
                    <a:lnTo>
                      <a:pt x="1" y="295"/>
                    </a:lnTo>
                    <a:lnTo>
                      <a:pt x="1" y="295"/>
                    </a:lnTo>
                    <a:close/>
                  </a:path>
                </a:pathLst>
              </a:custGeom>
              <a:solidFill>
                <a:srgbClr val="DED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0185" name="Group 9"/>
              <p:cNvGrpSpPr>
                <a:grpSpLocks/>
              </p:cNvGrpSpPr>
              <p:nvPr/>
            </p:nvGrpSpPr>
            <p:grpSpPr bwMode="auto">
              <a:xfrm>
                <a:off x="2462" y="1285"/>
                <a:ext cx="2874" cy="2672"/>
                <a:chOff x="2462" y="1285"/>
                <a:chExt cx="2874" cy="2672"/>
              </a:xfrm>
            </p:grpSpPr>
            <p:sp>
              <p:nvSpPr>
                <p:cNvPr id="50186" name="AutoShape 10"/>
                <p:cNvSpPr>
                  <a:spLocks noChangeAspect="1" noChangeArrowheads="1" noTextEdit="1"/>
                </p:cNvSpPr>
                <p:nvPr/>
              </p:nvSpPr>
              <p:spPr bwMode="auto">
                <a:xfrm>
                  <a:off x="3807" y="2566"/>
                  <a:ext cx="1529"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7" name="Freeform 11"/>
                <p:cNvSpPr>
                  <a:spLocks/>
                </p:cNvSpPr>
                <p:nvPr/>
              </p:nvSpPr>
              <p:spPr bwMode="auto">
                <a:xfrm>
                  <a:off x="2495" y="1331"/>
                  <a:ext cx="2615" cy="2467"/>
                </a:xfrm>
                <a:custGeom>
                  <a:avLst/>
                  <a:gdLst>
                    <a:gd name="T0" fmla="*/ 224 w 2623"/>
                    <a:gd name="T1" fmla="*/ 2388 h 2388"/>
                    <a:gd name="T2" fmla="*/ 141 w 2623"/>
                    <a:gd name="T3" fmla="*/ 1523 h 2388"/>
                    <a:gd name="T4" fmla="*/ 61 w 2623"/>
                    <a:gd name="T5" fmla="*/ 715 h 2388"/>
                    <a:gd name="T6" fmla="*/ 0 w 2623"/>
                    <a:gd name="T7" fmla="*/ 154 h 2388"/>
                    <a:gd name="T8" fmla="*/ 308 w 2623"/>
                    <a:gd name="T9" fmla="*/ 119 h 2388"/>
                    <a:gd name="T10" fmla="*/ 749 w 2623"/>
                    <a:gd name="T11" fmla="*/ 83 h 2388"/>
                    <a:gd name="T12" fmla="*/ 1186 w 2623"/>
                    <a:gd name="T13" fmla="*/ 53 h 2388"/>
                    <a:gd name="T14" fmla="*/ 1667 w 2623"/>
                    <a:gd name="T15" fmla="*/ 24 h 2388"/>
                    <a:gd name="T16" fmla="*/ 2117 w 2623"/>
                    <a:gd name="T17" fmla="*/ 0 h 2388"/>
                    <a:gd name="T18" fmla="*/ 2537 w 2623"/>
                    <a:gd name="T19" fmla="*/ 3 h 2388"/>
                    <a:gd name="T20" fmla="*/ 2577 w 2623"/>
                    <a:gd name="T21" fmla="*/ 850 h 2388"/>
                    <a:gd name="T22" fmla="*/ 2623 w 2623"/>
                    <a:gd name="T23" fmla="*/ 2013 h 2388"/>
                    <a:gd name="T24" fmla="*/ 2353 w 2623"/>
                    <a:gd name="T25" fmla="*/ 1656 h 2388"/>
                    <a:gd name="T26" fmla="*/ 2150 w 2623"/>
                    <a:gd name="T27" fmla="*/ 1460 h 2388"/>
                    <a:gd name="T28" fmla="*/ 1977 w 2623"/>
                    <a:gd name="T29" fmla="*/ 1327 h 2388"/>
                    <a:gd name="T30" fmla="*/ 1834 w 2623"/>
                    <a:gd name="T31" fmla="*/ 1245 h 2388"/>
                    <a:gd name="T32" fmla="*/ 1771 w 2623"/>
                    <a:gd name="T33" fmla="*/ 869 h 2388"/>
                    <a:gd name="T34" fmla="*/ 1621 w 2623"/>
                    <a:gd name="T35" fmla="*/ 525 h 2388"/>
                    <a:gd name="T36" fmla="*/ 1443 w 2623"/>
                    <a:gd name="T37" fmla="*/ 361 h 2388"/>
                    <a:gd name="T38" fmla="*/ 1197 w 2623"/>
                    <a:gd name="T39" fmla="*/ 277 h 2388"/>
                    <a:gd name="T40" fmla="*/ 931 w 2623"/>
                    <a:gd name="T41" fmla="*/ 296 h 2388"/>
                    <a:gd name="T42" fmla="*/ 781 w 2623"/>
                    <a:gd name="T43" fmla="*/ 353 h 2388"/>
                    <a:gd name="T44" fmla="*/ 749 w 2623"/>
                    <a:gd name="T45" fmla="*/ 431 h 2388"/>
                    <a:gd name="T46" fmla="*/ 817 w 2623"/>
                    <a:gd name="T47" fmla="*/ 688 h 2388"/>
                    <a:gd name="T48" fmla="*/ 789 w 2623"/>
                    <a:gd name="T49" fmla="*/ 945 h 2388"/>
                    <a:gd name="T50" fmla="*/ 960 w 2623"/>
                    <a:gd name="T51" fmla="*/ 869 h 2388"/>
                    <a:gd name="T52" fmla="*/ 869 w 2623"/>
                    <a:gd name="T53" fmla="*/ 1061 h 2388"/>
                    <a:gd name="T54" fmla="*/ 802 w 2623"/>
                    <a:gd name="T55" fmla="*/ 1287 h 2388"/>
                    <a:gd name="T56" fmla="*/ 817 w 2623"/>
                    <a:gd name="T57" fmla="*/ 1506 h 2388"/>
                    <a:gd name="T58" fmla="*/ 988 w 2623"/>
                    <a:gd name="T59" fmla="*/ 1614 h 2388"/>
                    <a:gd name="T60" fmla="*/ 682 w 2623"/>
                    <a:gd name="T61" fmla="*/ 1734 h 2388"/>
                    <a:gd name="T62" fmla="*/ 553 w 2623"/>
                    <a:gd name="T63" fmla="*/ 1835 h 2388"/>
                    <a:gd name="T64" fmla="*/ 363 w 2623"/>
                    <a:gd name="T65" fmla="*/ 2006 h 2388"/>
                    <a:gd name="T66" fmla="*/ 274 w 2623"/>
                    <a:gd name="T67" fmla="*/ 2238 h 2388"/>
                    <a:gd name="T68" fmla="*/ 270 w 2623"/>
                    <a:gd name="T69" fmla="*/ 2365 h 2388"/>
                    <a:gd name="T70" fmla="*/ 224 w 2623"/>
                    <a:gd name="T71" fmla="*/ 2388 h 2388"/>
                    <a:gd name="T72" fmla="*/ 224 w 2623"/>
                    <a:gd name="T73" fmla="*/ 2388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3" h="2388">
                      <a:moveTo>
                        <a:pt x="224" y="2388"/>
                      </a:moveTo>
                      <a:lnTo>
                        <a:pt x="141" y="1523"/>
                      </a:lnTo>
                      <a:lnTo>
                        <a:pt x="61" y="715"/>
                      </a:lnTo>
                      <a:lnTo>
                        <a:pt x="0" y="154"/>
                      </a:lnTo>
                      <a:lnTo>
                        <a:pt x="308" y="119"/>
                      </a:lnTo>
                      <a:lnTo>
                        <a:pt x="749" y="83"/>
                      </a:lnTo>
                      <a:lnTo>
                        <a:pt x="1186" y="53"/>
                      </a:lnTo>
                      <a:lnTo>
                        <a:pt x="1667" y="24"/>
                      </a:lnTo>
                      <a:lnTo>
                        <a:pt x="2117" y="0"/>
                      </a:lnTo>
                      <a:lnTo>
                        <a:pt x="2537" y="3"/>
                      </a:lnTo>
                      <a:lnTo>
                        <a:pt x="2577" y="850"/>
                      </a:lnTo>
                      <a:lnTo>
                        <a:pt x="2623" y="2013"/>
                      </a:lnTo>
                      <a:lnTo>
                        <a:pt x="2353" y="1656"/>
                      </a:lnTo>
                      <a:lnTo>
                        <a:pt x="2150" y="1460"/>
                      </a:lnTo>
                      <a:lnTo>
                        <a:pt x="1977" y="1327"/>
                      </a:lnTo>
                      <a:lnTo>
                        <a:pt x="1834" y="1245"/>
                      </a:lnTo>
                      <a:lnTo>
                        <a:pt x="1771" y="869"/>
                      </a:lnTo>
                      <a:lnTo>
                        <a:pt x="1621" y="525"/>
                      </a:lnTo>
                      <a:lnTo>
                        <a:pt x="1443" y="361"/>
                      </a:lnTo>
                      <a:lnTo>
                        <a:pt x="1197" y="277"/>
                      </a:lnTo>
                      <a:lnTo>
                        <a:pt x="931" y="296"/>
                      </a:lnTo>
                      <a:lnTo>
                        <a:pt x="781" y="353"/>
                      </a:lnTo>
                      <a:lnTo>
                        <a:pt x="749" y="431"/>
                      </a:lnTo>
                      <a:lnTo>
                        <a:pt x="817" y="688"/>
                      </a:lnTo>
                      <a:lnTo>
                        <a:pt x="789" y="945"/>
                      </a:lnTo>
                      <a:lnTo>
                        <a:pt x="960" y="869"/>
                      </a:lnTo>
                      <a:lnTo>
                        <a:pt x="869" y="1061"/>
                      </a:lnTo>
                      <a:lnTo>
                        <a:pt x="802" y="1287"/>
                      </a:lnTo>
                      <a:lnTo>
                        <a:pt x="817" y="1506"/>
                      </a:lnTo>
                      <a:lnTo>
                        <a:pt x="988" y="1614"/>
                      </a:lnTo>
                      <a:lnTo>
                        <a:pt x="682" y="1734"/>
                      </a:lnTo>
                      <a:lnTo>
                        <a:pt x="553" y="1835"/>
                      </a:lnTo>
                      <a:lnTo>
                        <a:pt x="363" y="2006"/>
                      </a:lnTo>
                      <a:lnTo>
                        <a:pt x="274" y="2238"/>
                      </a:lnTo>
                      <a:lnTo>
                        <a:pt x="270" y="2365"/>
                      </a:lnTo>
                      <a:lnTo>
                        <a:pt x="224" y="2388"/>
                      </a:lnTo>
                      <a:lnTo>
                        <a:pt x="224" y="2388"/>
                      </a:lnTo>
                      <a:close/>
                    </a:path>
                  </a:pathLst>
                </a:custGeom>
                <a:solidFill>
                  <a:srgbClr val="C2C2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8" name="Freeform 12"/>
                <p:cNvSpPr>
                  <a:spLocks/>
                </p:cNvSpPr>
                <p:nvPr/>
              </p:nvSpPr>
              <p:spPr bwMode="auto">
                <a:xfrm>
                  <a:off x="3431" y="2648"/>
                  <a:ext cx="1054" cy="508"/>
                </a:xfrm>
                <a:custGeom>
                  <a:avLst/>
                  <a:gdLst>
                    <a:gd name="T0" fmla="*/ 0 w 1059"/>
                    <a:gd name="T1" fmla="*/ 363 h 490"/>
                    <a:gd name="T2" fmla="*/ 152 w 1059"/>
                    <a:gd name="T3" fmla="*/ 334 h 490"/>
                    <a:gd name="T4" fmla="*/ 234 w 1059"/>
                    <a:gd name="T5" fmla="*/ 311 h 490"/>
                    <a:gd name="T6" fmla="*/ 276 w 1059"/>
                    <a:gd name="T7" fmla="*/ 384 h 490"/>
                    <a:gd name="T8" fmla="*/ 635 w 1059"/>
                    <a:gd name="T9" fmla="*/ 178 h 490"/>
                    <a:gd name="T10" fmla="*/ 941 w 1059"/>
                    <a:gd name="T11" fmla="*/ 0 h 490"/>
                    <a:gd name="T12" fmla="*/ 1059 w 1059"/>
                    <a:gd name="T13" fmla="*/ 72 h 490"/>
                    <a:gd name="T14" fmla="*/ 711 w 1059"/>
                    <a:gd name="T15" fmla="*/ 277 h 490"/>
                    <a:gd name="T16" fmla="*/ 262 w 1059"/>
                    <a:gd name="T17" fmla="*/ 490 h 490"/>
                    <a:gd name="T18" fmla="*/ 152 w 1059"/>
                    <a:gd name="T19" fmla="*/ 467 h 490"/>
                    <a:gd name="T20" fmla="*/ 0 w 1059"/>
                    <a:gd name="T21" fmla="*/ 363 h 490"/>
                    <a:gd name="T22" fmla="*/ 0 w 1059"/>
                    <a:gd name="T23" fmla="*/ 36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9" h="490">
                      <a:moveTo>
                        <a:pt x="0" y="363"/>
                      </a:moveTo>
                      <a:lnTo>
                        <a:pt x="152" y="334"/>
                      </a:lnTo>
                      <a:lnTo>
                        <a:pt x="234" y="311"/>
                      </a:lnTo>
                      <a:lnTo>
                        <a:pt x="276" y="384"/>
                      </a:lnTo>
                      <a:lnTo>
                        <a:pt x="635" y="178"/>
                      </a:lnTo>
                      <a:lnTo>
                        <a:pt x="941" y="0"/>
                      </a:lnTo>
                      <a:lnTo>
                        <a:pt x="1059" y="72"/>
                      </a:lnTo>
                      <a:lnTo>
                        <a:pt x="711" y="277"/>
                      </a:lnTo>
                      <a:lnTo>
                        <a:pt x="262" y="490"/>
                      </a:lnTo>
                      <a:lnTo>
                        <a:pt x="152" y="467"/>
                      </a:lnTo>
                      <a:lnTo>
                        <a:pt x="0" y="363"/>
                      </a:lnTo>
                      <a:lnTo>
                        <a:pt x="0" y="363"/>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9" name="Freeform 13"/>
                <p:cNvSpPr>
                  <a:spLocks/>
                </p:cNvSpPr>
                <p:nvPr/>
              </p:nvSpPr>
              <p:spPr bwMode="auto">
                <a:xfrm>
                  <a:off x="2759" y="2720"/>
                  <a:ext cx="2371" cy="1055"/>
                </a:xfrm>
                <a:custGeom>
                  <a:avLst/>
                  <a:gdLst>
                    <a:gd name="T0" fmla="*/ 0 w 2378"/>
                    <a:gd name="T1" fmla="*/ 1021 h 1021"/>
                    <a:gd name="T2" fmla="*/ 21 w 2378"/>
                    <a:gd name="T3" fmla="*/ 827 h 1021"/>
                    <a:gd name="T4" fmla="*/ 78 w 2378"/>
                    <a:gd name="T5" fmla="*/ 728 h 1021"/>
                    <a:gd name="T6" fmla="*/ 299 w 2378"/>
                    <a:gd name="T7" fmla="*/ 483 h 1021"/>
                    <a:gd name="T8" fmla="*/ 485 w 2378"/>
                    <a:gd name="T9" fmla="*/ 356 h 1021"/>
                    <a:gd name="T10" fmla="*/ 654 w 2378"/>
                    <a:gd name="T11" fmla="*/ 299 h 1021"/>
                    <a:gd name="T12" fmla="*/ 935 w 2378"/>
                    <a:gd name="T13" fmla="*/ 422 h 1021"/>
                    <a:gd name="T14" fmla="*/ 1384 w 2378"/>
                    <a:gd name="T15" fmla="*/ 215 h 1021"/>
                    <a:gd name="T16" fmla="*/ 1718 w 2378"/>
                    <a:gd name="T17" fmla="*/ 0 h 1021"/>
                    <a:gd name="T18" fmla="*/ 1965 w 2378"/>
                    <a:gd name="T19" fmla="*/ 186 h 1021"/>
                    <a:gd name="T20" fmla="*/ 2173 w 2378"/>
                    <a:gd name="T21" fmla="*/ 401 h 1021"/>
                    <a:gd name="T22" fmla="*/ 2370 w 2378"/>
                    <a:gd name="T23" fmla="*/ 688 h 1021"/>
                    <a:gd name="T24" fmla="*/ 2378 w 2378"/>
                    <a:gd name="T25" fmla="*/ 837 h 1021"/>
                    <a:gd name="T26" fmla="*/ 1716 w 2378"/>
                    <a:gd name="T27" fmla="*/ 858 h 1021"/>
                    <a:gd name="T28" fmla="*/ 1122 w 2378"/>
                    <a:gd name="T29" fmla="*/ 865 h 1021"/>
                    <a:gd name="T30" fmla="*/ 871 w 2378"/>
                    <a:gd name="T31" fmla="*/ 869 h 1021"/>
                    <a:gd name="T32" fmla="*/ 335 w 2378"/>
                    <a:gd name="T33" fmla="*/ 941 h 1021"/>
                    <a:gd name="T34" fmla="*/ 0 w 2378"/>
                    <a:gd name="T35" fmla="*/ 1021 h 1021"/>
                    <a:gd name="T36" fmla="*/ 0 w 2378"/>
                    <a:gd name="T37"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8" h="1021">
                      <a:moveTo>
                        <a:pt x="0" y="1021"/>
                      </a:moveTo>
                      <a:lnTo>
                        <a:pt x="21" y="827"/>
                      </a:lnTo>
                      <a:lnTo>
                        <a:pt x="78" y="728"/>
                      </a:lnTo>
                      <a:lnTo>
                        <a:pt x="299" y="483"/>
                      </a:lnTo>
                      <a:lnTo>
                        <a:pt x="485" y="356"/>
                      </a:lnTo>
                      <a:lnTo>
                        <a:pt x="654" y="299"/>
                      </a:lnTo>
                      <a:lnTo>
                        <a:pt x="935" y="422"/>
                      </a:lnTo>
                      <a:lnTo>
                        <a:pt x="1384" y="215"/>
                      </a:lnTo>
                      <a:lnTo>
                        <a:pt x="1718" y="0"/>
                      </a:lnTo>
                      <a:lnTo>
                        <a:pt x="1965" y="186"/>
                      </a:lnTo>
                      <a:lnTo>
                        <a:pt x="2173" y="401"/>
                      </a:lnTo>
                      <a:lnTo>
                        <a:pt x="2370" y="688"/>
                      </a:lnTo>
                      <a:lnTo>
                        <a:pt x="2378" y="837"/>
                      </a:lnTo>
                      <a:lnTo>
                        <a:pt x="1716" y="858"/>
                      </a:lnTo>
                      <a:lnTo>
                        <a:pt x="1122" y="865"/>
                      </a:lnTo>
                      <a:lnTo>
                        <a:pt x="871" y="869"/>
                      </a:lnTo>
                      <a:lnTo>
                        <a:pt x="335" y="941"/>
                      </a:lnTo>
                      <a:lnTo>
                        <a:pt x="0" y="1021"/>
                      </a:lnTo>
                      <a:lnTo>
                        <a:pt x="0" y="1021"/>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0" name="Freeform 14"/>
                <p:cNvSpPr>
                  <a:spLocks/>
                </p:cNvSpPr>
                <p:nvPr/>
              </p:nvSpPr>
              <p:spPr bwMode="auto">
                <a:xfrm>
                  <a:off x="2818" y="1446"/>
                  <a:ext cx="262" cy="1772"/>
                </a:xfrm>
                <a:custGeom>
                  <a:avLst/>
                  <a:gdLst>
                    <a:gd name="T0" fmla="*/ 185 w 262"/>
                    <a:gd name="T1" fmla="*/ 1715 h 1715"/>
                    <a:gd name="T2" fmla="*/ 70 w 262"/>
                    <a:gd name="T3" fmla="*/ 770 h 1715"/>
                    <a:gd name="T4" fmla="*/ 0 w 262"/>
                    <a:gd name="T5" fmla="*/ 7 h 1715"/>
                    <a:gd name="T6" fmla="*/ 84 w 262"/>
                    <a:gd name="T7" fmla="*/ 0 h 1715"/>
                    <a:gd name="T8" fmla="*/ 164 w 262"/>
                    <a:gd name="T9" fmla="*/ 778 h 1715"/>
                    <a:gd name="T10" fmla="*/ 262 w 262"/>
                    <a:gd name="T11" fmla="*/ 1702 h 1715"/>
                    <a:gd name="T12" fmla="*/ 185 w 262"/>
                    <a:gd name="T13" fmla="*/ 1715 h 1715"/>
                    <a:gd name="T14" fmla="*/ 185 w 262"/>
                    <a:gd name="T15" fmla="*/ 1715 h 17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1715">
                      <a:moveTo>
                        <a:pt x="185" y="1715"/>
                      </a:moveTo>
                      <a:lnTo>
                        <a:pt x="70" y="770"/>
                      </a:lnTo>
                      <a:lnTo>
                        <a:pt x="0" y="7"/>
                      </a:lnTo>
                      <a:lnTo>
                        <a:pt x="84" y="0"/>
                      </a:lnTo>
                      <a:lnTo>
                        <a:pt x="164" y="778"/>
                      </a:lnTo>
                      <a:lnTo>
                        <a:pt x="262" y="1702"/>
                      </a:lnTo>
                      <a:lnTo>
                        <a:pt x="185" y="1715"/>
                      </a:lnTo>
                      <a:lnTo>
                        <a:pt x="185" y="171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1" name="Freeform 15"/>
                <p:cNvSpPr>
                  <a:spLocks/>
                </p:cNvSpPr>
                <p:nvPr/>
              </p:nvSpPr>
              <p:spPr bwMode="auto">
                <a:xfrm>
                  <a:off x="4489" y="1343"/>
                  <a:ext cx="178" cy="1526"/>
                </a:xfrm>
                <a:custGeom>
                  <a:avLst/>
                  <a:gdLst>
                    <a:gd name="T0" fmla="*/ 95 w 179"/>
                    <a:gd name="T1" fmla="*/ 1411 h 1478"/>
                    <a:gd name="T2" fmla="*/ 67 w 179"/>
                    <a:gd name="T3" fmla="*/ 820 h 1478"/>
                    <a:gd name="T4" fmla="*/ 0 w 179"/>
                    <a:gd name="T5" fmla="*/ 4 h 1478"/>
                    <a:gd name="T6" fmla="*/ 120 w 179"/>
                    <a:gd name="T7" fmla="*/ 0 h 1478"/>
                    <a:gd name="T8" fmla="*/ 139 w 179"/>
                    <a:gd name="T9" fmla="*/ 795 h 1478"/>
                    <a:gd name="T10" fmla="*/ 179 w 179"/>
                    <a:gd name="T11" fmla="*/ 1478 h 1478"/>
                    <a:gd name="T12" fmla="*/ 95 w 179"/>
                    <a:gd name="T13" fmla="*/ 1411 h 1478"/>
                    <a:gd name="T14" fmla="*/ 95 w 179"/>
                    <a:gd name="T15" fmla="*/ 1411 h 1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1478">
                      <a:moveTo>
                        <a:pt x="95" y="1411"/>
                      </a:moveTo>
                      <a:lnTo>
                        <a:pt x="67" y="820"/>
                      </a:lnTo>
                      <a:lnTo>
                        <a:pt x="0" y="4"/>
                      </a:lnTo>
                      <a:lnTo>
                        <a:pt x="120" y="0"/>
                      </a:lnTo>
                      <a:lnTo>
                        <a:pt x="139" y="795"/>
                      </a:lnTo>
                      <a:lnTo>
                        <a:pt x="179" y="1478"/>
                      </a:lnTo>
                      <a:lnTo>
                        <a:pt x="95" y="1411"/>
                      </a:lnTo>
                      <a:lnTo>
                        <a:pt x="95" y="1411"/>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2" name="Freeform 16"/>
                <p:cNvSpPr>
                  <a:spLocks/>
                </p:cNvSpPr>
                <p:nvPr/>
              </p:nvSpPr>
              <p:spPr bwMode="auto">
                <a:xfrm>
                  <a:off x="4924" y="1335"/>
                  <a:ext cx="184" cy="2064"/>
                </a:xfrm>
                <a:custGeom>
                  <a:avLst/>
                  <a:gdLst>
                    <a:gd name="T0" fmla="*/ 0 w 182"/>
                    <a:gd name="T1" fmla="*/ 0 h 1999"/>
                    <a:gd name="T2" fmla="*/ 102 w 182"/>
                    <a:gd name="T3" fmla="*/ 0 h 1999"/>
                    <a:gd name="T4" fmla="*/ 123 w 182"/>
                    <a:gd name="T5" fmla="*/ 607 h 1999"/>
                    <a:gd name="T6" fmla="*/ 182 w 182"/>
                    <a:gd name="T7" fmla="*/ 1999 h 1999"/>
                    <a:gd name="T8" fmla="*/ 95 w 182"/>
                    <a:gd name="T9" fmla="*/ 1887 h 1999"/>
                    <a:gd name="T10" fmla="*/ 66 w 182"/>
                    <a:gd name="T11" fmla="*/ 908 h 1999"/>
                    <a:gd name="T12" fmla="*/ 0 w 182"/>
                    <a:gd name="T13" fmla="*/ 0 h 1999"/>
                    <a:gd name="T14" fmla="*/ 0 w 182"/>
                    <a:gd name="T15" fmla="*/ 0 h 19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1999">
                      <a:moveTo>
                        <a:pt x="0" y="0"/>
                      </a:moveTo>
                      <a:lnTo>
                        <a:pt x="102" y="0"/>
                      </a:lnTo>
                      <a:lnTo>
                        <a:pt x="123" y="607"/>
                      </a:lnTo>
                      <a:lnTo>
                        <a:pt x="182" y="1999"/>
                      </a:lnTo>
                      <a:lnTo>
                        <a:pt x="95" y="1887"/>
                      </a:lnTo>
                      <a:lnTo>
                        <a:pt x="66" y="908"/>
                      </a:lnTo>
                      <a:lnTo>
                        <a:pt x="0" y="0"/>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3" name="Freeform 17"/>
                <p:cNvSpPr>
                  <a:spLocks/>
                </p:cNvSpPr>
                <p:nvPr/>
              </p:nvSpPr>
              <p:spPr bwMode="auto">
                <a:xfrm>
                  <a:off x="5026" y="3300"/>
                  <a:ext cx="102" cy="302"/>
                </a:xfrm>
                <a:custGeom>
                  <a:avLst/>
                  <a:gdLst>
                    <a:gd name="T0" fmla="*/ 0 w 103"/>
                    <a:gd name="T1" fmla="*/ 0 h 293"/>
                    <a:gd name="T2" fmla="*/ 88 w 103"/>
                    <a:gd name="T3" fmla="*/ 118 h 293"/>
                    <a:gd name="T4" fmla="*/ 103 w 103"/>
                    <a:gd name="T5" fmla="*/ 293 h 293"/>
                    <a:gd name="T6" fmla="*/ 19 w 103"/>
                    <a:gd name="T7" fmla="*/ 283 h 293"/>
                    <a:gd name="T8" fmla="*/ 0 w 103"/>
                    <a:gd name="T9" fmla="*/ 0 h 293"/>
                    <a:gd name="T10" fmla="*/ 0 w 103"/>
                    <a:gd name="T11" fmla="*/ 0 h 293"/>
                  </a:gdLst>
                  <a:ahLst/>
                  <a:cxnLst>
                    <a:cxn ang="0">
                      <a:pos x="T0" y="T1"/>
                    </a:cxn>
                    <a:cxn ang="0">
                      <a:pos x="T2" y="T3"/>
                    </a:cxn>
                    <a:cxn ang="0">
                      <a:pos x="T4" y="T5"/>
                    </a:cxn>
                    <a:cxn ang="0">
                      <a:pos x="T6" y="T7"/>
                    </a:cxn>
                    <a:cxn ang="0">
                      <a:pos x="T8" y="T9"/>
                    </a:cxn>
                    <a:cxn ang="0">
                      <a:pos x="T10" y="T11"/>
                    </a:cxn>
                  </a:cxnLst>
                  <a:rect l="0" t="0" r="r" b="b"/>
                  <a:pathLst>
                    <a:path w="103" h="293">
                      <a:moveTo>
                        <a:pt x="0" y="0"/>
                      </a:moveTo>
                      <a:lnTo>
                        <a:pt x="88" y="118"/>
                      </a:lnTo>
                      <a:lnTo>
                        <a:pt x="103" y="293"/>
                      </a:lnTo>
                      <a:lnTo>
                        <a:pt x="19" y="283"/>
                      </a:lnTo>
                      <a:lnTo>
                        <a:pt x="0" y="0"/>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4" name="Freeform 18"/>
                <p:cNvSpPr>
                  <a:spLocks/>
                </p:cNvSpPr>
                <p:nvPr/>
              </p:nvSpPr>
              <p:spPr bwMode="auto">
                <a:xfrm>
                  <a:off x="4589" y="2801"/>
                  <a:ext cx="243" cy="798"/>
                </a:xfrm>
                <a:custGeom>
                  <a:avLst/>
                  <a:gdLst>
                    <a:gd name="T0" fmla="*/ 0 w 243"/>
                    <a:gd name="T1" fmla="*/ 0 h 776"/>
                    <a:gd name="T2" fmla="*/ 84 w 243"/>
                    <a:gd name="T3" fmla="*/ 61 h 776"/>
                    <a:gd name="T4" fmla="*/ 112 w 243"/>
                    <a:gd name="T5" fmla="*/ 308 h 776"/>
                    <a:gd name="T6" fmla="*/ 205 w 243"/>
                    <a:gd name="T7" fmla="*/ 407 h 776"/>
                    <a:gd name="T8" fmla="*/ 243 w 243"/>
                    <a:gd name="T9" fmla="*/ 631 h 776"/>
                    <a:gd name="T10" fmla="*/ 202 w 243"/>
                    <a:gd name="T11" fmla="*/ 772 h 776"/>
                    <a:gd name="T12" fmla="*/ 198 w 243"/>
                    <a:gd name="T13" fmla="*/ 772 h 776"/>
                    <a:gd name="T14" fmla="*/ 194 w 243"/>
                    <a:gd name="T15" fmla="*/ 772 h 776"/>
                    <a:gd name="T16" fmla="*/ 185 w 243"/>
                    <a:gd name="T17" fmla="*/ 772 h 776"/>
                    <a:gd name="T18" fmla="*/ 175 w 243"/>
                    <a:gd name="T19" fmla="*/ 774 h 776"/>
                    <a:gd name="T20" fmla="*/ 167 w 243"/>
                    <a:gd name="T21" fmla="*/ 774 h 776"/>
                    <a:gd name="T22" fmla="*/ 162 w 243"/>
                    <a:gd name="T23" fmla="*/ 774 h 776"/>
                    <a:gd name="T24" fmla="*/ 154 w 243"/>
                    <a:gd name="T25" fmla="*/ 774 h 776"/>
                    <a:gd name="T26" fmla="*/ 147 w 243"/>
                    <a:gd name="T27" fmla="*/ 774 h 776"/>
                    <a:gd name="T28" fmla="*/ 139 w 243"/>
                    <a:gd name="T29" fmla="*/ 774 h 776"/>
                    <a:gd name="T30" fmla="*/ 131 w 243"/>
                    <a:gd name="T31" fmla="*/ 776 h 776"/>
                    <a:gd name="T32" fmla="*/ 124 w 243"/>
                    <a:gd name="T33" fmla="*/ 776 h 776"/>
                    <a:gd name="T34" fmla="*/ 116 w 243"/>
                    <a:gd name="T35" fmla="*/ 776 h 776"/>
                    <a:gd name="T36" fmla="*/ 107 w 243"/>
                    <a:gd name="T37" fmla="*/ 776 h 776"/>
                    <a:gd name="T38" fmla="*/ 101 w 243"/>
                    <a:gd name="T39" fmla="*/ 776 h 776"/>
                    <a:gd name="T40" fmla="*/ 91 w 243"/>
                    <a:gd name="T41" fmla="*/ 776 h 776"/>
                    <a:gd name="T42" fmla="*/ 86 w 243"/>
                    <a:gd name="T43" fmla="*/ 776 h 776"/>
                    <a:gd name="T44" fmla="*/ 78 w 243"/>
                    <a:gd name="T45" fmla="*/ 776 h 776"/>
                    <a:gd name="T46" fmla="*/ 70 w 243"/>
                    <a:gd name="T47" fmla="*/ 776 h 776"/>
                    <a:gd name="T48" fmla="*/ 65 w 243"/>
                    <a:gd name="T49" fmla="*/ 776 h 776"/>
                    <a:gd name="T50" fmla="*/ 57 w 243"/>
                    <a:gd name="T51" fmla="*/ 776 h 776"/>
                    <a:gd name="T52" fmla="*/ 51 w 243"/>
                    <a:gd name="T53" fmla="*/ 776 h 776"/>
                    <a:gd name="T54" fmla="*/ 48 w 243"/>
                    <a:gd name="T55" fmla="*/ 776 h 776"/>
                    <a:gd name="T56" fmla="*/ 42 w 243"/>
                    <a:gd name="T57" fmla="*/ 774 h 776"/>
                    <a:gd name="T58" fmla="*/ 38 w 243"/>
                    <a:gd name="T59" fmla="*/ 774 h 776"/>
                    <a:gd name="T60" fmla="*/ 34 w 243"/>
                    <a:gd name="T61" fmla="*/ 774 h 776"/>
                    <a:gd name="T62" fmla="*/ 32 w 243"/>
                    <a:gd name="T63" fmla="*/ 772 h 776"/>
                    <a:gd name="T64" fmla="*/ 32 w 243"/>
                    <a:gd name="T65" fmla="*/ 764 h 776"/>
                    <a:gd name="T66" fmla="*/ 32 w 243"/>
                    <a:gd name="T67" fmla="*/ 755 h 776"/>
                    <a:gd name="T68" fmla="*/ 32 w 243"/>
                    <a:gd name="T69" fmla="*/ 744 h 776"/>
                    <a:gd name="T70" fmla="*/ 34 w 243"/>
                    <a:gd name="T71" fmla="*/ 734 h 776"/>
                    <a:gd name="T72" fmla="*/ 34 w 243"/>
                    <a:gd name="T73" fmla="*/ 723 h 776"/>
                    <a:gd name="T74" fmla="*/ 34 w 243"/>
                    <a:gd name="T75" fmla="*/ 715 h 776"/>
                    <a:gd name="T76" fmla="*/ 34 w 243"/>
                    <a:gd name="T77" fmla="*/ 709 h 776"/>
                    <a:gd name="T78" fmla="*/ 36 w 243"/>
                    <a:gd name="T79" fmla="*/ 707 h 776"/>
                    <a:gd name="T80" fmla="*/ 4 w 243"/>
                    <a:gd name="T81" fmla="*/ 306 h 776"/>
                    <a:gd name="T82" fmla="*/ 0 w 243"/>
                    <a:gd name="T83" fmla="*/ 0 h 776"/>
                    <a:gd name="T84" fmla="*/ 0 w 243"/>
                    <a:gd name="T85"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776">
                      <a:moveTo>
                        <a:pt x="0" y="0"/>
                      </a:moveTo>
                      <a:lnTo>
                        <a:pt x="84" y="61"/>
                      </a:lnTo>
                      <a:lnTo>
                        <a:pt x="112" y="308"/>
                      </a:lnTo>
                      <a:lnTo>
                        <a:pt x="205" y="407"/>
                      </a:lnTo>
                      <a:lnTo>
                        <a:pt x="243" y="631"/>
                      </a:lnTo>
                      <a:lnTo>
                        <a:pt x="202" y="772"/>
                      </a:lnTo>
                      <a:lnTo>
                        <a:pt x="198" y="772"/>
                      </a:lnTo>
                      <a:lnTo>
                        <a:pt x="194" y="772"/>
                      </a:lnTo>
                      <a:lnTo>
                        <a:pt x="185" y="772"/>
                      </a:lnTo>
                      <a:lnTo>
                        <a:pt x="175" y="774"/>
                      </a:lnTo>
                      <a:lnTo>
                        <a:pt x="167" y="774"/>
                      </a:lnTo>
                      <a:lnTo>
                        <a:pt x="162" y="774"/>
                      </a:lnTo>
                      <a:lnTo>
                        <a:pt x="154" y="774"/>
                      </a:lnTo>
                      <a:lnTo>
                        <a:pt x="147" y="774"/>
                      </a:lnTo>
                      <a:lnTo>
                        <a:pt x="139" y="774"/>
                      </a:lnTo>
                      <a:lnTo>
                        <a:pt x="131" y="776"/>
                      </a:lnTo>
                      <a:lnTo>
                        <a:pt x="124" y="776"/>
                      </a:lnTo>
                      <a:lnTo>
                        <a:pt x="116" y="776"/>
                      </a:lnTo>
                      <a:lnTo>
                        <a:pt x="107" y="776"/>
                      </a:lnTo>
                      <a:lnTo>
                        <a:pt x="101" y="776"/>
                      </a:lnTo>
                      <a:lnTo>
                        <a:pt x="91" y="776"/>
                      </a:lnTo>
                      <a:lnTo>
                        <a:pt x="86" y="776"/>
                      </a:lnTo>
                      <a:lnTo>
                        <a:pt x="78" y="776"/>
                      </a:lnTo>
                      <a:lnTo>
                        <a:pt x="70" y="776"/>
                      </a:lnTo>
                      <a:lnTo>
                        <a:pt x="65" y="776"/>
                      </a:lnTo>
                      <a:lnTo>
                        <a:pt x="57" y="776"/>
                      </a:lnTo>
                      <a:lnTo>
                        <a:pt x="51" y="776"/>
                      </a:lnTo>
                      <a:lnTo>
                        <a:pt x="48" y="776"/>
                      </a:lnTo>
                      <a:lnTo>
                        <a:pt x="42" y="774"/>
                      </a:lnTo>
                      <a:lnTo>
                        <a:pt x="38" y="774"/>
                      </a:lnTo>
                      <a:lnTo>
                        <a:pt x="34" y="774"/>
                      </a:lnTo>
                      <a:lnTo>
                        <a:pt x="32" y="772"/>
                      </a:lnTo>
                      <a:lnTo>
                        <a:pt x="32" y="764"/>
                      </a:lnTo>
                      <a:lnTo>
                        <a:pt x="32" y="755"/>
                      </a:lnTo>
                      <a:lnTo>
                        <a:pt x="32" y="744"/>
                      </a:lnTo>
                      <a:lnTo>
                        <a:pt x="34" y="734"/>
                      </a:lnTo>
                      <a:lnTo>
                        <a:pt x="34" y="723"/>
                      </a:lnTo>
                      <a:lnTo>
                        <a:pt x="34" y="715"/>
                      </a:lnTo>
                      <a:lnTo>
                        <a:pt x="34" y="709"/>
                      </a:lnTo>
                      <a:lnTo>
                        <a:pt x="36" y="707"/>
                      </a:lnTo>
                      <a:lnTo>
                        <a:pt x="4" y="306"/>
                      </a:lnTo>
                      <a:lnTo>
                        <a:pt x="0" y="0"/>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5" name="Freeform 19"/>
                <p:cNvSpPr>
                  <a:spLocks/>
                </p:cNvSpPr>
                <p:nvPr/>
              </p:nvSpPr>
              <p:spPr bwMode="auto">
                <a:xfrm>
                  <a:off x="2992" y="3416"/>
                  <a:ext cx="134" cy="299"/>
                </a:xfrm>
                <a:custGeom>
                  <a:avLst/>
                  <a:gdLst>
                    <a:gd name="T0" fmla="*/ 32 w 135"/>
                    <a:gd name="T1" fmla="*/ 44 h 289"/>
                    <a:gd name="T2" fmla="*/ 108 w 135"/>
                    <a:gd name="T3" fmla="*/ 0 h 289"/>
                    <a:gd name="T4" fmla="*/ 135 w 135"/>
                    <a:gd name="T5" fmla="*/ 263 h 289"/>
                    <a:gd name="T6" fmla="*/ 10 w 135"/>
                    <a:gd name="T7" fmla="*/ 289 h 289"/>
                    <a:gd name="T8" fmla="*/ 0 w 135"/>
                    <a:gd name="T9" fmla="*/ 171 h 289"/>
                    <a:gd name="T10" fmla="*/ 55 w 135"/>
                    <a:gd name="T11" fmla="*/ 118 h 289"/>
                    <a:gd name="T12" fmla="*/ 32 w 135"/>
                    <a:gd name="T13" fmla="*/ 44 h 289"/>
                    <a:gd name="T14" fmla="*/ 32 w 135"/>
                    <a:gd name="T15" fmla="*/ 44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289">
                      <a:moveTo>
                        <a:pt x="32" y="44"/>
                      </a:moveTo>
                      <a:lnTo>
                        <a:pt x="108" y="0"/>
                      </a:lnTo>
                      <a:lnTo>
                        <a:pt x="135" y="263"/>
                      </a:lnTo>
                      <a:lnTo>
                        <a:pt x="10" y="289"/>
                      </a:lnTo>
                      <a:lnTo>
                        <a:pt x="0" y="171"/>
                      </a:lnTo>
                      <a:lnTo>
                        <a:pt x="55" y="118"/>
                      </a:lnTo>
                      <a:lnTo>
                        <a:pt x="32" y="44"/>
                      </a:lnTo>
                      <a:lnTo>
                        <a:pt x="32" y="44"/>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6" name="Freeform 20"/>
                <p:cNvSpPr>
                  <a:spLocks/>
                </p:cNvSpPr>
                <p:nvPr/>
              </p:nvSpPr>
              <p:spPr bwMode="auto">
                <a:xfrm>
                  <a:off x="4033" y="2788"/>
                  <a:ext cx="155" cy="809"/>
                </a:xfrm>
                <a:custGeom>
                  <a:avLst/>
                  <a:gdLst>
                    <a:gd name="T0" fmla="*/ 0 w 156"/>
                    <a:gd name="T1" fmla="*/ 55 h 785"/>
                    <a:gd name="T2" fmla="*/ 88 w 156"/>
                    <a:gd name="T3" fmla="*/ 0 h 785"/>
                    <a:gd name="T4" fmla="*/ 156 w 156"/>
                    <a:gd name="T5" fmla="*/ 785 h 785"/>
                    <a:gd name="T6" fmla="*/ 48 w 156"/>
                    <a:gd name="T7" fmla="*/ 785 h 785"/>
                    <a:gd name="T8" fmla="*/ 0 w 156"/>
                    <a:gd name="T9" fmla="*/ 55 h 785"/>
                    <a:gd name="T10" fmla="*/ 0 w 156"/>
                    <a:gd name="T11" fmla="*/ 55 h 785"/>
                  </a:gdLst>
                  <a:ahLst/>
                  <a:cxnLst>
                    <a:cxn ang="0">
                      <a:pos x="T0" y="T1"/>
                    </a:cxn>
                    <a:cxn ang="0">
                      <a:pos x="T2" y="T3"/>
                    </a:cxn>
                    <a:cxn ang="0">
                      <a:pos x="T4" y="T5"/>
                    </a:cxn>
                    <a:cxn ang="0">
                      <a:pos x="T6" y="T7"/>
                    </a:cxn>
                    <a:cxn ang="0">
                      <a:pos x="T8" y="T9"/>
                    </a:cxn>
                    <a:cxn ang="0">
                      <a:pos x="T10" y="T11"/>
                    </a:cxn>
                  </a:cxnLst>
                  <a:rect l="0" t="0" r="r" b="b"/>
                  <a:pathLst>
                    <a:path w="156" h="785">
                      <a:moveTo>
                        <a:pt x="0" y="55"/>
                      </a:moveTo>
                      <a:lnTo>
                        <a:pt x="88" y="0"/>
                      </a:lnTo>
                      <a:lnTo>
                        <a:pt x="156" y="785"/>
                      </a:lnTo>
                      <a:lnTo>
                        <a:pt x="48" y="785"/>
                      </a:lnTo>
                      <a:lnTo>
                        <a:pt x="0" y="55"/>
                      </a:lnTo>
                      <a:lnTo>
                        <a:pt x="0" y="5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7" name="Freeform 21"/>
                <p:cNvSpPr>
                  <a:spLocks/>
                </p:cNvSpPr>
                <p:nvPr/>
              </p:nvSpPr>
              <p:spPr bwMode="auto">
                <a:xfrm>
                  <a:off x="3582" y="2960"/>
                  <a:ext cx="138" cy="662"/>
                </a:xfrm>
                <a:custGeom>
                  <a:avLst/>
                  <a:gdLst>
                    <a:gd name="T0" fmla="*/ 0 w 139"/>
                    <a:gd name="T1" fmla="*/ 15 h 641"/>
                    <a:gd name="T2" fmla="*/ 97 w 139"/>
                    <a:gd name="T3" fmla="*/ 0 h 641"/>
                    <a:gd name="T4" fmla="*/ 139 w 139"/>
                    <a:gd name="T5" fmla="*/ 633 h 641"/>
                    <a:gd name="T6" fmla="*/ 30 w 139"/>
                    <a:gd name="T7" fmla="*/ 641 h 641"/>
                    <a:gd name="T8" fmla="*/ 0 w 139"/>
                    <a:gd name="T9" fmla="*/ 15 h 641"/>
                    <a:gd name="T10" fmla="*/ 0 w 139"/>
                    <a:gd name="T11" fmla="*/ 15 h 641"/>
                  </a:gdLst>
                  <a:ahLst/>
                  <a:cxnLst>
                    <a:cxn ang="0">
                      <a:pos x="T0" y="T1"/>
                    </a:cxn>
                    <a:cxn ang="0">
                      <a:pos x="T2" y="T3"/>
                    </a:cxn>
                    <a:cxn ang="0">
                      <a:pos x="T4" y="T5"/>
                    </a:cxn>
                    <a:cxn ang="0">
                      <a:pos x="T6" y="T7"/>
                    </a:cxn>
                    <a:cxn ang="0">
                      <a:pos x="T8" y="T9"/>
                    </a:cxn>
                    <a:cxn ang="0">
                      <a:pos x="T10" y="T11"/>
                    </a:cxn>
                  </a:cxnLst>
                  <a:rect l="0" t="0" r="r" b="b"/>
                  <a:pathLst>
                    <a:path w="139" h="641">
                      <a:moveTo>
                        <a:pt x="0" y="15"/>
                      </a:moveTo>
                      <a:lnTo>
                        <a:pt x="97" y="0"/>
                      </a:lnTo>
                      <a:lnTo>
                        <a:pt x="139" y="633"/>
                      </a:lnTo>
                      <a:lnTo>
                        <a:pt x="30" y="641"/>
                      </a:lnTo>
                      <a:lnTo>
                        <a:pt x="0" y="15"/>
                      </a:lnTo>
                      <a:lnTo>
                        <a:pt x="0" y="1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8" name="Freeform 22"/>
                <p:cNvSpPr>
                  <a:spLocks/>
                </p:cNvSpPr>
                <p:nvPr/>
              </p:nvSpPr>
              <p:spPr bwMode="auto">
                <a:xfrm>
                  <a:off x="2834" y="3213"/>
                  <a:ext cx="325" cy="391"/>
                </a:xfrm>
                <a:custGeom>
                  <a:avLst/>
                  <a:gdLst>
                    <a:gd name="T0" fmla="*/ 266 w 325"/>
                    <a:gd name="T1" fmla="*/ 33 h 379"/>
                    <a:gd name="T2" fmla="*/ 131 w 325"/>
                    <a:gd name="T3" fmla="*/ 0 h 379"/>
                    <a:gd name="T4" fmla="*/ 38 w 325"/>
                    <a:gd name="T5" fmla="*/ 33 h 379"/>
                    <a:gd name="T6" fmla="*/ 19 w 325"/>
                    <a:gd name="T7" fmla="*/ 92 h 379"/>
                    <a:gd name="T8" fmla="*/ 48 w 325"/>
                    <a:gd name="T9" fmla="*/ 152 h 379"/>
                    <a:gd name="T10" fmla="*/ 0 w 325"/>
                    <a:gd name="T11" fmla="*/ 227 h 379"/>
                    <a:gd name="T12" fmla="*/ 44 w 325"/>
                    <a:gd name="T13" fmla="*/ 280 h 379"/>
                    <a:gd name="T14" fmla="*/ 40 w 325"/>
                    <a:gd name="T15" fmla="*/ 362 h 379"/>
                    <a:gd name="T16" fmla="*/ 133 w 325"/>
                    <a:gd name="T17" fmla="*/ 379 h 379"/>
                    <a:gd name="T18" fmla="*/ 209 w 325"/>
                    <a:gd name="T19" fmla="*/ 331 h 379"/>
                    <a:gd name="T20" fmla="*/ 204 w 325"/>
                    <a:gd name="T21" fmla="*/ 236 h 379"/>
                    <a:gd name="T22" fmla="*/ 264 w 325"/>
                    <a:gd name="T23" fmla="*/ 190 h 379"/>
                    <a:gd name="T24" fmla="*/ 283 w 325"/>
                    <a:gd name="T25" fmla="*/ 219 h 379"/>
                    <a:gd name="T26" fmla="*/ 325 w 325"/>
                    <a:gd name="T27" fmla="*/ 183 h 379"/>
                    <a:gd name="T28" fmla="*/ 316 w 325"/>
                    <a:gd name="T29" fmla="*/ 131 h 379"/>
                    <a:gd name="T30" fmla="*/ 253 w 325"/>
                    <a:gd name="T31" fmla="*/ 101 h 379"/>
                    <a:gd name="T32" fmla="*/ 266 w 325"/>
                    <a:gd name="T33" fmla="*/ 33 h 379"/>
                    <a:gd name="T34" fmla="*/ 266 w 325"/>
                    <a:gd name="T35" fmla="*/ 3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5" h="379">
                      <a:moveTo>
                        <a:pt x="266" y="33"/>
                      </a:moveTo>
                      <a:lnTo>
                        <a:pt x="131" y="0"/>
                      </a:lnTo>
                      <a:lnTo>
                        <a:pt x="38" y="33"/>
                      </a:lnTo>
                      <a:lnTo>
                        <a:pt x="19" y="92"/>
                      </a:lnTo>
                      <a:lnTo>
                        <a:pt x="48" y="152"/>
                      </a:lnTo>
                      <a:lnTo>
                        <a:pt x="0" y="227"/>
                      </a:lnTo>
                      <a:lnTo>
                        <a:pt x="44" y="280"/>
                      </a:lnTo>
                      <a:lnTo>
                        <a:pt x="40" y="362"/>
                      </a:lnTo>
                      <a:lnTo>
                        <a:pt x="133" y="379"/>
                      </a:lnTo>
                      <a:lnTo>
                        <a:pt x="209" y="331"/>
                      </a:lnTo>
                      <a:lnTo>
                        <a:pt x="204" y="236"/>
                      </a:lnTo>
                      <a:lnTo>
                        <a:pt x="264" y="190"/>
                      </a:lnTo>
                      <a:lnTo>
                        <a:pt x="283" y="219"/>
                      </a:lnTo>
                      <a:lnTo>
                        <a:pt x="325" y="183"/>
                      </a:lnTo>
                      <a:lnTo>
                        <a:pt x="316" y="131"/>
                      </a:lnTo>
                      <a:lnTo>
                        <a:pt x="253" y="101"/>
                      </a:lnTo>
                      <a:lnTo>
                        <a:pt x="266" y="33"/>
                      </a:lnTo>
                      <a:lnTo>
                        <a:pt x="266" y="33"/>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9" name="Freeform 23"/>
                <p:cNvSpPr>
                  <a:spLocks/>
                </p:cNvSpPr>
                <p:nvPr/>
              </p:nvSpPr>
              <p:spPr bwMode="auto">
                <a:xfrm>
                  <a:off x="4482" y="3116"/>
                  <a:ext cx="360" cy="409"/>
                </a:xfrm>
                <a:custGeom>
                  <a:avLst/>
                  <a:gdLst>
                    <a:gd name="T0" fmla="*/ 363 w 363"/>
                    <a:gd name="T1" fmla="*/ 312 h 398"/>
                    <a:gd name="T2" fmla="*/ 331 w 363"/>
                    <a:gd name="T3" fmla="*/ 143 h 398"/>
                    <a:gd name="T4" fmla="*/ 241 w 363"/>
                    <a:gd name="T5" fmla="*/ 6 h 398"/>
                    <a:gd name="T6" fmla="*/ 83 w 363"/>
                    <a:gd name="T7" fmla="*/ 0 h 398"/>
                    <a:gd name="T8" fmla="*/ 42 w 363"/>
                    <a:gd name="T9" fmla="*/ 52 h 398"/>
                    <a:gd name="T10" fmla="*/ 63 w 363"/>
                    <a:gd name="T11" fmla="*/ 109 h 398"/>
                    <a:gd name="T12" fmla="*/ 0 w 363"/>
                    <a:gd name="T13" fmla="*/ 150 h 398"/>
                    <a:gd name="T14" fmla="*/ 80 w 363"/>
                    <a:gd name="T15" fmla="*/ 223 h 398"/>
                    <a:gd name="T16" fmla="*/ 53 w 363"/>
                    <a:gd name="T17" fmla="*/ 263 h 398"/>
                    <a:gd name="T18" fmla="*/ 120 w 363"/>
                    <a:gd name="T19" fmla="*/ 314 h 398"/>
                    <a:gd name="T20" fmla="*/ 74 w 363"/>
                    <a:gd name="T21" fmla="*/ 360 h 398"/>
                    <a:gd name="T22" fmla="*/ 99 w 363"/>
                    <a:gd name="T23" fmla="*/ 398 h 398"/>
                    <a:gd name="T24" fmla="*/ 169 w 363"/>
                    <a:gd name="T25" fmla="*/ 398 h 398"/>
                    <a:gd name="T26" fmla="*/ 363 w 363"/>
                    <a:gd name="T27" fmla="*/ 312 h 398"/>
                    <a:gd name="T28" fmla="*/ 363 w 363"/>
                    <a:gd name="T29" fmla="*/ 31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3" h="398">
                      <a:moveTo>
                        <a:pt x="363" y="312"/>
                      </a:moveTo>
                      <a:lnTo>
                        <a:pt x="331" y="143"/>
                      </a:lnTo>
                      <a:lnTo>
                        <a:pt x="241" y="6"/>
                      </a:lnTo>
                      <a:lnTo>
                        <a:pt x="83" y="0"/>
                      </a:lnTo>
                      <a:lnTo>
                        <a:pt x="42" y="52"/>
                      </a:lnTo>
                      <a:lnTo>
                        <a:pt x="63" y="109"/>
                      </a:lnTo>
                      <a:lnTo>
                        <a:pt x="0" y="150"/>
                      </a:lnTo>
                      <a:lnTo>
                        <a:pt x="80" y="223"/>
                      </a:lnTo>
                      <a:lnTo>
                        <a:pt x="53" y="263"/>
                      </a:lnTo>
                      <a:lnTo>
                        <a:pt x="120" y="314"/>
                      </a:lnTo>
                      <a:lnTo>
                        <a:pt x="74" y="360"/>
                      </a:lnTo>
                      <a:lnTo>
                        <a:pt x="99" y="398"/>
                      </a:lnTo>
                      <a:lnTo>
                        <a:pt x="169" y="398"/>
                      </a:lnTo>
                      <a:lnTo>
                        <a:pt x="363" y="312"/>
                      </a:lnTo>
                      <a:lnTo>
                        <a:pt x="363" y="312"/>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0" name="Freeform 24"/>
                <p:cNvSpPr>
                  <a:spLocks/>
                </p:cNvSpPr>
                <p:nvPr/>
              </p:nvSpPr>
              <p:spPr bwMode="auto">
                <a:xfrm>
                  <a:off x="3249" y="1624"/>
                  <a:ext cx="1111" cy="1426"/>
                </a:xfrm>
                <a:custGeom>
                  <a:avLst/>
                  <a:gdLst>
                    <a:gd name="T0" fmla="*/ 424 w 1114"/>
                    <a:gd name="T1" fmla="*/ 1299 h 1382"/>
                    <a:gd name="T2" fmla="*/ 438 w 1114"/>
                    <a:gd name="T3" fmla="*/ 1382 h 1382"/>
                    <a:gd name="T4" fmla="*/ 1114 w 1114"/>
                    <a:gd name="T5" fmla="*/ 998 h 1382"/>
                    <a:gd name="T6" fmla="*/ 1065 w 1114"/>
                    <a:gd name="T7" fmla="*/ 962 h 1382"/>
                    <a:gd name="T8" fmla="*/ 1015 w 1114"/>
                    <a:gd name="T9" fmla="*/ 599 h 1382"/>
                    <a:gd name="T10" fmla="*/ 1110 w 1114"/>
                    <a:gd name="T11" fmla="*/ 496 h 1382"/>
                    <a:gd name="T12" fmla="*/ 1095 w 1114"/>
                    <a:gd name="T13" fmla="*/ 380 h 1382"/>
                    <a:gd name="T14" fmla="*/ 1025 w 1114"/>
                    <a:gd name="T15" fmla="*/ 346 h 1382"/>
                    <a:gd name="T16" fmla="*/ 955 w 1114"/>
                    <a:gd name="T17" fmla="*/ 401 h 1382"/>
                    <a:gd name="T18" fmla="*/ 839 w 1114"/>
                    <a:gd name="T19" fmla="*/ 219 h 1382"/>
                    <a:gd name="T20" fmla="*/ 679 w 1114"/>
                    <a:gd name="T21" fmla="*/ 68 h 1382"/>
                    <a:gd name="T22" fmla="*/ 457 w 1114"/>
                    <a:gd name="T23" fmla="*/ 4 h 1382"/>
                    <a:gd name="T24" fmla="*/ 297 w 1114"/>
                    <a:gd name="T25" fmla="*/ 0 h 1382"/>
                    <a:gd name="T26" fmla="*/ 82 w 1114"/>
                    <a:gd name="T27" fmla="*/ 40 h 1382"/>
                    <a:gd name="T28" fmla="*/ 0 w 1114"/>
                    <a:gd name="T29" fmla="*/ 122 h 1382"/>
                    <a:gd name="T30" fmla="*/ 50 w 1114"/>
                    <a:gd name="T31" fmla="*/ 354 h 1382"/>
                    <a:gd name="T32" fmla="*/ 40 w 1114"/>
                    <a:gd name="T33" fmla="*/ 664 h 1382"/>
                    <a:gd name="T34" fmla="*/ 204 w 1114"/>
                    <a:gd name="T35" fmla="*/ 590 h 1382"/>
                    <a:gd name="T36" fmla="*/ 82 w 1114"/>
                    <a:gd name="T37" fmla="*/ 863 h 1382"/>
                    <a:gd name="T38" fmla="*/ 40 w 1114"/>
                    <a:gd name="T39" fmla="*/ 1074 h 1382"/>
                    <a:gd name="T40" fmla="*/ 84 w 1114"/>
                    <a:gd name="T41" fmla="*/ 1249 h 1382"/>
                    <a:gd name="T42" fmla="*/ 236 w 1114"/>
                    <a:gd name="T43" fmla="*/ 1327 h 1382"/>
                    <a:gd name="T44" fmla="*/ 424 w 1114"/>
                    <a:gd name="T45" fmla="*/ 1299 h 1382"/>
                    <a:gd name="T46" fmla="*/ 424 w 1114"/>
                    <a:gd name="T47" fmla="*/ 1299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4" h="1382">
                      <a:moveTo>
                        <a:pt x="424" y="1299"/>
                      </a:moveTo>
                      <a:lnTo>
                        <a:pt x="438" y="1382"/>
                      </a:lnTo>
                      <a:lnTo>
                        <a:pt x="1114" y="998"/>
                      </a:lnTo>
                      <a:lnTo>
                        <a:pt x="1065" y="962"/>
                      </a:lnTo>
                      <a:lnTo>
                        <a:pt x="1015" y="599"/>
                      </a:lnTo>
                      <a:lnTo>
                        <a:pt x="1110" y="496"/>
                      </a:lnTo>
                      <a:lnTo>
                        <a:pt x="1095" y="380"/>
                      </a:lnTo>
                      <a:lnTo>
                        <a:pt x="1025" y="346"/>
                      </a:lnTo>
                      <a:lnTo>
                        <a:pt x="955" y="401"/>
                      </a:lnTo>
                      <a:lnTo>
                        <a:pt x="839" y="219"/>
                      </a:lnTo>
                      <a:lnTo>
                        <a:pt x="679" y="68"/>
                      </a:lnTo>
                      <a:lnTo>
                        <a:pt x="457" y="4"/>
                      </a:lnTo>
                      <a:lnTo>
                        <a:pt x="297" y="0"/>
                      </a:lnTo>
                      <a:lnTo>
                        <a:pt x="82" y="40"/>
                      </a:lnTo>
                      <a:lnTo>
                        <a:pt x="0" y="122"/>
                      </a:lnTo>
                      <a:lnTo>
                        <a:pt x="50" y="354"/>
                      </a:lnTo>
                      <a:lnTo>
                        <a:pt x="40" y="664"/>
                      </a:lnTo>
                      <a:lnTo>
                        <a:pt x="204" y="590"/>
                      </a:lnTo>
                      <a:lnTo>
                        <a:pt x="82" y="863"/>
                      </a:lnTo>
                      <a:lnTo>
                        <a:pt x="40" y="1074"/>
                      </a:lnTo>
                      <a:lnTo>
                        <a:pt x="84" y="1249"/>
                      </a:lnTo>
                      <a:lnTo>
                        <a:pt x="236" y="1327"/>
                      </a:lnTo>
                      <a:lnTo>
                        <a:pt x="424" y="1299"/>
                      </a:lnTo>
                      <a:lnTo>
                        <a:pt x="424" y="1299"/>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1" name="Freeform 25"/>
                <p:cNvSpPr>
                  <a:spLocks/>
                </p:cNvSpPr>
                <p:nvPr/>
              </p:nvSpPr>
              <p:spPr bwMode="auto">
                <a:xfrm>
                  <a:off x="4519" y="3079"/>
                  <a:ext cx="353" cy="492"/>
                </a:xfrm>
                <a:custGeom>
                  <a:avLst/>
                  <a:gdLst>
                    <a:gd name="T0" fmla="*/ 270 w 353"/>
                    <a:gd name="T1" fmla="*/ 468 h 477"/>
                    <a:gd name="T2" fmla="*/ 279 w 353"/>
                    <a:gd name="T3" fmla="*/ 453 h 477"/>
                    <a:gd name="T4" fmla="*/ 291 w 353"/>
                    <a:gd name="T5" fmla="*/ 430 h 477"/>
                    <a:gd name="T6" fmla="*/ 298 w 353"/>
                    <a:gd name="T7" fmla="*/ 405 h 477"/>
                    <a:gd name="T8" fmla="*/ 304 w 353"/>
                    <a:gd name="T9" fmla="*/ 386 h 477"/>
                    <a:gd name="T10" fmla="*/ 308 w 353"/>
                    <a:gd name="T11" fmla="*/ 369 h 477"/>
                    <a:gd name="T12" fmla="*/ 312 w 353"/>
                    <a:gd name="T13" fmla="*/ 348 h 477"/>
                    <a:gd name="T14" fmla="*/ 312 w 353"/>
                    <a:gd name="T15" fmla="*/ 325 h 477"/>
                    <a:gd name="T16" fmla="*/ 312 w 353"/>
                    <a:gd name="T17" fmla="*/ 301 h 477"/>
                    <a:gd name="T18" fmla="*/ 310 w 353"/>
                    <a:gd name="T19" fmla="*/ 276 h 477"/>
                    <a:gd name="T20" fmla="*/ 306 w 353"/>
                    <a:gd name="T21" fmla="*/ 247 h 477"/>
                    <a:gd name="T22" fmla="*/ 298 w 353"/>
                    <a:gd name="T23" fmla="*/ 219 h 477"/>
                    <a:gd name="T24" fmla="*/ 289 w 353"/>
                    <a:gd name="T25" fmla="*/ 190 h 477"/>
                    <a:gd name="T26" fmla="*/ 277 w 353"/>
                    <a:gd name="T27" fmla="*/ 158 h 477"/>
                    <a:gd name="T28" fmla="*/ 260 w 353"/>
                    <a:gd name="T29" fmla="*/ 124 h 477"/>
                    <a:gd name="T30" fmla="*/ 241 w 353"/>
                    <a:gd name="T31" fmla="*/ 89 h 477"/>
                    <a:gd name="T32" fmla="*/ 218 w 353"/>
                    <a:gd name="T33" fmla="*/ 55 h 477"/>
                    <a:gd name="T34" fmla="*/ 201 w 353"/>
                    <a:gd name="T35" fmla="*/ 51 h 477"/>
                    <a:gd name="T36" fmla="*/ 180 w 353"/>
                    <a:gd name="T37" fmla="*/ 48 h 477"/>
                    <a:gd name="T38" fmla="*/ 150 w 353"/>
                    <a:gd name="T39" fmla="*/ 42 h 477"/>
                    <a:gd name="T40" fmla="*/ 121 w 353"/>
                    <a:gd name="T41" fmla="*/ 38 h 477"/>
                    <a:gd name="T42" fmla="*/ 93 w 353"/>
                    <a:gd name="T43" fmla="*/ 40 h 477"/>
                    <a:gd name="T44" fmla="*/ 68 w 353"/>
                    <a:gd name="T45" fmla="*/ 44 h 477"/>
                    <a:gd name="T46" fmla="*/ 49 w 353"/>
                    <a:gd name="T47" fmla="*/ 51 h 477"/>
                    <a:gd name="T48" fmla="*/ 42 w 353"/>
                    <a:gd name="T49" fmla="*/ 70 h 477"/>
                    <a:gd name="T50" fmla="*/ 45 w 353"/>
                    <a:gd name="T51" fmla="*/ 95 h 477"/>
                    <a:gd name="T52" fmla="*/ 59 w 353"/>
                    <a:gd name="T53" fmla="*/ 118 h 477"/>
                    <a:gd name="T54" fmla="*/ 19 w 353"/>
                    <a:gd name="T55" fmla="*/ 141 h 477"/>
                    <a:gd name="T56" fmla="*/ 11 w 353"/>
                    <a:gd name="T57" fmla="*/ 126 h 477"/>
                    <a:gd name="T58" fmla="*/ 6 w 353"/>
                    <a:gd name="T59" fmla="*/ 110 h 477"/>
                    <a:gd name="T60" fmla="*/ 0 w 353"/>
                    <a:gd name="T61" fmla="*/ 89 h 477"/>
                    <a:gd name="T62" fmla="*/ 0 w 353"/>
                    <a:gd name="T63" fmla="*/ 69 h 477"/>
                    <a:gd name="T64" fmla="*/ 6 w 353"/>
                    <a:gd name="T65" fmla="*/ 46 h 477"/>
                    <a:gd name="T66" fmla="*/ 23 w 353"/>
                    <a:gd name="T67" fmla="*/ 25 h 477"/>
                    <a:gd name="T68" fmla="*/ 44 w 353"/>
                    <a:gd name="T69" fmla="*/ 11 h 477"/>
                    <a:gd name="T70" fmla="*/ 63 w 353"/>
                    <a:gd name="T71" fmla="*/ 6 h 477"/>
                    <a:gd name="T72" fmla="*/ 83 w 353"/>
                    <a:gd name="T73" fmla="*/ 2 h 477"/>
                    <a:gd name="T74" fmla="*/ 108 w 353"/>
                    <a:gd name="T75" fmla="*/ 0 h 477"/>
                    <a:gd name="T76" fmla="*/ 139 w 353"/>
                    <a:gd name="T77" fmla="*/ 0 h 477"/>
                    <a:gd name="T78" fmla="*/ 175 w 353"/>
                    <a:gd name="T79" fmla="*/ 4 h 477"/>
                    <a:gd name="T80" fmla="*/ 217 w 353"/>
                    <a:gd name="T81" fmla="*/ 11 h 477"/>
                    <a:gd name="T82" fmla="*/ 239 w 353"/>
                    <a:gd name="T83" fmla="*/ 23 h 477"/>
                    <a:gd name="T84" fmla="*/ 255 w 353"/>
                    <a:gd name="T85" fmla="*/ 38 h 477"/>
                    <a:gd name="T86" fmla="*/ 274 w 353"/>
                    <a:gd name="T87" fmla="*/ 65 h 477"/>
                    <a:gd name="T88" fmla="*/ 283 w 353"/>
                    <a:gd name="T89" fmla="*/ 82 h 477"/>
                    <a:gd name="T90" fmla="*/ 294 w 353"/>
                    <a:gd name="T91" fmla="*/ 101 h 477"/>
                    <a:gd name="T92" fmla="*/ 306 w 353"/>
                    <a:gd name="T93" fmla="*/ 120 h 477"/>
                    <a:gd name="T94" fmla="*/ 317 w 353"/>
                    <a:gd name="T95" fmla="*/ 145 h 477"/>
                    <a:gd name="T96" fmla="*/ 327 w 353"/>
                    <a:gd name="T97" fmla="*/ 166 h 477"/>
                    <a:gd name="T98" fmla="*/ 334 w 353"/>
                    <a:gd name="T99" fmla="*/ 192 h 477"/>
                    <a:gd name="T100" fmla="*/ 342 w 353"/>
                    <a:gd name="T101" fmla="*/ 219 h 477"/>
                    <a:gd name="T102" fmla="*/ 348 w 353"/>
                    <a:gd name="T103" fmla="*/ 247 h 477"/>
                    <a:gd name="T104" fmla="*/ 351 w 353"/>
                    <a:gd name="T105" fmla="*/ 278 h 477"/>
                    <a:gd name="T106" fmla="*/ 351 w 353"/>
                    <a:gd name="T107" fmla="*/ 310 h 477"/>
                    <a:gd name="T108" fmla="*/ 350 w 353"/>
                    <a:gd name="T109" fmla="*/ 342 h 477"/>
                    <a:gd name="T110" fmla="*/ 346 w 353"/>
                    <a:gd name="T111" fmla="*/ 378 h 477"/>
                    <a:gd name="T112" fmla="*/ 338 w 353"/>
                    <a:gd name="T113" fmla="*/ 413 h 477"/>
                    <a:gd name="T114" fmla="*/ 327 w 353"/>
                    <a:gd name="T115" fmla="*/ 451 h 477"/>
                    <a:gd name="T116" fmla="*/ 266 w 353"/>
                    <a:gd name="T117"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3" h="477">
                      <a:moveTo>
                        <a:pt x="266" y="477"/>
                      </a:moveTo>
                      <a:lnTo>
                        <a:pt x="266" y="474"/>
                      </a:lnTo>
                      <a:lnTo>
                        <a:pt x="270" y="468"/>
                      </a:lnTo>
                      <a:lnTo>
                        <a:pt x="272" y="462"/>
                      </a:lnTo>
                      <a:lnTo>
                        <a:pt x="275" y="458"/>
                      </a:lnTo>
                      <a:lnTo>
                        <a:pt x="279" y="453"/>
                      </a:lnTo>
                      <a:lnTo>
                        <a:pt x="283" y="447"/>
                      </a:lnTo>
                      <a:lnTo>
                        <a:pt x="285" y="437"/>
                      </a:lnTo>
                      <a:lnTo>
                        <a:pt x="291" y="430"/>
                      </a:lnTo>
                      <a:lnTo>
                        <a:pt x="293" y="420"/>
                      </a:lnTo>
                      <a:lnTo>
                        <a:pt x="296" y="411"/>
                      </a:lnTo>
                      <a:lnTo>
                        <a:pt x="298" y="405"/>
                      </a:lnTo>
                      <a:lnTo>
                        <a:pt x="300" y="398"/>
                      </a:lnTo>
                      <a:lnTo>
                        <a:pt x="302" y="392"/>
                      </a:lnTo>
                      <a:lnTo>
                        <a:pt x="304" y="386"/>
                      </a:lnTo>
                      <a:lnTo>
                        <a:pt x="304" y="380"/>
                      </a:lnTo>
                      <a:lnTo>
                        <a:pt x="306" y="375"/>
                      </a:lnTo>
                      <a:lnTo>
                        <a:pt x="308" y="369"/>
                      </a:lnTo>
                      <a:lnTo>
                        <a:pt x="310" y="361"/>
                      </a:lnTo>
                      <a:lnTo>
                        <a:pt x="310" y="354"/>
                      </a:lnTo>
                      <a:lnTo>
                        <a:pt x="312" y="348"/>
                      </a:lnTo>
                      <a:lnTo>
                        <a:pt x="312" y="339"/>
                      </a:lnTo>
                      <a:lnTo>
                        <a:pt x="312" y="333"/>
                      </a:lnTo>
                      <a:lnTo>
                        <a:pt x="312" y="325"/>
                      </a:lnTo>
                      <a:lnTo>
                        <a:pt x="312" y="316"/>
                      </a:lnTo>
                      <a:lnTo>
                        <a:pt x="312" y="308"/>
                      </a:lnTo>
                      <a:lnTo>
                        <a:pt x="312" y="301"/>
                      </a:lnTo>
                      <a:lnTo>
                        <a:pt x="312" y="291"/>
                      </a:lnTo>
                      <a:lnTo>
                        <a:pt x="312" y="283"/>
                      </a:lnTo>
                      <a:lnTo>
                        <a:pt x="310" y="276"/>
                      </a:lnTo>
                      <a:lnTo>
                        <a:pt x="308" y="266"/>
                      </a:lnTo>
                      <a:lnTo>
                        <a:pt x="306" y="257"/>
                      </a:lnTo>
                      <a:lnTo>
                        <a:pt x="306" y="247"/>
                      </a:lnTo>
                      <a:lnTo>
                        <a:pt x="304" y="240"/>
                      </a:lnTo>
                      <a:lnTo>
                        <a:pt x="302" y="230"/>
                      </a:lnTo>
                      <a:lnTo>
                        <a:pt x="298" y="219"/>
                      </a:lnTo>
                      <a:lnTo>
                        <a:pt x="294" y="209"/>
                      </a:lnTo>
                      <a:lnTo>
                        <a:pt x="293" y="198"/>
                      </a:lnTo>
                      <a:lnTo>
                        <a:pt x="289" y="190"/>
                      </a:lnTo>
                      <a:lnTo>
                        <a:pt x="285" y="179"/>
                      </a:lnTo>
                      <a:lnTo>
                        <a:pt x="281" y="167"/>
                      </a:lnTo>
                      <a:lnTo>
                        <a:pt x="277" y="158"/>
                      </a:lnTo>
                      <a:lnTo>
                        <a:pt x="272" y="147"/>
                      </a:lnTo>
                      <a:lnTo>
                        <a:pt x="266" y="135"/>
                      </a:lnTo>
                      <a:lnTo>
                        <a:pt x="260" y="124"/>
                      </a:lnTo>
                      <a:lnTo>
                        <a:pt x="255" y="112"/>
                      </a:lnTo>
                      <a:lnTo>
                        <a:pt x="249" y="103"/>
                      </a:lnTo>
                      <a:lnTo>
                        <a:pt x="241" y="89"/>
                      </a:lnTo>
                      <a:lnTo>
                        <a:pt x="234" y="78"/>
                      </a:lnTo>
                      <a:lnTo>
                        <a:pt x="226" y="69"/>
                      </a:lnTo>
                      <a:lnTo>
                        <a:pt x="218" y="55"/>
                      </a:lnTo>
                      <a:lnTo>
                        <a:pt x="217" y="53"/>
                      </a:lnTo>
                      <a:lnTo>
                        <a:pt x="207" y="53"/>
                      </a:lnTo>
                      <a:lnTo>
                        <a:pt x="201" y="51"/>
                      </a:lnTo>
                      <a:lnTo>
                        <a:pt x="196" y="50"/>
                      </a:lnTo>
                      <a:lnTo>
                        <a:pt x="186" y="48"/>
                      </a:lnTo>
                      <a:lnTo>
                        <a:pt x="180" y="48"/>
                      </a:lnTo>
                      <a:lnTo>
                        <a:pt x="171" y="46"/>
                      </a:lnTo>
                      <a:lnTo>
                        <a:pt x="161" y="44"/>
                      </a:lnTo>
                      <a:lnTo>
                        <a:pt x="150" y="42"/>
                      </a:lnTo>
                      <a:lnTo>
                        <a:pt x="142" y="40"/>
                      </a:lnTo>
                      <a:lnTo>
                        <a:pt x="131" y="40"/>
                      </a:lnTo>
                      <a:lnTo>
                        <a:pt x="121" y="38"/>
                      </a:lnTo>
                      <a:lnTo>
                        <a:pt x="112" y="38"/>
                      </a:lnTo>
                      <a:lnTo>
                        <a:pt x="104" y="40"/>
                      </a:lnTo>
                      <a:lnTo>
                        <a:pt x="93" y="40"/>
                      </a:lnTo>
                      <a:lnTo>
                        <a:pt x="83" y="40"/>
                      </a:lnTo>
                      <a:lnTo>
                        <a:pt x="74" y="40"/>
                      </a:lnTo>
                      <a:lnTo>
                        <a:pt x="68" y="44"/>
                      </a:lnTo>
                      <a:lnTo>
                        <a:pt x="61" y="46"/>
                      </a:lnTo>
                      <a:lnTo>
                        <a:pt x="53" y="50"/>
                      </a:lnTo>
                      <a:lnTo>
                        <a:pt x="49" y="51"/>
                      </a:lnTo>
                      <a:lnTo>
                        <a:pt x="45" y="59"/>
                      </a:lnTo>
                      <a:lnTo>
                        <a:pt x="42" y="63"/>
                      </a:lnTo>
                      <a:lnTo>
                        <a:pt x="42" y="70"/>
                      </a:lnTo>
                      <a:lnTo>
                        <a:pt x="42" y="76"/>
                      </a:lnTo>
                      <a:lnTo>
                        <a:pt x="44" y="86"/>
                      </a:lnTo>
                      <a:lnTo>
                        <a:pt x="45" y="95"/>
                      </a:lnTo>
                      <a:lnTo>
                        <a:pt x="51" y="105"/>
                      </a:lnTo>
                      <a:lnTo>
                        <a:pt x="55" y="110"/>
                      </a:lnTo>
                      <a:lnTo>
                        <a:pt x="59" y="118"/>
                      </a:lnTo>
                      <a:lnTo>
                        <a:pt x="63" y="124"/>
                      </a:lnTo>
                      <a:lnTo>
                        <a:pt x="70" y="131"/>
                      </a:lnTo>
                      <a:lnTo>
                        <a:pt x="19" y="141"/>
                      </a:lnTo>
                      <a:lnTo>
                        <a:pt x="17" y="137"/>
                      </a:lnTo>
                      <a:lnTo>
                        <a:pt x="13" y="131"/>
                      </a:lnTo>
                      <a:lnTo>
                        <a:pt x="11" y="126"/>
                      </a:lnTo>
                      <a:lnTo>
                        <a:pt x="9" y="122"/>
                      </a:lnTo>
                      <a:lnTo>
                        <a:pt x="7" y="116"/>
                      </a:lnTo>
                      <a:lnTo>
                        <a:pt x="6" y="110"/>
                      </a:lnTo>
                      <a:lnTo>
                        <a:pt x="4" y="105"/>
                      </a:lnTo>
                      <a:lnTo>
                        <a:pt x="2" y="97"/>
                      </a:lnTo>
                      <a:lnTo>
                        <a:pt x="0" y="89"/>
                      </a:lnTo>
                      <a:lnTo>
                        <a:pt x="0" y="84"/>
                      </a:lnTo>
                      <a:lnTo>
                        <a:pt x="0" y="74"/>
                      </a:lnTo>
                      <a:lnTo>
                        <a:pt x="0" y="69"/>
                      </a:lnTo>
                      <a:lnTo>
                        <a:pt x="2" y="59"/>
                      </a:lnTo>
                      <a:lnTo>
                        <a:pt x="4" y="53"/>
                      </a:lnTo>
                      <a:lnTo>
                        <a:pt x="6" y="46"/>
                      </a:lnTo>
                      <a:lnTo>
                        <a:pt x="11" y="38"/>
                      </a:lnTo>
                      <a:lnTo>
                        <a:pt x="15" y="31"/>
                      </a:lnTo>
                      <a:lnTo>
                        <a:pt x="23" y="25"/>
                      </a:lnTo>
                      <a:lnTo>
                        <a:pt x="28" y="19"/>
                      </a:lnTo>
                      <a:lnTo>
                        <a:pt x="38" y="13"/>
                      </a:lnTo>
                      <a:lnTo>
                        <a:pt x="44" y="11"/>
                      </a:lnTo>
                      <a:lnTo>
                        <a:pt x="49" y="10"/>
                      </a:lnTo>
                      <a:lnTo>
                        <a:pt x="55" y="8"/>
                      </a:lnTo>
                      <a:lnTo>
                        <a:pt x="63" y="6"/>
                      </a:lnTo>
                      <a:lnTo>
                        <a:pt x="68" y="4"/>
                      </a:lnTo>
                      <a:lnTo>
                        <a:pt x="76" y="4"/>
                      </a:lnTo>
                      <a:lnTo>
                        <a:pt x="83" y="2"/>
                      </a:lnTo>
                      <a:lnTo>
                        <a:pt x="91" y="2"/>
                      </a:lnTo>
                      <a:lnTo>
                        <a:pt x="99" y="0"/>
                      </a:lnTo>
                      <a:lnTo>
                        <a:pt x="108" y="0"/>
                      </a:lnTo>
                      <a:lnTo>
                        <a:pt x="118" y="0"/>
                      </a:lnTo>
                      <a:lnTo>
                        <a:pt x="129" y="0"/>
                      </a:lnTo>
                      <a:lnTo>
                        <a:pt x="139" y="0"/>
                      </a:lnTo>
                      <a:lnTo>
                        <a:pt x="150" y="0"/>
                      </a:lnTo>
                      <a:lnTo>
                        <a:pt x="161" y="2"/>
                      </a:lnTo>
                      <a:lnTo>
                        <a:pt x="175" y="4"/>
                      </a:lnTo>
                      <a:lnTo>
                        <a:pt x="188" y="6"/>
                      </a:lnTo>
                      <a:lnTo>
                        <a:pt x="201" y="8"/>
                      </a:lnTo>
                      <a:lnTo>
                        <a:pt x="217" y="11"/>
                      </a:lnTo>
                      <a:lnTo>
                        <a:pt x="232" y="13"/>
                      </a:lnTo>
                      <a:lnTo>
                        <a:pt x="234" y="15"/>
                      </a:lnTo>
                      <a:lnTo>
                        <a:pt x="239" y="23"/>
                      </a:lnTo>
                      <a:lnTo>
                        <a:pt x="243" y="27"/>
                      </a:lnTo>
                      <a:lnTo>
                        <a:pt x="247" y="32"/>
                      </a:lnTo>
                      <a:lnTo>
                        <a:pt x="255" y="38"/>
                      </a:lnTo>
                      <a:lnTo>
                        <a:pt x="260" y="48"/>
                      </a:lnTo>
                      <a:lnTo>
                        <a:pt x="266" y="55"/>
                      </a:lnTo>
                      <a:lnTo>
                        <a:pt x="274" y="65"/>
                      </a:lnTo>
                      <a:lnTo>
                        <a:pt x="277" y="70"/>
                      </a:lnTo>
                      <a:lnTo>
                        <a:pt x="279" y="76"/>
                      </a:lnTo>
                      <a:lnTo>
                        <a:pt x="283" y="82"/>
                      </a:lnTo>
                      <a:lnTo>
                        <a:pt x="289" y="88"/>
                      </a:lnTo>
                      <a:lnTo>
                        <a:pt x="291" y="95"/>
                      </a:lnTo>
                      <a:lnTo>
                        <a:pt x="294" y="101"/>
                      </a:lnTo>
                      <a:lnTo>
                        <a:pt x="298" y="107"/>
                      </a:lnTo>
                      <a:lnTo>
                        <a:pt x="302" y="114"/>
                      </a:lnTo>
                      <a:lnTo>
                        <a:pt x="306" y="120"/>
                      </a:lnTo>
                      <a:lnTo>
                        <a:pt x="310" y="129"/>
                      </a:lnTo>
                      <a:lnTo>
                        <a:pt x="313" y="135"/>
                      </a:lnTo>
                      <a:lnTo>
                        <a:pt x="317" y="145"/>
                      </a:lnTo>
                      <a:lnTo>
                        <a:pt x="319" y="150"/>
                      </a:lnTo>
                      <a:lnTo>
                        <a:pt x="323" y="158"/>
                      </a:lnTo>
                      <a:lnTo>
                        <a:pt x="327" y="166"/>
                      </a:lnTo>
                      <a:lnTo>
                        <a:pt x="329" y="175"/>
                      </a:lnTo>
                      <a:lnTo>
                        <a:pt x="331" y="183"/>
                      </a:lnTo>
                      <a:lnTo>
                        <a:pt x="334" y="192"/>
                      </a:lnTo>
                      <a:lnTo>
                        <a:pt x="338" y="202"/>
                      </a:lnTo>
                      <a:lnTo>
                        <a:pt x="340" y="209"/>
                      </a:lnTo>
                      <a:lnTo>
                        <a:pt x="342" y="219"/>
                      </a:lnTo>
                      <a:lnTo>
                        <a:pt x="344" y="228"/>
                      </a:lnTo>
                      <a:lnTo>
                        <a:pt x="346" y="238"/>
                      </a:lnTo>
                      <a:lnTo>
                        <a:pt x="348" y="247"/>
                      </a:lnTo>
                      <a:lnTo>
                        <a:pt x="350" y="257"/>
                      </a:lnTo>
                      <a:lnTo>
                        <a:pt x="350" y="268"/>
                      </a:lnTo>
                      <a:lnTo>
                        <a:pt x="351" y="278"/>
                      </a:lnTo>
                      <a:lnTo>
                        <a:pt x="353" y="289"/>
                      </a:lnTo>
                      <a:lnTo>
                        <a:pt x="351" y="299"/>
                      </a:lnTo>
                      <a:lnTo>
                        <a:pt x="351" y="310"/>
                      </a:lnTo>
                      <a:lnTo>
                        <a:pt x="351" y="320"/>
                      </a:lnTo>
                      <a:lnTo>
                        <a:pt x="351" y="333"/>
                      </a:lnTo>
                      <a:lnTo>
                        <a:pt x="350" y="342"/>
                      </a:lnTo>
                      <a:lnTo>
                        <a:pt x="350" y="354"/>
                      </a:lnTo>
                      <a:lnTo>
                        <a:pt x="348" y="365"/>
                      </a:lnTo>
                      <a:lnTo>
                        <a:pt x="346" y="378"/>
                      </a:lnTo>
                      <a:lnTo>
                        <a:pt x="344" y="390"/>
                      </a:lnTo>
                      <a:lnTo>
                        <a:pt x="342" y="401"/>
                      </a:lnTo>
                      <a:lnTo>
                        <a:pt x="338" y="413"/>
                      </a:lnTo>
                      <a:lnTo>
                        <a:pt x="334" y="426"/>
                      </a:lnTo>
                      <a:lnTo>
                        <a:pt x="331" y="437"/>
                      </a:lnTo>
                      <a:lnTo>
                        <a:pt x="327" y="451"/>
                      </a:lnTo>
                      <a:lnTo>
                        <a:pt x="321" y="462"/>
                      </a:lnTo>
                      <a:lnTo>
                        <a:pt x="317" y="477"/>
                      </a:lnTo>
                      <a:lnTo>
                        <a:pt x="266" y="477"/>
                      </a:lnTo>
                      <a:lnTo>
                        <a:pt x="266" y="4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2" name="Freeform 26"/>
                <p:cNvSpPr>
                  <a:spLocks/>
                </p:cNvSpPr>
                <p:nvPr/>
              </p:nvSpPr>
              <p:spPr bwMode="auto">
                <a:xfrm>
                  <a:off x="4474" y="3189"/>
                  <a:ext cx="239" cy="140"/>
                </a:xfrm>
                <a:custGeom>
                  <a:avLst/>
                  <a:gdLst>
                    <a:gd name="T0" fmla="*/ 228 w 240"/>
                    <a:gd name="T1" fmla="*/ 1 h 136"/>
                    <a:gd name="T2" fmla="*/ 215 w 240"/>
                    <a:gd name="T3" fmla="*/ 0 h 136"/>
                    <a:gd name="T4" fmla="*/ 202 w 240"/>
                    <a:gd name="T5" fmla="*/ 0 h 136"/>
                    <a:gd name="T6" fmla="*/ 185 w 240"/>
                    <a:gd name="T7" fmla="*/ 0 h 136"/>
                    <a:gd name="T8" fmla="*/ 167 w 240"/>
                    <a:gd name="T9" fmla="*/ 0 h 136"/>
                    <a:gd name="T10" fmla="*/ 147 w 240"/>
                    <a:gd name="T11" fmla="*/ 0 h 136"/>
                    <a:gd name="T12" fmla="*/ 126 w 240"/>
                    <a:gd name="T13" fmla="*/ 1 h 136"/>
                    <a:gd name="T14" fmla="*/ 105 w 240"/>
                    <a:gd name="T15" fmla="*/ 3 h 136"/>
                    <a:gd name="T16" fmla="*/ 82 w 240"/>
                    <a:gd name="T17" fmla="*/ 5 h 136"/>
                    <a:gd name="T18" fmla="*/ 61 w 240"/>
                    <a:gd name="T19" fmla="*/ 11 h 136"/>
                    <a:gd name="T20" fmla="*/ 44 w 240"/>
                    <a:gd name="T21" fmla="*/ 17 h 136"/>
                    <a:gd name="T22" fmla="*/ 27 w 240"/>
                    <a:gd name="T23" fmla="*/ 26 h 136"/>
                    <a:gd name="T24" fmla="*/ 14 w 240"/>
                    <a:gd name="T25" fmla="*/ 36 h 136"/>
                    <a:gd name="T26" fmla="*/ 6 w 240"/>
                    <a:gd name="T27" fmla="*/ 47 h 136"/>
                    <a:gd name="T28" fmla="*/ 0 w 240"/>
                    <a:gd name="T29" fmla="*/ 60 h 136"/>
                    <a:gd name="T30" fmla="*/ 2 w 240"/>
                    <a:gd name="T31" fmla="*/ 72 h 136"/>
                    <a:gd name="T32" fmla="*/ 8 w 240"/>
                    <a:gd name="T33" fmla="*/ 83 h 136"/>
                    <a:gd name="T34" fmla="*/ 21 w 240"/>
                    <a:gd name="T35" fmla="*/ 98 h 136"/>
                    <a:gd name="T36" fmla="*/ 36 w 240"/>
                    <a:gd name="T37" fmla="*/ 108 h 136"/>
                    <a:gd name="T38" fmla="*/ 50 w 240"/>
                    <a:gd name="T39" fmla="*/ 116 h 136"/>
                    <a:gd name="T40" fmla="*/ 61 w 240"/>
                    <a:gd name="T41" fmla="*/ 123 h 136"/>
                    <a:gd name="T42" fmla="*/ 74 w 240"/>
                    <a:gd name="T43" fmla="*/ 127 h 136"/>
                    <a:gd name="T44" fmla="*/ 88 w 240"/>
                    <a:gd name="T45" fmla="*/ 133 h 136"/>
                    <a:gd name="T46" fmla="*/ 107 w 240"/>
                    <a:gd name="T47" fmla="*/ 135 h 136"/>
                    <a:gd name="T48" fmla="*/ 124 w 240"/>
                    <a:gd name="T49" fmla="*/ 125 h 136"/>
                    <a:gd name="T50" fmla="*/ 126 w 240"/>
                    <a:gd name="T51" fmla="*/ 121 h 136"/>
                    <a:gd name="T52" fmla="*/ 118 w 240"/>
                    <a:gd name="T53" fmla="*/ 117 h 136"/>
                    <a:gd name="T54" fmla="*/ 107 w 240"/>
                    <a:gd name="T55" fmla="*/ 112 h 136"/>
                    <a:gd name="T56" fmla="*/ 91 w 240"/>
                    <a:gd name="T57" fmla="*/ 104 h 136"/>
                    <a:gd name="T58" fmla="*/ 74 w 240"/>
                    <a:gd name="T59" fmla="*/ 97 h 136"/>
                    <a:gd name="T60" fmla="*/ 59 w 240"/>
                    <a:gd name="T61" fmla="*/ 87 h 136"/>
                    <a:gd name="T62" fmla="*/ 48 w 240"/>
                    <a:gd name="T63" fmla="*/ 78 h 136"/>
                    <a:gd name="T64" fmla="*/ 44 w 240"/>
                    <a:gd name="T65" fmla="*/ 72 h 136"/>
                    <a:gd name="T66" fmla="*/ 44 w 240"/>
                    <a:gd name="T67" fmla="*/ 60 h 136"/>
                    <a:gd name="T68" fmla="*/ 46 w 240"/>
                    <a:gd name="T69" fmla="*/ 51 h 136"/>
                    <a:gd name="T70" fmla="*/ 53 w 240"/>
                    <a:gd name="T71" fmla="*/ 43 h 136"/>
                    <a:gd name="T72" fmla="*/ 63 w 240"/>
                    <a:gd name="T73" fmla="*/ 40 h 136"/>
                    <a:gd name="T74" fmla="*/ 74 w 240"/>
                    <a:gd name="T75" fmla="*/ 38 h 136"/>
                    <a:gd name="T76" fmla="*/ 88 w 240"/>
                    <a:gd name="T77" fmla="*/ 36 h 136"/>
                    <a:gd name="T78" fmla="*/ 105 w 240"/>
                    <a:gd name="T79" fmla="*/ 34 h 136"/>
                    <a:gd name="T80" fmla="*/ 120 w 240"/>
                    <a:gd name="T81" fmla="*/ 34 h 136"/>
                    <a:gd name="T82" fmla="*/ 133 w 240"/>
                    <a:gd name="T83" fmla="*/ 32 h 136"/>
                    <a:gd name="T84" fmla="*/ 145 w 240"/>
                    <a:gd name="T85" fmla="*/ 32 h 136"/>
                    <a:gd name="T86" fmla="*/ 158 w 240"/>
                    <a:gd name="T87" fmla="*/ 32 h 136"/>
                    <a:gd name="T88" fmla="*/ 173 w 240"/>
                    <a:gd name="T89" fmla="*/ 32 h 136"/>
                    <a:gd name="T90" fmla="*/ 190 w 240"/>
                    <a:gd name="T91" fmla="*/ 32 h 136"/>
                    <a:gd name="T92" fmla="*/ 209 w 240"/>
                    <a:gd name="T93" fmla="*/ 32 h 136"/>
                    <a:gd name="T94" fmla="*/ 228 w 240"/>
                    <a:gd name="T95" fmla="*/ 32 h 136"/>
                    <a:gd name="T96" fmla="*/ 232 w 240"/>
                    <a:gd name="T97" fmla="*/ 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36">
                      <a:moveTo>
                        <a:pt x="232" y="1"/>
                      </a:moveTo>
                      <a:lnTo>
                        <a:pt x="228" y="1"/>
                      </a:lnTo>
                      <a:lnTo>
                        <a:pt x="221" y="1"/>
                      </a:lnTo>
                      <a:lnTo>
                        <a:pt x="215" y="0"/>
                      </a:lnTo>
                      <a:lnTo>
                        <a:pt x="209" y="0"/>
                      </a:lnTo>
                      <a:lnTo>
                        <a:pt x="202" y="0"/>
                      </a:lnTo>
                      <a:lnTo>
                        <a:pt x="194" y="0"/>
                      </a:lnTo>
                      <a:lnTo>
                        <a:pt x="185" y="0"/>
                      </a:lnTo>
                      <a:lnTo>
                        <a:pt x="177" y="0"/>
                      </a:lnTo>
                      <a:lnTo>
                        <a:pt x="167" y="0"/>
                      </a:lnTo>
                      <a:lnTo>
                        <a:pt x="158" y="0"/>
                      </a:lnTo>
                      <a:lnTo>
                        <a:pt x="147" y="0"/>
                      </a:lnTo>
                      <a:lnTo>
                        <a:pt x="135" y="0"/>
                      </a:lnTo>
                      <a:lnTo>
                        <a:pt x="126" y="1"/>
                      </a:lnTo>
                      <a:lnTo>
                        <a:pt x="116" y="3"/>
                      </a:lnTo>
                      <a:lnTo>
                        <a:pt x="105" y="3"/>
                      </a:lnTo>
                      <a:lnTo>
                        <a:pt x="93" y="5"/>
                      </a:lnTo>
                      <a:lnTo>
                        <a:pt x="82" y="5"/>
                      </a:lnTo>
                      <a:lnTo>
                        <a:pt x="72" y="9"/>
                      </a:lnTo>
                      <a:lnTo>
                        <a:pt x="61" y="11"/>
                      </a:lnTo>
                      <a:lnTo>
                        <a:pt x="52" y="15"/>
                      </a:lnTo>
                      <a:lnTo>
                        <a:pt x="44" y="17"/>
                      </a:lnTo>
                      <a:lnTo>
                        <a:pt x="36" y="22"/>
                      </a:lnTo>
                      <a:lnTo>
                        <a:pt x="27" y="26"/>
                      </a:lnTo>
                      <a:lnTo>
                        <a:pt x="21" y="30"/>
                      </a:lnTo>
                      <a:lnTo>
                        <a:pt x="14" y="36"/>
                      </a:lnTo>
                      <a:lnTo>
                        <a:pt x="10" y="41"/>
                      </a:lnTo>
                      <a:lnTo>
                        <a:pt x="6" y="47"/>
                      </a:lnTo>
                      <a:lnTo>
                        <a:pt x="2" y="53"/>
                      </a:lnTo>
                      <a:lnTo>
                        <a:pt x="0" y="60"/>
                      </a:lnTo>
                      <a:lnTo>
                        <a:pt x="2" y="70"/>
                      </a:lnTo>
                      <a:lnTo>
                        <a:pt x="2" y="72"/>
                      </a:lnTo>
                      <a:lnTo>
                        <a:pt x="4" y="76"/>
                      </a:lnTo>
                      <a:lnTo>
                        <a:pt x="8" y="83"/>
                      </a:lnTo>
                      <a:lnTo>
                        <a:pt x="17" y="95"/>
                      </a:lnTo>
                      <a:lnTo>
                        <a:pt x="21" y="98"/>
                      </a:lnTo>
                      <a:lnTo>
                        <a:pt x="29" y="102"/>
                      </a:lnTo>
                      <a:lnTo>
                        <a:pt x="36" y="108"/>
                      </a:lnTo>
                      <a:lnTo>
                        <a:pt x="46" y="114"/>
                      </a:lnTo>
                      <a:lnTo>
                        <a:pt x="50" y="116"/>
                      </a:lnTo>
                      <a:lnTo>
                        <a:pt x="55" y="119"/>
                      </a:lnTo>
                      <a:lnTo>
                        <a:pt x="61" y="123"/>
                      </a:lnTo>
                      <a:lnTo>
                        <a:pt x="69" y="125"/>
                      </a:lnTo>
                      <a:lnTo>
                        <a:pt x="74" y="127"/>
                      </a:lnTo>
                      <a:lnTo>
                        <a:pt x="80" y="131"/>
                      </a:lnTo>
                      <a:lnTo>
                        <a:pt x="88" y="133"/>
                      </a:lnTo>
                      <a:lnTo>
                        <a:pt x="97" y="136"/>
                      </a:lnTo>
                      <a:lnTo>
                        <a:pt x="107" y="135"/>
                      </a:lnTo>
                      <a:lnTo>
                        <a:pt x="118" y="131"/>
                      </a:lnTo>
                      <a:lnTo>
                        <a:pt x="124" y="125"/>
                      </a:lnTo>
                      <a:lnTo>
                        <a:pt x="128" y="123"/>
                      </a:lnTo>
                      <a:lnTo>
                        <a:pt x="126" y="121"/>
                      </a:lnTo>
                      <a:lnTo>
                        <a:pt x="124" y="121"/>
                      </a:lnTo>
                      <a:lnTo>
                        <a:pt x="118" y="117"/>
                      </a:lnTo>
                      <a:lnTo>
                        <a:pt x="114" y="116"/>
                      </a:lnTo>
                      <a:lnTo>
                        <a:pt x="107" y="112"/>
                      </a:lnTo>
                      <a:lnTo>
                        <a:pt x="99" y="108"/>
                      </a:lnTo>
                      <a:lnTo>
                        <a:pt x="91" y="104"/>
                      </a:lnTo>
                      <a:lnTo>
                        <a:pt x="84" y="100"/>
                      </a:lnTo>
                      <a:lnTo>
                        <a:pt x="74" y="97"/>
                      </a:lnTo>
                      <a:lnTo>
                        <a:pt x="67" y="91"/>
                      </a:lnTo>
                      <a:lnTo>
                        <a:pt x="59" y="87"/>
                      </a:lnTo>
                      <a:lnTo>
                        <a:pt x="55" y="83"/>
                      </a:lnTo>
                      <a:lnTo>
                        <a:pt x="48" y="78"/>
                      </a:lnTo>
                      <a:lnTo>
                        <a:pt x="46" y="74"/>
                      </a:lnTo>
                      <a:lnTo>
                        <a:pt x="44" y="72"/>
                      </a:lnTo>
                      <a:lnTo>
                        <a:pt x="44" y="68"/>
                      </a:lnTo>
                      <a:lnTo>
                        <a:pt x="44" y="60"/>
                      </a:lnTo>
                      <a:lnTo>
                        <a:pt x="46" y="53"/>
                      </a:lnTo>
                      <a:lnTo>
                        <a:pt x="46" y="51"/>
                      </a:lnTo>
                      <a:lnTo>
                        <a:pt x="50" y="47"/>
                      </a:lnTo>
                      <a:lnTo>
                        <a:pt x="53" y="43"/>
                      </a:lnTo>
                      <a:lnTo>
                        <a:pt x="61" y="41"/>
                      </a:lnTo>
                      <a:lnTo>
                        <a:pt x="63" y="40"/>
                      </a:lnTo>
                      <a:lnTo>
                        <a:pt x="69" y="40"/>
                      </a:lnTo>
                      <a:lnTo>
                        <a:pt x="74" y="38"/>
                      </a:lnTo>
                      <a:lnTo>
                        <a:pt x="82" y="36"/>
                      </a:lnTo>
                      <a:lnTo>
                        <a:pt x="88" y="36"/>
                      </a:lnTo>
                      <a:lnTo>
                        <a:pt x="97" y="34"/>
                      </a:lnTo>
                      <a:lnTo>
                        <a:pt x="105" y="34"/>
                      </a:lnTo>
                      <a:lnTo>
                        <a:pt x="116" y="34"/>
                      </a:lnTo>
                      <a:lnTo>
                        <a:pt x="120" y="34"/>
                      </a:lnTo>
                      <a:lnTo>
                        <a:pt x="128" y="34"/>
                      </a:lnTo>
                      <a:lnTo>
                        <a:pt x="133" y="32"/>
                      </a:lnTo>
                      <a:lnTo>
                        <a:pt x="139" y="32"/>
                      </a:lnTo>
                      <a:lnTo>
                        <a:pt x="145" y="32"/>
                      </a:lnTo>
                      <a:lnTo>
                        <a:pt x="152" y="32"/>
                      </a:lnTo>
                      <a:lnTo>
                        <a:pt x="158" y="32"/>
                      </a:lnTo>
                      <a:lnTo>
                        <a:pt x="167" y="32"/>
                      </a:lnTo>
                      <a:lnTo>
                        <a:pt x="173" y="32"/>
                      </a:lnTo>
                      <a:lnTo>
                        <a:pt x="183" y="32"/>
                      </a:lnTo>
                      <a:lnTo>
                        <a:pt x="190" y="32"/>
                      </a:lnTo>
                      <a:lnTo>
                        <a:pt x="200" y="32"/>
                      </a:lnTo>
                      <a:lnTo>
                        <a:pt x="209" y="32"/>
                      </a:lnTo>
                      <a:lnTo>
                        <a:pt x="219" y="32"/>
                      </a:lnTo>
                      <a:lnTo>
                        <a:pt x="228" y="32"/>
                      </a:lnTo>
                      <a:lnTo>
                        <a:pt x="240" y="34"/>
                      </a:lnTo>
                      <a:lnTo>
                        <a:pt x="232" y="1"/>
                      </a:lnTo>
                      <a:lnTo>
                        <a:pt x="2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3" name="Freeform 27"/>
                <p:cNvSpPr>
                  <a:spLocks/>
                </p:cNvSpPr>
                <p:nvPr/>
              </p:nvSpPr>
              <p:spPr bwMode="auto">
                <a:xfrm>
                  <a:off x="4531" y="3284"/>
                  <a:ext cx="182" cy="136"/>
                </a:xfrm>
                <a:custGeom>
                  <a:avLst/>
                  <a:gdLst>
                    <a:gd name="T0" fmla="*/ 179 w 183"/>
                    <a:gd name="T1" fmla="*/ 0 h 131"/>
                    <a:gd name="T2" fmla="*/ 166 w 183"/>
                    <a:gd name="T3" fmla="*/ 0 h 131"/>
                    <a:gd name="T4" fmla="*/ 156 w 183"/>
                    <a:gd name="T5" fmla="*/ 2 h 131"/>
                    <a:gd name="T6" fmla="*/ 141 w 183"/>
                    <a:gd name="T7" fmla="*/ 4 h 131"/>
                    <a:gd name="T8" fmla="*/ 124 w 183"/>
                    <a:gd name="T9" fmla="*/ 5 h 131"/>
                    <a:gd name="T10" fmla="*/ 107 w 183"/>
                    <a:gd name="T11" fmla="*/ 7 h 131"/>
                    <a:gd name="T12" fmla="*/ 90 w 183"/>
                    <a:gd name="T13" fmla="*/ 13 h 131"/>
                    <a:gd name="T14" fmla="*/ 72 w 183"/>
                    <a:gd name="T15" fmla="*/ 17 h 131"/>
                    <a:gd name="T16" fmla="*/ 53 w 183"/>
                    <a:gd name="T17" fmla="*/ 23 h 131"/>
                    <a:gd name="T18" fmla="*/ 36 w 183"/>
                    <a:gd name="T19" fmla="*/ 28 h 131"/>
                    <a:gd name="T20" fmla="*/ 23 w 183"/>
                    <a:gd name="T21" fmla="*/ 36 h 131"/>
                    <a:gd name="T22" fmla="*/ 12 w 183"/>
                    <a:gd name="T23" fmla="*/ 43 h 131"/>
                    <a:gd name="T24" fmla="*/ 4 w 183"/>
                    <a:gd name="T25" fmla="*/ 53 h 131"/>
                    <a:gd name="T26" fmla="*/ 0 w 183"/>
                    <a:gd name="T27" fmla="*/ 64 h 131"/>
                    <a:gd name="T28" fmla="*/ 2 w 183"/>
                    <a:gd name="T29" fmla="*/ 78 h 131"/>
                    <a:gd name="T30" fmla="*/ 4 w 183"/>
                    <a:gd name="T31" fmla="*/ 85 h 131"/>
                    <a:gd name="T32" fmla="*/ 12 w 183"/>
                    <a:gd name="T33" fmla="*/ 97 h 131"/>
                    <a:gd name="T34" fmla="*/ 21 w 183"/>
                    <a:gd name="T35" fmla="*/ 108 h 131"/>
                    <a:gd name="T36" fmla="*/ 34 w 183"/>
                    <a:gd name="T37" fmla="*/ 116 h 131"/>
                    <a:gd name="T38" fmla="*/ 50 w 183"/>
                    <a:gd name="T39" fmla="*/ 123 h 131"/>
                    <a:gd name="T40" fmla="*/ 65 w 183"/>
                    <a:gd name="T41" fmla="*/ 127 h 131"/>
                    <a:gd name="T42" fmla="*/ 78 w 183"/>
                    <a:gd name="T43" fmla="*/ 129 h 131"/>
                    <a:gd name="T44" fmla="*/ 101 w 183"/>
                    <a:gd name="T45" fmla="*/ 114 h 131"/>
                    <a:gd name="T46" fmla="*/ 97 w 183"/>
                    <a:gd name="T47" fmla="*/ 112 h 131"/>
                    <a:gd name="T48" fmla="*/ 88 w 183"/>
                    <a:gd name="T49" fmla="*/ 110 h 131"/>
                    <a:gd name="T50" fmla="*/ 76 w 183"/>
                    <a:gd name="T51" fmla="*/ 106 h 131"/>
                    <a:gd name="T52" fmla="*/ 63 w 183"/>
                    <a:gd name="T53" fmla="*/ 102 h 131"/>
                    <a:gd name="T54" fmla="*/ 50 w 183"/>
                    <a:gd name="T55" fmla="*/ 95 h 131"/>
                    <a:gd name="T56" fmla="*/ 40 w 183"/>
                    <a:gd name="T57" fmla="*/ 87 h 131"/>
                    <a:gd name="T58" fmla="*/ 36 w 183"/>
                    <a:gd name="T59" fmla="*/ 78 h 131"/>
                    <a:gd name="T60" fmla="*/ 42 w 183"/>
                    <a:gd name="T61" fmla="*/ 66 h 131"/>
                    <a:gd name="T62" fmla="*/ 53 w 183"/>
                    <a:gd name="T63" fmla="*/ 53 h 131"/>
                    <a:gd name="T64" fmla="*/ 72 w 183"/>
                    <a:gd name="T65" fmla="*/ 43 h 131"/>
                    <a:gd name="T66" fmla="*/ 84 w 183"/>
                    <a:gd name="T67" fmla="*/ 40 h 131"/>
                    <a:gd name="T68" fmla="*/ 95 w 183"/>
                    <a:gd name="T69" fmla="*/ 36 h 131"/>
                    <a:gd name="T70" fmla="*/ 109 w 183"/>
                    <a:gd name="T71" fmla="*/ 34 h 131"/>
                    <a:gd name="T72" fmla="*/ 120 w 183"/>
                    <a:gd name="T73" fmla="*/ 32 h 131"/>
                    <a:gd name="T74" fmla="*/ 131 w 183"/>
                    <a:gd name="T75" fmla="*/ 28 h 131"/>
                    <a:gd name="T76" fmla="*/ 143 w 183"/>
                    <a:gd name="T77" fmla="*/ 28 h 131"/>
                    <a:gd name="T78" fmla="*/ 162 w 183"/>
                    <a:gd name="T79" fmla="*/ 26 h 131"/>
                    <a:gd name="T80" fmla="*/ 175 w 183"/>
                    <a:gd name="T81" fmla="*/ 26 h 131"/>
                    <a:gd name="T82" fmla="*/ 183 w 183"/>
                    <a:gd name="T83" fmla="*/ 26 h 131"/>
                    <a:gd name="T84" fmla="*/ 183 w 183"/>
                    <a:gd name="T8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3" h="131">
                      <a:moveTo>
                        <a:pt x="183" y="0"/>
                      </a:moveTo>
                      <a:lnTo>
                        <a:pt x="179" y="0"/>
                      </a:lnTo>
                      <a:lnTo>
                        <a:pt x="173" y="0"/>
                      </a:lnTo>
                      <a:lnTo>
                        <a:pt x="166" y="0"/>
                      </a:lnTo>
                      <a:lnTo>
                        <a:pt x="162" y="0"/>
                      </a:lnTo>
                      <a:lnTo>
                        <a:pt x="156" y="2"/>
                      </a:lnTo>
                      <a:lnTo>
                        <a:pt x="149" y="4"/>
                      </a:lnTo>
                      <a:lnTo>
                        <a:pt x="141" y="4"/>
                      </a:lnTo>
                      <a:lnTo>
                        <a:pt x="133" y="4"/>
                      </a:lnTo>
                      <a:lnTo>
                        <a:pt x="124" y="5"/>
                      </a:lnTo>
                      <a:lnTo>
                        <a:pt x="116" y="7"/>
                      </a:lnTo>
                      <a:lnTo>
                        <a:pt x="107" y="7"/>
                      </a:lnTo>
                      <a:lnTo>
                        <a:pt x="99" y="9"/>
                      </a:lnTo>
                      <a:lnTo>
                        <a:pt x="90" y="13"/>
                      </a:lnTo>
                      <a:lnTo>
                        <a:pt x="80" y="15"/>
                      </a:lnTo>
                      <a:lnTo>
                        <a:pt x="72" y="17"/>
                      </a:lnTo>
                      <a:lnTo>
                        <a:pt x="63" y="19"/>
                      </a:lnTo>
                      <a:lnTo>
                        <a:pt x="53" y="23"/>
                      </a:lnTo>
                      <a:lnTo>
                        <a:pt x="46" y="26"/>
                      </a:lnTo>
                      <a:lnTo>
                        <a:pt x="36" y="28"/>
                      </a:lnTo>
                      <a:lnTo>
                        <a:pt x="31" y="32"/>
                      </a:lnTo>
                      <a:lnTo>
                        <a:pt x="23" y="36"/>
                      </a:lnTo>
                      <a:lnTo>
                        <a:pt x="17" y="42"/>
                      </a:lnTo>
                      <a:lnTo>
                        <a:pt x="12" y="43"/>
                      </a:lnTo>
                      <a:lnTo>
                        <a:pt x="8" y="49"/>
                      </a:lnTo>
                      <a:lnTo>
                        <a:pt x="4" y="53"/>
                      </a:lnTo>
                      <a:lnTo>
                        <a:pt x="2" y="59"/>
                      </a:lnTo>
                      <a:lnTo>
                        <a:pt x="0" y="64"/>
                      </a:lnTo>
                      <a:lnTo>
                        <a:pt x="0" y="70"/>
                      </a:lnTo>
                      <a:lnTo>
                        <a:pt x="2" y="78"/>
                      </a:lnTo>
                      <a:lnTo>
                        <a:pt x="4" y="83"/>
                      </a:lnTo>
                      <a:lnTo>
                        <a:pt x="4" y="85"/>
                      </a:lnTo>
                      <a:lnTo>
                        <a:pt x="6" y="89"/>
                      </a:lnTo>
                      <a:lnTo>
                        <a:pt x="12" y="97"/>
                      </a:lnTo>
                      <a:lnTo>
                        <a:pt x="17" y="104"/>
                      </a:lnTo>
                      <a:lnTo>
                        <a:pt x="21" y="108"/>
                      </a:lnTo>
                      <a:lnTo>
                        <a:pt x="27" y="112"/>
                      </a:lnTo>
                      <a:lnTo>
                        <a:pt x="34" y="116"/>
                      </a:lnTo>
                      <a:lnTo>
                        <a:pt x="42" y="120"/>
                      </a:lnTo>
                      <a:lnTo>
                        <a:pt x="50" y="123"/>
                      </a:lnTo>
                      <a:lnTo>
                        <a:pt x="61" y="125"/>
                      </a:lnTo>
                      <a:lnTo>
                        <a:pt x="65" y="127"/>
                      </a:lnTo>
                      <a:lnTo>
                        <a:pt x="72" y="127"/>
                      </a:lnTo>
                      <a:lnTo>
                        <a:pt x="78" y="129"/>
                      </a:lnTo>
                      <a:lnTo>
                        <a:pt x="86" y="131"/>
                      </a:lnTo>
                      <a:lnTo>
                        <a:pt x="101" y="114"/>
                      </a:lnTo>
                      <a:lnTo>
                        <a:pt x="99" y="112"/>
                      </a:lnTo>
                      <a:lnTo>
                        <a:pt x="97" y="112"/>
                      </a:lnTo>
                      <a:lnTo>
                        <a:pt x="93" y="112"/>
                      </a:lnTo>
                      <a:lnTo>
                        <a:pt x="88" y="110"/>
                      </a:lnTo>
                      <a:lnTo>
                        <a:pt x="82" y="108"/>
                      </a:lnTo>
                      <a:lnTo>
                        <a:pt x="76" y="106"/>
                      </a:lnTo>
                      <a:lnTo>
                        <a:pt x="69" y="104"/>
                      </a:lnTo>
                      <a:lnTo>
                        <a:pt x="63" y="102"/>
                      </a:lnTo>
                      <a:lnTo>
                        <a:pt x="55" y="99"/>
                      </a:lnTo>
                      <a:lnTo>
                        <a:pt x="50" y="95"/>
                      </a:lnTo>
                      <a:lnTo>
                        <a:pt x="44" y="91"/>
                      </a:lnTo>
                      <a:lnTo>
                        <a:pt x="40" y="87"/>
                      </a:lnTo>
                      <a:lnTo>
                        <a:pt x="38" y="82"/>
                      </a:lnTo>
                      <a:lnTo>
                        <a:pt x="36" y="78"/>
                      </a:lnTo>
                      <a:lnTo>
                        <a:pt x="38" y="70"/>
                      </a:lnTo>
                      <a:lnTo>
                        <a:pt x="42" y="66"/>
                      </a:lnTo>
                      <a:lnTo>
                        <a:pt x="46" y="59"/>
                      </a:lnTo>
                      <a:lnTo>
                        <a:pt x="53" y="53"/>
                      </a:lnTo>
                      <a:lnTo>
                        <a:pt x="61" y="47"/>
                      </a:lnTo>
                      <a:lnTo>
                        <a:pt x="72" y="43"/>
                      </a:lnTo>
                      <a:lnTo>
                        <a:pt x="78" y="42"/>
                      </a:lnTo>
                      <a:lnTo>
                        <a:pt x="84" y="40"/>
                      </a:lnTo>
                      <a:lnTo>
                        <a:pt x="90" y="38"/>
                      </a:lnTo>
                      <a:lnTo>
                        <a:pt x="95" y="36"/>
                      </a:lnTo>
                      <a:lnTo>
                        <a:pt x="101" y="34"/>
                      </a:lnTo>
                      <a:lnTo>
                        <a:pt x="109" y="34"/>
                      </a:lnTo>
                      <a:lnTo>
                        <a:pt x="114" y="32"/>
                      </a:lnTo>
                      <a:lnTo>
                        <a:pt x="120" y="32"/>
                      </a:lnTo>
                      <a:lnTo>
                        <a:pt x="126" y="30"/>
                      </a:lnTo>
                      <a:lnTo>
                        <a:pt x="131" y="28"/>
                      </a:lnTo>
                      <a:lnTo>
                        <a:pt x="137" y="28"/>
                      </a:lnTo>
                      <a:lnTo>
                        <a:pt x="143" y="28"/>
                      </a:lnTo>
                      <a:lnTo>
                        <a:pt x="152" y="26"/>
                      </a:lnTo>
                      <a:lnTo>
                        <a:pt x="162" y="26"/>
                      </a:lnTo>
                      <a:lnTo>
                        <a:pt x="169" y="26"/>
                      </a:lnTo>
                      <a:lnTo>
                        <a:pt x="175" y="26"/>
                      </a:lnTo>
                      <a:lnTo>
                        <a:pt x="181" y="26"/>
                      </a:lnTo>
                      <a:lnTo>
                        <a:pt x="183" y="26"/>
                      </a:lnTo>
                      <a:lnTo>
                        <a:pt x="183" y="0"/>
                      </a:lnTo>
                      <a:lnTo>
                        <a:pt x="1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4" name="Freeform 28"/>
                <p:cNvSpPr>
                  <a:spLocks/>
                </p:cNvSpPr>
                <p:nvPr/>
              </p:nvSpPr>
              <p:spPr bwMode="auto">
                <a:xfrm>
                  <a:off x="4545" y="3377"/>
                  <a:ext cx="202" cy="144"/>
                </a:xfrm>
                <a:custGeom>
                  <a:avLst/>
                  <a:gdLst>
                    <a:gd name="T0" fmla="*/ 194 w 202"/>
                    <a:gd name="T1" fmla="*/ 0 h 141"/>
                    <a:gd name="T2" fmla="*/ 183 w 202"/>
                    <a:gd name="T3" fmla="*/ 0 h 141"/>
                    <a:gd name="T4" fmla="*/ 172 w 202"/>
                    <a:gd name="T5" fmla="*/ 2 h 141"/>
                    <a:gd name="T6" fmla="*/ 156 w 202"/>
                    <a:gd name="T7" fmla="*/ 6 h 141"/>
                    <a:gd name="T8" fmla="*/ 141 w 202"/>
                    <a:gd name="T9" fmla="*/ 10 h 141"/>
                    <a:gd name="T10" fmla="*/ 122 w 202"/>
                    <a:gd name="T11" fmla="*/ 13 h 141"/>
                    <a:gd name="T12" fmla="*/ 105 w 202"/>
                    <a:gd name="T13" fmla="*/ 19 h 141"/>
                    <a:gd name="T14" fmla="*/ 86 w 202"/>
                    <a:gd name="T15" fmla="*/ 25 h 141"/>
                    <a:gd name="T16" fmla="*/ 69 w 202"/>
                    <a:gd name="T17" fmla="*/ 31 h 141"/>
                    <a:gd name="T18" fmla="*/ 50 w 202"/>
                    <a:gd name="T19" fmla="*/ 38 h 141"/>
                    <a:gd name="T20" fmla="*/ 35 w 202"/>
                    <a:gd name="T21" fmla="*/ 46 h 141"/>
                    <a:gd name="T22" fmla="*/ 21 w 202"/>
                    <a:gd name="T23" fmla="*/ 53 h 141"/>
                    <a:gd name="T24" fmla="*/ 10 w 202"/>
                    <a:gd name="T25" fmla="*/ 63 h 141"/>
                    <a:gd name="T26" fmla="*/ 2 w 202"/>
                    <a:gd name="T27" fmla="*/ 74 h 141"/>
                    <a:gd name="T28" fmla="*/ 0 w 202"/>
                    <a:gd name="T29" fmla="*/ 88 h 141"/>
                    <a:gd name="T30" fmla="*/ 0 w 202"/>
                    <a:gd name="T31" fmla="*/ 99 h 141"/>
                    <a:gd name="T32" fmla="*/ 4 w 202"/>
                    <a:gd name="T33" fmla="*/ 109 h 141"/>
                    <a:gd name="T34" fmla="*/ 12 w 202"/>
                    <a:gd name="T35" fmla="*/ 120 h 141"/>
                    <a:gd name="T36" fmla="*/ 29 w 202"/>
                    <a:gd name="T37" fmla="*/ 131 h 141"/>
                    <a:gd name="T38" fmla="*/ 48 w 202"/>
                    <a:gd name="T39" fmla="*/ 137 h 141"/>
                    <a:gd name="T40" fmla="*/ 69 w 202"/>
                    <a:gd name="T41" fmla="*/ 141 h 141"/>
                    <a:gd name="T42" fmla="*/ 86 w 202"/>
                    <a:gd name="T43" fmla="*/ 141 h 141"/>
                    <a:gd name="T44" fmla="*/ 101 w 202"/>
                    <a:gd name="T45" fmla="*/ 141 h 141"/>
                    <a:gd name="T46" fmla="*/ 111 w 202"/>
                    <a:gd name="T47" fmla="*/ 139 h 141"/>
                    <a:gd name="T48" fmla="*/ 113 w 202"/>
                    <a:gd name="T49" fmla="*/ 116 h 141"/>
                    <a:gd name="T50" fmla="*/ 99 w 202"/>
                    <a:gd name="T51" fmla="*/ 114 h 141"/>
                    <a:gd name="T52" fmla="*/ 86 w 202"/>
                    <a:gd name="T53" fmla="*/ 112 h 141"/>
                    <a:gd name="T54" fmla="*/ 73 w 202"/>
                    <a:gd name="T55" fmla="*/ 112 h 141"/>
                    <a:gd name="T56" fmla="*/ 57 w 202"/>
                    <a:gd name="T57" fmla="*/ 109 h 141"/>
                    <a:gd name="T58" fmla="*/ 46 w 202"/>
                    <a:gd name="T59" fmla="*/ 105 h 141"/>
                    <a:gd name="T60" fmla="*/ 42 w 202"/>
                    <a:gd name="T61" fmla="*/ 89 h 141"/>
                    <a:gd name="T62" fmla="*/ 48 w 202"/>
                    <a:gd name="T63" fmla="*/ 78 h 141"/>
                    <a:gd name="T64" fmla="*/ 63 w 202"/>
                    <a:gd name="T65" fmla="*/ 69 h 141"/>
                    <a:gd name="T66" fmla="*/ 82 w 202"/>
                    <a:gd name="T67" fmla="*/ 59 h 141"/>
                    <a:gd name="T68" fmla="*/ 94 w 202"/>
                    <a:gd name="T69" fmla="*/ 53 h 141"/>
                    <a:gd name="T70" fmla="*/ 105 w 202"/>
                    <a:gd name="T71" fmla="*/ 51 h 141"/>
                    <a:gd name="T72" fmla="*/ 116 w 202"/>
                    <a:gd name="T73" fmla="*/ 48 h 141"/>
                    <a:gd name="T74" fmla="*/ 130 w 202"/>
                    <a:gd name="T75" fmla="*/ 44 h 141"/>
                    <a:gd name="T76" fmla="*/ 141 w 202"/>
                    <a:gd name="T77" fmla="*/ 40 h 141"/>
                    <a:gd name="T78" fmla="*/ 154 w 202"/>
                    <a:gd name="T79" fmla="*/ 38 h 141"/>
                    <a:gd name="T80" fmla="*/ 166 w 202"/>
                    <a:gd name="T81" fmla="*/ 34 h 141"/>
                    <a:gd name="T82" fmla="*/ 179 w 202"/>
                    <a:gd name="T83" fmla="*/ 34 h 141"/>
                    <a:gd name="T84" fmla="*/ 191 w 202"/>
                    <a:gd name="T85" fmla="*/ 31 h 141"/>
                    <a:gd name="T86" fmla="*/ 202 w 202"/>
                    <a:gd name="T87" fmla="*/ 31 h 141"/>
                    <a:gd name="T88" fmla="*/ 196 w 202"/>
                    <a:gd name="T8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141">
                      <a:moveTo>
                        <a:pt x="196" y="0"/>
                      </a:moveTo>
                      <a:lnTo>
                        <a:pt x="194" y="0"/>
                      </a:lnTo>
                      <a:lnTo>
                        <a:pt x="187" y="0"/>
                      </a:lnTo>
                      <a:lnTo>
                        <a:pt x="183" y="0"/>
                      </a:lnTo>
                      <a:lnTo>
                        <a:pt x="177" y="2"/>
                      </a:lnTo>
                      <a:lnTo>
                        <a:pt x="172" y="2"/>
                      </a:lnTo>
                      <a:lnTo>
                        <a:pt x="166" y="4"/>
                      </a:lnTo>
                      <a:lnTo>
                        <a:pt x="156" y="6"/>
                      </a:lnTo>
                      <a:lnTo>
                        <a:pt x="149" y="8"/>
                      </a:lnTo>
                      <a:lnTo>
                        <a:pt x="141" y="10"/>
                      </a:lnTo>
                      <a:lnTo>
                        <a:pt x="132" y="12"/>
                      </a:lnTo>
                      <a:lnTo>
                        <a:pt x="122" y="13"/>
                      </a:lnTo>
                      <a:lnTo>
                        <a:pt x="113" y="15"/>
                      </a:lnTo>
                      <a:lnTo>
                        <a:pt x="105" y="19"/>
                      </a:lnTo>
                      <a:lnTo>
                        <a:pt x="95" y="23"/>
                      </a:lnTo>
                      <a:lnTo>
                        <a:pt x="86" y="25"/>
                      </a:lnTo>
                      <a:lnTo>
                        <a:pt x="78" y="27"/>
                      </a:lnTo>
                      <a:lnTo>
                        <a:pt x="69" y="31"/>
                      </a:lnTo>
                      <a:lnTo>
                        <a:pt x="59" y="34"/>
                      </a:lnTo>
                      <a:lnTo>
                        <a:pt x="50" y="38"/>
                      </a:lnTo>
                      <a:lnTo>
                        <a:pt x="42" y="40"/>
                      </a:lnTo>
                      <a:lnTo>
                        <a:pt x="35" y="46"/>
                      </a:lnTo>
                      <a:lnTo>
                        <a:pt x="27" y="50"/>
                      </a:lnTo>
                      <a:lnTo>
                        <a:pt x="21" y="53"/>
                      </a:lnTo>
                      <a:lnTo>
                        <a:pt x="16" y="59"/>
                      </a:lnTo>
                      <a:lnTo>
                        <a:pt x="10" y="63"/>
                      </a:lnTo>
                      <a:lnTo>
                        <a:pt x="6" y="70"/>
                      </a:lnTo>
                      <a:lnTo>
                        <a:pt x="2" y="74"/>
                      </a:lnTo>
                      <a:lnTo>
                        <a:pt x="0" y="82"/>
                      </a:lnTo>
                      <a:lnTo>
                        <a:pt x="0" y="88"/>
                      </a:lnTo>
                      <a:lnTo>
                        <a:pt x="0" y="93"/>
                      </a:lnTo>
                      <a:lnTo>
                        <a:pt x="0" y="99"/>
                      </a:lnTo>
                      <a:lnTo>
                        <a:pt x="2" y="105"/>
                      </a:lnTo>
                      <a:lnTo>
                        <a:pt x="4" y="109"/>
                      </a:lnTo>
                      <a:lnTo>
                        <a:pt x="8" y="112"/>
                      </a:lnTo>
                      <a:lnTo>
                        <a:pt x="12" y="120"/>
                      </a:lnTo>
                      <a:lnTo>
                        <a:pt x="21" y="128"/>
                      </a:lnTo>
                      <a:lnTo>
                        <a:pt x="29" y="131"/>
                      </a:lnTo>
                      <a:lnTo>
                        <a:pt x="38" y="135"/>
                      </a:lnTo>
                      <a:lnTo>
                        <a:pt x="48" y="137"/>
                      </a:lnTo>
                      <a:lnTo>
                        <a:pt x="59" y="141"/>
                      </a:lnTo>
                      <a:lnTo>
                        <a:pt x="69" y="141"/>
                      </a:lnTo>
                      <a:lnTo>
                        <a:pt x="78" y="141"/>
                      </a:lnTo>
                      <a:lnTo>
                        <a:pt x="86" y="141"/>
                      </a:lnTo>
                      <a:lnTo>
                        <a:pt x="95" y="141"/>
                      </a:lnTo>
                      <a:lnTo>
                        <a:pt x="101" y="141"/>
                      </a:lnTo>
                      <a:lnTo>
                        <a:pt x="109" y="139"/>
                      </a:lnTo>
                      <a:lnTo>
                        <a:pt x="111" y="139"/>
                      </a:lnTo>
                      <a:lnTo>
                        <a:pt x="113" y="139"/>
                      </a:lnTo>
                      <a:lnTo>
                        <a:pt x="113" y="116"/>
                      </a:lnTo>
                      <a:lnTo>
                        <a:pt x="109" y="114"/>
                      </a:lnTo>
                      <a:lnTo>
                        <a:pt x="99" y="114"/>
                      </a:lnTo>
                      <a:lnTo>
                        <a:pt x="92" y="112"/>
                      </a:lnTo>
                      <a:lnTo>
                        <a:pt x="86" y="112"/>
                      </a:lnTo>
                      <a:lnTo>
                        <a:pt x="78" y="112"/>
                      </a:lnTo>
                      <a:lnTo>
                        <a:pt x="73" y="112"/>
                      </a:lnTo>
                      <a:lnTo>
                        <a:pt x="63" y="110"/>
                      </a:lnTo>
                      <a:lnTo>
                        <a:pt x="57" y="109"/>
                      </a:lnTo>
                      <a:lnTo>
                        <a:pt x="50" y="107"/>
                      </a:lnTo>
                      <a:lnTo>
                        <a:pt x="46" y="105"/>
                      </a:lnTo>
                      <a:lnTo>
                        <a:pt x="40" y="99"/>
                      </a:lnTo>
                      <a:lnTo>
                        <a:pt x="42" y="89"/>
                      </a:lnTo>
                      <a:lnTo>
                        <a:pt x="44" y="84"/>
                      </a:lnTo>
                      <a:lnTo>
                        <a:pt x="48" y="78"/>
                      </a:lnTo>
                      <a:lnTo>
                        <a:pt x="56" y="72"/>
                      </a:lnTo>
                      <a:lnTo>
                        <a:pt x="63" y="69"/>
                      </a:lnTo>
                      <a:lnTo>
                        <a:pt x="71" y="63"/>
                      </a:lnTo>
                      <a:lnTo>
                        <a:pt x="82" y="59"/>
                      </a:lnTo>
                      <a:lnTo>
                        <a:pt x="86" y="57"/>
                      </a:lnTo>
                      <a:lnTo>
                        <a:pt x="94" y="53"/>
                      </a:lnTo>
                      <a:lnTo>
                        <a:pt x="99" y="51"/>
                      </a:lnTo>
                      <a:lnTo>
                        <a:pt x="105" y="51"/>
                      </a:lnTo>
                      <a:lnTo>
                        <a:pt x="111" y="48"/>
                      </a:lnTo>
                      <a:lnTo>
                        <a:pt x="116" y="48"/>
                      </a:lnTo>
                      <a:lnTo>
                        <a:pt x="122" y="44"/>
                      </a:lnTo>
                      <a:lnTo>
                        <a:pt x="130" y="44"/>
                      </a:lnTo>
                      <a:lnTo>
                        <a:pt x="135" y="40"/>
                      </a:lnTo>
                      <a:lnTo>
                        <a:pt x="141" y="40"/>
                      </a:lnTo>
                      <a:lnTo>
                        <a:pt x="147" y="38"/>
                      </a:lnTo>
                      <a:lnTo>
                        <a:pt x="154" y="38"/>
                      </a:lnTo>
                      <a:lnTo>
                        <a:pt x="160" y="36"/>
                      </a:lnTo>
                      <a:lnTo>
                        <a:pt x="166" y="34"/>
                      </a:lnTo>
                      <a:lnTo>
                        <a:pt x="172" y="34"/>
                      </a:lnTo>
                      <a:lnTo>
                        <a:pt x="179" y="34"/>
                      </a:lnTo>
                      <a:lnTo>
                        <a:pt x="183" y="32"/>
                      </a:lnTo>
                      <a:lnTo>
                        <a:pt x="191" y="31"/>
                      </a:lnTo>
                      <a:lnTo>
                        <a:pt x="196" y="31"/>
                      </a:lnTo>
                      <a:lnTo>
                        <a:pt x="202" y="31"/>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5" name="Freeform 29"/>
                <p:cNvSpPr>
                  <a:spLocks/>
                </p:cNvSpPr>
                <p:nvPr/>
              </p:nvSpPr>
              <p:spPr bwMode="auto">
                <a:xfrm>
                  <a:off x="4621" y="3393"/>
                  <a:ext cx="219" cy="130"/>
                </a:xfrm>
                <a:custGeom>
                  <a:avLst/>
                  <a:gdLst>
                    <a:gd name="T0" fmla="*/ 2 w 219"/>
                    <a:gd name="T1" fmla="*/ 99 h 128"/>
                    <a:gd name="T2" fmla="*/ 10 w 219"/>
                    <a:gd name="T3" fmla="*/ 95 h 128"/>
                    <a:gd name="T4" fmla="*/ 23 w 219"/>
                    <a:gd name="T5" fmla="*/ 92 h 128"/>
                    <a:gd name="T6" fmla="*/ 35 w 219"/>
                    <a:gd name="T7" fmla="*/ 88 h 128"/>
                    <a:gd name="T8" fmla="*/ 48 w 219"/>
                    <a:gd name="T9" fmla="*/ 84 h 128"/>
                    <a:gd name="T10" fmla="*/ 61 w 219"/>
                    <a:gd name="T11" fmla="*/ 78 h 128"/>
                    <a:gd name="T12" fmla="*/ 78 w 219"/>
                    <a:gd name="T13" fmla="*/ 73 h 128"/>
                    <a:gd name="T14" fmla="*/ 94 w 219"/>
                    <a:gd name="T15" fmla="*/ 65 h 128"/>
                    <a:gd name="T16" fmla="*/ 111 w 219"/>
                    <a:gd name="T17" fmla="*/ 57 h 128"/>
                    <a:gd name="T18" fmla="*/ 130 w 219"/>
                    <a:gd name="T19" fmla="*/ 50 h 128"/>
                    <a:gd name="T20" fmla="*/ 149 w 219"/>
                    <a:gd name="T21" fmla="*/ 40 h 128"/>
                    <a:gd name="T22" fmla="*/ 168 w 219"/>
                    <a:gd name="T23" fmla="*/ 31 h 128"/>
                    <a:gd name="T24" fmla="*/ 187 w 219"/>
                    <a:gd name="T25" fmla="*/ 19 h 128"/>
                    <a:gd name="T26" fmla="*/ 204 w 219"/>
                    <a:gd name="T27" fmla="*/ 8 h 128"/>
                    <a:gd name="T28" fmla="*/ 215 w 219"/>
                    <a:gd name="T29" fmla="*/ 0 h 128"/>
                    <a:gd name="T30" fmla="*/ 217 w 219"/>
                    <a:gd name="T31" fmla="*/ 12 h 128"/>
                    <a:gd name="T32" fmla="*/ 217 w 219"/>
                    <a:gd name="T33" fmla="*/ 29 h 128"/>
                    <a:gd name="T34" fmla="*/ 217 w 219"/>
                    <a:gd name="T35" fmla="*/ 40 h 128"/>
                    <a:gd name="T36" fmla="*/ 215 w 219"/>
                    <a:gd name="T37" fmla="*/ 44 h 128"/>
                    <a:gd name="T38" fmla="*/ 206 w 219"/>
                    <a:gd name="T39" fmla="*/ 48 h 128"/>
                    <a:gd name="T40" fmla="*/ 192 w 219"/>
                    <a:gd name="T41" fmla="*/ 55 h 128"/>
                    <a:gd name="T42" fmla="*/ 181 w 219"/>
                    <a:gd name="T43" fmla="*/ 61 h 128"/>
                    <a:gd name="T44" fmla="*/ 168 w 219"/>
                    <a:gd name="T45" fmla="*/ 69 h 128"/>
                    <a:gd name="T46" fmla="*/ 154 w 219"/>
                    <a:gd name="T47" fmla="*/ 76 h 128"/>
                    <a:gd name="T48" fmla="*/ 141 w 219"/>
                    <a:gd name="T49" fmla="*/ 84 h 128"/>
                    <a:gd name="T50" fmla="*/ 124 w 219"/>
                    <a:gd name="T51" fmla="*/ 90 h 128"/>
                    <a:gd name="T52" fmla="*/ 107 w 219"/>
                    <a:gd name="T53" fmla="*/ 97 h 128"/>
                    <a:gd name="T54" fmla="*/ 92 w 219"/>
                    <a:gd name="T55" fmla="*/ 105 h 128"/>
                    <a:gd name="T56" fmla="*/ 73 w 219"/>
                    <a:gd name="T57" fmla="*/ 111 h 128"/>
                    <a:gd name="T58" fmla="*/ 56 w 219"/>
                    <a:gd name="T59" fmla="*/ 116 h 128"/>
                    <a:gd name="T60" fmla="*/ 38 w 219"/>
                    <a:gd name="T61" fmla="*/ 120 h 128"/>
                    <a:gd name="T62" fmla="*/ 21 w 219"/>
                    <a:gd name="T63" fmla="*/ 126 h 128"/>
                    <a:gd name="T64" fmla="*/ 0 w 219"/>
                    <a:gd name="T65"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9" h="128">
                      <a:moveTo>
                        <a:pt x="0" y="101"/>
                      </a:moveTo>
                      <a:lnTo>
                        <a:pt x="2" y="99"/>
                      </a:lnTo>
                      <a:lnTo>
                        <a:pt x="6" y="97"/>
                      </a:lnTo>
                      <a:lnTo>
                        <a:pt x="10" y="95"/>
                      </a:lnTo>
                      <a:lnTo>
                        <a:pt x="19" y="94"/>
                      </a:lnTo>
                      <a:lnTo>
                        <a:pt x="23" y="92"/>
                      </a:lnTo>
                      <a:lnTo>
                        <a:pt x="29" y="90"/>
                      </a:lnTo>
                      <a:lnTo>
                        <a:pt x="35" y="88"/>
                      </a:lnTo>
                      <a:lnTo>
                        <a:pt x="42" y="86"/>
                      </a:lnTo>
                      <a:lnTo>
                        <a:pt x="48" y="84"/>
                      </a:lnTo>
                      <a:lnTo>
                        <a:pt x="56" y="82"/>
                      </a:lnTo>
                      <a:lnTo>
                        <a:pt x="61" y="78"/>
                      </a:lnTo>
                      <a:lnTo>
                        <a:pt x="71" y="76"/>
                      </a:lnTo>
                      <a:lnTo>
                        <a:pt x="78" y="73"/>
                      </a:lnTo>
                      <a:lnTo>
                        <a:pt x="86" y="69"/>
                      </a:lnTo>
                      <a:lnTo>
                        <a:pt x="94" y="65"/>
                      </a:lnTo>
                      <a:lnTo>
                        <a:pt x="103" y="61"/>
                      </a:lnTo>
                      <a:lnTo>
                        <a:pt x="111" y="57"/>
                      </a:lnTo>
                      <a:lnTo>
                        <a:pt x="120" y="54"/>
                      </a:lnTo>
                      <a:lnTo>
                        <a:pt x="130" y="50"/>
                      </a:lnTo>
                      <a:lnTo>
                        <a:pt x="139" y="46"/>
                      </a:lnTo>
                      <a:lnTo>
                        <a:pt x="149" y="40"/>
                      </a:lnTo>
                      <a:lnTo>
                        <a:pt x="158" y="35"/>
                      </a:lnTo>
                      <a:lnTo>
                        <a:pt x="168" y="31"/>
                      </a:lnTo>
                      <a:lnTo>
                        <a:pt x="177" y="25"/>
                      </a:lnTo>
                      <a:lnTo>
                        <a:pt x="187" y="19"/>
                      </a:lnTo>
                      <a:lnTo>
                        <a:pt x="194" y="14"/>
                      </a:lnTo>
                      <a:lnTo>
                        <a:pt x="204" y="8"/>
                      </a:lnTo>
                      <a:lnTo>
                        <a:pt x="215" y="2"/>
                      </a:lnTo>
                      <a:lnTo>
                        <a:pt x="215" y="0"/>
                      </a:lnTo>
                      <a:lnTo>
                        <a:pt x="217" y="6"/>
                      </a:lnTo>
                      <a:lnTo>
                        <a:pt x="217" y="12"/>
                      </a:lnTo>
                      <a:lnTo>
                        <a:pt x="219" y="21"/>
                      </a:lnTo>
                      <a:lnTo>
                        <a:pt x="217" y="29"/>
                      </a:lnTo>
                      <a:lnTo>
                        <a:pt x="217" y="35"/>
                      </a:lnTo>
                      <a:lnTo>
                        <a:pt x="217" y="40"/>
                      </a:lnTo>
                      <a:lnTo>
                        <a:pt x="217" y="44"/>
                      </a:lnTo>
                      <a:lnTo>
                        <a:pt x="215" y="44"/>
                      </a:lnTo>
                      <a:lnTo>
                        <a:pt x="213" y="46"/>
                      </a:lnTo>
                      <a:lnTo>
                        <a:pt x="206" y="48"/>
                      </a:lnTo>
                      <a:lnTo>
                        <a:pt x="198" y="54"/>
                      </a:lnTo>
                      <a:lnTo>
                        <a:pt x="192" y="55"/>
                      </a:lnTo>
                      <a:lnTo>
                        <a:pt x="187" y="59"/>
                      </a:lnTo>
                      <a:lnTo>
                        <a:pt x="181" y="61"/>
                      </a:lnTo>
                      <a:lnTo>
                        <a:pt x="175" y="65"/>
                      </a:lnTo>
                      <a:lnTo>
                        <a:pt x="168" y="69"/>
                      </a:lnTo>
                      <a:lnTo>
                        <a:pt x="162" y="73"/>
                      </a:lnTo>
                      <a:lnTo>
                        <a:pt x="154" y="76"/>
                      </a:lnTo>
                      <a:lnTo>
                        <a:pt x="149" y="80"/>
                      </a:lnTo>
                      <a:lnTo>
                        <a:pt x="141" y="84"/>
                      </a:lnTo>
                      <a:lnTo>
                        <a:pt x="132" y="86"/>
                      </a:lnTo>
                      <a:lnTo>
                        <a:pt x="124" y="90"/>
                      </a:lnTo>
                      <a:lnTo>
                        <a:pt x="116" y="94"/>
                      </a:lnTo>
                      <a:lnTo>
                        <a:pt x="107" y="97"/>
                      </a:lnTo>
                      <a:lnTo>
                        <a:pt x="99" y="101"/>
                      </a:lnTo>
                      <a:lnTo>
                        <a:pt x="92" y="105"/>
                      </a:lnTo>
                      <a:lnTo>
                        <a:pt x="82" y="109"/>
                      </a:lnTo>
                      <a:lnTo>
                        <a:pt x="73" y="111"/>
                      </a:lnTo>
                      <a:lnTo>
                        <a:pt x="65" y="114"/>
                      </a:lnTo>
                      <a:lnTo>
                        <a:pt x="56" y="116"/>
                      </a:lnTo>
                      <a:lnTo>
                        <a:pt x="48" y="118"/>
                      </a:lnTo>
                      <a:lnTo>
                        <a:pt x="38" y="120"/>
                      </a:lnTo>
                      <a:lnTo>
                        <a:pt x="31" y="122"/>
                      </a:lnTo>
                      <a:lnTo>
                        <a:pt x="21" y="126"/>
                      </a:lnTo>
                      <a:lnTo>
                        <a:pt x="16" y="128"/>
                      </a:lnTo>
                      <a:lnTo>
                        <a:pt x="0" y="101"/>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6" name="Freeform 30"/>
                <p:cNvSpPr>
                  <a:spLocks/>
                </p:cNvSpPr>
                <p:nvPr/>
              </p:nvSpPr>
              <p:spPr bwMode="auto">
                <a:xfrm>
                  <a:off x="4621" y="3515"/>
                  <a:ext cx="46" cy="68"/>
                </a:xfrm>
                <a:custGeom>
                  <a:avLst/>
                  <a:gdLst>
                    <a:gd name="T0" fmla="*/ 0 w 46"/>
                    <a:gd name="T1" fmla="*/ 0 h 67"/>
                    <a:gd name="T2" fmla="*/ 0 w 46"/>
                    <a:gd name="T3" fmla="*/ 6 h 67"/>
                    <a:gd name="T4" fmla="*/ 0 w 46"/>
                    <a:gd name="T5" fmla="*/ 14 h 67"/>
                    <a:gd name="T6" fmla="*/ 0 w 46"/>
                    <a:gd name="T7" fmla="*/ 19 h 67"/>
                    <a:gd name="T8" fmla="*/ 0 w 46"/>
                    <a:gd name="T9" fmla="*/ 25 h 67"/>
                    <a:gd name="T10" fmla="*/ 0 w 46"/>
                    <a:gd name="T11" fmla="*/ 31 h 67"/>
                    <a:gd name="T12" fmla="*/ 0 w 46"/>
                    <a:gd name="T13" fmla="*/ 36 h 67"/>
                    <a:gd name="T14" fmla="*/ 0 w 46"/>
                    <a:gd name="T15" fmla="*/ 48 h 67"/>
                    <a:gd name="T16" fmla="*/ 0 w 46"/>
                    <a:gd name="T17" fmla="*/ 57 h 67"/>
                    <a:gd name="T18" fmla="*/ 0 w 46"/>
                    <a:gd name="T19" fmla="*/ 63 h 67"/>
                    <a:gd name="T20" fmla="*/ 0 w 46"/>
                    <a:gd name="T21" fmla="*/ 67 h 67"/>
                    <a:gd name="T22" fmla="*/ 46 w 46"/>
                    <a:gd name="T23" fmla="*/ 63 h 67"/>
                    <a:gd name="T24" fmla="*/ 46 w 46"/>
                    <a:gd name="T25" fmla="*/ 0 h 67"/>
                    <a:gd name="T26" fmla="*/ 0 w 46"/>
                    <a:gd name="T27" fmla="*/ 0 h 67"/>
                    <a:gd name="T28" fmla="*/ 0 w 46"/>
                    <a:gd name="T2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67">
                      <a:moveTo>
                        <a:pt x="0" y="0"/>
                      </a:moveTo>
                      <a:lnTo>
                        <a:pt x="0" y="6"/>
                      </a:lnTo>
                      <a:lnTo>
                        <a:pt x="0" y="14"/>
                      </a:lnTo>
                      <a:lnTo>
                        <a:pt x="0" y="19"/>
                      </a:lnTo>
                      <a:lnTo>
                        <a:pt x="0" y="25"/>
                      </a:lnTo>
                      <a:lnTo>
                        <a:pt x="0" y="31"/>
                      </a:lnTo>
                      <a:lnTo>
                        <a:pt x="0" y="36"/>
                      </a:lnTo>
                      <a:lnTo>
                        <a:pt x="0" y="48"/>
                      </a:lnTo>
                      <a:lnTo>
                        <a:pt x="0" y="57"/>
                      </a:lnTo>
                      <a:lnTo>
                        <a:pt x="0" y="63"/>
                      </a:lnTo>
                      <a:lnTo>
                        <a:pt x="0" y="67"/>
                      </a:lnTo>
                      <a:lnTo>
                        <a:pt x="46" y="63"/>
                      </a:lnTo>
                      <a:lnTo>
                        <a:pt x="46"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7" name="Freeform 31"/>
                <p:cNvSpPr>
                  <a:spLocks/>
                </p:cNvSpPr>
                <p:nvPr/>
              </p:nvSpPr>
              <p:spPr bwMode="auto">
                <a:xfrm>
                  <a:off x="3963" y="1368"/>
                  <a:ext cx="166" cy="1476"/>
                </a:xfrm>
                <a:custGeom>
                  <a:avLst/>
                  <a:gdLst>
                    <a:gd name="T0" fmla="*/ 70 w 167"/>
                    <a:gd name="T1" fmla="*/ 1430 h 1430"/>
                    <a:gd name="T2" fmla="*/ 25 w 167"/>
                    <a:gd name="T3" fmla="*/ 500 h 1430"/>
                    <a:gd name="T4" fmla="*/ 0 w 167"/>
                    <a:gd name="T5" fmla="*/ 0 h 1430"/>
                    <a:gd name="T6" fmla="*/ 105 w 167"/>
                    <a:gd name="T7" fmla="*/ 0 h 1430"/>
                    <a:gd name="T8" fmla="*/ 133 w 167"/>
                    <a:gd name="T9" fmla="*/ 1021 h 1430"/>
                    <a:gd name="T10" fmla="*/ 167 w 167"/>
                    <a:gd name="T11" fmla="*/ 1375 h 1430"/>
                    <a:gd name="T12" fmla="*/ 70 w 167"/>
                    <a:gd name="T13" fmla="*/ 1430 h 1430"/>
                    <a:gd name="T14" fmla="*/ 70 w 167"/>
                    <a:gd name="T15" fmla="*/ 1430 h 14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430">
                      <a:moveTo>
                        <a:pt x="70" y="1430"/>
                      </a:moveTo>
                      <a:lnTo>
                        <a:pt x="25" y="500"/>
                      </a:lnTo>
                      <a:lnTo>
                        <a:pt x="0" y="0"/>
                      </a:lnTo>
                      <a:lnTo>
                        <a:pt x="105" y="0"/>
                      </a:lnTo>
                      <a:lnTo>
                        <a:pt x="133" y="1021"/>
                      </a:lnTo>
                      <a:lnTo>
                        <a:pt x="167" y="1375"/>
                      </a:lnTo>
                      <a:lnTo>
                        <a:pt x="70" y="1430"/>
                      </a:lnTo>
                      <a:lnTo>
                        <a:pt x="70" y="143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8" name="Freeform 32"/>
                <p:cNvSpPr>
                  <a:spLocks/>
                </p:cNvSpPr>
                <p:nvPr/>
              </p:nvSpPr>
              <p:spPr bwMode="auto">
                <a:xfrm>
                  <a:off x="3353" y="3370"/>
                  <a:ext cx="135" cy="287"/>
                </a:xfrm>
                <a:custGeom>
                  <a:avLst/>
                  <a:gdLst>
                    <a:gd name="T0" fmla="*/ 0 w 137"/>
                    <a:gd name="T1" fmla="*/ 274 h 278"/>
                    <a:gd name="T2" fmla="*/ 0 w 137"/>
                    <a:gd name="T3" fmla="*/ 272 h 278"/>
                    <a:gd name="T4" fmla="*/ 2 w 137"/>
                    <a:gd name="T5" fmla="*/ 265 h 278"/>
                    <a:gd name="T6" fmla="*/ 2 w 137"/>
                    <a:gd name="T7" fmla="*/ 261 h 278"/>
                    <a:gd name="T8" fmla="*/ 4 w 137"/>
                    <a:gd name="T9" fmla="*/ 257 h 278"/>
                    <a:gd name="T10" fmla="*/ 4 w 137"/>
                    <a:gd name="T11" fmla="*/ 250 h 278"/>
                    <a:gd name="T12" fmla="*/ 8 w 137"/>
                    <a:gd name="T13" fmla="*/ 244 h 278"/>
                    <a:gd name="T14" fmla="*/ 10 w 137"/>
                    <a:gd name="T15" fmla="*/ 236 h 278"/>
                    <a:gd name="T16" fmla="*/ 12 w 137"/>
                    <a:gd name="T17" fmla="*/ 229 h 278"/>
                    <a:gd name="T18" fmla="*/ 15 w 137"/>
                    <a:gd name="T19" fmla="*/ 219 h 278"/>
                    <a:gd name="T20" fmla="*/ 17 w 137"/>
                    <a:gd name="T21" fmla="*/ 211 h 278"/>
                    <a:gd name="T22" fmla="*/ 21 w 137"/>
                    <a:gd name="T23" fmla="*/ 200 h 278"/>
                    <a:gd name="T24" fmla="*/ 25 w 137"/>
                    <a:gd name="T25" fmla="*/ 191 h 278"/>
                    <a:gd name="T26" fmla="*/ 29 w 137"/>
                    <a:gd name="T27" fmla="*/ 181 h 278"/>
                    <a:gd name="T28" fmla="*/ 32 w 137"/>
                    <a:gd name="T29" fmla="*/ 172 h 278"/>
                    <a:gd name="T30" fmla="*/ 34 w 137"/>
                    <a:gd name="T31" fmla="*/ 166 h 278"/>
                    <a:gd name="T32" fmla="*/ 36 w 137"/>
                    <a:gd name="T33" fmla="*/ 160 h 278"/>
                    <a:gd name="T34" fmla="*/ 38 w 137"/>
                    <a:gd name="T35" fmla="*/ 154 h 278"/>
                    <a:gd name="T36" fmla="*/ 40 w 137"/>
                    <a:gd name="T37" fmla="*/ 149 h 278"/>
                    <a:gd name="T38" fmla="*/ 40 w 137"/>
                    <a:gd name="T39" fmla="*/ 143 h 278"/>
                    <a:gd name="T40" fmla="*/ 44 w 137"/>
                    <a:gd name="T41" fmla="*/ 137 h 278"/>
                    <a:gd name="T42" fmla="*/ 44 w 137"/>
                    <a:gd name="T43" fmla="*/ 132 h 278"/>
                    <a:gd name="T44" fmla="*/ 48 w 137"/>
                    <a:gd name="T45" fmla="*/ 126 h 278"/>
                    <a:gd name="T46" fmla="*/ 50 w 137"/>
                    <a:gd name="T47" fmla="*/ 120 h 278"/>
                    <a:gd name="T48" fmla="*/ 51 w 137"/>
                    <a:gd name="T49" fmla="*/ 115 h 278"/>
                    <a:gd name="T50" fmla="*/ 53 w 137"/>
                    <a:gd name="T51" fmla="*/ 109 h 278"/>
                    <a:gd name="T52" fmla="*/ 57 w 137"/>
                    <a:gd name="T53" fmla="*/ 103 h 278"/>
                    <a:gd name="T54" fmla="*/ 59 w 137"/>
                    <a:gd name="T55" fmla="*/ 97 h 278"/>
                    <a:gd name="T56" fmla="*/ 61 w 137"/>
                    <a:gd name="T57" fmla="*/ 92 h 278"/>
                    <a:gd name="T58" fmla="*/ 63 w 137"/>
                    <a:gd name="T59" fmla="*/ 86 h 278"/>
                    <a:gd name="T60" fmla="*/ 67 w 137"/>
                    <a:gd name="T61" fmla="*/ 80 h 278"/>
                    <a:gd name="T62" fmla="*/ 69 w 137"/>
                    <a:gd name="T63" fmla="*/ 75 h 278"/>
                    <a:gd name="T64" fmla="*/ 70 w 137"/>
                    <a:gd name="T65" fmla="*/ 69 h 278"/>
                    <a:gd name="T66" fmla="*/ 72 w 137"/>
                    <a:gd name="T67" fmla="*/ 63 h 278"/>
                    <a:gd name="T68" fmla="*/ 76 w 137"/>
                    <a:gd name="T69" fmla="*/ 57 h 278"/>
                    <a:gd name="T70" fmla="*/ 80 w 137"/>
                    <a:gd name="T71" fmla="*/ 46 h 278"/>
                    <a:gd name="T72" fmla="*/ 86 w 137"/>
                    <a:gd name="T73" fmla="*/ 37 h 278"/>
                    <a:gd name="T74" fmla="*/ 89 w 137"/>
                    <a:gd name="T75" fmla="*/ 27 h 278"/>
                    <a:gd name="T76" fmla="*/ 93 w 137"/>
                    <a:gd name="T77" fmla="*/ 18 h 278"/>
                    <a:gd name="T78" fmla="*/ 99 w 137"/>
                    <a:gd name="T79" fmla="*/ 8 h 278"/>
                    <a:gd name="T80" fmla="*/ 105 w 137"/>
                    <a:gd name="T81" fmla="*/ 0 h 278"/>
                    <a:gd name="T82" fmla="*/ 137 w 137"/>
                    <a:gd name="T83" fmla="*/ 16 h 278"/>
                    <a:gd name="T84" fmla="*/ 42 w 137"/>
                    <a:gd name="T85" fmla="*/ 278 h 278"/>
                    <a:gd name="T86" fmla="*/ 0 w 137"/>
                    <a:gd name="T87" fmla="*/ 274 h 278"/>
                    <a:gd name="T88" fmla="*/ 0 w 137"/>
                    <a:gd name="T89" fmla="*/ 27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7" h="278">
                      <a:moveTo>
                        <a:pt x="0" y="274"/>
                      </a:moveTo>
                      <a:lnTo>
                        <a:pt x="0" y="272"/>
                      </a:lnTo>
                      <a:lnTo>
                        <a:pt x="2" y="265"/>
                      </a:lnTo>
                      <a:lnTo>
                        <a:pt x="2" y="261"/>
                      </a:lnTo>
                      <a:lnTo>
                        <a:pt x="4" y="257"/>
                      </a:lnTo>
                      <a:lnTo>
                        <a:pt x="4" y="250"/>
                      </a:lnTo>
                      <a:lnTo>
                        <a:pt x="8" y="244"/>
                      </a:lnTo>
                      <a:lnTo>
                        <a:pt x="10" y="236"/>
                      </a:lnTo>
                      <a:lnTo>
                        <a:pt x="12" y="229"/>
                      </a:lnTo>
                      <a:lnTo>
                        <a:pt x="15" y="219"/>
                      </a:lnTo>
                      <a:lnTo>
                        <a:pt x="17" y="211"/>
                      </a:lnTo>
                      <a:lnTo>
                        <a:pt x="21" y="200"/>
                      </a:lnTo>
                      <a:lnTo>
                        <a:pt x="25" y="191"/>
                      </a:lnTo>
                      <a:lnTo>
                        <a:pt x="29" y="181"/>
                      </a:lnTo>
                      <a:lnTo>
                        <a:pt x="32" y="172"/>
                      </a:lnTo>
                      <a:lnTo>
                        <a:pt x="34" y="166"/>
                      </a:lnTo>
                      <a:lnTo>
                        <a:pt x="36" y="160"/>
                      </a:lnTo>
                      <a:lnTo>
                        <a:pt x="38" y="154"/>
                      </a:lnTo>
                      <a:lnTo>
                        <a:pt x="40" y="149"/>
                      </a:lnTo>
                      <a:lnTo>
                        <a:pt x="40" y="143"/>
                      </a:lnTo>
                      <a:lnTo>
                        <a:pt x="44" y="137"/>
                      </a:lnTo>
                      <a:lnTo>
                        <a:pt x="44" y="132"/>
                      </a:lnTo>
                      <a:lnTo>
                        <a:pt x="48" y="126"/>
                      </a:lnTo>
                      <a:lnTo>
                        <a:pt x="50" y="120"/>
                      </a:lnTo>
                      <a:lnTo>
                        <a:pt x="51" y="115"/>
                      </a:lnTo>
                      <a:lnTo>
                        <a:pt x="53" y="109"/>
                      </a:lnTo>
                      <a:lnTo>
                        <a:pt x="57" y="103"/>
                      </a:lnTo>
                      <a:lnTo>
                        <a:pt x="59" y="97"/>
                      </a:lnTo>
                      <a:lnTo>
                        <a:pt x="61" y="92"/>
                      </a:lnTo>
                      <a:lnTo>
                        <a:pt x="63" y="86"/>
                      </a:lnTo>
                      <a:lnTo>
                        <a:pt x="67" y="80"/>
                      </a:lnTo>
                      <a:lnTo>
                        <a:pt x="69" y="75"/>
                      </a:lnTo>
                      <a:lnTo>
                        <a:pt x="70" y="69"/>
                      </a:lnTo>
                      <a:lnTo>
                        <a:pt x="72" y="63"/>
                      </a:lnTo>
                      <a:lnTo>
                        <a:pt x="76" y="57"/>
                      </a:lnTo>
                      <a:lnTo>
                        <a:pt x="80" y="46"/>
                      </a:lnTo>
                      <a:lnTo>
                        <a:pt x="86" y="37"/>
                      </a:lnTo>
                      <a:lnTo>
                        <a:pt x="89" y="27"/>
                      </a:lnTo>
                      <a:lnTo>
                        <a:pt x="93" y="18"/>
                      </a:lnTo>
                      <a:lnTo>
                        <a:pt x="99" y="8"/>
                      </a:lnTo>
                      <a:lnTo>
                        <a:pt x="105" y="0"/>
                      </a:lnTo>
                      <a:lnTo>
                        <a:pt x="137" y="16"/>
                      </a:lnTo>
                      <a:lnTo>
                        <a:pt x="42" y="278"/>
                      </a:lnTo>
                      <a:lnTo>
                        <a:pt x="0" y="274"/>
                      </a:lnTo>
                      <a:lnTo>
                        <a:pt x="0"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9" name="Freeform 33"/>
                <p:cNvSpPr>
                  <a:spLocks/>
                </p:cNvSpPr>
                <p:nvPr/>
              </p:nvSpPr>
              <p:spPr bwMode="auto">
                <a:xfrm>
                  <a:off x="2761" y="3457"/>
                  <a:ext cx="119" cy="316"/>
                </a:xfrm>
                <a:custGeom>
                  <a:avLst/>
                  <a:gdLst>
                    <a:gd name="T0" fmla="*/ 0 w 120"/>
                    <a:gd name="T1" fmla="*/ 304 h 306"/>
                    <a:gd name="T2" fmla="*/ 0 w 120"/>
                    <a:gd name="T3" fmla="*/ 291 h 306"/>
                    <a:gd name="T4" fmla="*/ 0 w 120"/>
                    <a:gd name="T5" fmla="*/ 276 h 306"/>
                    <a:gd name="T6" fmla="*/ 0 w 120"/>
                    <a:gd name="T7" fmla="*/ 261 h 306"/>
                    <a:gd name="T8" fmla="*/ 2 w 120"/>
                    <a:gd name="T9" fmla="*/ 240 h 306"/>
                    <a:gd name="T10" fmla="*/ 2 w 120"/>
                    <a:gd name="T11" fmla="*/ 224 h 306"/>
                    <a:gd name="T12" fmla="*/ 4 w 120"/>
                    <a:gd name="T13" fmla="*/ 213 h 306"/>
                    <a:gd name="T14" fmla="*/ 4 w 120"/>
                    <a:gd name="T15" fmla="*/ 202 h 306"/>
                    <a:gd name="T16" fmla="*/ 6 w 120"/>
                    <a:gd name="T17" fmla="*/ 188 h 306"/>
                    <a:gd name="T18" fmla="*/ 10 w 120"/>
                    <a:gd name="T19" fmla="*/ 177 h 306"/>
                    <a:gd name="T20" fmla="*/ 12 w 120"/>
                    <a:gd name="T21" fmla="*/ 164 h 306"/>
                    <a:gd name="T22" fmla="*/ 13 w 120"/>
                    <a:gd name="T23" fmla="*/ 150 h 306"/>
                    <a:gd name="T24" fmla="*/ 15 w 120"/>
                    <a:gd name="T25" fmla="*/ 137 h 306"/>
                    <a:gd name="T26" fmla="*/ 21 w 120"/>
                    <a:gd name="T27" fmla="*/ 124 h 306"/>
                    <a:gd name="T28" fmla="*/ 23 w 120"/>
                    <a:gd name="T29" fmla="*/ 112 h 306"/>
                    <a:gd name="T30" fmla="*/ 29 w 120"/>
                    <a:gd name="T31" fmla="*/ 99 h 306"/>
                    <a:gd name="T32" fmla="*/ 34 w 120"/>
                    <a:gd name="T33" fmla="*/ 88 h 306"/>
                    <a:gd name="T34" fmla="*/ 38 w 120"/>
                    <a:gd name="T35" fmla="*/ 76 h 306"/>
                    <a:gd name="T36" fmla="*/ 46 w 120"/>
                    <a:gd name="T37" fmla="*/ 63 h 306"/>
                    <a:gd name="T38" fmla="*/ 53 w 120"/>
                    <a:gd name="T39" fmla="*/ 46 h 306"/>
                    <a:gd name="T40" fmla="*/ 69 w 120"/>
                    <a:gd name="T41" fmla="*/ 25 h 306"/>
                    <a:gd name="T42" fmla="*/ 88 w 120"/>
                    <a:gd name="T43" fmla="*/ 6 h 306"/>
                    <a:gd name="T44" fmla="*/ 120 w 120"/>
                    <a:gd name="T45" fmla="*/ 23 h 306"/>
                    <a:gd name="T46" fmla="*/ 114 w 120"/>
                    <a:gd name="T47" fmla="*/ 29 h 306"/>
                    <a:gd name="T48" fmla="*/ 105 w 120"/>
                    <a:gd name="T49" fmla="*/ 42 h 306"/>
                    <a:gd name="T50" fmla="*/ 97 w 120"/>
                    <a:gd name="T51" fmla="*/ 51 h 306"/>
                    <a:gd name="T52" fmla="*/ 89 w 120"/>
                    <a:gd name="T53" fmla="*/ 63 h 306"/>
                    <a:gd name="T54" fmla="*/ 84 w 120"/>
                    <a:gd name="T55" fmla="*/ 78 h 306"/>
                    <a:gd name="T56" fmla="*/ 76 w 120"/>
                    <a:gd name="T57" fmla="*/ 95 h 306"/>
                    <a:gd name="T58" fmla="*/ 69 w 120"/>
                    <a:gd name="T59" fmla="*/ 112 h 306"/>
                    <a:gd name="T60" fmla="*/ 63 w 120"/>
                    <a:gd name="T61" fmla="*/ 135 h 306"/>
                    <a:gd name="T62" fmla="*/ 55 w 120"/>
                    <a:gd name="T63" fmla="*/ 156 h 306"/>
                    <a:gd name="T64" fmla="*/ 53 w 120"/>
                    <a:gd name="T65" fmla="*/ 167 h 306"/>
                    <a:gd name="T66" fmla="*/ 51 w 120"/>
                    <a:gd name="T67" fmla="*/ 181 h 306"/>
                    <a:gd name="T68" fmla="*/ 48 w 120"/>
                    <a:gd name="T69" fmla="*/ 194 h 306"/>
                    <a:gd name="T70" fmla="*/ 48 w 120"/>
                    <a:gd name="T71" fmla="*/ 207 h 306"/>
                    <a:gd name="T72" fmla="*/ 46 w 120"/>
                    <a:gd name="T73" fmla="*/ 221 h 306"/>
                    <a:gd name="T74" fmla="*/ 46 w 120"/>
                    <a:gd name="T75" fmla="*/ 236 h 306"/>
                    <a:gd name="T76" fmla="*/ 46 w 120"/>
                    <a:gd name="T77" fmla="*/ 251 h 306"/>
                    <a:gd name="T78" fmla="*/ 46 w 120"/>
                    <a:gd name="T79" fmla="*/ 266 h 306"/>
                    <a:gd name="T80" fmla="*/ 46 w 120"/>
                    <a:gd name="T81" fmla="*/ 282 h 306"/>
                    <a:gd name="T82" fmla="*/ 48 w 120"/>
                    <a:gd name="T83" fmla="*/ 299 h 306"/>
                    <a:gd name="T84" fmla="*/ 2 w 120"/>
                    <a:gd name="T85"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306">
                      <a:moveTo>
                        <a:pt x="2" y="306"/>
                      </a:moveTo>
                      <a:lnTo>
                        <a:pt x="0" y="304"/>
                      </a:lnTo>
                      <a:lnTo>
                        <a:pt x="0" y="297"/>
                      </a:lnTo>
                      <a:lnTo>
                        <a:pt x="0" y="291"/>
                      </a:lnTo>
                      <a:lnTo>
                        <a:pt x="0" y="283"/>
                      </a:lnTo>
                      <a:lnTo>
                        <a:pt x="0" y="276"/>
                      </a:lnTo>
                      <a:lnTo>
                        <a:pt x="0" y="270"/>
                      </a:lnTo>
                      <a:lnTo>
                        <a:pt x="0" y="261"/>
                      </a:lnTo>
                      <a:lnTo>
                        <a:pt x="0" y="251"/>
                      </a:lnTo>
                      <a:lnTo>
                        <a:pt x="2" y="240"/>
                      </a:lnTo>
                      <a:lnTo>
                        <a:pt x="2" y="230"/>
                      </a:lnTo>
                      <a:lnTo>
                        <a:pt x="2" y="224"/>
                      </a:lnTo>
                      <a:lnTo>
                        <a:pt x="2" y="219"/>
                      </a:lnTo>
                      <a:lnTo>
                        <a:pt x="4" y="213"/>
                      </a:lnTo>
                      <a:lnTo>
                        <a:pt x="4" y="207"/>
                      </a:lnTo>
                      <a:lnTo>
                        <a:pt x="4" y="202"/>
                      </a:lnTo>
                      <a:lnTo>
                        <a:pt x="6" y="196"/>
                      </a:lnTo>
                      <a:lnTo>
                        <a:pt x="6" y="188"/>
                      </a:lnTo>
                      <a:lnTo>
                        <a:pt x="10" y="185"/>
                      </a:lnTo>
                      <a:lnTo>
                        <a:pt x="10" y="177"/>
                      </a:lnTo>
                      <a:lnTo>
                        <a:pt x="10" y="171"/>
                      </a:lnTo>
                      <a:lnTo>
                        <a:pt x="12" y="164"/>
                      </a:lnTo>
                      <a:lnTo>
                        <a:pt x="12" y="158"/>
                      </a:lnTo>
                      <a:lnTo>
                        <a:pt x="13" y="150"/>
                      </a:lnTo>
                      <a:lnTo>
                        <a:pt x="15" y="143"/>
                      </a:lnTo>
                      <a:lnTo>
                        <a:pt x="15" y="137"/>
                      </a:lnTo>
                      <a:lnTo>
                        <a:pt x="19" y="131"/>
                      </a:lnTo>
                      <a:lnTo>
                        <a:pt x="21" y="124"/>
                      </a:lnTo>
                      <a:lnTo>
                        <a:pt x="23" y="118"/>
                      </a:lnTo>
                      <a:lnTo>
                        <a:pt x="23" y="112"/>
                      </a:lnTo>
                      <a:lnTo>
                        <a:pt x="27" y="105"/>
                      </a:lnTo>
                      <a:lnTo>
                        <a:pt x="29" y="99"/>
                      </a:lnTo>
                      <a:lnTo>
                        <a:pt x="31" y="93"/>
                      </a:lnTo>
                      <a:lnTo>
                        <a:pt x="34" y="88"/>
                      </a:lnTo>
                      <a:lnTo>
                        <a:pt x="36" y="82"/>
                      </a:lnTo>
                      <a:lnTo>
                        <a:pt x="38" y="76"/>
                      </a:lnTo>
                      <a:lnTo>
                        <a:pt x="42" y="69"/>
                      </a:lnTo>
                      <a:lnTo>
                        <a:pt x="46" y="63"/>
                      </a:lnTo>
                      <a:lnTo>
                        <a:pt x="48" y="57"/>
                      </a:lnTo>
                      <a:lnTo>
                        <a:pt x="53" y="46"/>
                      </a:lnTo>
                      <a:lnTo>
                        <a:pt x="63" y="34"/>
                      </a:lnTo>
                      <a:lnTo>
                        <a:pt x="69" y="25"/>
                      </a:lnTo>
                      <a:lnTo>
                        <a:pt x="78" y="15"/>
                      </a:lnTo>
                      <a:lnTo>
                        <a:pt x="88" y="6"/>
                      </a:lnTo>
                      <a:lnTo>
                        <a:pt x="97" y="0"/>
                      </a:lnTo>
                      <a:lnTo>
                        <a:pt x="120" y="23"/>
                      </a:lnTo>
                      <a:lnTo>
                        <a:pt x="118" y="23"/>
                      </a:lnTo>
                      <a:lnTo>
                        <a:pt x="114" y="29"/>
                      </a:lnTo>
                      <a:lnTo>
                        <a:pt x="110" y="32"/>
                      </a:lnTo>
                      <a:lnTo>
                        <a:pt x="105" y="42"/>
                      </a:lnTo>
                      <a:lnTo>
                        <a:pt x="101" y="46"/>
                      </a:lnTo>
                      <a:lnTo>
                        <a:pt x="97" y="51"/>
                      </a:lnTo>
                      <a:lnTo>
                        <a:pt x="93" y="57"/>
                      </a:lnTo>
                      <a:lnTo>
                        <a:pt x="89" y="63"/>
                      </a:lnTo>
                      <a:lnTo>
                        <a:pt x="86" y="69"/>
                      </a:lnTo>
                      <a:lnTo>
                        <a:pt x="84" y="78"/>
                      </a:lnTo>
                      <a:lnTo>
                        <a:pt x="80" y="86"/>
                      </a:lnTo>
                      <a:lnTo>
                        <a:pt x="76" y="95"/>
                      </a:lnTo>
                      <a:lnTo>
                        <a:pt x="72" y="103"/>
                      </a:lnTo>
                      <a:lnTo>
                        <a:pt x="69" y="112"/>
                      </a:lnTo>
                      <a:lnTo>
                        <a:pt x="65" y="124"/>
                      </a:lnTo>
                      <a:lnTo>
                        <a:pt x="63" y="135"/>
                      </a:lnTo>
                      <a:lnTo>
                        <a:pt x="59" y="145"/>
                      </a:lnTo>
                      <a:lnTo>
                        <a:pt x="55" y="156"/>
                      </a:lnTo>
                      <a:lnTo>
                        <a:pt x="53" y="162"/>
                      </a:lnTo>
                      <a:lnTo>
                        <a:pt x="53" y="167"/>
                      </a:lnTo>
                      <a:lnTo>
                        <a:pt x="51" y="175"/>
                      </a:lnTo>
                      <a:lnTo>
                        <a:pt x="51" y="181"/>
                      </a:lnTo>
                      <a:lnTo>
                        <a:pt x="50" y="188"/>
                      </a:lnTo>
                      <a:lnTo>
                        <a:pt x="48" y="194"/>
                      </a:lnTo>
                      <a:lnTo>
                        <a:pt x="48" y="200"/>
                      </a:lnTo>
                      <a:lnTo>
                        <a:pt x="48" y="207"/>
                      </a:lnTo>
                      <a:lnTo>
                        <a:pt x="46" y="213"/>
                      </a:lnTo>
                      <a:lnTo>
                        <a:pt x="46" y="221"/>
                      </a:lnTo>
                      <a:lnTo>
                        <a:pt x="46" y="228"/>
                      </a:lnTo>
                      <a:lnTo>
                        <a:pt x="46" y="236"/>
                      </a:lnTo>
                      <a:lnTo>
                        <a:pt x="46" y="243"/>
                      </a:lnTo>
                      <a:lnTo>
                        <a:pt x="46" y="251"/>
                      </a:lnTo>
                      <a:lnTo>
                        <a:pt x="46" y="259"/>
                      </a:lnTo>
                      <a:lnTo>
                        <a:pt x="46" y="266"/>
                      </a:lnTo>
                      <a:lnTo>
                        <a:pt x="46" y="274"/>
                      </a:lnTo>
                      <a:lnTo>
                        <a:pt x="46" y="282"/>
                      </a:lnTo>
                      <a:lnTo>
                        <a:pt x="48" y="291"/>
                      </a:lnTo>
                      <a:lnTo>
                        <a:pt x="48" y="299"/>
                      </a:lnTo>
                      <a:lnTo>
                        <a:pt x="2" y="306"/>
                      </a:lnTo>
                      <a:lnTo>
                        <a:pt x="2" y="3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0" name="Freeform 34"/>
                <p:cNvSpPr>
                  <a:spLocks/>
                </p:cNvSpPr>
                <p:nvPr/>
              </p:nvSpPr>
              <p:spPr bwMode="auto">
                <a:xfrm>
                  <a:off x="3000" y="3571"/>
                  <a:ext cx="36" cy="123"/>
                </a:xfrm>
                <a:custGeom>
                  <a:avLst/>
                  <a:gdLst>
                    <a:gd name="T0" fmla="*/ 32 w 36"/>
                    <a:gd name="T1" fmla="*/ 0 h 120"/>
                    <a:gd name="T2" fmla="*/ 36 w 36"/>
                    <a:gd name="T3" fmla="*/ 116 h 120"/>
                    <a:gd name="T4" fmla="*/ 3 w 36"/>
                    <a:gd name="T5" fmla="*/ 120 h 120"/>
                    <a:gd name="T6" fmla="*/ 0 w 36"/>
                    <a:gd name="T7" fmla="*/ 12 h 120"/>
                    <a:gd name="T8" fmla="*/ 32 w 36"/>
                    <a:gd name="T9" fmla="*/ 0 h 120"/>
                    <a:gd name="T10" fmla="*/ 32 w 36"/>
                    <a:gd name="T11" fmla="*/ 0 h 120"/>
                  </a:gdLst>
                  <a:ahLst/>
                  <a:cxnLst>
                    <a:cxn ang="0">
                      <a:pos x="T0" y="T1"/>
                    </a:cxn>
                    <a:cxn ang="0">
                      <a:pos x="T2" y="T3"/>
                    </a:cxn>
                    <a:cxn ang="0">
                      <a:pos x="T4" y="T5"/>
                    </a:cxn>
                    <a:cxn ang="0">
                      <a:pos x="T6" y="T7"/>
                    </a:cxn>
                    <a:cxn ang="0">
                      <a:pos x="T8" y="T9"/>
                    </a:cxn>
                    <a:cxn ang="0">
                      <a:pos x="T10" y="T11"/>
                    </a:cxn>
                  </a:cxnLst>
                  <a:rect l="0" t="0" r="r" b="b"/>
                  <a:pathLst>
                    <a:path w="36" h="120">
                      <a:moveTo>
                        <a:pt x="32" y="0"/>
                      </a:moveTo>
                      <a:lnTo>
                        <a:pt x="36" y="116"/>
                      </a:lnTo>
                      <a:lnTo>
                        <a:pt x="3" y="120"/>
                      </a:lnTo>
                      <a:lnTo>
                        <a:pt x="0" y="12"/>
                      </a:lnTo>
                      <a:lnTo>
                        <a:pt x="32" y="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1" name="Freeform 35"/>
                <p:cNvSpPr>
                  <a:spLocks/>
                </p:cNvSpPr>
                <p:nvPr/>
              </p:nvSpPr>
              <p:spPr bwMode="auto">
                <a:xfrm>
                  <a:off x="2860" y="3187"/>
                  <a:ext cx="252" cy="175"/>
                </a:xfrm>
                <a:custGeom>
                  <a:avLst/>
                  <a:gdLst>
                    <a:gd name="T0" fmla="*/ 230 w 251"/>
                    <a:gd name="T1" fmla="*/ 19 h 171"/>
                    <a:gd name="T2" fmla="*/ 218 w 251"/>
                    <a:gd name="T3" fmla="*/ 15 h 171"/>
                    <a:gd name="T4" fmla="*/ 207 w 251"/>
                    <a:gd name="T5" fmla="*/ 13 h 171"/>
                    <a:gd name="T6" fmla="*/ 194 w 251"/>
                    <a:gd name="T7" fmla="*/ 7 h 171"/>
                    <a:gd name="T8" fmla="*/ 177 w 251"/>
                    <a:gd name="T9" fmla="*/ 5 h 171"/>
                    <a:gd name="T10" fmla="*/ 160 w 251"/>
                    <a:gd name="T11" fmla="*/ 2 h 171"/>
                    <a:gd name="T12" fmla="*/ 141 w 251"/>
                    <a:gd name="T13" fmla="*/ 0 h 171"/>
                    <a:gd name="T14" fmla="*/ 120 w 251"/>
                    <a:gd name="T15" fmla="*/ 0 h 171"/>
                    <a:gd name="T16" fmla="*/ 101 w 251"/>
                    <a:gd name="T17" fmla="*/ 0 h 171"/>
                    <a:gd name="T18" fmla="*/ 82 w 251"/>
                    <a:gd name="T19" fmla="*/ 3 h 171"/>
                    <a:gd name="T20" fmla="*/ 63 w 251"/>
                    <a:gd name="T21" fmla="*/ 7 h 171"/>
                    <a:gd name="T22" fmla="*/ 45 w 251"/>
                    <a:gd name="T23" fmla="*/ 17 h 171"/>
                    <a:gd name="T24" fmla="*/ 28 w 251"/>
                    <a:gd name="T25" fmla="*/ 30 h 171"/>
                    <a:gd name="T26" fmla="*/ 15 w 251"/>
                    <a:gd name="T27" fmla="*/ 45 h 171"/>
                    <a:gd name="T28" fmla="*/ 7 w 251"/>
                    <a:gd name="T29" fmla="*/ 62 h 171"/>
                    <a:gd name="T30" fmla="*/ 4 w 251"/>
                    <a:gd name="T31" fmla="*/ 74 h 171"/>
                    <a:gd name="T32" fmla="*/ 0 w 251"/>
                    <a:gd name="T33" fmla="*/ 81 h 171"/>
                    <a:gd name="T34" fmla="*/ 0 w 251"/>
                    <a:gd name="T35" fmla="*/ 97 h 171"/>
                    <a:gd name="T36" fmla="*/ 0 w 251"/>
                    <a:gd name="T37" fmla="*/ 110 h 171"/>
                    <a:gd name="T38" fmla="*/ 4 w 251"/>
                    <a:gd name="T39" fmla="*/ 125 h 171"/>
                    <a:gd name="T40" fmla="*/ 9 w 251"/>
                    <a:gd name="T41" fmla="*/ 138 h 171"/>
                    <a:gd name="T42" fmla="*/ 21 w 251"/>
                    <a:gd name="T43" fmla="*/ 154 h 171"/>
                    <a:gd name="T44" fmla="*/ 36 w 251"/>
                    <a:gd name="T45" fmla="*/ 165 h 171"/>
                    <a:gd name="T46" fmla="*/ 74 w 251"/>
                    <a:gd name="T47" fmla="*/ 161 h 171"/>
                    <a:gd name="T48" fmla="*/ 64 w 251"/>
                    <a:gd name="T49" fmla="*/ 157 h 171"/>
                    <a:gd name="T50" fmla="*/ 49 w 251"/>
                    <a:gd name="T51" fmla="*/ 142 h 171"/>
                    <a:gd name="T52" fmla="*/ 42 w 251"/>
                    <a:gd name="T53" fmla="*/ 129 h 171"/>
                    <a:gd name="T54" fmla="*/ 36 w 251"/>
                    <a:gd name="T55" fmla="*/ 118 h 171"/>
                    <a:gd name="T56" fmla="*/ 34 w 251"/>
                    <a:gd name="T57" fmla="*/ 102 h 171"/>
                    <a:gd name="T58" fmla="*/ 40 w 251"/>
                    <a:gd name="T59" fmla="*/ 85 h 171"/>
                    <a:gd name="T60" fmla="*/ 49 w 251"/>
                    <a:gd name="T61" fmla="*/ 64 h 171"/>
                    <a:gd name="T62" fmla="*/ 66 w 251"/>
                    <a:gd name="T63" fmla="*/ 51 h 171"/>
                    <a:gd name="T64" fmla="*/ 87 w 251"/>
                    <a:gd name="T65" fmla="*/ 38 h 171"/>
                    <a:gd name="T66" fmla="*/ 99 w 251"/>
                    <a:gd name="T67" fmla="*/ 34 h 171"/>
                    <a:gd name="T68" fmla="*/ 114 w 251"/>
                    <a:gd name="T69" fmla="*/ 32 h 171"/>
                    <a:gd name="T70" fmla="*/ 127 w 251"/>
                    <a:gd name="T71" fmla="*/ 30 h 171"/>
                    <a:gd name="T72" fmla="*/ 144 w 251"/>
                    <a:gd name="T73" fmla="*/ 30 h 171"/>
                    <a:gd name="T74" fmla="*/ 160 w 251"/>
                    <a:gd name="T75" fmla="*/ 30 h 171"/>
                    <a:gd name="T76" fmla="*/ 177 w 251"/>
                    <a:gd name="T77" fmla="*/ 34 h 171"/>
                    <a:gd name="T78" fmla="*/ 194 w 251"/>
                    <a:gd name="T79" fmla="*/ 38 h 171"/>
                    <a:gd name="T80" fmla="*/ 213 w 251"/>
                    <a:gd name="T81" fmla="*/ 43 h 171"/>
                    <a:gd name="T82" fmla="*/ 232 w 251"/>
                    <a:gd name="T83" fmla="*/ 51 h 171"/>
                    <a:gd name="T84" fmla="*/ 251 w 251"/>
                    <a:gd name="T85" fmla="*/ 61 h 171"/>
                    <a:gd name="T86" fmla="*/ 232 w 251"/>
                    <a:gd name="T87" fmla="*/ 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1" h="171">
                      <a:moveTo>
                        <a:pt x="232" y="21"/>
                      </a:moveTo>
                      <a:lnTo>
                        <a:pt x="230" y="19"/>
                      </a:lnTo>
                      <a:lnTo>
                        <a:pt x="224" y="17"/>
                      </a:lnTo>
                      <a:lnTo>
                        <a:pt x="218" y="15"/>
                      </a:lnTo>
                      <a:lnTo>
                        <a:pt x="215" y="15"/>
                      </a:lnTo>
                      <a:lnTo>
                        <a:pt x="207" y="13"/>
                      </a:lnTo>
                      <a:lnTo>
                        <a:pt x="201" y="11"/>
                      </a:lnTo>
                      <a:lnTo>
                        <a:pt x="194" y="7"/>
                      </a:lnTo>
                      <a:lnTo>
                        <a:pt x="186" y="7"/>
                      </a:lnTo>
                      <a:lnTo>
                        <a:pt x="177" y="5"/>
                      </a:lnTo>
                      <a:lnTo>
                        <a:pt x="169" y="3"/>
                      </a:lnTo>
                      <a:lnTo>
                        <a:pt x="160" y="2"/>
                      </a:lnTo>
                      <a:lnTo>
                        <a:pt x="150" y="2"/>
                      </a:lnTo>
                      <a:lnTo>
                        <a:pt x="141" y="0"/>
                      </a:lnTo>
                      <a:lnTo>
                        <a:pt x="131" y="0"/>
                      </a:lnTo>
                      <a:lnTo>
                        <a:pt x="120" y="0"/>
                      </a:lnTo>
                      <a:lnTo>
                        <a:pt x="110" y="0"/>
                      </a:lnTo>
                      <a:lnTo>
                        <a:pt x="101" y="0"/>
                      </a:lnTo>
                      <a:lnTo>
                        <a:pt x="91" y="2"/>
                      </a:lnTo>
                      <a:lnTo>
                        <a:pt x="82" y="3"/>
                      </a:lnTo>
                      <a:lnTo>
                        <a:pt x="72" y="5"/>
                      </a:lnTo>
                      <a:lnTo>
                        <a:pt x="63" y="7"/>
                      </a:lnTo>
                      <a:lnTo>
                        <a:pt x="55" y="13"/>
                      </a:lnTo>
                      <a:lnTo>
                        <a:pt x="45" y="17"/>
                      </a:lnTo>
                      <a:lnTo>
                        <a:pt x="36" y="24"/>
                      </a:lnTo>
                      <a:lnTo>
                        <a:pt x="28" y="30"/>
                      </a:lnTo>
                      <a:lnTo>
                        <a:pt x="23" y="38"/>
                      </a:lnTo>
                      <a:lnTo>
                        <a:pt x="15" y="45"/>
                      </a:lnTo>
                      <a:lnTo>
                        <a:pt x="9" y="57"/>
                      </a:lnTo>
                      <a:lnTo>
                        <a:pt x="7" y="62"/>
                      </a:lnTo>
                      <a:lnTo>
                        <a:pt x="6" y="66"/>
                      </a:lnTo>
                      <a:lnTo>
                        <a:pt x="4" y="74"/>
                      </a:lnTo>
                      <a:lnTo>
                        <a:pt x="2" y="80"/>
                      </a:lnTo>
                      <a:lnTo>
                        <a:pt x="0" y="81"/>
                      </a:lnTo>
                      <a:lnTo>
                        <a:pt x="0" y="91"/>
                      </a:lnTo>
                      <a:lnTo>
                        <a:pt x="0" y="97"/>
                      </a:lnTo>
                      <a:lnTo>
                        <a:pt x="0" y="102"/>
                      </a:lnTo>
                      <a:lnTo>
                        <a:pt x="0" y="110"/>
                      </a:lnTo>
                      <a:lnTo>
                        <a:pt x="4" y="118"/>
                      </a:lnTo>
                      <a:lnTo>
                        <a:pt x="4" y="125"/>
                      </a:lnTo>
                      <a:lnTo>
                        <a:pt x="7" y="133"/>
                      </a:lnTo>
                      <a:lnTo>
                        <a:pt x="9" y="138"/>
                      </a:lnTo>
                      <a:lnTo>
                        <a:pt x="15" y="148"/>
                      </a:lnTo>
                      <a:lnTo>
                        <a:pt x="21" y="154"/>
                      </a:lnTo>
                      <a:lnTo>
                        <a:pt x="26" y="159"/>
                      </a:lnTo>
                      <a:lnTo>
                        <a:pt x="36" y="165"/>
                      </a:lnTo>
                      <a:lnTo>
                        <a:pt x="47" y="171"/>
                      </a:lnTo>
                      <a:lnTo>
                        <a:pt x="74" y="161"/>
                      </a:lnTo>
                      <a:lnTo>
                        <a:pt x="70" y="159"/>
                      </a:lnTo>
                      <a:lnTo>
                        <a:pt x="64" y="157"/>
                      </a:lnTo>
                      <a:lnTo>
                        <a:pt x="57" y="150"/>
                      </a:lnTo>
                      <a:lnTo>
                        <a:pt x="49" y="142"/>
                      </a:lnTo>
                      <a:lnTo>
                        <a:pt x="44" y="137"/>
                      </a:lnTo>
                      <a:lnTo>
                        <a:pt x="42" y="129"/>
                      </a:lnTo>
                      <a:lnTo>
                        <a:pt x="36" y="123"/>
                      </a:lnTo>
                      <a:lnTo>
                        <a:pt x="36" y="118"/>
                      </a:lnTo>
                      <a:lnTo>
                        <a:pt x="34" y="110"/>
                      </a:lnTo>
                      <a:lnTo>
                        <a:pt x="34" y="102"/>
                      </a:lnTo>
                      <a:lnTo>
                        <a:pt x="36" y="93"/>
                      </a:lnTo>
                      <a:lnTo>
                        <a:pt x="40" y="85"/>
                      </a:lnTo>
                      <a:lnTo>
                        <a:pt x="44" y="74"/>
                      </a:lnTo>
                      <a:lnTo>
                        <a:pt x="49" y="64"/>
                      </a:lnTo>
                      <a:lnTo>
                        <a:pt x="57" y="57"/>
                      </a:lnTo>
                      <a:lnTo>
                        <a:pt x="66" y="51"/>
                      </a:lnTo>
                      <a:lnTo>
                        <a:pt x="76" y="43"/>
                      </a:lnTo>
                      <a:lnTo>
                        <a:pt x="87" y="38"/>
                      </a:lnTo>
                      <a:lnTo>
                        <a:pt x="93" y="36"/>
                      </a:lnTo>
                      <a:lnTo>
                        <a:pt x="99" y="34"/>
                      </a:lnTo>
                      <a:lnTo>
                        <a:pt x="106" y="32"/>
                      </a:lnTo>
                      <a:lnTo>
                        <a:pt x="114" y="32"/>
                      </a:lnTo>
                      <a:lnTo>
                        <a:pt x="120" y="30"/>
                      </a:lnTo>
                      <a:lnTo>
                        <a:pt x="127" y="30"/>
                      </a:lnTo>
                      <a:lnTo>
                        <a:pt x="135" y="30"/>
                      </a:lnTo>
                      <a:lnTo>
                        <a:pt x="144" y="30"/>
                      </a:lnTo>
                      <a:lnTo>
                        <a:pt x="152" y="30"/>
                      </a:lnTo>
                      <a:lnTo>
                        <a:pt x="160" y="30"/>
                      </a:lnTo>
                      <a:lnTo>
                        <a:pt x="167" y="32"/>
                      </a:lnTo>
                      <a:lnTo>
                        <a:pt x="177" y="34"/>
                      </a:lnTo>
                      <a:lnTo>
                        <a:pt x="184" y="36"/>
                      </a:lnTo>
                      <a:lnTo>
                        <a:pt x="194" y="38"/>
                      </a:lnTo>
                      <a:lnTo>
                        <a:pt x="203" y="40"/>
                      </a:lnTo>
                      <a:lnTo>
                        <a:pt x="213" y="43"/>
                      </a:lnTo>
                      <a:lnTo>
                        <a:pt x="222" y="45"/>
                      </a:lnTo>
                      <a:lnTo>
                        <a:pt x="232" y="51"/>
                      </a:lnTo>
                      <a:lnTo>
                        <a:pt x="241" y="55"/>
                      </a:lnTo>
                      <a:lnTo>
                        <a:pt x="251" y="61"/>
                      </a:lnTo>
                      <a:lnTo>
                        <a:pt x="232" y="21"/>
                      </a:lnTo>
                      <a:lnTo>
                        <a:pt x="2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2" name="Freeform 36"/>
                <p:cNvSpPr>
                  <a:spLocks/>
                </p:cNvSpPr>
                <p:nvPr/>
              </p:nvSpPr>
              <p:spPr bwMode="auto">
                <a:xfrm>
                  <a:off x="2874" y="3436"/>
                  <a:ext cx="216" cy="170"/>
                </a:xfrm>
                <a:custGeom>
                  <a:avLst/>
                  <a:gdLst>
                    <a:gd name="T0" fmla="*/ 48 w 217"/>
                    <a:gd name="T1" fmla="*/ 50 h 166"/>
                    <a:gd name="T2" fmla="*/ 44 w 217"/>
                    <a:gd name="T3" fmla="*/ 57 h 166"/>
                    <a:gd name="T4" fmla="*/ 40 w 217"/>
                    <a:gd name="T5" fmla="*/ 71 h 166"/>
                    <a:gd name="T6" fmla="*/ 34 w 217"/>
                    <a:gd name="T7" fmla="*/ 86 h 166"/>
                    <a:gd name="T8" fmla="*/ 34 w 217"/>
                    <a:gd name="T9" fmla="*/ 103 h 166"/>
                    <a:gd name="T10" fmla="*/ 40 w 217"/>
                    <a:gd name="T11" fmla="*/ 116 h 166"/>
                    <a:gd name="T12" fmla="*/ 50 w 217"/>
                    <a:gd name="T13" fmla="*/ 126 h 166"/>
                    <a:gd name="T14" fmla="*/ 59 w 217"/>
                    <a:gd name="T15" fmla="*/ 128 h 166"/>
                    <a:gd name="T16" fmla="*/ 70 w 217"/>
                    <a:gd name="T17" fmla="*/ 131 h 166"/>
                    <a:gd name="T18" fmla="*/ 86 w 217"/>
                    <a:gd name="T19" fmla="*/ 131 h 166"/>
                    <a:gd name="T20" fmla="*/ 103 w 217"/>
                    <a:gd name="T21" fmla="*/ 129 h 166"/>
                    <a:gd name="T22" fmla="*/ 118 w 217"/>
                    <a:gd name="T23" fmla="*/ 126 h 166"/>
                    <a:gd name="T24" fmla="*/ 133 w 217"/>
                    <a:gd name="T25" fmla="*/ 120 h 166"/>
                    <a:gd name="T26" fmla="*/ 145 w 217"/>
                    <a:gd name="T27" fmla="*/ 114 h 166"/>
                    <a:gd name="T28" fmla="*/ 160 w 217"/>
                    <a:gd name="T29" fmla="*/ 103 h 166"/>
                    <a:gd name="T30" fmla="*/ 173 w 217"/>
                    <a:gd name="T31" fmla="*/ 86 h 166"/>
                    <a:gd name="T32" fmla="*/ 181 w 217"/>
                    <a:gd name="T33" fmla="*/ 67 h 166"/>
                    <a:gd name="T34" fmla="*/ 181 w 217"/>
                    <a:gd name="T35" fmla="*/ 50 h 166"/>
                    <a:gd name="T36" fmla="*/ 175 w 217"/>
                    <a:gd name="T37" fmla="*/ 32 h 166"/>
                    <a:gd name="T38" fmla="*/ 166 w 217"/>
                    <a:gd name="T39" fmla="*/ 19 h 166"/>
                    <a:gd name="T40" fmla="*/ 196 w 217"/>
                    <a:gd name="T41" fmla="*/ 0 h 166"/>
                    <a:gd name="T42" fmla="*/ 200 w 217"/>
                    <a:gd name="T43" fmla="*/ 4 h 166"/>
                    <a:gd name="T44" fmla="*/ 205 w 217"/>
                    <a:gd name="T45" fmla="*/ 19 h 166"/>
                    <a:gd name="T46" fmla="*/ 209 w 217"/>
                    <a:gd name="T47" fmla="*/ 29 h 166"/>
                    <a:gd name="T48" fmla="*/ 213 w 217"/>
                    <a:gd name="T49" fmla="*/ 40 h 166"/>
                    <a:gd name="T50" fmla="*/ 215 w 217"/>
                    <a:gd name="T51" fmla="*/ 53 h 166"/>
                    <a:gd name="T52" fmla="*/ 217 w 217"/>
                    <a:gd name="T53" fmla="*/ 67 h 166"/>
                    <a:gd name="T54" fmla="*/ 213 w 217"/>
                    <a:gd name="T55" fmla="*/ 80 h 166"/>
                    <a:gd name="T56" fmla="*/ 211 w 217"/>
                    <a:gd name="T57" fmla="*/ 95 h 166"/>
                    <a:gd name="T58" fmla="*/ 204 w 217"/>
                    <a:gd name="T59" fmla="*/ 109 h 166"/>
                    <a:gd name="T60" fmla="*/ 192 w 217"/>
                    <a:gd name="T61" fmla="*/ 122 h 166"/>
                    <a:gd name="T62" fmla="*/ 177 w 217"/>
                    <a:gd name="T63" fmla="*/ 133 h 166"/>
                    <a:gd name="T64" fmla="*/ 158 w 217"/>
                    <a:gd name="T65" fmla="*/ 147 h 166"/>
                    <a:gd name="T66" fmla="*/ 147 w 217"/>
                    <a:gd name="T67" fmla="*/ 150 h 166"/>
                    <a:gd name="T68" fmla="*/ 133 w 217"/>
                    <a:gd name="T69" fmla="*/ 154 h 166"/>
                    <a:gd name="T70" fmla="*/ 118 w 217"/>
                    <a:gd name="T71" fmla="*/ 158 h 166"/>
                    <a:gd name="T72" fmla="*/ 105 w 217"/>
                    <a:gd name="T73" fmla="*/ 164 h 166"/>
                    <a:gd name="T74" fmla="*/ 97 w 217"/>
                    <a:gd name="T75" fmla="*/ 164 h 166"/>
                    <a:gd name="T76" fmla="*/ 82 w 217"/>
                    <a:gd name="T77" fmla="*/ 166 h 166"/>
                    <a:gd name="T78" fmla="*/ 61 w 217"/>
                    <a:gd name="T79" fmla="*/ 166 h 166"/>
                    <a:gd name="T80" fmla="*/ 40 w 217"/>
                    <a:gd name="T81" fmla="*/ 162 h 166"/>
                    <a:gd name="T82" fmla="*/ 19 w 217"/>
                    <a:gd name="T83" fmla="*/ 150 h 166"/>
                    <a:gd name="T84" fmla="*/ 10 w 217"/>
                    <a:gd name="T85" fmla="*/ 141 h 166"/>
                    <a:gd name="T86" fmla="*/ 6 w 217"/>
                    <a:gd name="T87" fmla="*/ 128 h 166"/>
                    <a:gd name="T88" fmla="*/ 0 w 217"/>
                    <a:gd name="T89" fmla="*/ 112 h 166"/>
                    <a:gd name="T90" fmla="*/ 0 w 217"/>
                    <a:gd name="T91" fmla="*/ 93 h 166"/>
                    <a:gd name="T92" fmla="*/ 0 w 217"/>
                    <a:gd name="T93" fmla="*/ 82 h 166"/>
                    <a:gd name="T94" fmla="*/ 4 w 217"/>
                    <a:gd name="T95" fmla="*/ 71 h 166"/>
                    <a:gd name="T96" fmla="*/ 6 w 217"/>
                    <a:gd name="T97" fmla="*/ 57 h 166"/>
                    <a:gd name="T98" fmla="*/ 12 w 217"/>
                    <a:gd name="T99" fmla="*/ 44 h 166"/>
                    <a:gd name="T100" fmla="*/ 50 w 217"/>
                    <a:gd name="T101" fmla="*/ 5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 h="166">
                      <a:moveTo>
                        <a:pt x="50" y="50"/>
                      </a:moveTo>
                      <a:lnTo>
                        <a:pt x="48" y="50"/>
                      </a:lnTo>
                      <a:lnTo>
                        <a:pt x="46" y="53"/>
                      </a:lnTo>
                      <a:lnTo>
                        <a:pt x="44" y="57"/>
                      </a:lnTo>
                      <a:lnTo>
                        <a:pt x="42" y="65"/>
                      </a:lnTo>
                      <a:lnTo>
                        <a:pt x="40" y="71"/>
                      </a:lnTo>
                      <a:lnTo>
                        <a:pt x="36" y="78"/>
                      </a:lnTo>
                      <a:lnTo>
                        <a:pt x="34" y="86"/>
                      </a:lnTo>
                      <a:lnTo>
                        <a:pt x="34" y="95"/>
                      </a:lnTo>
                      <a:lnTo>
                        <a:pt x="34" y="103"/>
                      </a:lnTo>
                      <a:lnTo>
                        <a:pt x="36" y="110"/>
                      </a:lnTo>
                      <a:lnTo>
                        <a:pt x="40" y="116"/>
                      </a:lnTo>
                      <a:lnTo>
                        <a:pt x="46" y="124"/>
                      </a:lnTo>
                      <a:lnTo>
                        <a:pt x="50" y="126"/>
                      </a:lnTo>
                      <a:lnTo>
                        <a:pt x="53" y="128"/>
                      </a:lnTo>
                      <a:lnTo>
                        <a:pt x="59" y="128"/>
                      </a:lnTo>
                      <a:lnTo>
                        <a:pt x="65" y="131"/>
                      </a:lnTo>
                      <a:lnTo>
                        <a:pt x="70" y="131"/>
                      </a:lnTo>
                      <a:lnTo>
                        <a:pt x="78" y="131"/>
                      </a:lnTo>
                      <a:lnTo>
                        <a:pt x="86" y="131"/>
                      </a:lnTo>
                      <a:lnTo>
                        <a:pt x="95" y="131"/>
                      </a:lnTo>
                      <a:lnTo>
                        <a:pt x="103" y="129"/>
                      </a:lnTo>
                      <a:lnTo>
                        <a:pt x="112" y="128"/>
                      </a:lnTo>
                      <a:lnTo>
                        <a:pt x="118" y="126"/>
                      </a:lnTo>
                      <a:lnTo>
                        <a:pt x="128" y="124"/>
                      </a:lnTo>
                      <a:lnTo>
                        <a:pt x="133" y="120"/>
                      </a:lnTo>
                      <a:lnTo>
                        <a:pt x="139" y="116"/>
                      </a:lnTo>
                      <a:lnTo>
                        <a:pt x="145" y="114"/>
                      </a:lnTo>
                      <a:lnTo>
                        <a:pt x="152" y="110"/>
                      </a:lnTo>
                      <a:lnTo>
                        <a:pt x="160" y="103"/>
                      </a:lnTo>
                      <a:lnTo>
                        <a:pt x="167" y="95"/>
                      </a:lnTo>
                      <a:lnTo>
                        <a:pt x="173" y="86"/>
                      </a:lnTo>
                      <a:lnTo>
                        <a:pt x="179" y="78"/>
                      </a:lnTo>
                      <a:lnTo>
                        <a:pt x="181" y="67"/>
                      </a:lnTo>
                      <a:lnTo>
                        <a:pt x="181" y="59"/>
                      </a:lnTo>
                      <a:lnTo>
                        <a:pt x="181" y="50"/>
                      </a:lnTo>
                      <a:lnTo>
                        <a:pt x="179" y="42"/>
                      </a:lnTo>
                      <a:lnTo>
                        <a:pt x="175" y="32"/>
                      </a:lnTo>
                      <a:lnTo>
                        <a:pt x="171" y="27"/>
                      </a:lnTo>
                      <a:lnTo>
                        <a:pt x="166" y="19"/>
                      </a:lnTo>
                      <a:lnTo>
                        <a:pt x="162" y="15"/>
                      </a:lnTo>
                      <a:lnTo>
                        <a:pt x="196" y="0"/>
                      </a:lnTo>
                      <a:lnTo>
                        <a:pt x="196" y="0"/>
                      </a:lnTo>
                      <a:lnTo>
                        <a:pt x="200" y="4"/>
                      </a:lnTo>
                      <a:lnTo>
                        <a:pt x="202" y="10"/>
                      </a:lnTo>
                      <a:lnTo>
                        <a:pt x="205" y="19"/>
                      </a:lnTo>
                      <a:lnTo>
                        <a:pt x="207" y="23"/>
                      </a:lnTo>
                      <a:lnTo>
                        <a:pt x="209" y="29"/>
                      </a:lnTo>
                      <a:lnTo>
                        <a:pt x="211" y="34"/>
                      </a:lnTo>
                      <a:lnTo>
                        <a:pt x="213" y="40"/>
                      </a:lnTo>
                      <a:lnTo>
                        <a:pt x="213" y="48"/>
                      </a:lnTo>
                      <a:lnTo>
                        <a:pt x="215" y="53"/>
                      </a:lnTo>
                      <a:lnTo>
                        <a:pt x="215" y="61"/>
                      </a:lnTo>
                      <a:lnTo>
                        <a:pt x="217" y="67"/>
                      </a:lnTo>
                      <a:lnTo>
                        <a:pt x="215" y="74"/>
                      </a:lnTo>
                      <a:lnTo>
                        <a:pt x="213" y="80"/>
                      </a:lnTo>
                      <a:lnTo>
                        <a:pt x="211" y="88"/>
                      </a:lnTo>
                      <a:lnTo>
                        <a:pt x="211" y="95"/>
                      </a:lnTo>
                      <a:lnTo>
                        <a:pt x="205" y="101"/>
                      </a:lnTo>
                      <a:lnTo>
                        <a:pt x="204" y="109"/>
                      </a:lnTo>
                      <a:lnTo>
                        <a:pt x="198" y="114"/>
                      </a:lnTo>
                      <a:lnTo>
                        <a:pt x="192" y="122"/>
                      </a:lnTo>
                      <a:lnTo>
                        <a:pt x="186" y="128"/>
                      </a:lnTo>
                      <a:lnTo>
                        <a:pt x="177" y="133"/>
                      </a:lnTo>
                      <a:lnTo>
                        <a:pt x="167" y="139"/>
                      </a:lnTo>
                      <a:lnTo>
                        <a:pt x="158" y="147"/>
                      </a:lnTo>
                      <a:lnTo>
                        <a:pt x="152" y="148"/>
                      </a:lnTo>
                      <a:lnTo>
                        <a:pt x="147" y="150"/>
                      </a:lnTo>
                      <a:lnTo>
                        <a:pt x="141" y="152"/>
                      </a:lnTo>
                      <a:lnTo>
                        <a:pt x="133" y="154"/>
                      </a:lnTo>
                      <a:lnTo>
                        <a:pt x="126" y="156"/>
                      </a:lnTo>
                      <a:lnTo>
                        <a:pt x="118" y="158"/>
                      </a:lnTo>
                      <a:lnTo>
                        <a:pt x="112" y="160"/>
                      </a:lnTo>
                      <a:lnTo>
                        <a:pt x="105" y="164"/>
                      </a:lnTo>
                      <a:lnTo>
                        <a:pt x="103" y="164"/>
                      </a:lnTo>
                      <a:lnTo>
                        <a:pt x="97" y="164"/>
                      </a:lnTo>
                      <a:lnTo>
                        <a:pt x="91" y="164"/>
                      </a:lnTo>
                      <a:lnTo>
                        <a:pt x="82" y="166"/>
                      </a:lnTo>
                      <a:lnTo>
                        <a:pt x="72" y="166"/>
                      </a:lnTo>
                      <a:lnTo>
                        <a:pt x="61" y="166"/>
                      </a:lnTo>
                      <a:lnTo>
                        <a:pt x="50" y="164"/>
                      </a:lnTo>
                      <a:lnTo>
                        <a:pt x="40" y="162"/>
                      </a:lnTo>
                      <a:lnTo>
                        <a:pt x="29" y="156"/>
                      </a:lnTo>
                      <a:lnTo>
                        <a:pt x="19" y="150"/>
                      </a:lnTo>
                      <a:lnTo>
                        <a:pt x="13" y="145"/>
                      </a:lnTo>
                      <a:lnTo>
                        <a:pt x="10" y="141"/>
                      </a:lnTo>
                      <a:lnTo>
                        <a:pt x="8" y="135"/>
                      </a:lnTo>
                      <a:lnTo>
                        <a:pt x="6" y="128"/>
                      </a:lnTo>
                      <a:lnTo>
                        <a:pt x="2" y="120"/>
                      </a:lnTo>
                      <a:lnTo>
                        <a:pt x="0" y="112"/>
                      </a:lnTo>
                      <a:lnTo>
                        <a:pt x="0" y="103"/>
                      </a:lnTo>
                      <a:lnTo>
                        <a:pt x="0" y="93"/>
                      </a:lnTo>
                      <a:lnTo>
                        <a:pt x="0" y="88"/>
                      </a:lnTo>
                      <a:lnTo>
                        <a:pt x="0" y="82"/>
                      </a:lnTo>
                      <a:lnTo>
                        <a:pt x="2" y="76"/>
                      </a:lnTo>
                      <a:lnTo>
                        <a:pt x="4" y="71"/>
                      </a:lnTo>
                      <a:lnTo>
                        <a:pt x="4" y="63"/>
                      </a:lnTo>
                      <a:lnTo>
                        <a:pt x="6" y="57"/>
                      </a:lnTo>
                      <a:lnTo>
                        <a:pt x="8" y="50"/>
                      </a:lnTo>
                      <a:lnTo>
                        <a:pt x="12" y="44"/>
                      </a:lnTo>
                      <a:lnTo>
                        <a:pt x="50" y="50"/>
                      </a:lnTo>
                      <a:lnTo>
                        <a:pt x="5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3" name="Freeform 37"/>
                <p:cNvSpPr>
                  <a:spLocks/>
                </p:cNvSpPr>
                <p:nvPr/>
              </p:nvSpPr>
              <p:spPr bwMode="auto">
                <a:xfrm>
                  <a:off x="2842" y="3317"/>
                  <a:ext cx="284" cy="187"/>
                </a:xfrm>
                <a:custGeom>
                  <a:avLst/>
                  <a:gdLst>
                    <a:gd name="T0" fmla="*/ 272 w 283"/>
                    <a:gd name="T1" fmla="*/ 2 h 183"/>
                    <a:gd name="T2" fmla="*/ 253 w 283"/>
                    <a:gd name="T3" fmla="*/ 0 h 183"/>
                    <a:gd name="T4" fmla="*/ 224 w 283"/>
                    <a:gd name="T5" fmla="*/ 0 h 183"/>
                    <a:gd name="T6" fmla="*/ 205 w 283"/>
                    <a:gd name="T7" fmla="*/ 0 h 183"/>
                    <a:gd name="T8" fmla="*/ 186 w 283"/>
                    <a:gd name="T9" fmla="*/ 0 h 183"/>
                    <a:gd name="T10" fmla="*/ 165 w 283"/>
                    <a:gd name="T11" fmla="*/ 2 h 183"/>
                    <a:gd name="T12" fmla="*/ 144 w 283"/>
                    <a:gd name="T13" fmla="*/ 4 h 183"/>
                    <a:gd name="T14" fmla="*/ 123 w 283"/>
                    <a:gd name="T15" fmla="*/ 10 h 183"/>
                    <a:gd name="T16" fmla="*/ 101 w 283"/>
                    <a:gd name="T17" fmla="*/ 13 h 183"/>
                    <a:gd name="T18" fmla="*/ 80 w 283"/>
                    <a:gd name="T19" fmla="*/ 17 h 183"/>
                    <a:gd name="T20" fmla="*/ 63 w 283"/>
                    <a:gd name="T21" fmla="*/ 27 h 183"/>
                    <a:gd name="T22" fmla="*/ 44 w 283"/>
                    <a:gd name="T23" fmla="*/ 34 h 183"/>
                    <a:gd name="T24" fmla="*/ 21 w 283"/>
                    <a:gd name="T25" fmla="*/ 53 h 183"/>
                    <a:gd name="T26" fmla="*/ 4 w 283"/>
                    <a:gd name="T27" fmla="*/ 76 h 183"/>
                    <a:gd name="T28" fmla="*/ 0 w 283"/>
                    <a:gd name="T29" fmla="*/ 95 h 183"/>
                    <a:gd name="T30" fmla="*/ 0 w 283"/>
                    <a:gd name="T31" fmla="*/ 114 h 183"/>
                    <a:gd name="T32" fmla="*/ 4 w 283"/>
                    <a:gd name="T33" fmla="*/ 137 h 183"/>
                    <a:gd name="T34" fmla="*/ 9 w 283"/>
                    <a:gd name="T35" fmla="*/ 154 h 183"/>
                    <a:gd name="T36" fmla="*/ 28 w 283"/>
                    <a:gd name="T37" fmla="*/ 168 h 183"/>
                    <a:gd name="T38" fmla="*/ 45 w 283"/>
                    <a:gd name="T39" fmla="*/ 173 h 183"/>
                    <a:gd name="T40" fmla="*/ 68 w 283"/>
                    <a:gd name="T41" fmla="*/ 179 h 183"/>
                    <a:gd name="T42" fmla="*/ 97 w 283"/>
                    <a:gd name="T43" fmla="*/ 183 h 183"/>
                    <a:gd name="T44" fmla="*/ 127 w 283"/>
                    <a:gd name="T45" fmla="*/ 181 h 183"/>
                    <a:gd name="T46" fmla="*/ 154 w 283"/>
                    <a:gd name="T47" fmla="*/ 171 h 183"/>
                    <a:gd name="T48" fmla="*/ 173 w 283"/>
                    <a:gd name="T49" fmla="*/ 168 h 183"/>
                    <a:gd name="T50" fmla="*/ 192 w 283"/>
                    <a:gd name="T51" fmla="*/ 156 h 183"/>
                    <a:gd name="T52" fmla="*/ 211 w 283"/>
                    <a:gd name="T53" fmla="*/ 145 h 183"/>
                    <a:gd name="T54" fmla="*/ 232 w 283"/>
                    <a:gd name="T55" fmla="*/ 131 h 183"/>
                    <a:gd name="T56" fmla="*/ 253 w 283"/>
                    <a:gd name="T57" fmla="*/ 114 h 183"/>
                    <a:gd name="T58" fmla="*/ 274 w 283"/>
                    <a:gd name="T59" fmla="*/ 93 h 183"/>
                    <a:gd name="T60" fmla="*/ 274 w 283"/>
                    <a:gd name="T61" fmla="*/ 55 h 183"/>
                    <a:gd name="T62" fmla="*/ 260 w 283"/>
                    <a:gd name="T63" fmla="*/ 67 h 183"/>
                    <a:gd name="T64" fmla="*/ 243 w 283"/>
                    <a:gd name="T65" fmla="*/ 82 h 183"/>
                    <a:gd name="T66" fmla="*/ 222 w 283"/>
                    <a:gd name="T67" fmla="*/ 97 h 183"/>
                    <a:gd name="T68" fmla="*/ 196 w 283"/>
                    <a:gd name="T69" fmla="*/ 116 h 183"/>
                    <a:gd name="T70" fmla="*/ 167 w 283"/>
                    <a:gd name="T71" fmla="*/ 131 h 183"/>
                    <a:gd name="T72" fmla="*/ 139 w 283"/>
                    <a:gd name="T73" fmla="*/ 143 h 183"/>
                    <a:gd name="T74" fmla="*/ 110 w 283"/>
                    <a:gd name="T75" fmla="*/ 152 h 183"/>
                    <a:gd name="T76" fmla="*/ 82 w 283"/>
                    <a:gd name="T77" fmla="*/ 150 h 183"/>
                    <a:gd name="T78" fmla="*/ 57 w 283"/>
                    <a:gd name="T79" fmla="*/ 141 h 183"/>
                    <a:gd name="T80" fmla="*/ 42 w 283"/>
                    <a:gd name="T81" fmla="*/ 128 h 183"/>
                    <a:gd name="T82" fmla="*/ 40 w 283"/>
                    <a:gd name="T83" fmla="*/ 110 h 183"/>
                    <a:gd name="T84" fmla="*/ 47 w 283"/>
                    <a:gd name="T85" fmla="*/ 84 h 183"/>
                    <a:gd name="T86" fmla="*/ 64 w 283"/>
                    <a:gd name="T87" fmla="*/ 63 h 183"/>
                    <a:gd name="T88" fmla="*/ 87 w 283"/>
                    <a:gd name="T89" fmla="*/ 50 h 183"/>
                    <a:gd name="T90" fmla="*/ 110 w 283"/>
                    <a:gd name="T91" fmla="*/ 44 h 183"/>
                    <a:gd name="T92" fmla="*/ 129 w 283"/>
                    <a:gd name="T93" fmla="*/ 38 h 183"/>
                    <a:gd name="T94" fmla="*/ 152 w 283"/>
                    <a:gd name="T95" fmla="*/ 36 h 183"/>
                    <a:gd name="T96" fmla="*/ 177 w 283"/>
                    <a:gd name="T97" fmla="*/ 34 h 183"/>
                    <a:gd name="T98" fmla="*/ 205 w 283"/>
                    <a:gd name="T99" fmla="*/ 34 h 183"/>
                    <a:gd name="T100" fmla="*/ 237 w 283"/>
                    <a:gd name="T101" fmla="*/ 34 h 183"/>
                    <a:gd name="T102" fmla="*/ 275 w 283"/>
                    <a:gd name="T103"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3" h="183">
                      <a:moveTo>
                        <a:pt x="275" y="2"/>
                      </a:moveTo>
                      <a:lnTo>
                        <a:pt x="274" y="2"/>
                      </a:lnTo>
                      <a:lnTo>
                        <a:pt x="272" y="2"/>
                      </a:lnTo>
                      <a:lnTo>
                        <a:pt x="266" y="2"/>
                      </a:lnTo>
                      <a:lnTo>
                        <a:pt x="260" y="2"/>
                      </a:lnTo>
                      <a:lnTo>
                        <a:pt x="253" y="0"/>
                      </a:lnTo>
                      <a:lnTo>
                        <a:pt x="245" y="0"/>
                      </a:lnTo>
                      <a:lnTo>
                        <a:pt x="234" y="0"/>
                      </a:lnTo>
                      <a:lnTo>
                        <a:pt x="224" y="0"/>
                      </a:lnTo>
                      <a:lnTo>
                        <a:pt x="218" y="0"/>
                      </a:lnTo>
                      <a:lnTo>
                        <a:pt x="211" y="0"/>
                      </a:lnTo>
                      <a:lnTo>
                        <a:pt x="205" y="0"/>
                      </a:lnTo>
                      <a:lnTo>
                        <a:pt x="199" y="0"/>
                      </a:lnTo>
                      <a:lnTo>
                        <a:pt x="192" y="0"/>
                      </a:lnTo>
                      <a:lnTo>
                        <a:pt x="186" y="0"/>
                      </a:lnTo>
                      <a:lnTo>
                        <a:pt x="179" y="2"/>
                      </a:lnTo>
                      <a:lnTo>
                        <a:pt x="173" y="2"/>
                      </a:lnTo>
                      <a:lnTo>
                        <a:pt x="165" y="2"/>
                      </a:lnTo>
                      <a:lnTo>
                        <a:pt x="158" y="2"/>
                      </a:lnTo>
                      <a:lnTo>
                        <a:pt x="150" y="4"/>
                      </a:lnTo>
                      <a:lnTo>
                        <a:pt x="144" y="4"/>
                      </a:lnTo>
                      <a:lnTo>
                        <a:pt x="137" y="6"/>
                      </a:lnTo>
                      <a:lnTo>
                        <a:pt x="129" y="8"/>
                      </a:lnTo>
                      <a:lnTo>
                        <a:pt x="123" y="10"/>
                      </a:lnTo>
                      <a:lnTo>
                        <a:pt x="116" y="12"/>
                      </a:lnTo>
                      <a:lnTo>
                        <a:pt x="108" y="12"/>
                      </a:lnTo>
                      <a:lnTo>
                        <a:pt x="101" y="13"/>
                      </a:lnTo>
                      <a:lnTo>
                        <a:pt x="93" y="13"/>
                      </a:lnTo>
                      <a:lnTo>
                        <a:pt x="87" y="17"/>
                      </a:lnTo>
                      <a:lnTo>
                        <a:pt x="80" y="17"/>
                      </a:lnTo>
                      <a:lnTo>
                        <a:pt x="74" y="21"/>
                      </a:lnTo>
                      <a:lnTo>
                        <a:pt x="68" y="23"/>
                      </a:lnTo>
                      <a:lnTo>
                        <a:pt x="63" y="27"/>
                      </a:lnTo>
                      <a:lnTo>
                        <a:pt x="55" y="29"/>
                      </a:lnTo>
                      <a:lnTo>
                        <a:pt x="49" y="32"/>
                      </a:lnTo>
                      <a:lnTo>
                        <a:pt x="44" y="34"/>
                      </a:lnTo>
                      <a:lnTo>
                        <a:pt x="40" y="38"/>
                      </a:lnTo>
                      <a:lnTo>
                        <a:pt x="28" y="46"/>
                      </a:lnTo>
                      <a:lnTo>
                        <a:pt x="21" y="53"/>
                      </a:lnTo>
                      <a:lnTo>
                        <a:pt x="13" y="63"/>
                      </a:lnTo>
                      <a:lnTo>
                        <a:pt x="6" y="72"/>
                      </a:lnTo>
                      <a:lnTo>
                        <a:pt x="4" y="76"/>
                      </a:lnTo>
                      <a:lnTo>
                        <a:pt x="2" y="84"/>
                      </a:lnTo>
                      <a:lnTo>
                        <a:pt x="0" y="90"/>
                      </a:lnTo>
                      <a:lnTo>
                        <a:pt x="0" y="95"/>
                      </a:lnTo>
                      <a:lnTo>
                        <a:pt x="0" y="103"/>
                      </a:lnTo>
                      <a:lnTo>
                        <a:pt x="0" y="109"/>
                      </a:lnTo>
                      <a:lnTo>
                        <a:pt x="0" y="114"/>
                      </a:lnTo>
                      <a:lnTo>
                        <a:pt x="0" y="122"/>
                      </a:lnTo>
                      <a:lnTo>
                        <a:pt x="0" y="129"/>
                      </a:lnTo>
                      <a:lnTo>
                        <a:pt x="4" y="137"/>
                      </a:lnTo>
                      <a:lnTo>
                        <a:pt x="6" y="145"/>
                      </a:lnTo>
                      <a:lnTo>
                        <a:pt x="9" y="154"/>
                      </a:lnTo>
                      <a:lnTo>
                        <a:pt x="9" y="154"/>
                      </a:lnTo>
                      <a:lnTo>
                        <a:pt x="15" y="158"/>
                      </a:lnTo>
                      <a:lnTo>
                        <a:pt x="19" y="160"/>
                      </a:lnTo>
                      <a:lnTo>
                        <a:pt x="28" y="168"/>
                      </a:lnTo>
                      <a:lnTo>
                        <a:pt x="32" y="169"/>
                      </a:lnTo>
                      <a:lnTo>
                        <a:pt x="40" y="171"/>
                      </a:lnTo>
                      <a:lnTo>
                        <a:pt x="45" y="173"/>
                      </a:lnTo>
                      <a:lnTo>
                        <a:pt x="53" y="177"/>
                      </a:lnTo>
                      <a:lnTo>
                        <a:pt x="61" y="177"/>
                      </a:lnTo>
                      <a:lnTo>
                        <a:pt x="68" y="179"/>
                      </a:lnTo>
                      <a:lnTo>
                        <a:pt x="78" y="181"/>
                      </a:lnTo>
                      <a:lnTo>
                        <a:pt x="87" y="183"/>
                      </a:lnTo>
                      <a:lnTo>
                        <a:pt x="97" y="183"/>
                      </a:lnTo>
                      <a:lnTo>
                        <a:pt x="104" y="183"/>
                      </a:lnTo>
                      <a:lnTo>
                        <a:pt x="116" y="181"/>
                      </a:lnTo>
                      <a:lnTo>
                        <a:pt x="127" y="181"/>
                      </a:lnTo>
                      <a:lnTo>
                        <a:pt x="137" y="177"/>
                      </a:lnTo>
                      <a:lnTo>
                        <a:pt x="148" y="175"/>
                      </a:lnTo>
                      <a:lnTo>
                        <a:pt x="154" y="171"/>
                      </a:lnTo>
                      <a:lnTo>
                        <a:pt x="161" y="169"/>
                      </a:lnTo>
                      <a:lnTo>
                        <a:pt x="167" y="168"/>
                      </a:lnTo>
                      <a:lnTo>
                        <a:pt x="173" y="168"/>
                      </a:lnTo>
                      <a:lnTo>
                        <a:pt x="179" y="164"/>
                      </a:lnTo>
                      <a:lnTo>
                        <a:pt x="186" y="160"/>
                      </a:lnTo>
                      <a:lnTo>
                        <a:pt x="192" y="156"/>
                      </a:lnTo>
                      <a:lnTo>
                        <a:pt x="198" y="154"/>
                      </a:lnTo>
                      <a:lnTo>
                        <a:pt x="203" y="148"/>
                      </a:lnTo>
                      <a:lnTo>
                        <a:pt x="211" y="145"/>
                      </a:lnTo>
                      <a:lnTo>
                        <a:pt x="218" y="141"/>
                      </a:lnTo>
                      <a:lnTo>
                        <a:pt x="224" y="135"/>
                      </a:lnTo>
                      <a:lnTo>
                        <a:pt x="232" y="131"/>
                      </a:lnTo>
                      <a:lnTo>
                        <a:pt x="237" y="126"/>
                      </a:lnTo>
                      <a:lnTo>
                        <a:pt x="245" y="120"/>
                      </a:lnTo>
                      <a:lnTo>
                        <a:pt x="253" y="114"/>
                      </a:lnTo>
                      <a:lnTo>
                        <a:pt x="260" y="107"/>
                      </a:lnTo>
                      <a:lnTo>
                        <a:pt x="268" y="101"/>
                      </a:lnTo>
                      <a:lnTo>
                        <a:pt x="274" y="93"/>
                      </a:lnTo>
                      <a:lnTo>
                        <a:pt x="283" y="86"/>
                      </a:lnTo>
                      <a:lnTo>
                        <a:pt x="275" y="53"/>
                      </a:lnTo>
                      <a:lnTo>
                        <a:pt x="274" y="55"/>
                      </a:lnTo>
                      <a:lnTo>
                        <a:pt x="270" y="61"/>
                      </a:lnTo>
                      <a:lnTo>
                        <a:pt x="264" y="63"/>
                      </a:lnTo>
                      <a:lnTo>
                        <a:pt x="260" y="67"/>
                      </a:lnTo>
                      <a:lnTo>
                        <a:pt x="255" y="71"/>
                      </a:lnTo>
                      <a:lnTo>
                        <a:pt x="249" y="76"/>
                      </a:lnTo>
                      <a:lnTo>
                        <a:pt x="243" y="82"/>
                      </a:lnTo>
                      <a:lnTo>
                        <a:pt x="236" y="86"/>
                      </a:lnTo>
                      <a:lnTo>
                        <a:pt x="230" y="91"/>
                      </a:lnTo>
                      <a:lnTo>
                        <a:pt x="222" y="97"/>
                      </a:lnTo>
                      <a:lnTo>
                        <a:pt x="213" y="103"/>
                      </a:lnTo>
                      <a:lnTo>
                        <a:pt x="203" y="109"/>
                      </a:lnTo>
                      <a:lnTo>
                        <a:pt x="196" y="116"/>
                      </a:lnTo>
                      <a:lnTo>
                        <a:pt x="188" y="122"/>
                      </a:lnTo>
                      <a:lnTo>
                        <a:pt x="177" y="126"/>
                      </a:lnTo>
                      <a:lnTo>
                        <a:pt x="167" y="131"/>
                      </a:lnTo>
                      <a:lnTo>
                        <a:pt x="158" y="135"/>
                      </a:lnTo>
                      <a:lnTo>
                        <a:pt x="148" y="141"/>
                      </a:lnTo>
                      <a:lnTo>
                        <a:pt x="139" y="143"/>
                      </a:lnTo>
                      <a:lnTo>
                        <a:pt x="129" y="147"/>
                      </a:lnTo>
                      <a:lnTo>
                        <a:pt x="120" y="148"/>
                      </a:lnTo>
                      <a:lnTo>
                        <a:pt x="110" y="152"/>
                      </a:lnTo>
                      <a:lnTo>
                        <a:pt x="101" y="152"/>
                      </a:lnTo>
                      <a:lnTo>
                        <a:pt x="91" y="152"/>
                      </a:lnTo>
                      <a:lnTo>
                        <a:pt x="82" y="150"/>
                      </a:lnTo>
                      <a:lnTo>
                        <a:pt x="74" y="148"/>
                      </a:lnTo>
                      <a:lnTo>
                        <a:pt x="64" y="145"/>
                      </a:lnTo>
                      <a:lnTo>
                        <a:pt x="57" y="141"/>
                      </a:lnTo>
                      <a:lnTo>
                        <a:pt x="49" y="135"/>
                      </a:lnTo>
                      <a:lnTo>
                        <a:pt x="44" y="129"/>
                      </a:lnTo>
                      <a:lnTo>
                        <a:pt x="42" y="128"/>
                      </a:lnTo>
                      <a:lnTo>
                        <a:pt x="42" y="124"/>
                      </a:lnTo>
                      <a:lnTo>
                        <a:pt x="40" y="118"/>
                      </a:lnTo>
                      <a:lnTo>
                        <a:pt x="40" y="110"/>
                      </a:lnTo>
                      <a:lnTo>
                        <a:pt x="40" y="103"/>
                      </a:lnTo>
                      <a:lnTo>
                        <a:pt x="44" y="93"/>
                      </a:lnTo>
                      <a:lnTo>
                        <a:pt x="47" y="84"/>
                      </a:lnTo>
                      <a:lnTo>
                        <a:pt x="55" y="74"/>
                      </a:lnTo>
                      <a:lnTo>
                        <a:pt x="59" y="69"/>
                      </a:lnTo>
                      <a:lnTo>
                        <a:pt x="64" y="63"/>
                      </a:lnTo>
                      <a:lnTo>
                        <a:pt x="72" y="59"/>
                      </a:lnTo>
                      <a:lnTo>
                        <a:pt x="80" y="53"/>
                      </a:lnTo>
                      <a:lnTo>
                        <a:pt x="87" y="50"/>
                      </a:lnTo>
                      <a:lnTo>
                        <a:pt x="99" y="46"/>
                      </a:lnTo>
                      <a:lnTo>
                        <a:pt x="102" y="44"/>
                      </a:lnTo>
                      <a:lnTo>
                        <a:pt x="110" y="44"/>
                      </a:lnTo>
                      <a:lnTo>
                        <a:pt x="116" y="40"/>
                      </a:lnTo>
                      <a:lnTo>
                        <a:pt x="123" y="40"/>
                      </a:lnTo>
                      <a:lnTo>
                        <a:pt x="129" y="38"/>
                      </a:lnTo>
                      <a:lnTo>
                        <a:pt x="135" y="38"/>
                      </a:lnTo>
                      <a:lnTo>
                        <a:pt x="142" y="36"/>
                      </a:lnTo>
                      <a:lnTo>
                        <a:pt x="152" y="36"/>
                      </a:lnTo>
                      <a:lnTo>
                        <a:pt x="160" y="34"/>
                      </a:lnTo>
                      <a:lnTo>
                        <a:pt x="167" y="34"/>
                      </a:lnTo>
                      <a:lnTo>
                        <a:pt x="177" y="34"/>
                      </a:lnTo>
                      <a:lnTo>
                        <a:pt x="186" y="34"/>
                      </a:lnTo>
                      <a:lnTo>
                        <a:pt x="196" y="34"/>
                      </a:lnTo>
                      <a:lnTo>
                        <a:pt x="205" y="34"/>
                      </a:lnTo>
                      <a:lnTo>
                        <a:pt x="215" y="34"/>
                      </a:lnTo>
                      <a:lnTo>
                        <a:pt x="226" y="34"/>
                      </a:lnTo>
                      <a:lnTo>
                        <a:pt x="237" y="34"/>
                      </a:lnTo>
                      <a:lnTo>
                        <a:pt x="251" y="36"/>
                      </a:lnTo>
                      <a:lnTo>
                        <a:pt x="262" y="36"/>
                      </a:lnTo>
                      <a:lnTo>
                        <a:pt x="275" y="38"/>
                      </a:lnTo>
                      <a:lnTo>
                        <a:pt x="275" y="2"/>
                      </a:lnTo>
                      <a:lnTo>
                        <a:pt x="27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4" name="Freeform 38"/>
                <p:cNvSpPr>
                  <a:spLocks/>
                </p:cNvSpPr>
                <p:nvPr/>
              </p:nvSpPr>
              <p:spPr bwMode="auto">
                <a:xfrm>
                  <a:off x="3018" y="2964"/>
                  <a:ext cx="554" cy="262"/>
                </a:xfrm>
                <a:custGeom>
                  <a:avLst/>
                  <a:gdLst>
                    <a:gd name="T0" fmla="*/ 0 w 555"/>
                    <a:gd name="T1" fmla="*/ 226 h 253"/>
                    <a:gd name="T2" fmla="*/ 9 w 555"/>
                    <a:gd name="T3" fmla="*/ 217 h 253"/>
                    <a:gd name="T4" fmla="*/ 21 w 555"/>
                    <a:gd name="T5" fmla="*/ 205 h 253"/>
                    <a:gd name="T6" fmla="*/ 36 w 555"/>
                    <a:gd name="T7" fmla="*/ 192 h 253"/>
                    <a:gd name="T8" fmla="*/ 49 w 555"/>
                    <a:gd name="T9" fmla="*/ 180 h 253"/>
                    <a:gd name="T10" fmla="*/ 60 w 555"/>
                    <a:gd name="T11" fmla="*/ 171 h 253"/>
                    <a:gd name="T12" fmla="*/ 72 w 555"/>
                    <a:gd name="T13" fmla="*/ 163 h 253"/>
                    <a:gd name="T14" fmla="*/ 85 w 555"/>
                    <a:gd name="T15" fmla="*/ 154 h 253"/>
                    <a:gd name="T16" fmla="*/ 97 w 555"/>
                    <a:gd name="T17" fmla="*/ 144 h 253"/>
                    <a:gd name="T18" fmla="*/ 112 w 555"/>
                    <a:gd name="T19" fmla="*/ 137 h 253"/>
                    <a:gd name="T20" fmla="*/ 129 w 555"/>
                    <a:gd name="T21" fmla="*/ 125 h 253"/>
                    <a:gd name="T22" fmla="*/ 144 w 555"/>
                    <a:gd name="T23" fmla="*/ 116 h 253"/>
                    <a:gd name="T24" fmla="*/ 161 w 555"/>
                    <a:gd name="T25" fmla="*/ 106 h 253"/>
                    <a:gd name="T26" fmla="*/ 180 w 555"/>
                    <a:gd name="T27" fmla="*/ 97 h 253"/>
                    <a:gd name="T28" fmla="*/ 199 w 555"/>
                    <a:gd name="T29" fmla="*/ 87 h 253"/>
                    <a:gd name="T30" fmla="*/ 218 w 555"/>
                    <a:gd name="T31" fmla="*/ 76 h 253"/>
                    <a:gd name="T32" fmla="*/ 241 w 555"/>
                    <a:gd name="T33" fmla="*/ 66 h 253"/>
                    <a:gd name="T34" fmla="*/ 264 w 555"/>
                    <a:gd name="T35" fmla="*/ 59 h 253"/>
                    <a:gd name="T36" fmla="*/ 287 w 555"/>
                    <a:gd name="T37" fmla="*/ 49 h 253"/>
                    <a:gd name="T38" fmla="*/ 311 w 555"/>
                    <a:gd name="T39" fmla="*/ 40 h 253"/>
                    <a:gd name="T40" fmla="*/ 336 w 555"/>
                    <a:gd name="T41" fmla="*/ 32 h 253"/>
                    <a:gd name="T42" fmla="*/ 363 w 555"/>
                    <a:gd name="T43" fmla="*/ 25 h 253"/>
                    <a:gd name="T44" fmla="*/ 389 w 555"/>
                    <a:gd name="T45" fmla="*/ 17 h 253"/>
                    <a:gd name="T46" fmla="*/ 418 w 555"/>
                    <a:gd name="T47" fmla="*/ 11 h 253"/>
                    <a:gd name="T48" fmla="*/ 446 w 555"/>
                    <a:gd name="T49" fmla="*/ 5 h 253"/>
                    <a:gd name="T50" fmla="*/ 477 w 555"/>
                    <a:gd name="T51" fmla="*/ 2 h 253"/>
                    <a:gd name="T52" fmla="*/ 555 w 555"/>
                    <a:gd name="T53" fmla="*/ 25 h 253"/>
                    <a:gd name="T54" fmla="*/ 549 w 555"/>
                    <a:gd name="T55" fmla="*/ 25 h 253"/>
                    <a:gd name="T56" fmla="*/ 539 w 555"/>
                    <a:gd name="T57" fmla="*/ 26 h 253"/>
                    <a:gd name="T58" fmla="*/ 518 w 555"/>
                    <a:gd name="T59" fmla="*/ 30 h 253"/>
                    <a:gd name="T60" fmla="*/ 507 w 555"/>
                    <a:gd name="T61" fmla="*/ 32 h 253"/>
                    <a:gd name="T62" fmla="*/ 494 w 555"/>
                    <a:gd name="T63" fmla="*/ 36 h 253"/>
                    <a:gd name="T64" fmla="*/ 479 w 555"/>
                    <a:gd name="T65" fmla="*/ 38 h 253"/>
                    <a:gd name="T66" fmla="*/ 463 w 555"/>
                    <a:gd name="T67" fmla="*/ 40 h 253"/>
                    <a:gd name="T68" fmla="*/ 446 w 555"/>
                    <a:gd name="T69" fmla="*/ 44 h 253"/>
                    <a:gd name="T70" fmla="*/ 429 w 555"/>
                    <a:gd name="T71" fmla="*/ 49 h 253"/>
                    <a:gd name="T72" fmla="*/ 410 w 555"/>
                    <a:gd name="T73" fmla="*/ 53 h 253"/>
                    <a:gd name="T74" fmla="*/ 391 w 555"/>
                    <a:gd name="T75" fmla="*/ 59 h 253"/>
                    <a:gd name="T76" fmla="*/ 372 w 555"/>
                    <a:gd name="T77" fmla="*/ 64 h 253"/>
                    <a:gd name="T78" fmla="*/ 351 w 555"/>
                    <a:gd name="T79" fmla="*/ 72 h 253"/>
                    <a:gd name="T80" fmla="*/ 330 w 555"/>
                    <a:gd name="T81" fmla="*/ 78 h 253"/>
                    <a:gd name="T82" fmla="*/ 309 w 555"/>
                    <a:gd name="T83" fmla="*/ 85 h 253"/>
                    <a:gd name="T84" fmla="*/ 288 w 555"/>
                    <a:gd name="T85" fmla="*/ 91 h 253"/>
                    <a:gd name="T86" fmla="*/ 268 w 555"/>
                    <a:gd name="T87" fmla="*/ 101 h 253"/>
                    <a:gd name="T88" fmla="*/ 247 w 555"/>
                    <a:gd name="T89" fmla="*/ 110 h 253"/>
                    <a:gd name="T90" fmla="*/ 224 w 555"/>
                    <a:gd name="T91" fmla="*/ 120 h 253"/>
                    <a:gd name="T92" fmla="*/ 203 w 555"/>
                    <a:gd name="T93" fmla="*/ 129 h 253"/>
                    <a:gd name="T94" fmla="*/ 182 w 555"/>
                    <a:gd name="T95" fmla="*/ 141 h 253"/>
                    <a:gd name="T96" fmla="*/ 163 w 555"/>
                    <a:gd name="T97" fmla="*/ 152 h 253"/>
                    <a:gd name="T98" fmla="*/ 142 w 555"/>
                    <a:gd name="T99" fmla="*/ 163 h 253"/>
                    <a:gd name="T100" fmla="*/ 125 w 555"/>
                    <a:gd name="T101" fmla="*/ 177 h 253"/>
                    <a:gd name="T102" fmla="*/ 106 w 555"/>
                    <a:gd name="T103" fmla="*/ 192 h 253"/>
                    <a:gd name="T104" fmla="*/ 89 w 555"/>
                    <a:gd name="T105" fmla="*/ 205 h 253"/>
                    <a:gd name="T106" fmla="*/ 72 w 555"/>
                    <a:gd name="T107" fmla="*/ 220 h 253"/>
                    <a:gd name="T108" fmla="*/ 57 w 555"/>
                    <a:gd name="T109" fmla="*/ 236 h 253"/>
                    <a:gd name="T110" fmla="*/ 45 w 555"/>
                    <a:gd name="T111" fmla="*/ 253 h 253"/>
                    <a:gd name="T112" fmla="*/ 0 w 555"/>
                    <a:gd name="T113" fmla="*/ 23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5" h="253">
                      <a:moveTo>
                        <a:pt x="0" y="230"/>
                      </a:moveTo>
                      <a:lnTo>
                        <a:pt x="0" y="226"/>
                      </a:lnTo>
                      <a:lnTo>
                        <a:pt x="7" y="220"/>
                      </a:lnTo>
                      <a:lnTo>
                        <a:pt x="9" y="217"/>
                      </a:lnTo>
                      <a:lnTo>
                        <a:pt x="15" y="211"/>
                      </a:lnTo>
                      <a:lnTo>
                        <a:pt x="21" y="205"/>
                      </a:lnTo>
                      <a:lnTo>
                        <a:pt x="30" y="199"/>
                      </a:lnTo>
                      <a:lnTo>
                        <a:pt x="36" y="192"/>
                      </a:lnTo>
                      <a:lnTo>
                        <a:pt x="45" y="184"/>
                      </a:lnTo>
                      <a:lnTo>
                        <a:pt x="49" y="180"/>
                      </a:lnTo>
                      <a:lnTo>
                        <a:pt x="55" y="175"/>
                      </a:lnTo>
                      <a:lnTo>
                        <a:pt x="60" y="171"/>
                      </a:lnTo>
                      <a:lnTo>
                        <a:pt x="68" y="169"/>
                      </a:lnTo>
                      <a:lnTo>
                        <a:pt x="72" y="163"/>
                      </a:lnTo>
                      <a:lnTo>
                        <a:pt x="79" y="160"/>
                      </a:lnTo>
                      <a:lnTo>
                        <a:pt x="85" y="154"/>
                      </a:lnTo>
                      <a:lnTo>
                        <a:pt x="91" y="150"/>
                      </a:lnTo>
                      <a:lnTo>
                        <a:pt x="97" y="144"/>
                      </a:lnTo>
                      <a:lnTo>
                        <a:pt x="106" y="141"/>
                      </a:lnTo>
                      <a:lnTo>
                        <a:pt x="112" y="137"/>
                      </a:lnTo>
                      <a:lnTo>
                        <a:pt x="121" y="133"/>
                      </a:lnTo>
                      <a:lnTo>
                        <a:pt x="129" y="125"/>
                      </a:lnTo>
                      <a:lnTo>
                        <a:pt x="136" y="121"/>
                      </a:lnTo>
                      <a:lnTo>
                        <a:pt x="144" y="116"/>
                      </a:lnTo>
                      <a:lnTo>
                        <a:pt x="154" y="112"/>
                      </a:lnTo>
                      <a:lnTo>
                        <a:pt x="161" y="106"/>
                      </a:lnTo>
                      <a:lnTo>
                        <a:pt x="171" y="101"/>
                      </a:lnTo>
                      <a:lnTo>
                        <a:pt x="180" y="97"/>
                      </a:lnTo>
                      <a:lnTo>
                        <a:pt x="190" y="91"/>
                      </a:lnTo>
                      <a:lnTo>
                        <a:pt x="199" y="87"/>
                      </a:lnTo>
                      <a:lnTo>
                        <a:pt x="209" y="82"/>
                      </a:lnTo>
                      <a:lnTo>
                        <a:pt x="218" y="76"/>
                      </a:lnTo>
                      <a:lnTo>
                        <a:pt x="230" y="72"/>
                      </a:lnTo>
                      <a:lnTo>
                        <a:pt x="241" y="66"/>
                      </a:lnTo>
                      <a:lnTo>
                        <a:pt x="252" y="63"/>
                      </a:lnTo>
                      <a:lnTo>
                        <a:pt x="264" y="59"/>
                      </a:lnTo>
                      <a:lnTo>
                        <a:pt x="275" y="55"/>
                      </a:lnTo>
                      <a:lnTo>
                        <a:pt x="287" y="49"/>
                      </a:lnTo>
                      <a:lnTo>
                        <a:pt x="298" y="45"/>
                      </a:lnTo>
                      <a:lnTo>
                        <a:pt x="311" y="40"/>
                      </a:lnTo>
                      <a:lnTo>
                        <a:pt x="323" y="38"/>
                      </a:lnTo>
                      <a:lnTo>
                        <a:pt x="336" y="32"/>
                      </a:lnTo>
                      <a:lnTo>
                        <a:pt x="349" y="28"/>
                      </a:lnTo>
                      <a:lnTo>
                        <a:pt x="363" y="25"/>
                      </a:lnTo>
                      <a:lnTo>
                        <a:pt x="376" y="23"/>
                      </a:lnTo>
                      <a:lnTo>
                        <a:pt x="389" y="17"/>
                      </a:lnTo>
                      <a:lnTo>
                        <a:pt x="403" y="15"/>
                      </a:lnTo>
                      <a:lnTo>
                        <a:pt x="418" y="11"/>
                      </a:lnTo>
                      <a:lnTo>
                        <a:pt x="433" y="7"/>
                      </a:lnTo>
                      <a:lnTo>
                        <a:pt x="446" y="5"/>
                      </a:lnTo>
                      <a:lnTo>
                        <a:pt x="461" y="4"/>
                      </a:lnTo>
                      <a:lnTo>
                        <a:pt x="477" y="2"/>
                      </a:lnTo>
                      <a:lnTo>
                        <a:pt x="494" y="0"/>
                      </a:lnTo>
                      <a:lnTo>
                        <a:pt x="555" y="25"/>
                      </a:lnTo>
                      <a:lnTo>
                        <a:pt x="553" y="25"/>
                      </a:lnTo>
                      <a:lnTo>
                        <a:pt x="549" y="25"/>
                      </a:lnTo>
                      <a:lnTo>
                        <a:pt x="545" y="25"/>
                      </a:lnTo>
                      <a:lnTo>
                        <a:pt x="539" y="26"/>
                      </a:lnTo>
                      <a:lnTo>
                        <a:pt x="528" y="28"/>
                      </a:lnTo>
                      <a:lnTo>
                        <a:pt x="518" y="30"/>
                      </a:lnTo>
                      <a:lnTo>
                        <a:pt x="513" y="30"/>
                      </a:lnTo>
                      <a:lnTo>
                        <a:pt x="507" y="32"/>
                      </a:lnTo>
                      <a:lnTo>
                        <a:pt x="499" y="32"/>
                      </a:lnTo>
                      <a:lnTo>
                        <a:pt x="494" y="36"/>
                      </a:lnTo>
                      <a:lnTo>
                        <a:pt x="486" y="36"/>
                      </a:lnTo>
                      <a:lnTo>
                        <a:pt x="479" y="38"/>
                      </a:lnTo>
                      <a:lnTo>
                        <a:pt x="471" y="38"/>
                      </a:lnTo>
                      <a:lnTo>
                        <a:pt x="463" y="40"/>
                      </a:lnTo>
                      <a:lnTo>
                        <a:pt x="454" y="42"/>
                      </a:lnTo>
                      <a:lnTo>
                        <a:pt x="446" y="44"/>
                      </a:lnTo>
                      <a:lnTo>
                        <a:pt x="437" y="45"/>
                      </a:lnTo>
                      <a:lnTo>
                        <a:pt x="429" y="49"/>
                      </a:lnTo>
                      <a:lnTo>
                        <a:pt x="420" y="51"/>
                      </a:lnTo>
                      <a:lnTo>
                        <a:pt x="410" y="53"/>
                      </a:lnTo>
                      <a:lnTo>
                        <a:pt x="401" y="55"/>
                      </a:lnTo>
                      <a:lnTo>
                        <a:pt x="391" y="59"/>
                      </a:lnTo>
                      <a:lnTo>
                        <a:pt x="382" y="61"/>
                      </a:lnTo>
                      <a:lnTo>
                        <a:pt x="372" y="64"/>
                      </a:lnTo>
                      <a:lnTo>
                        <a:pt x="361" y="66"/>
                      </a:lnTo>
                      <a:lnTo>
                        <a:pt x="351" y="72"/>
                      </a:lnTo>
                      <a:lnTo>
                        <a:pt x="340" y="74"/>
                      </a:lnTo>
                      <a:lnTo>
                        <a:pt x="330" y="78"/>
                      </a:lnTo>
                      <a:lnTo>
                        <a:pt x="319" y="80"/>
                      </a:lnTo>
                      <a:lnTo>
                        <a:pt x="309" y="85"/>
                      </a:lnTo>
                      <a:lnTo>
                        <a:pt x="298" y="87"/>
                      </a:lnTo>
                      <a:lnTo>
                        <a:pt x="288" y="91"/>
                      </a:lnTo>
                      <a:lnTo>
                        <a:pt x="277" y="97"/>
                      </a:lnTo>
                      <a:lnTo>
                        <a:pt x="268" y="101"/>
                      </a:lnTo>
                      <a:lnTo>
                        <a:pt x="256" y="104"/>
                      </a:lnTo>
                      <a:lnTo>
                        <a:pt x="247" y="110"/>
                      </a:lnTo>
                      <a:lnTo>
                        <a:pt x="233" y="114"/>
                      </a:lnTo>
                      <a:lnTo>
                        <a:pt x="224" y="120"/>
                      </a:lnTo>
                      <a:lnTo>
                        <a:pt x="212" y="123"/>
                      </a:lnTo>
                      <a:lnTo>
                        <a:pt x="203" y="129"/>
                      </a:lnTo>
                      <a:lnTo>
                        <a:pt x="192" y="135"/>
                      </a:lnTo>
                      <a:lnTo>
                        <a:pt x="182" y="141"/>
                      </a:lnTo>
                      <a:lnTo>
                        <a:pt x="173" y="146"/>
                      </a:lnTo>
                      <a:lnTo>
                        <a:pt x="163" y="152"/>
                      </a:lnTo>
                      <a:lnTo>
                        <a:pt x="152" y="158"/>
                      </a:lnTo>
                      <a:lnTo>
                        <a:pt x="142" y="163"/>
                      </a:lnTo>
                      <a:lnTo>
                        <a:pt x="133" y="171"/>
                      </a:lnTo>
                      <a:lnTo>
                        <a:pt x="125" y="177"/>
                      </a:lnTo>
                      <a:lnTo>
                        <a:pt x="116" y="184"/>
                      </a:lnTo>
                      <a:lnTo>
                        <a:pt x="106" y="192"/>
                      </a:lnTo>
                      <a:lnTo>
                        <a:pt x="97" y="198"/>
                      </a:lnTo>
                      <a:lnTo>
                        <a:pt x="89" y="205"/>
                      </a:lnTo>
                      <a:lnTo>
                        <a:pt x="79" y="211"/>
                      </a:lnTo>
                      <a:lnTo>
                        <a:pt x="72" y="220"/>
                      </a:lnTo>
                      <a:lnTo>
                        <a:pt x="64" y="228"/>
                      </a:lnTo>
                      <a:lnTo>
                        <a:pt x="57" y="236"/>
                      </a:lnTo>
                      <a:lnTo>
                        <a:pt x="51" y="243"/>
                      </a:lnTo>
                      <a:lnTo>
                        <a:pt x="45" y="253"/>
                      </a:lnTo>
                      <a:lnTo>
                        <a:pt x="0" y="230"/>
                      </a:lnTo>
                      <a:lnTo>
                        <a:pt x="0"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5" name="Freeform 39"/>
                <p:cNvSpPr>
                  <a:spLocks/>
                </p:cNvSpPr>
                <p:nvPr/>
              </p:nvSpPr>
              <p:spPr bwMode="auto">
                <a:xfrm>
                  <a:off x="3692" y="2611"/>
                  <a:ext cx="708" cy="443"/>
                </a:xfrm>
                <a:custGeom>
                  <a:avLst/>
                  <a:gdLst>
                    <a:gd name="T0" fmla="*/ 0 w 711"/>
                    <a:gd name="T1" fmla="*/ 382 h 429"/>
                    <a:gd name="T2" fmla="*/ 683 w 711"/>
                    <a:gd name="T3" fmla="*/ 0 h 429"/>
                    <a:gd name="T4" fmla="*/ 711 w 711"/>
                    <a:gd name="T5" fmla="*/ 20 h 429"/>
                    <a:gd name="T6" fmla="*/ 4 w 711"/>
                    <a:gd name="T7" fmla="*/ 429 h 429"/>
                    <a:gd name="T8" fmla="*/ 0 w 711"/>
                    <a:gd name="T9" fmla="*/ 382 h 429"/>
                    <a:gd name="T10" fmla="*/ 0 w 711"/>
                    <a:gd name="T11" fmla="*/ 382 h 429"/>
                  </a:gdLst>
                  <a:ahLst/>
                  <a:cxnLst>
                    <a:cxn ang="0">
                      <a:pos x="T0" y="T1"/>
                    </a:cxn>
                    <a:cxn ang="0">
                      <a:pos x="T2" y="T3"/>
                    </a:cxn>
                    <a:cxn ang="0">
                      <a:pos x="T4" y="T5"/>
                    </a:cxn>
                    <a:cxn ang="0">
                      <a:pos x="T6" y="T7"/>
                    </a:cxn>
                    <a:cxn ang="0">
                      <a:pos x="T8" y="T9"/>
                    </a:cxn>
                    <a:cxn ang="0">
                      <a:pos x="T10" y="T11"/>
                    </a:cxn>
                  </a:cxnLst>
                  <a:rect l="0" t="0" r="r" b="b"/>
                  <a:pathLst>
                    <a:path w="711" h="429">
                      <a:moveTo>
                        <a:pt x="0" y="382"/>
                      </a:moveTo>
                      <a:lnTo>
                        <a:pt x="683" y="0"/>
                      </a:lnTo>
                      <a:lnTo>
                        <a:pt x="711" y="20"/>
                      </a:lnTo>
                      <a:lnTo>
                        <a:pt x="4" y="429"/>
                      </a:lnTo>
                      <a:lnTo>
                        <a:pt x="0" y="382"/>
                      </a:lnTo>
                      <a:lnTo>
                        <a:pt x="0" y="3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6" name="Freeform 40"/>
                <p:cNvSpPr>
                  <a:spLocks/>
                </p:cNvSpPr>
                <p:nvPr/>
              </p:nvSpPr>
              <p:spPr bwMode="auto">
                <a:xfrm>
                  <a:off x="3698" y="2681"/>
                  <a:ext cx="805" cy="468"/>
                </a:xfrm>
                <a:custGeom>
                  <a:avLst/>
                  <a:gdLst>
                    <a:gd name="T0" fmla="*/ 2 w 808"/>
                    <a:gd name="T1" fmla="*/ 411 h 453"/>
                    <a:gd name="T2" fmla="*/ 11 w 808"/>
                    <a:gd name="T3" fmla="*/ 403 h 453"/>
                    <a:gd name="T4" fmla="*/ 28 w 808"/>
                    <a:gd name="T5" fmla="*/ 397 h 453"/>
                    <a:gd name="T6" fmla="*/ 40 w 808"/>
                    <a:gd name="T7" fmla="*/ 392 h 453"/>
                    <a:gd name="T8" fmla="*/ 55 w 808"/>
                    <a:gd name="T9" fmla="*/ 384 h 453"/>
                    <a:gd name="T10" fmla="*/ 72 w 808"/>
                    <a:gd name="T11" fmla="*/ 376 h 453"/>
                    <a:gd name="T12" fmla="*/ 93 w 808"/>
                    <a:gd name="T13" fmla="*/ 369 h 453"/>
                    <a:gd name="T14" fmla="*/ 114 w 808"/>
                    <a:gd name="T15" fmla="*/ 359 h 453"/>
                    <a:gd name="T16" fmla="*/ 135 w 808"/>
                    <a:gd name="T17" fmla="*/ 348 h 453"/>
                    <a:gd name="T18" fmla="*/ 160 w 808"/>
                    <a:gd name="T19" fmla="*/ 338 h 453"/>
                    <a:gd name="T20" fmla="*/ 186 w 808"/>
                    <a:gd name="T21" fmla="*/ 325 h 453"/>
                    <a:gd name="T22" fmla="*/ 213 w 808"/>
                    <a:gd name="T23" fmla="*/ 314 h 453"/>
                    <a:gd name="T24" fmla="*/ 241 w 808"/>
                    <a:gd name="T25" fmla="*/ 300 h 453"/>
                    <a:gd name="T26" fmla="*/ 272 w 808"/>
                    <a:gd name="T27" fmla="*/ 285 h 453"/>
                    <a:gd name="T28" fmla="*/ 302 w 808"/>
                    <a:gd name="T29" fmla="*/ 270 h 453"/>
                    <a:gd name="T30" fmla="*/ 333 w 808"/>
                    <a:gd name="T31" fmla="*/ 255 h 453"/>
                    <a:gd name="T32" fmla="*/ 363 w 808"/>
                    <a:gd name="T33" fmla="*/ 240 h 453"/>
                    <a:gd name="T34" fmla="*/ 395 w 808"/>
                    <a:gd name="T35" fmla="*/ 224 h 453"/>
                    <a:gd name="T36" fmla="*/ 428 w 808"/>
                    <a:gd name="T37" fmla="*/ 207 h 453"/>
                    <a:gd name="T38" fmla="*/ 460 w 808"/>
                    <a:gd name="T39" fmla="*/ 190 h 453"/>
                    <a:gd name="T40" fmla="*/ 492 w 808"/>
                    <a:gd name="T41" fmla="*/ 171 h 453"/>
                    <a:gd name="T42" fmla="*/ 526 w 808"/>
                    <a:gd name="T43" fmla="*/ 156 h 453"/>
                    <a:gd name="T44" fmla="*/ 557 w 808"/>
                    <a:gd name="T45" fmla="*/ 137 h 453"/>
                    <a:gd name="T46" fmla="*/ 589 w 808"/>
                    <a:gd name="T47" fmla="*/ 120 h 453"/>
                    <a:gd name="T48" fmla="*/ 619 w 808"/>
                    <a:gd name="T49" fmla="*/ 101 h 453"/>
                    <a:gd name="T50" fmla="*/ 650 w 808"/>
                    <a:gd name="T51" fmla="*/ 82 h 453"/>
                    <a:gd name="T52" fmla="*/ 680 w 808"/>
                    <a:gd name="T53" fmla="*/ 65 h 453"/>
                    <a:gd name="T54" fmla="*/ 709 w 808"/>
                    <a:gd name="T55" fmla="*/ 46 h 453"/>
                    <a:gd name="T56" fmla="*/ 737 w 808"/>
                    <a:gd name="T57" fmla="*/ 27 h 453"/>
                    <a:gd name="T58" fmla="*/ 764 w 808"/>
                    <a:gd name="T59" fmla="*/ 9 h 453"/>
                    <a:gd name="T60" fmla="*/ 808 w 808"/>
                    <a:gd name="T61" fmla="*/ 28 h 453"/>
                    <a:gd name="T62" fmla="*/ 802 w 808"/>
                    <a:gd name="T63" fmla="*/ 30 h 453"/>
                    <a:gd name="T64" fmla="*/ 792 w 808"/>
                    <a:gd name="T65" fmla="*/ 36 h 453"/>
                    <a:gd name="T66" fmla="*/ 777 w 808"/>
                    <a:gd name="T67" fmla="*/ 48 h 453"/>
                    <a:gd name="T68" fmla="*/ 768 w 808"/>
                    <a:gd name="T69" fmla="*/ 53 h 453"/>
                    <a:gd name="T70" fmla="*/ 756 w 808"/>
                    <a:gd name="T71" fmla="*/ 63 h 453"/>
                    <a:gd name="T72" fmla="*/ 743 w 808"/>
                    <a:gd name="T73" fmla="*/ 70 h 453"/>
                    <a:gd name="T74" fmla="*/ 728 w 808"/>
                    <a:gd name="T75" fmla="*/ 82 h 453"/>
                    <a:gd name="T76" fmla="*/ 713 w 808"/>
                    <a:gd name="T77" fmla="*/ 89 h 453"/>
                    <a:gd name="T78" fmla="*/ 694 w 808"/>
                    <a:gd name="T79" fmla="*/ 103 h 453"/>
                    <a:gd name="T80" fmla="*/ 675 w 808"/>
                    <a:gd name="T81" fmla="*/ 114 h 453"/>
                    <a:gd name="T82" fmla="*/ 654 w 808"/>
                    <a:gd name="T83" fmla="*/ 127 h 453"/>
                    <a:gd name="T84" fmla="*/ 631 w 808"/>
                    <a:gd name="T85" fmla="*/ 141 h 453"/>
                    <a:gd name="T86" fmla="*/ 608 w 808"/>
                    <a:gd name="T87" fmla="*/ 156 h 453"/>
                    <a:gd name="T88" fmla="*/ 581 w 808"/>
                    <a:gd name="T89" fmla="*/ 171 h 453"/>
                    <a:gd name="T90" fmla="*/ 555 w 808"/>
                    <a:gd name="T91" fmla="*/ 186 h 453"/>
                    <a:gd name="T92" fmla="*/ 524 w 808"/>
                    <a:gd name="T93" fmla="*/ 202 h 453"/>
                    <a:gd name="T94" fmla="*/ 494 w 808"/>
                    <a:gd name="T95" fmla="*/ 219 h 453"/>
                    <a:gd name="T96" fmla="*/ 462 w 808"/>
                    <a:gd name="T97" fmla="*/ 236 h 453"/>
                    <a:gd name="T98" fmla="*/ 428 w 808"/>
                    <a:gd name="T99" fmla="*/ 253 h 453"/>
                    <a:gd name="T100" fmla="*/ 393 w 808"/>
                    <a:gd name="T101" fmla="*/ 272 h 453"/>
                    <a:gd name="T102" fmla="*/ 357 w 808"/>
                    <a:gd name="T103" fmla="*/ 291 h 453"/>
                    <a:gd name="T104" fmla="*/ 317 w 808"/>
                    <a:gd name="T105" fmla="*/ 310 h 453"/>
                    <a:gd name="T106" fmla="*/ 277 w 808"/>
                    <a:gd name="T107" fmla="*/ 329 h 453"/>
                    <a:gd name="T108" fmla="*/ 236 w 808"/>
                    <a:gd name="T109" fmla="*/ 350 h 453"/>
                    <a:gd name="T110" fmla="*/ 194 w 808"/>
                    <a:gd name="T111" fmla="*/ 371 h 453"/>
                    <a:gd name="T112" fmla="*/ 148 w 808"/>
                    <a:gd name="T113" fmla="*/ 390 h 453"/>
                    <a:gd name="T114" fmla="*/ 103 w 808"/>
                    <a:gd name="T115" fmla="*/ 411 h 453"/>
                    <a:gd name="T116" fmla="*/ 53 w 808"/>
                    <a:gd name="T117" fmla="*/ 432 h 453"/>
                    <a:gd name="T118" fmla="*/ 6 w 808"/>
                    <a:gd name="T119" fmla="*/ 453 h 453"/>
                    <a:gd name="T120" fmla="*/ 0 w 808"/>
                    <a:gd name="T121" fmla="*/ 41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8" h="453">
                      <a:moveTo>
                        <a:pt x="0" y="411"/>
                      </a:moveTo>
                      <a:lnTo>
                        <a:pt x="2" y="411"/>
                      </a:lnTo>
                      <a:lnTo>
                        <a:pt x="6" y="409"/>
                      </a:lnTo>
                      <a:lnTo>
                        <a:pt x="11" y="403"/>
                      </a:lnTo>
                      <a:lnTo>
                        <a:pt x="23" y="401"/>
                      </a:lnTo>
                      <a:lnTo>
                        <a:pt x="28" y="397"/>
                      </a:lnTo>
                      <a:lnTo>
                        <a:pt x="34" y="395"/>
                      </a:lnTo>
                      <a:lnTo>
                        <a:pt x="40" y="392"/>
                      </a:lnTo>
                      <a:lnTo>
                        <a:pt x="47" y="388"/>
                      </a:lnTo>
                      <a:lnTo>
                        <a:pt x="55" y="384"/>
                      </a:lnTo>
                      <a:lnTo>
                        <a:pt x="65" y="382"/>
                      </a:lnTo>
                      <a:lnTo>
                        <a:pt x="72" y="376"/>
                      </a:lnTo>
                      <a:lnTo>
                        <a:pt x="84" y="375"/>
                      </a:lnTo>
                      <a:lnTo>
                        <a:pt x="93" y="369"/>
                      </a:lnTo>
                      <a:lnTo>
                        <a:pt x="103" y="363"/>
                      </a:lnTo>
                      <a:lnTo>
                        <a:pt x="114" y="359"/>
                      </a:lnTo>
                      <a:lnTo>
                        <a:pt x="125" y="354"/>
                      </a:lnTo>
                      <a:lnTo>
                        <a:pt x="135" y="348"/>
                      </a:lnTo>
                      <a:lnTo>
                        <a:pt x="148" y="342"/>
                      </a:lnTo>
                      <a:lnTo>
                        <a:pt x="160" y="338"/>
                      </a:lnTo>
                      <a:lnTo>
                        <a:pt x="175" y="333"/>
                      </a:lnTo>
                      <a:lnTo>
                        <a:pt x="186" y="325"/>
                      </a:lnTo>
                      <a:lnTo>
                        <a:pt x="199" y="319"/>
                      </a:lnTo>
                      <a:lnTo>
                        <a:pt x="213" y="314"/>
                      </a:lnTo>
                      <a:lnTo>
                        <a:pt x="228" y="306"/>
                      </a:lnTo>
                      <a:lnTo>
                        <a:pt x="241" y="300"/>
                      </a:lnTo>
                      <a:lnTo>
                        <a:pt x="256" y="293"/>
                      </a:lnTo>
                      <a:lnTo>
                        <a:pt x="272" y="285"/>
                      </a:lnTo>
                      <a:lnTo>
                        <a:pt x="287" y="279"/>
                      </a:lnTo>
                      <a:lnTo>
                        <a:pt x="302" y="270"/>
                      </a:lnTo>
                      <a:lnTo>
                        <a:pt x="317" y="264"/>
                      </a:lnTo>
                      <a:lnTo>
                        <a:pt x="333" y="255"/>
                      </a:lnTo>
                      <a:lnTo>
                        <a:pt x="348" y="247"/>
                      </a:lnTo>
                      <a:lnTo>
                        <a:pt x="363" y="240"/>
                      </a:lnTo>
                      <a:lnTo>
                        <a:pt x="380" y="232"/>
                      </a:lnTo>
                      <a:lnTo>
                        <a:pt x="395" y="224"/>
                      </a:lnTo>
                      <a:lnTo>
                        <a:pt x="412" y="217"/>
                      </a:lnTo>
                      <a:lnTo>
                        <a:pt x="428" y="207"/>
                      </a:lnTo>
                      <a:lnTo>
                        <a:pt x="445" y="198"/>
                      </a:lnTo>
                      <a:lnTo>
                        <a:pt x="460" y="190"/>
                      </a:lnTo>
                      <a:lnTo>
                        <a:pt x="477" y="181"/>
                      </a:lnTo>
                      <a:lnTo>
                        <a:pt x="492" y="171"/>
                      </a:lnTo>
                      <a:lnTo>
                        <a:pt x="509" y="163"/>
                      </a:lnTo>
                      <a:lnTo>
                        <a:pt x="526" y="156"/>
                      </a:lnTo>
                      <a:lnTo>
                        <a:pt x="542" y="146"/>
                      </a:lnTo>
                      <a:lnTo>
                        <a:pt x="557" y="137"/>
                      </a:lnTo>
                      <a:lnTo>
                        <a:pt x="572" y="129"/>
                      </a:lnTo>
                      <a:lnTo>
                        <a:pt x="589" y="120"/>
                      </a:lnTo>
                      <a:lnTo>
                        <a:pt x="604" y="110"/>
                      </a:lnTo>
                      <a:lnTo>
                        <a:pt x="619" y="101"/>
                      </a:lnTo>
                      <a:lnTo>
                        <a:pt x="635" y="91"/>
                      </a:lnTo>
                      <a:lnTo>
                        <a:pt x="650" y="82"/>
                      </a:lnTo>
                      <a:lnTo>
                        <a:pt x="665" y="74"/>
                      </a:lnTo>
                      <a:lnTo>
                        <a:pt x="680" y="65"/>
                      </a:lnTo>
                      <a:lnTo>
                        <a:pt x="694" y="55"/>
                      </a:lnTo>
                      <a:lnTo>
                        <a:pt x="709" y="46"/>
                      </a:lnTo>
                      <a:lnTo>
                        <a:pt x="724" y="36"/>
                      </a:lnTo>
                      <a:lnTo>
                        <a:pt x="737" y="27"/>
                      </a:lnTo>
                      <a:lnTo>
                        <a:pt x="751" y="17"/>
                      </a:lnTo>
                      <a:lnTo>
                        <a:pt x="764" y="9"/>
                      </a:lnTo>
                      <a:lnTo>
                        <a:pt x="777" y="0"/>
                      </a:lnTo>
                      <a:lnTo>
                        <a:pt x="808" y="28"/>
                      </a:lnTo>
                      <a:lnTo>
                        <a:pt x="806" y="28"/>
                      </a:lnTo>
                      <a:lnTo>
                        <a:pt x="802" y="30"/>
                      </a:lnTo>
                      <a:lnTo>
                        <a:pt x="798" y="32"/>
                      </a:lnTo>
                      <a:lnTo>
                        <a:pt x="792" y="36"/>
                      </a:lnTo>
                      <a:lnTo>
                        <a:pt x="787" y="40"/>
                      </a:lnTo>
                      <a:lnTo>
                        <a:pt x="777" y="48"/>
                      </a:lnTo>
                      <a:lnTo>
                        <a:pt x="773" y="49"/>
                      </a:lnTo>
                      <a:lnTo>
                        <a:pt x="768" y="53"/>
                      </a:lnTo>
                      <a:lnTo>
                        <a:pt x="762" y="57"/>
                      </a:lnTo>
                      <a:lnTo>
                        <a:pt x="756" y="63"/>
                      </a:lnTo>
                      <a:lnTo>
                        <a:pt x="749" y="65"/>
                      </a:lnTo>
                      <a:lnTo>
                        <a:pt x="743" y="70"/>
                      </a:lnTo>
                      <a:lnTo>
                        <a:pt x="735" y="74"/>
                      </a:lnTo>
                      <a:lnTo>
                        <a:pt x="728" y="82"/>
                      </a:lnTo>
                      <a:lnTo>
                        <a:pt x="720" y="86"/>
                      </a:lnTo>
                      <a:lnTo>
                        <a:pt x="713" y="89"/>
                      </a:lnTo>
                      <a:lnTo>
                        <a:pt x="703" y="97"/>
                      </a:lnTo>
                      <a:lnTo>
                        <a:pt x="694" y="103"/>
                      </a:lnTo>
                      <a:lnTo>
                        <a:pt x="684" y="108"/>
                      </a:lnTo>
                      <a:lnTo>
                        <a:pt x="675" y="114"/>
                      </a:lnTo>
                      <a:lnTo>
                        <a:pt x="665" y="120"/>
                      </a:lnTo>
                      <a:lnTo>
                        <a:pt x="654" y="127"/>
                      </a:lnTo>
                      <a:lnTo>
                        <a:pt x="642" y="133"/>
                      </a:lnTo>
                      <a:lnTo>
                        <a:pt x="631" y="141"/>
                      </a:lnTo>
                      <a:lnTo>
                        <a:pt x="619" y="148"/>
                      </a:lnTo>
                      <a:lnTo>
                        <a:pt x="608" y="156"/>
                      </a:lnTo>
                      <a:lnTo>
                        <a:pt x="595" y="162"/>
                      </a:lnTo>
                      <a:lnTo>
                        <a:pt x="581" y="171"/>
                      </a:lnTo>
                      <a:lnTo>
                        <a:pt x="568" y="179"/>
                      </a:lnTo>
                      <a:lnTo>
                        <a:pt x="555" y="186"/>
                      </a:lnTo>
                      <a:lnTo>
                        <a:pt x="540" y="194"/>
                      </a:lnTo>
                      <a:lnTo>
                        <a:pt x="524" y="202"/>
                      </a:lnTo>
                      <a:lnTo>
                        <a:pt x="509" y="209"/>
                      </a:lnTo>
                      <a:lnTo>
                        <a:pt x="494" y="219"/>
                      </a:lnTo>
                      <a:lnTo>
                        <a:pt x="477" y="228"/>
                      </a:lnTo>
                      <a:lnTo>
                        <a:pt x="462" y="236"/>
                      </a:lnTo>
                      <a:lnTo>
                        <a:pt x="445" y="243"/>
                      </a:lnTo>
                      <a:lnTo>
                        <a:pt x="428" y="253"/>
                      </a:lnTo>
                      <a:lnTo>
                        <a:pt x="410" y="262"/>
                      </a:lnTo>
                      <a:lnTo>
                        <a:pt x="393" y="272"/>
                      </a:lnTo>
                      <a:lnTo>
                        <a:pt x="374" y="281"/>
                      </a:lnTo>
                      <a:lnTo>
                        <a:pt x="357" y="291"/>
                      </a:lnTo>
                      <a:lnTo>
                        <a:pt x="338" y="300"/>
                      </a:lnTo>
                      <a:lnTo>
                        <a:pt x="317" y="310"/>
                      </a:lnTo>
                      <a:lnTo>
                        <a:pt x="298" y="319"/>
                      </a:lnTo>
                      <a:lnTo>
                        <a:pt x="277" y="329"/>
                      </a:lnTo>
                      <a:lnTo>
                        <a:pt x="256" y="338"/>
                      </a:lnTo>
                      <a:lnTo>
                        <a:pt x="236" y="350"/>
                      </a:lnTo>
                      <a:lnTo>
                        <a:pt x="215" y="359"/>
                      </a:lnTo>
                      <a:lnTo>
                        <a:pt x="194" y="371"/>
                      </a:lnTo>
                      <a:lnTo>
                        <a:pt x="171" y="378"/>
                      </a:lnTo>
                      <a:lnTo>
                        <a:pt x="148" y="390"/>
                      </a:lnTo>
                      <a:lnTo>
                        <a:pt x="125" y="399"/>
                      </a:lnTo>
                      <a:lnTo>
                        <a:pt x="103" y="411"/>
                      </a:lnTo>
                      <a:lnTo>
                        <a:pt x="78" y="420"/>
                      </a:lnTo>
                      <a:lnTo>
                        <a:pt x="53" y="432"/>
                      </a:lnTo>
                      <a:lnTo>
                        <a:pt x="28" y="441"/>
                      </a:lnTo>
                      <a:lnTo>
                        <a:pt x="6" y="453"/>
                      </a:lnTo>
                      <a:lnTo>
                        <a:pt x="0" y="411"/>
                      </a:lnTo>
                      <a:lnTo>
                        <a:pt x="0" y="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7" name="Freeform 41"/>
                <p:cNvSpPr>
                  <a:spLocks/>
                </p:cNvSpPr>
                <p:nvPr/>
              </p:nvSpPr>
              <p:spPr bwMode="auto">
                <a:xfrm>
                  <a:off x="3387" y="2999"/>
                  <a:ext cx="305" cy="155"/>
                </a:xfrm>
                <a:custGeom>
                  <a:avLst/>
                  <a:gdLst>
                    <a:gd name="T0" fmla="*/ 59 w 306"/>
                    <a:gd name="T1" fmla="*/ 0 h 150"/>
                    <a:gd name="T2" fmla="*/ 303 w 306"/>
                    <a:gd name="T3" fmla="*/ 105 h 150"/>
                    <a:gd name="T4" fmla="*/ 306 w 306"/>
                    <a:gd name="T5" fmla="*/ 150 h 150"/>
                    <a:gd name="T6" fmla="*/ 0 w 306"/>
                    <a:gd name="T7" fmla="*/ 15 h 150"/>
                    <a:gd name="T8" fmla="*/ 59 w 306"/>
                    <a:gd name="T9" fmla="*/ 0 h 150"/>
                    <a:gd name="T10" fmla="*/ 59 w 306"/>
                    <a:gd name="T11" fmla="*/ 0 h 150"/>
                  </a:gdLst>
                  <a:ahLst/>
                  <a:cxnLst>
                    <a:cxn ang="0">
                      <a:pos x="T0" y="T1"/>
                    </a:cxn>
                    <a:cxn ang="0">
                      <a:pos x="T2" y="T3"/>
                    </a:cxn>
                    <a:cxn ang="0">
                      <a:pos x="T4" y="T5"/>
                    </a:cxn>
                    <a:cxn ang="0">
                      <a:pos x="T6" y="T7"/>
                    </a:cxn>
                    <a:cxn ang="0">
                      <a:pos x="T8" y="T9"/>
                    </a:cxn>
                    <a:cxn ang="0">
                      <a:pos x="T10" y="T11"/>
                    </a:cxn>
                  </a:cxnLst>
                  <a:rect l="0" t="0" r="r" b="b"/>
                  <a:pathLst>
                    <a:path w="306" h="150">
                      <a:moveTo>
                        <a:pt x="59" y="0"/>
                      </a:moveTo>
                      <a:lnTo>
                        <a:pt x="303" y="105"/>
                      </a:lnTo>
                      <a:lnTo>
                        <a:pt x="306" y="150"/>
                      </a:lnTo>
                      <a:lnTo>
                        <a:pt x="0" y="15"/>
                      </a:lnTo>
                      <a:lnTo>
                        <a:pt x="59" y="0"/>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8" name="Freeform 42"/>
                <p:cNvSpPr>
                  <a:spLocks/>
                </p:cNvSpPr>
                <p:nvPr/>
              </p:nvSpPr>
              <p:spPr bwMode="auto">
                <a:xfrm>
                  <a:off x="3686" y="1723"/>
                  <a:ext cx="249" cy="184"/>
                </a:xfrm>
                <a:custGeom>
                  <a:avLst/>
                  <a:gdLst>
                    <a:gd name="T0" fmla="*/ 0 w 250"/>
                    <a:gd name="T1" fmla="*/ 154 h 179"/>
                    <a:gd name="T2" fmla="*/ 230 w 250"/>
                    <a:gd name="T3" fmla="*/ 0 h 179"/>
                    <a:gd name="T4" fmla="*/ 250 w 250"/>
                    <a:gd name="T5" fmla="*/ 32 h 179"/>
                    <a:gd name="T6" fmla="*/ 32 w 250"/>
                    <a:gd name="T7" fmla="*/ 179 h 179"/>
                    <a:gd name="T8" fmla="*/ 0 w 250"/>
                    <a:gd name="T9" fmla="*/ 154 h 179"/>
                    <a:gd name="T10" fmla="*/ 0 w 250"/>
                    <a:gd name="T11" fmla="*/ 154 h 179"/>
                  </a:gdLst>
                  <a:ahLst/>
                  <a:cxnLst>
                    <a:cxn ang="0">
                      <a:pos x="T0" y="T1"/>
                    </a:cxn>
                    <a:cxn ang="0">
                      <a:pos x="T2" y="T3"/>
                    </a:cxn>
                    <a:cxn ang="0">
                      <a:pos x="T4" y="T5"/>
                    </a:cxn>
                    <a:cxn ang="0">
                      <a:pos x="T6" y="T7"/>
                    </a:cxn>
                    <a:cxn ang="0">
                      <a:pos x="T8" y="T9"/>
                    </a:cxn>
                    <a:cxn ang="0">
                      <a:pos x="T10" y="T11"/>
                    </a:cxn>
                  </a:cxnLst>
                  <a:rect l="0" t="0" r="r" b="b"/>
                  <a:pathLst>
                    <a:path w="250" h="179">
                      <a:moveTo>
                        <a:pt x="0" y="154"/>
                      </a:moveTo>
                      <a:lnTo>
                        <a:pt x="230" y="0"/>
                      </a:lnTo>
                      <a:lnTo>
                        <a:pt x="250" y="32"/>
                      </a:lnTo>
                      <a:lnTo>
                        <a:pt x="32" y="179"/>
                      </a:lnTo>
                      <a:lnTo>
                        <a:pt x="0" y="154"/>
                      </a:lnTo>
                      <a:lnTo>
                        <a:pt x="0"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9" name="Freeform 43"/>
                <p:cNvSpPr>
                  <a:spLocks/>
                </p:cNvSpPr>
                <p:nvPr/>
              </p:nvSpPr>
              <p:spPr bwMode="auto">
                <a:xfrm>
                  <a:off x="3241" y="1579"/>
                  <a:ext cx="1115" cy="1015"/>
                </a:xfrm>
                <a:custGeom>
                  <a:avLst/>
                  <a:gdLst>
                    <a:gd name="T0" fmla="*/ 36 w 1117"/>
                    <a:gd name="T1" fmla="*/ 689 h 983"/>
                    <a:gd name="T2" fmla="*/ 45 w 1117"/>
                    <a:gd name="T3" fmla="*/ 643 h 983"/>
                    <a:gd name="T4" fmla="*/ 53 w 1117"/>
                    <a:gd name="T5" fmla="*/ 607 h 983"/>
                    <a:gd name="T6" fmla="*/ 57 w 1117"/>
                    <a:gd name="T7" fmla="*/ 563 h 983"/>
                    <a:gd name="T8" fmla="*/ 59 w 1117"/>
                    <a:gd name="T9" fmla="*/ 508 h 983"/>
                    <a:gd name="T10" fmla="*/ 55 w 1117"/>
                    <a:gd name="T11" fmla="*/ 445 h 983"/>
                    <a:gd name="T12" fmla="*/ 45 w 1117"/>
                    <a:gd name="T13" fmla="*/ 375 h 983"/>
                    <a:gd name="T14" fmla="*/ 30 w 1117"/>
                    <a:gd name="T15" fmla="*/ 295 h 983"/>
                    <a:gd name="T16" fmla="*/ 7 w 1117"/>
                    <a:gd name="T17" fmla="*/ 209 h 983"/>
                    <a:gd name="T18" fmla="*/ 0 w 1117"/>
                    <a:gd name="T19" fmla="*/ 171 h 983"/>
                    <a:gd name="T20" fmla="*/ 9 w 1117"/>
                    <a:gd name="T21" fmla="*/ 128 h 983"/>
                    <a:gd name="T22" fmla="*/ 42 w 1117"/>
                    <a:gd name="T23" fmla="*/ 80 h 983"/>
                    <a:gd name="T24" fmla="*/ 76 w 1117"/>
                    <a:gd name="T25" fmla="*/ 55 h 983"/>
                    <a:gd name="T26" fmla="*/ 123 w 1117"/>
                    <a:gd name="T27" fmla="*/ 35 h 983"/>
                    <a:gd name="T28" fmla="*/ 186 w 1117"/>
                    <a:gd name="T29" fmla="*/ 15 h 983"/>
                    <a:gd name="T30" fmla="*/ 266 w 1117"/>
                    <a:gd name="T31" fmla="*/ 4 h 983"/>
                    <a:gd name="T32" fmla="*/ 365 w 1117"/>
                    <a:gd name="T33" fmla="*/ 0 h 983"/>
                    <a:gd name="T34" fmla="*/ 464 w 1117"/>
                    <a:gd name="T35" fmla="*/ 4 h 983"/>
                    <a:gd name="T36" fmla="*/ 562 w 1117"/>
                    <a:gd name="T37" fmla="*/ 21 h 983"/>
                    <a:gd name="T38" fmla="*/ 659 w 1117"/>
                    <a:gd name="T39" fmla="*/ 54 h 983"/>
                    <a:gd name="T40" fmla="*/ 749 w 1117"/>
                    <a:gd name="T41" fmla="*/ 101 h 983"/>
                    <a:gd name="T42" fmla="*/ 834 w 1117"/>
                    <a:gd name="T43" fmla="*/ 171 h 983"/>
                    <a:gd name="T44" fmla="*/ 912 w 1117"/>
                    <a:gd name="T45" fmla="*/ 265 h 983"/>
                    <a:gd name="T46" fmla="*/ 981 w 1117"/>
                    <a:gd name="T47" fmla="*/ 386 h 983"/>
                    <a:gd name="T48" fmla="*/ 1038 w 1117"/>
                    <a:gd name="T49" fmla="*/ 537 h 983"/>
                    <a:gd name="T50" fmla="*/ 1081 w 1117"/>
                    <a:gd name="T51" fmla="*/ 721 h 983"/>
                    <a:gd name="T52" fmla="*/ 1112 w 1117"/>
                    <a:gd name="T53" fmla="*/ 942 h 983"/>
                    <a:gd name="T54" fmla="*/ 1072 w 1117"/>
                    <a:gd name="T55" fmla="*/ 961 h 983"/>
                    <a:gd name="T56" fmla="*/ 1066 w 1117"/>
                    <a:gd name="T57" fmla="*/ 904 h 983"/>
                    <a:gd name="T58" fmla="*/ 1058 w 1117"/>
                    <a:gd name="T59" fmla="*/ 814 h 983"/>
                    <a:gd name="T60" fmla="*/ 1038 w 1117"/>
                    <a:gd name="T61" fmla="*/ 694 h 983"/>
                    <a:gd name="T62" fmla="*/ 1003 w 1117"/>
                    <a:gd name="T63" fmla="*/ 563 h 983"/>
                    <a:gd name="T64" fmla="*/ 952 w 1117"/>
                    <a:gd name="T65" fmla="*/ 424 h 983"/>
                    <a:gd name="T66" fmla="*/ 882 w 1117"/>
                    <a:gd name="T67" fmla="*/ 293 h 983"/>
                    <a:gd name="T68" fmla="*/ 785 w 1117"/>
                    <a:gd name="T69" fmla="*/ 179 h 983"/>
                    <a:gd name="T70" fmla="*/ 663 w 1117"/>
                    <a:gd name="T71" fmla="*/ 93 h 983"/>
                    <a:gd name="T72" fmla="*/ 507 w 1117"/>
                    <a:gd name="T73" fmla="*/ 42 h 983"/>
                    <a:gd name="T74" fmla="*/ 321 w 1117"/>
                    <a:gd name="T75" fmla="*/ 44 h 983"/>
                    <a:gd name="T76" fmla="*/ 293 w 1117"/>
                    <a:gd name="T77" fmla="*/ 44 h 983"/>
                    <a:gd name="T78" fmla="*/ 249 w 1117"/>
                    <a:gd name="T79" fmla="*/ 50 h 983"/>
                    <a:gd name="T80" fmla="*/ 211 w 1117"/>
                    <a:gd name="T81" fmla="*/ 55 h 983"/>
                    <a:gd name="T82" fmla="*/ 173 w 1117"/>
                    <a:gd name="T83" fmla="*/ 65 h 983"/>
                    <a:gd name="T84" fmla="*/ 131 w 1117"/>
                    <a:gd name="T85" fmla="*/ 76 h 983"/>
                    <a:gd name="T86" fmla="*/ 95 w 1117"/>
                    <a:gd name="T87" fmla="*/ 93 h 983"/>
                    <a:gd name="T88" fmla="*/ 49 w 1117"/>
                    <a:gd name="T89" fmla="*/ 143 h 983"/>
                    <a:gd name="T90" fmla="*/ 45 w 1117"/>
                    <a:gd name="T91" fmla="*/ 175 h 983"/>
                    <a:gd name="T92" fmla="*/ 57 w 1117"/>
                    <a:gd name="T93" fmla="*/ 215 h 983"/>
                    <a:gd name="T94" fmla="*/ 68 w 1117"/>
                    <a:gd name="T95" fmla="*/ 257 h 983"/>
                    <a:gd name="T96" fmla="*/ 80 w 1117"/>
                    <a:gd name="T97" fmla="*/ 299 h 983"/>
                    <a:gd name="T98" fmla="*/ 91 w 1117"/>
                    <a:gd name="T99" fmla="*/ 350 h 983"/>
                    <a:gd name="T100" fmla="*/ 101 w 1117"/>
                    <a:gd name="T101" fmla="*/ 402 h 983"/>
                    <a:gd name="T102" fmla="*/ 104 w 1117"/>
                    <a:gd name="T103" fmla="*/ 459 h 983"/>
                    <a:gd name="T104" fmla="*/ 108 w 1117"/>
                    <a:gd name="T105" fmla="*/ 518 h 983"/>
                    <a:gd name="T106" fmla="*/ 104 w 1117"/>
                    <a:gd name="T107" fmla="*/ 578 h 983"/>
                    <a:gd name="T108" fmla="*/ 91 w 1117"/>
                    <a:gd name="T109" fmla="*/ 63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7" h="983">
                      <a:moveTo>
                        <a:pt x="258" y="609"/>
                      </a:moveTo>
                      <a:lnTo>
                        <a:pt x="68" y="715"/>
                      </a:lnTo>
                      <a:lnTo>
                        <a:pt x="32" y="702"/>
                      </a:lnTo>
                      <a:lnTo>
                        <a:pt x="32" y="700"/>
                      </a:lnTo>
                      <a:lnTo>
                        <a:pt x="36" y="694"/>
                      </a:lnTo>
                      <a:lnTo>
                        <a:pt x="36" y="689"/>
                      </a:lnTo>
                      <a:lnTo>
                        <a:pt x="38" y="683"/>
                      </a:lnTo>
                      <a:lnTo>
                        <a:pt x="40" y="675"/>
                      </a:lnTo>
                      <a:lnTo>
                        <a:pt x="44" y="668"/>
                      </a:lnTo>
                      <a:lnTo>
                        <a:pt x="44" y="658"/>
                      </a:lnTo>
                      <a:lnTo>
                        <a:pt x="45" y="649"/>
                      </a:lnTo>
                      <a:lnTo>
                        <a:pt x="45" y="643"/>
                      </a:lnTo>
                      <a:lnTo>
                        <a:pt x="49" y="639"/>
                      </a:lnTo>
                      <a:lnTo>
                        <a:pt x="49" y="632"/>
                      </a:lnTo>
                      <a:lnTo>
                        <a:pt x="51" y="628"/>
                      </a:lnTo>
                      <a:lnTo>
                        <a:pt x="51" y="620"/>
                      </a:lnTo>
                      <a:lnTo>
                        <a:pt x="51" y="614"/>
                      </a:lnTo>
                      <a:lnTo>
                        <a:pt x="53" y="607"/>
                      </a:lnTo>
                      <a:lnTo>
                        <a:pt x="53" y="601"/>
                      </a:lnTo>
                      <a:lnTo>
                        <a:pt x="55" y="594"/>
                      </a:lnTo>
                      <a:lnTo>
                        <a:pt x="55" y="586"/>
                      </a:lnTo>
                      <a:lnTo>
                        <a:pt x="57" y="578"/>
                      </a:lnTo>
                      <a:lnTo>
                        <a:pt x="57" y="571"/>
                      </a:lnTo>
                      <a:lnTo>
                        <a:pt x="57" y="563"/>
                      </a:lnTo>
                      <a:lnTo>
                        <a:pt x="57" y="554"/>
                      </a:lnTo>
                      <a:lnTo>
                        <a:pt x="57" y="544"/>
                      </a:lnTo>
                      <a:lnTo>
                        <a:pt x="59" y="537"/>
                      </a:lnTo>
                      <a:lnTo>
                        <a:pt x="59" y="527"/>
                      </a:lnTo>
                      <a:lnTo>
                        <a:pt x="59" y="518"/>
                      </a:lnTo>
                      <a:lnTo>
                        <a:pt x="59" y="508"/>
                      </a:lnTo>
                      <a:lnTo>
                        <a:pt x="59" y="498"/>
                      </a:lnTo>
                      <a:lnTo>
                        <a:pt x="57" y="487"/>
                      </a:lnTo>
                      <a:lnTo>
                        <a:pt x="57" y="478"/>
                      </a:lnTo>
                      <a:lnTo>
                        <a:pt x="55" y="468"/>
                      </a:lnTo>
                      <a:lnTo>
                        <a:pt x="55" y="457"/>
                      </a:lnTo>
                      <a:lnTo>
                        <a:pt x="55" y="445"/>
                      </a:lnTo>
                      <a:lnTo>
                        <a:pt x="53" y="434"/>
                      </a:lnTo>
                      <a:lnTo>
                        <a:pt x="53" y="422"/>
                      </a:lnTo>
                      <a:lnTo>
                        <a:pt x="53" y="413"/>
                      </a:lnTo>
                      <a:lnTo>
                        <a:pt x="51" y="400"/>
                      </a:lnTo>
                      <a:lnTo>
                        <a:pt x="49" y="388"/>
                      </a:lnTo>
                      <a:lnTo>
                        <a:pt x="45" y="375"/>
                      </a:lnTo>
                      <a:lnTo>
                        <a:pt x="44" y="363"/>
                      </a:lnTo>
                      <a:lnTo>
                        <a:pt x="42" y="350"/>
                      </a:lnTo>
                      <a:lnTo>
                        <a:pt x="40" y="337"/>
                      </a:lnTo>
                      <a:lnTo>
                        <a:pt x="36" y="324"/>
                      </a:lnTo>
                      <a:lnTo>
                        <a:pt x="34" y="310"/>
                      </a:lnTo>
                      <a:lnTo>
                        <a:pt x="30" y="295"/>
                      </a:lnTo>
                      <a:lnTo>
                        <a:pt x="26" y="282"/>
                      </a:lnTo>
                      <a:lnTo>
                        <a:pt x="25" y="266"/>
                      </a:lnTo>
                      <a:lnTo>
                        <a:pt x="21" y="253"/>
                      </a:lnTo>
                      <a:lnTo>
                        <a:pt x="15" y="238"/>
                      </a:lnTo>
                      <a:lnTo>
                        <a:pt x="11" y="223"/>
                      </a:lnTo>
                      <a:lnTo>
                        <a:pt x="7" y="209"/>
                      </a:lnTo>
                      <a:lnTo>
                        <a:pt x="4" y="194"/>
                      </a:lnTo>
                      <a:lnTo>
                        <a:pt x="2" y="192"/>
                      </a:lnTo>
                      <a:lnTo>
                        <a:pt x="2" y="187"/>
                      </a:lnTo>
                      <a:lnTo>
                        <a:pt x="0" y="181"/>
                      </a:lnTo>
                      <a:lnTo>
                        <a:pt x="0" y="177"/>
                      </a:lnTo>
                      <a:lnTo>
                        <a:pt x="0" y="171"/>
                      </a:lnTo>
                      <a:lnTo>
                        <a:pt x="2" y="166"/>
                      </a:lnTo>
                      <a:lnTo>
                        <a:pt x="2" y="158"/>
                      </a:lnTo>
                      <a:lnTo>
                        <a:pt x="2" y="151"/>
                      </a:lnTo>
                      <a:lnTo>
                        <a:pt x="4" y="143"/>
                      </a:lnTo>
                      <a:lnTo>
                        <a:pt x="6" y="135"/>
                      </a:lnTo>
                      <a:lnTo>
                        <a:pt x="9" y="128"/>
                      </a:lnTo>
                      <a:lnTo>
                        <a:pt x="13" y="120"/>
                      </a:lnTo>
                      <a:lnTo>
                        <a:pt x="17" y="111"/>
                      </a:lnTo>
                      <a:lnTo>
                        <a:pt x="25" y="103"/>
                      </a:lnTo>
                      <a:lnTo>
                        <a:pt x="30" y="93"/>
                      </a:lnTo>
                      <a:lnTo>
                        <a:pt x="38" y="86"/>
                      </a:lnTo>
                      <a:lnTo>
                        <a:pt x="42" y="80"/>
                      </a:lnTo>
                      <a:lnTo>
                        <a:pt x="47" y="76"/>
                      </a:lnTo>
                      <a:lnTo>
                        <a:pt x="53" y="73"/>
                      </a:lnTo>
                      <a:lnTo>
                        <a:pt x="59" y="69"/>
                      </a:lnTo>
                      <a:lnTo>
                        <a:pt x="64" y="63"/>
                      </a:lnTo>
                      <a:lnTo>
                        <a:pt x="70" y="59"/>
                      </a:lnTo>
                      <a:lnTo>
                        <a:pt x="76" y="55"/>
                      </a:lnTo>
                      <a:lnTo>
                        <a:pt x="84" y="52"/>
                      </a:lnTo>
                      <a:lnTo>
                        <a:pt x="89" y="48"/>
                      </a:lnTo>
                      <a:lnTo>
                        <a:pt x="99" y="44"/>
                      </a:lnTo>
                      <a:lnTo>
                        <a:pt x="104" y="40"/>
                      </a:lnTo>
                      <a:lnTo>
                        <a:pt x="114" y="38"/>
                      </a:lnTo>
                      <a:lnTo>
                        <a:pt x="123" y="35"/>
                      </a:lnTo>
                      <a:lnTo>
                        <a:pt x="131" y="31"/>
                      </a:lnTo>
                      <a:lnTo>
                        <a:pt x="141" y="27"/>
                      </a:lnTo>
                      <a:lnTo>
                        <a:pt x="152" y="25"/>
                      </a:lnTo>
                      <a:lnTo>
                        <a:pt x="161" y="21"/>
                      </a:lnTo>
                      <a:lnTo>
                        <a:pt x="173" y="17"/>
                      </a:lnTo>
                      <a:lnTo>
                        <a:pt x="186" y="15"/>
                      </a:lnTo>
                      <a:lnTo>
                        <a:pt x="198" y="14"/>
                      </a:lnTo>
                      <a:lnTo>
                        <a:pt x="211" y="12"/>
                      </a:lnTo>
                      <a:lnTo>
                        <a:pt x="224" y="8"/>
                      </a:lnTo>
                      <a:lnTo>
                        <a:pt x="237" y="6"/>
                      </a:lnTo>
                      <a:lnTo>
                        <a:pt x="251" y="6"/>
                      </a:lnTo>
                      <a:lnTo>
                        <a:pt x="266" y="4"/>
                      </a:lnTo>
                      <a:lnTo>
                        <a:pt x="281" y="2"/>
                      </a:lnTo>
                      <a:lnTo>
                        <a:pt x="298" y="2"/>
                      </a:lnTo>
                      <a:lnTo>
                        <a:pt x="315" y="2"/>
                      </a:lnTo>
                      <a:lnTo>
                        <a:pt x="331" y="2"/>
                      </a:lnTo>
                      <a:lnTo>
                        <a:pt x="348" y="0"/>
                      </a:lnTo>
                      <a:lnTo>
                        <a:pt x="365" y="0"/>
                      </a:lnTo>
                      <a:lnTo>
                        <a:pt x="382" y="0"/>
                      </a:lnTo>
                      <a:lnTo>
                        <a:pt x="397" y="0"/>
                      </a:lnTo>
                      <a:lnTo>
                        <a:pt x="414" y="2"/>
                      </a:lnTo>
                      <a:lnTo>
                        <a:pt x="431" y="2"/>
                      </a:lnTo>
                      <a:lnTo>
                        <a:pt x="448" y="4"/>
                      </a:lnTo>
                      <a:lnTo>
                        <a:pt x="464" y="4"/>
                      </a:lnTo>
                      <a:lnTo>
                        <a:pt x="481" y="6"/>
                      </a:lnTo>
                      <a:lnTo>
                        <a:pt x="496" y="8"/>
                      </a:lnTo>
                      <a:lnTo>
                        <a:pt x="515" y="12"/>
                      </a:lnTo>
                      <a:lnTo>
                        <a:pt x="530" y="15"/>
                      </a:lnTo>
                      <a:lnTo>
                        <a:pt x="547" y="17"/>
                      </a:lnTo>
                      <a:lnTo>
                        <a:pt x="562" y="21"/>
                      </a:lnTo>
                      <a:lnTo>
                        <a:pt x="580" y="27"/>
                      </a:lnTo>
                      <a:lnTo>
                        <a:pt x="597" y="29"/>
                      </a:lnTo>
                      <a:lnTo>
                        <a:pt x="612" y="35"/>
                      </a:lnTo>
                      <a:lnTo>
                        <a:pt x="627" y="40"/>
                      </a:lnTo>
                      <a:lnTo>
                        <a:pt x="644" y="48"/>
                      </a:lnTo>
                      <a:lnTo>
                        <a:pt x="659" y="54"/>
                      </a:lnTo>
                      <a:lnTo>
                        <a:pt x="675" y="59"/>
                      </a:lnTo>
                      <a:lnTo>
                        <a:pt x="690" y="67"/>
                      </a:lnTo>
                      <a:lnTo>
                        <a:pt x="707" y="76"/>
                      </a:lnTo>
                      <a:lnTo>
                        <a:pt x="720" y="84"/>
                      </a:lnTo>
                      <a:lnTo>
                        <a:pt x="735" y="93"/>
                      </a:lnTo>
                      <a:lnTo>
                        <a:pt x="749" y="101"/>
                      </a:lnTo>
                      <a:lnTo>
                        <a:pt x="764" y="112"/>
                      </a:lnTo>
                      <a:lnTo>
                        <a:pt x="779" y="122"/>
                      </a:lnTo>
                      <a:lnTo>
                        <a:pt x="794" y="133"/>
                      </a:lnTo>
                      <a:lnTo>
                        <a:pt x="808" y="147"/>
                      </a:lnTo>
                      <a:lnTo>
                        <a:pt x="823" y="160"/>
                      </a:lnTo>
                      <a:lnTo>
                        <a:pt x="834" y="171"/>
                      </a:lnTo>
                      <a:lnTo>
                        <a:pt x="848" y="185"/>
                      </a:lnTo>
                      <a:lnTo>
                        <a:pt x="863" y="200"/>
                      </a:lnTo>
                      <a:lnTo>
                        <a:pt x="876" y="215"/>
                      </a:lnTo>
                      <a:lnTo>
                        <a:pt x="887" y="230"/>
                      </a:lnTo>
                      <a:lnTo>
                        <a:pt x="901" y="247"/>
                      </a:lnTo>
                      <a:lnTo>
                        <a:pt x="912" y="265"/>
                      </a:lnTo>
                      <a:lnTo>
                        <a:pt x="925" y="284"/>
                      </a:lnTo>
                      <a:lnTo>
                        <a:pt x="935" y="303"/>
                      </a:lnTo>
                      <a:lnTo>
                        <a:pt x="948" y="322"/>
                      </a:lnTo>
                      <a:lnTo>
                        <a:pt x="958" y="343"/>
                      </a:lnTo>
                      <a:lnTo>
                        <a:pt x="969" y="363"/>
                      </a:lnTo>
                      <a:lnTo>
                        <a:pt x="981" y="386"/>
                      </a:lnTo>
                      <a:lnTo>
                        <a:pt x="990" y="409"/>
                      </a:lnTo>
                      <a:lnTo>
                        <a:pt x="1001" y="432"/>
                      </a:lnTo>
                      <a:lnTo>
                        <a:pt x="1011" y="459"/>
                      </a:lnTo>
                      <a:lnTo>
                        <a:pt x="1019" y="483"/>
                      </a:lnTo>
                      <a:lnTo>
                        <a:pt x="1028" y="510"/>
                      </a:lnTo>
                      <a:lnTo>
                        <a:pt x="1038" y="537"/>
                      </a:lnTo>
                      <a:lnTo>
                        <a:pt x="1045" y="565"/>
                      </a:lnTo>
                      <a:lnTo>
                        <a:pt x="1053" y="594"/>
                      </a:lnTo>
                      <a:lnTo>
                        <a:pt x="1060" y="624"/>
                      </a:lnTo>
                      <a:lnTo>
                        <a:pt x="1068" y="654"/>
                      </a:lnTo>
                      <a:lnTo>
                        <a:pt x="1076" y="689"/>
                      </a:lnTo>
                      <a:lnTo>
                        <a:pt x="1081" y="721"/>
                      </a:lnTo>
                      <a:lnTo>
                        <a:pt x="1087" y="755"/>
                      </a:lnTo>
                      <a:lnTo>
                        <a:pt x="1093" y="789"/>
                      </a:lnTo>
                      <a:lnTo>
                        <a:pt x="1100" y="827"/>
                      </a:lnTo>
                      <a:lnTo>
                        <a:pt x="1104" y="864"/>
                      </a:lnTo>
                      <a:lnTo>
                        <a:pt x="1108" y="902"/>
                      </a:lnTo>
                      <a:lnTo>
                        <a:pt x="1112" y="942"/>
                      </a:lnTo>
                      <a:lnTo>
                        <a:pt x="1117" y="983"/>
                      </a:lnTo>
                      <a:lnTo>
                        <a:pt x="1072" y="974"/>
                      </a:lnTo>
                      <a:lnTo>
                        <a:pt x="1072" y="972"/>
                      </a:lnTo>
                      <a:lnTo>
                        <a:pt x="1072" y="970"/>
                      </a:lnTo>
                      <a:lnTo>
                        <a:pt x="1072" y="966"/>
                      </a:lnTo>
                      <a:lnTo>
                        <a:pt x="1072" y="961"/>
                      </a:lnTo>
                      <a:lnTo>
                        <a:pt x="1070" y="953"/>
                      </a:lnTo>
                      <a:lnTo>
                        <a:pt x="1070" y="947"/>
                      </a:lnTo>
                      <a:lnTo>
                        <a:pt x="1070" y="938"/>
                      </a:lnTo>
                      <a:lnTo>
                        <a:pt x="1070" y="928"/>
                      </a:lnTo>
                      <a:lnTo>
                        <a:pt x="1068" y="917"/>
                      </a:lnTo>
                      <a:lnTo>
                        <a:pt x="1066" y="904"/>
                      </a:lnTo>
                      <a:lnTo>
                        <a:pt x="1066" y="890"/>
                      </a:lnTo>
                      <a:lnTo>
                        <a:pt x="1064" y="877"/>
                      </a:lnTo>
                      <a:lnTo>
                        <a:pt x="1062" y="862"/>
                      </a:lnTo>
                      <a:lnTo>
                        <a:pt x="1060" y="846"/>
                      </a:lnTo>
                      <a:lnTo>
                        <a:pt x="1058" y="829"/>
                      </a:lnTo>
                      <a:lnTo>
                        <a:pt x="1058" y="814"/>
                      </a:lnTo>
                      <a:lnTo>
                        <a:pt x="1055" y="795"/>
                      </a:lnTo>
                      <a:lnTo>
                        <a:pt x="1051" y="776"/>
                      </a:lnTo>
                      <a:lnTo>
                        <a:pt x="1049" y="757"/>
                      </a:lnTo>
                      <a:lnTo>
                        <a:pt x="1045" y="736"/>
                      </a:lnTo>
                      <a:lnTo>
                        <a:pt x="1041" y="715"/>
                      </a:lnTo>
                      <a:lnTo>
                        <a:pt x="1038" y="694"/>
                      </a:lnTo>
                      <a:lnTo>
                        <a:pt x="1032" y="673"/>
                      </a:lnTo>
                      <a:lnTo>
                        <a:pt x="1028" y="653"/>
                      </a:lnTo>
                      <a:lnTo>
                        <a:pt x="1022" y="630"/>
                      </a:lnTo>
                      <a:lnTo>
                        <a:pt x="1017" y="609"/>
                      </a:lnTo>
                      <a:lnTo>
                        <a:pt x="1011" y="586"/>
                      </a:lnTo>
                      <a:lnTo>
                        <a:pt x="1003" y="563"/>
                      </a:lnTo>
                      <a:lnTo>
                        <a:pt x="996" y="538"/>
                      </a:lnTo>
                      <a:lnTo>
                        <a:pt x="988" y="518"/>
                      </a:lnTo>
                      <a:lnTo>
                        <a:pt x="981" y="493"/>
                      </a:lnTo>
                      <a:lnTo>
                        <a:pt x="973" y="472"/>
                      </a:lnTo>
                      <a:lnTo>
                        <a:pt x="963" y="447"/>
                      </a:lnTo>
                      <a:lnTo>
                        <a:pt x="952" y="424"/>
                      </a:lnTo>
                      <a:lnTo>
                        <a:pt x="943" y="402"/>
                      </a:lnTo>
                      <a:lnTo>
                        <a:pt x="931" y="379"/>
                      </a:lnTo>
                      <a:lnTo>
                        <a:pt x="920" y="358"/>
                      </a:lnTo>
                      <a:lnTo>
                        <a:pt x="906" y="337"/>
                      </a:lnTo>
                      <a:lnTo>
                        <a:pt x="893" y="314"/>
                      </a:lnTo>
                      <a:lnTo>
                        <a:pt x="882" y="293"/>
                      </a:lnTo>
                      <a:lnTo>
                        <a:pt x="867" y="272"/>
                      </a:lnTo>
                      <a:lnTo>
                        <a:pt x="851" y="253"/>
                      </a:lnTo>
                      <a:lnTo>
                        <a:pt x="836" y="232"/>
                      </a:lnTo>
                      <a:lnTo>
                        <a:pt x="821" y="215"/>
                      </a:lnTo>
                      <a:lnTo>
                        <a:pt x="804" y="196"/>
                      </a:lnTo>
                      <a:lnTo>
                        <a:pt x="785" y="179"/>
                      </a:lnTo>
                      <a:lnTo>
                        <a:pt x="768" y="162"/>
                      </a:lnTo>
                      <a:lnTo>
                        <a:pt x="749" y="147"/>
                      </a:lnTo>
                      <a:lnTo>
                        <a:pt x="728" y="131"/>
                      </a:lnTo>
                      <a:lnTo>
                        <a:pt x="707" y="118"/>
                      </a:lnTo>
                      <a:lnTo>
                        <a:pt x="684" y="103"/>
                      </a:lnTo>
                      <a:lnTo>
                        <a:pt x="663" y="93"/>
                      </a:lnTo>
                      <a:lnTo>
                        <a:pt x="638" y="80"/>
                      </a:lnTo>
                      <a:lnTo>
                        <a:pt x="614" y="71"/>
                      </a:lnTo>
                      <a:lnTo>
                        <a:pt x="589" y="61"/>
                      </a:lnTo>
                      <a:lnTo>
                        <a:pt x="564" y="55"/>
                      </a:lnTo>
                      <a:lnTo>
                        <a:pt x="536" y="48"/>
                      </a:lnTo>
                      <a:lnTo>
                        <a:pt x="507" y="42"/>
                      </a:lnTo>
                      <a:lnTo>
                        <a:pt x="479" y="40"/>
                      </a:lnTo>
                      <a:lnTo>
                        <a:pt x="450" y="38"/>
                      </a:lnTo>
                      <a:lnTo>
                        <a:pt x="418" y="36"/>
                      </a:lnTo>
                      <a:lnTo>
                        <a:pt x="386" y="38"/>
                      </a:lnTo>
                      <a:lnTo>
                        <a:pt x="353" y="40"/>
                      </a:lnTo>
                      <a:lnTo>
                        <a:pt x="321" y="44"/>
                      </a:lnTo>
                      <a:lnTo>
                        <a:pt x="319" y="44"/>
                      </a:lnTo>
                      <a:lnTo>
                        <a:pt x="317" y="44"/>
                      </a:lnTo>
                      <a:lnTo>
                        <a:pt x="312" y="44"/>
                      </a:lnTo>
                      <a:lnTo>
                        <a:pt x="308" y="44"/>
                      </a:lnTo>
                      <a:lnTo>
                        <a:pt x="300" y="44"/>
                      </a:lnTo>
                      <a:lnTo>
                        <a:pt x="293" y="44"/>
                      </a:lnTo>
                      <a:lnTo>
                        <a:pt x="283" y="46"/>
                      </a:lnTo>
                      <a:lnTo>
                        <a:pt x="274" y="48"/>
                      </a:lnTo>
                      <a:lnTo>
                        <a:pt x="268" y="48"/>
                      </a:lnTo>
                      <a:lnTo>
                        <a:pt x="260" y="48"/>
                      </a:lnTo>
                      <a:lnTo>
                        <a:pt x="255" y="48"/>
                      </a:lnTo>
                      <a:lnTo>
                        <a:pt x="249" y="50"/>
                      </a:lnTo>
                      <a:lnTo>
                        <a:pt x="243" y="50"/>
                      </a:lnTo>
                      <a:lnTo>
                        <a:pt x="237" y="50"/>
                      </a:lnTo>
                      <a:lnTo>
                        <a:pt x="232" y="52"/>
                      </a:lnTo>
                      <a:lnTo>
                        <a:pt x="226" y="54"/>
                      </a:lnTo>
                      <a:lnTo>
                        <a:pt x="218" y="54"/>
                      </a:lnTo>
                      <a:lnTo>
                        <a:pt x="211" y="55"/>
                      </a:lnTo>
                      <a:lnTo>
                        <a:pt x="205" y="55"/>
                      </a:lnTo>
                      <a:lnTo>
                        <a:pt x="199" y="57"/>
                      </a:lnTo>
                      <a:lnTo>
                        <a:pt x="192" y="59"/>
                      </a:lnTo>
                      <a:lnTo>
                        <a:pt x="184" y="61"/>
                      </a:lnTo>
                      <a:lnTo>
                        <a:pt x="179" y="61"/>
                      </a:lnTo>
                      <a:lnTo>
                        <a:pt x="173" y="65"/>
                      </a:lnTo>
                      <a:lnTo>
                        <a:pt x="165" y="65"/>
                      </a:lnTo>
                      <a:lnTo>
                        <a:pt x="158" y="67"/>
                      </a:lnTo>
                      <a:lnTo>
                        <a:pt x="150" y="69"/>
                      </a:lnTo>
                      <a:lnTo>
                        <a:pt x="144" y="73"/>
                      </a:lnTo>
                      <a:lnTo>
                        <a:pt x="139" y="74"/>
                      </a:lnTo>
                      <a:lnTo>
                        <a:pt x="131" y="76"/>
                      </a:lnTo>
                      <a:lnTo>
                        <a:pt x="125" y="78"/>
                      </a:lnTo>
                      <a:lnTo>
                        <a:pt x="120" y="80"/>
                      </a:lnTo>
                      <a:lnTo>
                        <a:pt x="114" y="84"/>
                      </a:lnTo>
                      <a:lnTo>
                        <a:pt x="108" y="86"/>
                      </a:lnTo>
                      <a:lnTo>
                        <a:pt x="101" y="90"/>
                      </a:lnTo>
                      <a:lnTo>
                        <a:pt x="95" y="93"/>
                      </a:lnTo>
                      <a:lnTo>
                        <a:pt x="85" y="99"/>
                      </a:lnTo>
                      <a:lnTo>
                        <a:pt x="76" y="107"/>
                      </a:lnTo>
                      <a:lnTo>
                        <a:pt x="66" y="114"/>
                      </a:lnTo>
                      <a:lnTo>
                        <a:pt x="61" y="122"/>
                      </a:lnTo>
                      <a:lnTo>
                        <a:pt x="53" y="131"/>
                      </a:lnTo>
                      <a:lnTo>
                        <a:pt x="49" y="143"/>
                      </a:lnTo>
                      <a:lnTo>
                        <a:pt x="47" y="147"/>
                      </a:lnTo>
                      <a:lnTo>
                        <a:pt x="45" y="152"/>
                      </a:lnTo>
                      <a:lnTo>
                        <a:pt x="45" y="158"/>
                      </a:lnTo>
                      <a:lnTo>
                        <a:pt x="45" y="166"/>
                      </a:lnTo>
                      <a:lnTo>
                        <a:pt x="45" y="170"/>
                      </a:lnTo>
                      <a:lnTo>
                        <a:pt x="45" y="175"/>
                      </a:lnTo>
                      <a:lnTo>
                        <a:pt x="45" y="183"/>
                      </a:lnTo>
                      <a:lnTo>
                        <a:pt x="49" y="190"/>
                      </a:lnTo>
                      <a:lnTo>
                        <a:pt x="49" y="192"/>
                      </a:lnTo>
                      <a:lnTo>
                        <a:pt x="53" y="202"/>
                      </a:lnTo>
                      <a:lnTo>
                        <a:pt x="53" y="208"/>
                      </a:lnTo>
                      <a:lnTo>
                        <a:pt x="57" y="215"/>
                      </a:lnTo>
                      <a:lnTo>
                        <a:pt x="61" y="223"/>
                      </a:lnTo>
                      <a:lnTo>
                        <a:pt x="63" y="234"/>
                      </a:lnTo>
                      <a:lnTo>
                        <a:pt x="64" y="240"/>
                      </a:lnTo>
                      <a:lnTo>
                        <a:pt x="66" y="246"/>
                      </a:lnTo>
                      <a:lnTo>
                        <a:pt x="66" y="251"/>
                      </a:lnTo>
                      <a:lnTo>
                        <a:pt x="68" y="257"/>
                      </a:lnTo>
                      <a:lnTo>
                        <a:pt x="70" y="265"/>
                      </a:lnTo>
                      <a:lnTo>
                        <a:pt x="74" y="270"/>
                      </a:lnTo>
                      <a:lnTo>
                        <a:pt x="74" y="278"/>
                      </a:lnTo>
                      <a:lnTo>
                        <a:pt x="78" y="286"/>
                      </a:lnTo>
                      <a:lnTo>
                        <a:pt x="78" y="291"/>
                      </a:lnTo>
                      <a:lnTo>
                        <a:pt x="80" y="299"/>
                      </a:lnTo>
                      <a:lnTo>
                        <a:pt x="82" y="306"/>
                      </a:lnTo>
                      <a:lnTo>
                        <a:pt x="84" y="316"/>
                      </a:lnTo>
                      <a:lnTo>
                        <a:pt x="85" y="324"/>
                      </a:lnTo>
                      <a:lnTo>
                        <a:pt x="87" y="331"/>
                      </a:lnTo>
                      <a:lnTo>
                        <a:pt x="89" y="341"/>
                      </a:lnTo>
                      <a:lnTo>
                        <a:pt x="91" y="350"/>
                      </a:lnTo>
                      <a:lnTo>
                        <a:pt x="93" y="358"/>
                      </a:lnTo>
                      <a:lnTo>
                        <a:pt x="93" y="365"/>
                      </a:lnTo>
                      <a:lnTo>
                        <a:pt x="95" y="375"/>
                      </a:lnTo>
                      <a:lnTo>
                        <a:pt x="97" y="384"/>
                      </a:lnTo>
                      <a:lnTo>
                        <a:pt x="99" y="394"/>
                      </a:lnTo>
                      <a:lnTo>
                        <a:pt x="101" y="402"/>
                      </a:lnTo>
                      <a:lnTo>
                        <a:pt x="101" y="411"/>
                      </a:lnTo>
                      <a:lnTo>
                        <a:pt x="103" y="421"/>
                      </a:lnTo>
                      <a:lnTo>
                        <a:pt x="103" y="430"/>
                      </a:lnTo>
                      <a:lnTo>
                        <a:pt x="104" y="440"/>
                      </a:lnTo>
                      <a:lnTo>
                        <a:pt x="104" y="449"/>
                      </a:lnTo>
                      <a:lnTo>
                        <a:pt x="104" y="459"/>
                      </a:lnTo>
                      <a:lnTo>
                        <a:pt x="104" y="468"/>
                      </a:lnTo>
                      <a:lnTo>
                        <a:pt x="106" y="479"/>
                      </a:lnTo>
                      <a:lnTo>
                        <a:pt x="108" y="489"/>
                      </a:lnTo>
                      <a:lnTo>
                        <a:pt x="108" y="498"/>
                      </a:lnTo>
                      <a:lnTo>
                        <a:pt x="108" y="508"/>
                      </a:lnTo>
                      <a:lnTo>
                        <a:pt x="108" y="518"/>
                      </a:lnTo>
                      <a:lnTo>
                        <a:pt x="108" y="529"/>
                      </a:lnTo>
                      <a:lnTo>
                        <a:pt x="108" y="538"/>
                      </a:lnTo>
                      <a:lnTo>
                        <a:pt x="106" y="548"/>
                      </a:lnTo>
                      <a:lnTo>
                        <a:pt x="104" y="557"/>
                      </a:lnTo>
                      <a:lnTo>
                        <a:pt x="104" y="567"/>
                      </a:lnTo>
                      <a:lnTo>
                        <a:pt x="104" y="578"/>
                      </a:lnTo>
                      <a:lnTo>
                        <a:pt x="103" y="588"/>
                      </a:lnTo>
                      <a:lnTo>
                        <a:pt x="101" y="595"/>
                      </a:lnTo>
                      <a:lnTo>
                        <a:pt x="99" y="605"/>
                      </a:lnTo>
                      <a:lnTo>
                        <a:pt x="97" y="614"/>
                      </a:lnTo>
                      <a:lnTo>
                        <a:pt x="93" y="624"/>
                      </a:lnTo>
                      <a:lnTo>
                        <a:pt x="91" y="634"/>
                      </a:lnTo>
                      <a:lnTo>
                        <a:pt x="89" y="643"/>
                      </a:lnTo>
                      <a:lnTo>
                        <a:pt x="87" y="653"/>
                      </a:lnTo>
                      <a:lnTo>
                        <a:pt x="239" y="576"/>
                      </a:lnTo>
                      <a:lnTo>
                        <a:pt x="258" y="609"/>
                      </a:lnTo>
                      <a:lnTo>
                        <a:pt x="258" y="6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0" name="Freeform 44"/>
                <p:cNvSpPr>
                  <a:spLocks/>
                </p:cNvSpPr>
                <p:nvPr/>
              </p:nvSpPr>
              <p:spPr bwMode="auto">
                <a:xfrm>
                  <a:off x="3309" y="1659"/>
                  <a:ext cx="219" cy="145"/>
                </a:xfrm>
                <a:custGeom>
                  <a:avLst/>
                  <a:gdLst>
                    <a:gd name="T0" fmla="*/ 12 w 221"/>
                    <a:gd name="T1" fmla="*/ 0 h 141"/>
                    <a:gd name="T2" fmla="*/ 221 w 221"/>
                    <a:gd name="T3" fmla="*/ 118 h 141"/>
                    <a:gd name="T4" fmla="*/ 194 w 221"/>
                    <a:gd name="T5" fmla="*/ 141 h 141"/>
                    <a:gd name="T6" fmla="*/ 0 w 221"/>
                    <a:gd name="T7" fmla="*/ 34 h 141"/>
                    <a:gd name="T8" fmla="*/ 12 w 221"/>
                    <a:gd name="T9" fmla="*/ 0 h 141"/>
                    <a:gd name="T10" fmla="*/ 12 w 221"/>
                    <a:gd name="T11" fmla="*/ 0 h 141"/>
                  </a:gdLst>
                  <a:ahLst/>
                  <a:cxnLst>
                    <a:cxn ang="0">
                      <a:pos x="T0" y="T1"/>
                    </a:cxn>
                    <a:cxn ang="0">
                      <a:pos x="T2" y="T3"/>
                    </a:cxn>
                    <a:cxn ang="0">
                      <a:pos x="T4" y="T5"/>
                    </a:cxn>
                    <a:cxn ang="0">
                      <a:pos x="T6" y="T7"/>
                    </a:cxn>
                    <a:cxn ang="0">
                      <a:pos x="T8" y="T9"/>
                    </a:cxn>
                    <a:cxn ang="0">
                      <a:pos x="T10" y="T11"/>
                    </a:cxn>
                  </a:cxnLst>
                  <a:rect l="0" t="0" r="r" b="b"/>
                  <a:pathLst>
                    <a:path w="221" h="141">
                      <a:moveTo>
                        <a:pt x="12" y="0"/>
                      </a:moveTo>
                      <a:lnTo>
                        <a:pt x="221" y="118"/>
                      </a:lnTo>
                      <a:lnTo>
                        <a:pt x="194" y="141"/>
                      </a:lnTo>
                      <a:lnTo>
                        <a:pt x="0" y="34"/>
                      </a:lnTo>
                      <a:lnTo>
                        <a:pt x="12"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1" name="Freeform 45"/>
                <p:cNvSpPr>
                  <a:spLocks/>
                </p:cNvSpPr>
                <p:nvPr/>
              </p:nvSpPr>
              <p:spPr bwMode="auto">
                <a:xfrm>
                  <a:off x="3383" y="1863"/>
                  <a:ext cx="155" cy="174"/>
                </a:xfrm>
                <a:custGeom>
                  <a:avLst/>
                  <a:gdLst>
                    <a:gd name="T0" fmla="*/ 85 w 155"/>
                    <a:gd name="T1" fmla="*/ 36 h 167"/>
                    <a:gd name="T2" fmla="*/ 70 w 155"/>
                    <a:gd name="T3" fmla="*/ 49 h 167"/>
                    <a:gd name="T4" fmla="*/ 58 w 155"/>
                    <a:gd name="T5" fmla="*/ 63 h 167"/>
                    <a:gd name="T6" fmla="*/ 47 w 155"/>
                    <a:gd name="T7" fmla="*/ 76 h 167"/>
                    <a:gd name="T8" fmla="*/ 38 w 155"/>
                    <a:gd name="T9" fmla="*/ 91 h 167"/>
                    <a:gd name="T10" fmla="*/ 34 w 155"/>
                    <a:gd name="T11" fmla="*/ 106 h 167"/>
                    <a:gd name="T12" fmla="*/ 36 w 155"/>
                    <a:gd name="T13" fmla="*/ 120 h 167"/>
                    <a:gd name="T14" fmla="*/ 49 w 155"/>
                    <a:gd name="T15" fmla="*/ 127 h 167"/>
                    <a:gd name="T16" fmla="*/ 62 w 155"/>
                    <a:gd name="T17" fmla="*/ 127 h 167"/>
                    <a:gd name="T18" fmla="*/ 79 w 155"/>
                    <a:gd name="T19" fmla="*/ 122 h 167"/>
                    <a:gd name="T20" fmla="*/ 95 w 155"/>
                    <a:gd name="T21" fmla="*/ 110 h 167"/>
                    <a:gd name="T22" fmla="*/ 110 w 155"/>
                    <a:gd name="T23" fmla="*/ 95 h 167"/>
                    <a:gd name="T24" fmla="*/ 121 w 155"/>
                    <a:gd name="T25" fmla="*/ 82 h 167"/>
                    <a:gd name="T26" fmla="*/ 136 w 155"/>
                    <a:gd name="T27" fmla="*/ 67 h 167"/>
                    <a:gd name="T28" fmla="*/ 155 w 155"/>
                    <a:gd name="T29" fmla="*/ 91 h 167"/>
                    <a:gd name="T30" fmla="*/ 152 w 155"/>
                    <a:gd name="T31" fmla="*/ 97 h 167"/>
                    <a:gd name="T32" fmla="*/ 142 w 155"/>
                    <a:gd name="T33" fmla="*/ 108 h 167"/>
                    <a:gd name="T34" fmla="*/ 127 w 155"/>
                    <a:gd name="T35" fmla="*/ 126 h 167"/>
                    <a:gd name="T36" fmla="*/ 108 w 155"/>
                    <a:gd name="T37" fmla="*/ 143 h 167"/>
                    <a:gd name="T38" fmla="*/ 87 w 155"/>
                    <a:gd name="T39" fmla="*/ 158 h 167"/>
                    <a:gd name="T40" fmla="*/ 66 w 155"/>
                    <a:gd name="T41" fmla="*/ 167 h 167"/>
                    <a:gd name="T42" fmla="*/ 43 w 155"/>
                    <a:gd name="T43" fmla="*/ 167 h 167"/>
                    <a:gd name="T44" fmla="*/ 22 w 155"/>
                    <a:gd name="T45" fmla="*/ 156 h 167"/>
                    <a:gd name="T46" fmla="*/ 13 w 155"/>
                    <a:gd name="T47" fmla="*/ 145 h 167"/>
                    <a:gd name="T48" fmla="*/ 7 w 155"/>
                    <a:gd name="T49" fmla="*/ 133 h 167"/>
                    <a:gd name="T50" fmla="*/ 3 w 155"/>
                    <a:gd name="T51" fmla="*/ 122 h 167"/>
                    <a:gd name="T52" fmla="*/ 1 w 155"/>
                    <a:gd name="T53" fmla="*/ 110 h 167"/>
                    <a:gd name="T54" fmla="*/ 0 w 155"/>
                    <a:gd name="T55" fmla="*/ 97 h 167"/>
                    <a:gd name="T56" fmla="*/ 3 w 155"/>
                    <a:gd name="T57" fmla="*/ 86 h 167"/>
                    <a:gd name="T58" fmla="*/ 11 w 155"/>
                    <a:gd name="T59" fmla="*/ 65 h 167"/>
                    <a:gd name="T60" fmla="*/ 22 w 155"/>
                    <a:gd name="T61" fmla="*/ 42 h 167"/>
                    <a:gd name="T62" fmla="*/ 36 w 155"/>
                    <a:gd name="T63" fmla="*/ 25 h 167"/>
                    <a:gd name="T64" fmla="*/ 49 w 155"/>
                    <a:gd name="T65" fmla="*/ 10 h 167"/>
                    <a:gd name="T66" fmla="*/ 62 w 155"/>
                    <a:gd name="T67" fmla="*/ 0 h 167"/>
                    <a:gd name="T68" fmla="*/ 89 w 155"/>
                    <a:gd name="T69" fmla="*/ 3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167">
                      <a:moveTo>
                        <a:pt x="89" y="34"/>
                      </a:moveTo>
                      <a:lnTo>
                        <a:pt x="85" y="36"/>
                      </a:lnTo>
                      <a:lnTo>
                        <a:pt x="77" y="46"/>
                      </a:lnTo>
                      <a:lnTo>
                        <a:pt x="70" y="49"/>
                      </a:lnTo>
                      <a:lnTo>
                        <a:pt x="64" y="55"/>
                      </a:lnTo>
                      <a:lnTo>
                        <a:pt x="58" y="63"/>
                      </a:lnTo>
                      <a:lnTo>
                        <a:pt x="53" y="70"/>
                      </a:lnTo>
                      <a:lnTo>
                        <a:pt x="47" y="76"/>
                      </a:lnTo>
                      <a:lnTo>
                        <a:pt x="41" y="86"/>
                      </a:lnTo>
                      <a:lnTo>
                        <a:pt x="38" y="91"/>
                      </a:lnTo>
                      <a:lnTo>
                        <a:pt x="36" y="101"/>
                      </a:lnTo>
                      <a:lnTo>
                        <a:pt x="34" y="106"/>
                      </a:lnTo>
                      <a:lnTo>
                        <a:pt x="34" y="114"/>
                      </a:lnTo>
                      <a:lnTo>
                        <a:pt x="36" y="120"/>
                      </a:lnTo>
                      <a:lnTo>
                        <a:pt x="43" y="126"/>
                      </a:lnTo>
                      <a:lnTo>
                        <a:pt x="49" y="127"/>
                      </a:lnTo>
                      <a:lnTo>
                        <a:pt x="57" y="129"/>
                      </a:lnTo>
                      <a:lnTo>
                        <a:pt x="62" y="127"/>
                      </a:lnTo>
                      <a:lnTo>
                        <a:pt x="72" y="126"/>
                      </a:lnTo>
                      <a:lnTo>
                        <a:pt x="79" y="122"/>
                      </a:lnTo>
                      <a:lnTo>
                        <a:pt x="87" y="116"/>
                      </a:lnTo>
                      <a:lnTo>
                        <a:pt x="95" y="110"/>
                      </a:lnTo>
                      <a:lnTo>
                        <a:pt x="104" y="103"/>
                      </a:lnTo>
                      <a:lnTo>
                        <a:pt x="110" y="95"/>
                      </a:lnTo>
                      <a:lnTo>
                        <a:pt x="117" y="89"/>
                      </a:lnTo>
                      <a:lnTo>
                        <a:pt x="121" y="82"/>
                      </a:lnTo>
                      <a:lnTo>
                        <a:pt x="129" y="76"/>
                      </a:lnTo>
                      <a:lnTo>
                        <a:pt x="136" y="67"/>
                      </a:lnTo>
                      <a:lnTo>
                        <a:pt x="140" y="63"/>
                      </a:lnTo>
                      <a:lnTo>
                        <a:pt x="155" y="91"/>
                      </a:lnTo>
                      <a:lnTo>
                        <a:pt x="153" y="91"/>
                      </a:lnTo>
                      <a:lnTo>
                        <a:pt x="152" y="97"/>
                      </a:lnTo>
                      <a:lnTo>
                        <a:pt x="146" y="101"/>
                      </a:lnTo>
                      <a:lnTo>
                        <a:pt x="142" y="108"/>
                      </a:lnTo>
                      <a:lnTo>
                        <a:pt x="134" y="116"/>
                      </a:lnTo>
                      <a:lnTo>
                        <a:pt x="127" y="126"/>
                      </a:lnTo>
                      <a:lnTo>
                        <a:pt x="117" y="133"/>
                      </a:lnTo>
                      <a:lnTo>
                        <a:pt x="108" y="143"/>
                      </a:lnTo>
                      <a:lnTo>
                        <a:pt x="96" y="150"/>
                      </a:lnTo>
                      <a:lnTo>
                        <a:pt x="87" y="158"/>
                      </a:lnTo>
                      <a:lnTo>
                        <a:pt x="76" y="162"/>
                      </a:lnTo>
                      <a:lnTo>
                        <a:pt x="66" y="167"/>
                      </a:lnTo>
                      <a:lnTo>
                        <a:pt x="55" y="167"/>
                      </a:lnTo>
                      <a:lnTo>
                        <a:pt x="43" y="167"/>
                      </a:lnTo>
                      <a:lnTo>
                        <a:pt x="32" y="162"/>
                      </a:lnTo>
                      <a:lnTo>
                        <a:pt x="22" y="156"/>
                      </a:lnTo>
                      <a:lnTo>
                        <a:pt x="17" y="148"/>
                      </a:lnTo>
                      <a:lnTo>
                        <a:pt x="13" y="145"/>
                      </a:lnTo>
                      <a:lnTo>
                        <a:pt x="9" y="137"/>
                      </a:lnTo>
                      <a:lnTo>
                        <a:pt x="7" y="133"/>
                      </a:lnTo>
                      <a:lnTo>
                        <a:pt x="3" y="126"/>
                      </a:lnTo>
                      <a:lnTo>
                        <a:pt x="3" y="122"/>
                      </a:lnTo>
                      <a:lnTo>
                        <a:pt x="1" y="114"/>
                      </a:lnTo>
                      <a:lnTo>
                        <a:pt x="1" y="110"/>
                      </a:lnTo>
                      <a:lnTo>
                        <a:pt x="0" y="103"/>
                      </a:lnTo>
                      <a:lnTo>
                        <a:pt x="0" y="97"/>
                      </a:lnTo>
                      <a:lnTo>
                        <a:pt x="1" y="91"/>
                      </a:lnTo>
                      <a:lnTo>
                        <a:pt x="3" y="86"/>
                      </a:lnTo>
                      <a:lnTo>
                        <a:pt x="5" y="74"/>
                      </a:lnTo>
                      <a:lnTo>
                        <a:pt x="11" y="65"/>
                      </a:lnTo>
                      <a:lnTo>
                        <a:pt x="17" y="53"/>
                      </a:lnTo>
                      <a:lnTo>
                        <a:pt x="22" y="42"/>
                      </a:lnTo>
                      <a:lnTo>
                        <a:pt x="30" y="32"/>
                      </a:lnTo>
                      <a:lnTo>
                        <a:pt x="36" y="25"/>
                      </a:lnTo>
                      <a:lnTo>
                        <a:pt x="43" y="15"/>
                      </a:lnTo>
                      <a:lnTo>
                        <a:pt x="49" y="10"/>
                      </a:lnTo>
                      <a:lnTo>
                        <a:pt x="57" y="4"/>
                      </a:lnTo>
                      <a:lnTo>
                        <a:pt x="62" y="0"/>
                      </a:lnTo>
                      <a:lnTo>
                        <a:pt x="89" y="34"/>
                      </a:lnTo>
                      <a:lnTo>
                        <a:pt x="8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2" name="Freeform 46"/>
                <p:cNvSpPr>
                  <a:spLocks/>
                </p:cNvSpPr>
                <p:nvPr/>
              </p:nvSpPr>
              <p:spPr bwMode="auto">
                <a:xfrm>
                  <a:off x="3696" y="1923"/>
                  <a:ext cx="199" cy="141"/>
                </a:xfrm>
                <a:custGeom>
                  <a:avLst/>
                  <a:gdLst>
                    <a:gd name="T0" fmla="*/ 69 w 202"/>
                    <a:gd name="T1" fmla="*/ 23 h 135"/>
                    <a:gd name="T2" fmla="*/ 57 w 202"/>
                    <a:gd name="T3" fmla="*/ 36 h 135"/>
                    <a:gd name="T4" fmla="*/ 48 w 202"/>
                    <a:gd name="T5" fmla="*/ 49 h 135"/>
                    <a:gd name="T6" fmla="*/ 40 w 202"/>
                    <a:gd name="T7" fmla="*/ 63 h 135"/>
                    <a:gd name="T8" fmla="*/ 36 w 202"/>
                    <a:gd name="T9" fmla="*/ 76 h 135"/>
                    <a:gd name="T10" fmla="*/ 38 w 202"/>
                    <a:gd name="T11" fmla="*/ 87 h 135"/>
                    <a:gd name="T12" fmla="*/ 50 w 202"/>
                    <a:gd name="T13" fmla="*/ 97 h 135"/>
                    <a:gd name="T14" fmla="*/ 70 w 202"/>
                    <a:gd name="T15" fmla="*/ 99 h 135"/>
                    <a:gd name="T16" fmla="*/ 89 w 202"/>
                    <a:gd name="T17" fmla="*/ 95 h 135"/>
                    <a:gd name="T18" fmla="*/ 108 w 202"/>
                    <a:gd name="T19" fmla="*/ 84 h 135"/>
                    <a:gd name="T20" fmla="*/ 126 w 202"/>
                    <a:gd name="T21" fmla="*/ 68 h 135"/>
                    <a:gd name="T22" fmla="*/ 139 w 202"/>
                    <a:gd name="T23" fmla="*/ 51 h 135"/>
                    <a:gd name="T24" fmla="*/ 150 w 202"/>
                    <a:gd name="T25" fmla="*/ 32 h 135"/>
                    <a:gd name="T26" fmla="*/ 160 w 202"/>
                    <a:gd name="T27" fmla="*/ 15 h 135"/>
                    <a:gd name="T28" fmla="*/ 165 w 202"/>
                    <a:gd name="T29" fmla="*/ 4 h 135"/>
                    <a:gd name="T30" fmla="*/ 202 w 202"/>
                    <a:gd name="T31" fmla="*/ 11 h 135"/>
                    <a:gd name="T32" fmla="*/ 198 w 202"/>
                    <a:gd name="T33" fmla="*/ 15 h 135"/>
                    <a:gd name="T34" fmla="*/ 192 w 202"/>
                    <a:gd name="T35" fmla="*/ 32 h 135"/>
                    <a:gd name="T36" fmla="*/ 186 w 202"/>
                    <a:gd name="T37" fmla="*/ 42 h 135"/>
                    <a:gd name="T38" fmla="*/ 181 w 202"/>
                    <a:gd name="T39" fmla="*/ 53 h 135"/>
                    <a:gd name="T40" fmla="*/ 173 w 202"/>
                    <a:gd name="T41" fmla="*/ 67 h 135"/>
                    <a:gd name="T42" fmla="*/ 165 w 202"/>
                    <a:gd name="T43" fmla="*/ 80 h 135"/>
                    <a:gd name="T44" fmla="*/ 156 w 202"/>
                    <a:gd name="T45" fmla="*/ 91 h 135"/>
                    <a:gd name="T46" fmla="*/ 145 w 202"/>
                    <a:gd name="T47" fmla="*/ 103 h 135"/>
                    <a:gd name="T48" fmla="*/ 131 w 202"/>
                    <a:gd name="T49" fmla="*/ 112 h 135"/>
                    <a:gd name="T50" fmla="*/ 120 w 202"/>
                    <a:gd name="T51" fmla="*/ 122 h 135"/>
                    <a:gd name="T52" fmla="*/ 103 w 202"/>
                    <a:gd name="T53" fmla="*/ 127 h 135"/>
                    <a:gd name="T54" fmla="*/ 88 w 202"/>
                    <a:gd name="T55" fmla="*/ 133 h 135"/>
                    <a:gd name="T56" fmla="*/ 70 w 202"/>
                    <a:gd name="T57" fmla="*/ 135 h 135"/>
                    <a:gd name="T58" fmla="*/ 51 w 202"/>
                    <a:gd name="T59" fmla="*/ 133 h 135"/>
                    <a:gd name="T60" fmla="*/ 34 w 202"/>
                    <a:gd name="T61" fmla="*/ 127 h 135"/>
                    <a:gd name="T62" fmla="*/ 21 w 202"/>
                    <a:gd name="T63" fmla="*/ 122 h 135"/>
                    <a:gd name="T64" fmla="*/ 4 w 202"/>
                    <a:gd name="T65" fmla="*/ 103 h 135"/>
                    <a:gd name="T66" fmla="*/ 0 w 202"/>
                    <a:gd name="T67" fmla="*/ 82 h 135"/>
                    <a:gd name="T68" fmla="*/ 8 w 202"/>
                    <a:gd name="T69" fmla="*/ 61 h 135"/>
                    <a:gd name="T70" fmla="*/ 10 w 202"/>
                    <a:gd name="T71" fmla="*/ 47 h 135"/>
                    <a:gd name="T72" fmla="*/ 15 w 202"/>
                    <a:gd name="T73" fmla="*/ 38 h 135"/>
                    <a:gd name="T74" fmla="*/ 29 w 202"/>
                    <a:gd name="T75" fmla="*/ 19 h 135"/>
                    <a:gd name="T76" fmla="*/ 40 w 202"/>
                    <a:gd name="T77" fmla="*/ 6 h 135"/>
                    <a:gd name="T78" fmla="*/ 48 w 202"/>
                    <a:gd name="T79" fmla="*/ 0 h 135"/>
                    <a:gd name="T80" fmla="*/ 72 w 202"/>
                    <a:gd name="T81" fmla="*/ 1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135">
                      <a:moveTo>
                        <a:pt x="72" y="19"/>
                      </a:moveTo>
                      <a:lnTo>
                        <a:pt x="69" y="23"/>
                      </a:lnTo>
                      <a:lnTo>
                        <a:pt x="61" y="30"/>
                      </a:lnTo>
                      <a:lnTo>
                        <a:pt x="57" y="36"/>
                      </a:lnTo>
                      <a:lnTo>
                        <a:pt x="51" y="42"/>
                      </a:lnTo>
                      <a:lnTo>
                        <a:pt x="48" y="49"/>
                      </a:lnTo>
                      <a:lnTo>
                        <a:pt x="44" y="55"/>
                      </a:lnTo>
                      <a:lnTo>
                        <a:pt x="40" y="63"/>
                      </a:lnTo>
                      <a:lnTo>
                        <a:pt x="38" y="68"/>
                      </a:lnTo>
                      <a:lnTo>
                        <a:pt x="36" y="76"/>
                      </a:lnTo>
                      <a:lnTo>
                        <a:pt x="36" y="84"/>
                      </a:lnTo>
                      <a:lnTo>
                        <a:pt x="38" y="87"/>
                      </a:lnTo>
                      <a:lnTo>
                        <a:pt x="44" y="93"/>
                      </a:lnTo>
                      <a:lnTo>
                        <a:pt x="50" y="97"/>
                      </a:lnTo>
                      <a:lnTo>
                        <a:pt x="61" y="99"/>
                      </a:lnTo>
                      <a:lnTo>
                        <a:pt x="70" y="99"/>
                      </a:lnTo>
                      <a:lnTo>
                        <a:pt x="82" y="97"/>
                      </a:lnTo>
                      <a:lnTo>
                        <a:pt x="89" y="95"/>
                      </a:lnTo>
                      <a:lnTo>
                        <a:pt x="101" y="89"/>
                      </a:lnTo>
                      <a:lnTo>
                        <a:pt x="108" y="84"/>
                      </a:lnTo>
                      <a:lnTo>
                        <a:pt x="118" y="76"/>
                      </a:lnTo>
                      <a:lnTo>
                        <a:pt x="126" y="68"/>
                      </a:lnTo>
                      <a:lnTo>
                        <a:pt x="133" y="61"/>
                      </a:lnTo>
                      <a:lnTo>
                        <a:pt x="139" y="51"/>
                      </a:lnTo>
                      <a:lnTo>
                        <a:pt x="146" y="42"/>
                      </a:lnTo>
                      <a:lnTo>
                        <a:pt x="150" y="32"/>
                      </a:lnTo>
                      <a:lnTo>
                        <a:pt x="158" y="25"/>
                      </a:lnTo>
                      <a:lnTo>
                        <a:pt x="160" y="15"/>
                      </a:lnTo>
                      <a:lnTo>
                        <a:pt x="164" y="9"/>
                      </a:lnTo>
                      <a:lnTo>
                        <a:pt x="165" y="4"/>
                      </a:lnTo>
                      <a:lnTo>
                        <a:pt x="169" y="0"/>
                      </a:lnTo>
                      <a:lnTo>
                        <a:pt x="202" y="11"/>
                      </a:lnTo>
                      <a:lnTo>
                        <a:pt x="200" y="11"/>
                      </a:lnTo>
                      <a:lnTo>
                        <a:pt x="198" y="15"/>
                      </a:lnTo>
                      <a:lnTo>
                        <a:pt x="196" y="23"/>
                      </a:lnTo>
                      <a:lnTo>
                        <a:pt x="192" y="32"/>
                      </a:lnTo>
                      <a:lnTo>
                        <a:pt x="190" y="36"/>
                      </a:lnTo>
                      <a:lnTo>
                        <a:pt x="186" y="42"/>
                      </a:lnTo>
                      <a:lnTo>
                        <a:pt x="183" y="47"/>
                      </a:lnTo>
                      <a:lnTo>
                        <a:pt x="181" y="53"/>
                      </a:lnTo>
                      <a:lnTo>
                        <a:pt x="177" y="61"/>
                      </a:lnTo>
                      <a:lnTo>
                        <a:pt x="173" y="67"/>
                      </a:lnTo>
                      <a:lnTo>
                        <a:pt x="169" y="72"/>
                      </a:lnTo>
                      <a:lnTo>
                        <a:pt x="165" y="80"/>
                      </a:lnTo>
                      <a:lnTo>
                        <a:pt x="160" y="86"/>
                      </a:lnTo>
                      <a:lnTo>
                        <a:pt x="156" y="91"/>
                      </a:lnTo>
                      <a:lnTo>
                        <a:pt x="148" y="97"/>
                      </a:lnTo>
                      <a:lnTo>
                        <a:pt x="145" y="103"/>
                      </a:lnTo>
                      <a:lnTo>
                        <a:pt x="137" y="108"/>
                      </a:lnTo>
                      <a:lnTo>
                        <a:pt x="131" y="112"/>
                      </a:lnTo>
                      <a:lnTo>
                        <a:pt x="126" y="116"/>
                      </a:lnTo>
                      <a:lnTo>
                        <a:pt x="120" y="122"/>
                      </a:lnTo>
                      <a:lnTo>
                        <a:pt x="110" y="125"/>
                      </a:lnTo>
                      <a:lnTo>
                        <a:pt x="103" y="127"/>
                      </a:lnTo>
                      <a:lnTo>
                        <a:pt x="95" y="129"/>
                      </a:lnTo>
                      <a:lnTo>
                        <a:pt x="88" y="133"/>
                      </a:lnTo>
                      <a:lnTo>
                        <a:pt x="78" y="133"/>
                      </a:lnTo>
                      <a:lnTo>
                        <a:pt x="70" y="135"/>
                      </a:lnTo>
                      <a:lnTo>
                        <a:pt x="61" y="133"/>
                      </a:lnTo>
                      <a:lnTo>
                        <a:pt x="51" y="133"/>
                      </a:lnTo>
                      <a:lnTo>
                        <a:pt x="42" y="129"/>
                      </a:lnTo>
                      <a:lnTo>
                        <a:pt x="34" y="127"/>
                      </a:lnTo>
                      <a:lnTo>
                        <a:pt x="27" y="124"/>
                      </a:lnTo>
                      <a:lnTo>
                        <a:pt x="21" y="122"/>
                      </a:lnTo>
                      <a:lnTo>
                        <a:pt x="12" y="112"/>
                      </a:lnTo>
                      <a:lnTo>
                        <a:pt x="4" y="103"/>
                      </a:lnTo>
                      <a:lnTo>
                        <a:pt x="0" y="91"/>
                      </a:lnTo>
                      <a:lnTo>
                        <a:pt x="0" y="82"/>
                      </a:lnTo>
                      <a:lnTo>
                        <a:pt x="2" y="70"/>
                      </a:lnTo>
                      <a:lnTo>
                        <a:pt x="8" y="61"/>
                      </a:lnTo>
                      <a:lnTo>
                        <a:pt x="8" y="53"/>
                      </a:lnTo>
                      <a:lnTo>
                        <a:pt x="10" y="47"/>
                      </a:lnTo>
                      <a:lnTo>
                        <a:pt x="13" y="42"/>
                      </a:lnTo>
                      <a:lnTo>
                        <a:pt x="15" y="38"/>
                      </a:lnTo>
                      <a:lnTo>
                        <a:pt x="23" y="27"/>
                      </a:lnTo>
                      <a:lnTo>
                        <a:pt x="29" y="19"/>
                      </a:lnTo>
                      <a:lnTo>
                        <a:pt x="34" y="11"/>
                      </a:lnTo>
                      <a:lnTo>
                        <a:pt x="40" y="6"/>
                      </a:lnTo>
                      <a:lnTo>
                        <a:pt x="44" y="0"/>
                      </a:lnTo>
                      <a:lnTo>
                        <a:pt x="48" y="0"/>
                      </a:lnTo>
                      <a:lnTo>
                        <a:pt x="72" y="19"/>
                      </a:lnTo>
                      <a:lnTo>
                        <a:pt x="7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3" name="Freeform 47"/>
                <p:cNvSpPr>
                  <a:spLocks/>
                </p:cNvSpPr>
                <p:nvPr/>
              </p:nvSpPr>
              <p:spPr bwMode="auto">
                <a:xfrm>
                  <a:off x="4222" y="2031"/>
                  <a:ext cx="92" cy="132"/>
                </a:xfrm>
                <a:custGeom>
                  <a:avLst/>
                  <a:gdLst>
                    <a:gd name="T0" fmla="*/ 18 w 94"/>
                    <a:gd name="T1" fmla="*/ 72 h 129"/>
                    <a:gd name="T2" fmla="*/ 18 w 94"/>
                    <a:gd name="T3" fmla="*/ 68 h 129"/>
                    <a:gd name="T4" fmla="*/ 21 w 94"/>
                    <a:gd name="T5" fmla="*/ 62 h 129"/>
                    <a:gd name="T6" fmla="*/ 27 w 94"/>
                    <a:gd name="T7" fmla="*/ 55 h 129"/>
                    <a:gd name="T8" fmla="*/ 33 w 94"/>
                    <a:gd name="T9" fmla="*/ 45 h 129"/>
                    <a:gd name="T10" fmla="*/ 40 w 94"/>
                    <a:gd name="T11" fmla="*/ 40 h 129"/>
                    <a:gd name="T12" fmla="*/ 46 w 94"/>
                    <a:gd name="T13" fmla="*/ 36 h 129"/>
                    <a:gd name="T14" fmla="*/ 48 w 94"/>
                    <a:gd name="T15" fmla="*/ 36 h 129"/>
                    <a:gd name="T16" fmla="*/ 52 w 94"/>
                    <a:gd name="T17" fmla="*/ 40 h 129"/>
                    <a:gd name="T18" fmla="*/ 56 w 94"/>
                    <a:gd name="T19" fmla="*/ 43 h 129"/>
                    <a:gd name="T20" fmla="*/ 57 w 94"/>
                    <a:gd name="T21" fmla="*/ 51 h 129"/>
                    <a:gd name="T22" fmla="*/ 59 w 94"/>
                    <a:gd name="T23" fmla="*/ 57 h 129"/>
                    <a:gd name="T24" fmla="*/ 59 w 94"/>
                    <a:gd name="T25" fmla="*/ 62 h 129"/>
                    <a:gd name="T26" fmla="*/ 57 w 94"/>
                    <a:gd name="T27" fmla="*/ 68 h 129"/>
                    <a:gd name="T28" fmla="*/ 57 w 94"/>
                    <a:gd name="T29" fmla="*/ 72 h 129"/>
                    <a:gd name="T30" fmla="*/ 52 w 94"/>
                    <a:gd name="T31" fmla="*/ 80 h 129"/>
                    <a:gd name="T32" fmla="*/ 46 w 94"/>
                    <a:gd name="T33" fmla="*/ 85 h 129"/>
                    <a:gd name="T34" fmla="*/ 38 w 94"/>
                    <a:gd name="T35" fmla="*/ 89 h 129"/>
                    <a:gd name="T36" fmla="*/ 33 w 94"/>
                    <a:gd name="T37" fmla="*/ 93 h 129"/>
                    <a:gd name="T38" fmla="*/ 27 w 94"/>
                    <a:gd name="T39" fmla="*/ 93 h 129"/>
                    <a:gd name="T40" fmla="*/ 25 w 94"/>
                    <a:gd name="T41" fmla="*/ 95 h 129"/>
                    <a:gd name="T42" fmla="*/ 38 w 94"/>
                    <a:gd name="T43" fmla="*/ 129 h 129"/>
                    <a:gd name="T44" fmla="*/ 42 w 94"/>
                    <a:gd name="T45" fmla="*/ 127 h 129"/>
                    <a:gd name="T46" fmla="*/ 52 w 94"/>
                    <a:gd name="T47" fmla="*/ 121 h 129"/>
                    <a:gd name="T48" fmla="*/ 56 w 94"/>
                    <a:gd name="T49" fmla="*/ 118 h 129"/>
                    <a:gd name="T50" fmla="*/ 63 w 94"/>
                    <a:gd name="T51" fmla="*/ 114 h 129"/>
                    <a:gd name="T52" fmla="*/ 69 w 94"/>
                    <a:gd name="T53" fmla="*/ 108 h 129"/>
                    <a:gd name="T54" fmla="*/ 76 w 94"/>
                    <a:gd name="T55" fmla="*/ 102 h 129"/>
                    <a:gd name="T56" fmla="*/ 82 w 94"/>
                    <a:gd name="T57" fmla="*/ 95 h 129"/>
                    <a:gd name="T58" fmla="*/ 88 w 94"/>
                    <a:gd name="T59" fmla="*/ 87 h 129"/>
                    <a:gd name="T60" fmla="*/ 92 w 94"/>
                    <a:gd name="T61" fmla="*/ 78 h 129"/>
                    <a:gd name="T62" fmla="*/ 94 w 94"/>
                    <a:gd name="T63" fmla="*/ 68 h 129"/>
                    <a:gd name="T64" fmla="*/ 94 w 94"/>
                    <a:gd name="T65" fmla="*/ 62 h 129"/>
                    <a:gd name="T66" fmla="*/ 94 w 94"/>
                    <a:gd name="T67" fmla="*/ 59 h 129"/>
                    <a:gd name="T68" fmla="*/ 94 w 94"/>
                    <a:gd name="T69" fmla="*/ 53 h 129"/>
                    <a:gd name="T70" fmla="*/ 94 w 94"/>
                    <a:gd name="T71" fmla="*/ 47 h 129"/>
                    <a:gd name="T72" fmla="*/ 92 w 94"/>
                    <a:gd name="T73" fmla="*/ 41 h 129"/>
                    <a:gd name="T74" fmla="*/ 92 w 94"/>
                    <a:gd name="T75" fmla="*/ 34 h 129"/>
                    <a:gd name="T76" fmla="*/ 88 w 94"/>
                    <a:gd name="T77" fmla="*/ 28 h 129"/>
                    <a:gd name="T78" fmla="*/ 84 w 94"/>
                    <a:gd name="T79" fmla="*/ 22 h 129"/>
                    <a:gd name="T80" fmla="*/ 82 w 94"/>
                    <a:gd name="T81" fmla="*/ 21 h 129"/>
                    <a:gd name="T82" fmla="*/ 78 w 94"/>
                    <a:gd name="T83" fmla="*/ 15 h 129"/>
                    <a:gd name="T84" fmla="*/ 71 w 94"/>
                    <a:gd name="T85" fmla="*/ 7 h 129"/>
                    <a:gd name="T86" fmla="*/ 61 w 94"/>
                    <a:gd name="T87" fmla="*/ 3 h 129"/>
                    <a:gd name="T88" fmla="*/ 56 w 94"/>
                    <a:gd name="T89" fmla="*/ 0 h 129"/>
                    <a:gd name="T90" fmla="*/ 50 w 94"/>
                    <a:gd name="T91" fmla="*/ 2 h 129"/>
                    <a:gd name="T92" fmla="*/ 42 w 94"/>
                    <a:gd name="T93" fmla="*/ 2 h 129"/>
                    <a:gd name="T94" fmla="*/ 35 w 94"/>
                    <a:gd name="T95" fmla="*/ 5 h 129"/>
                    <a:gd name="T96" fmla="*/ 25 w 94"/>
                    <a:gd name="T97" fmla="*/ 11 h 129"/>
                    <a:gd name="T98" fmla="*/ 18 w 94"/>
                    <a:gd name="T99" fmla="*/ 19 h 129"/>
                    <a:gd name="T100" fmla="*/ 12 w 94"/>
                    <a:gd name="T101" fmla="*/ 22 h 129"/>
                    <a:gd name="T102" fmla="*/ 8 w 94"/>
                    <a:gd name="T103" fmla="*/ 30 h 129"/>
                    <a:gd name="T104" fmla="*/ 4 w 94"/>
                    <a:gd name="T105" fmla="*/ 34 h 129"/>
                    <a:gd name="T106" fmla="*/ 0 w 94"/>
                    <a:gd name="T107" fmla="*/ 43 h 129"/>
                    <a:gd name="T108" fmla="*/ 18 w 94"/>
                    <a:gd name="T109" fmla="*/ 72 h 129"/>
                    <a:gd name="T110" fmla="*/ 18 w 94"/>
                    <a:gd name="T111" fmla="*/ 7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 h="129">
                      <a:moveTo>
                        <a:pt x="18" y="72"/>
                      </a:moveTo>
                      <a:lnTo>
                        <a:pt x="18" y="68"/>
                      </a:lnTo>
                      <a:lnTo>
                        <a:pt x="21" y="62"/>
                      </a:lnTo>
                      <a:lnTo>
                        <a:pt x="27" y="55"/>
                      </a:lnTo>
                      <a:lnTo>
                        <a:pt x="33" y="45"/>
                      </a:lnTo>
                      <a:lnTo>
                        <a:pt x="40" y="40"/>
                      </a:lnTo>
                      <a:lnTo>
                        <a:pt x="46" y="36"/>
                      </a:lnTo>
                      <a:lnTo>
                        <a:pt x="48" y="36"/>
                      </a:lnTo>
                      <a:lnTo>
                        <a:pt x="52" y="40"/>
                      </a:lnTo>
                      <a:lnTo>
                        <a:pt x="56" y="43"/>
                      </a:lnTo>
                      <a:lnTo>
                        <a:pt x="57" y="51"/>
                      </a:lnTo>
                      <a:lnTo>
                        <a:pt x="59" y="57"/>
                      </a:lnTo>
                      <a:lnTo>
                        <a:pt x="59" y="62"/>
                      </a:lnTo>
                      <a:lnTo>
                        <a:pt x="57" y="68"/>
                      </a:lnTo>
                      <a:lnTo>
                        <a:pt x="57" y="72"/>
                      </a:lnTo>
                      <a:lnTo>
                        <a:pt x="52" y="80"/>
                      </a:lnTo>
                      <a:lnTo>
                        <a:pt x="46" y="85"/>
                      </a:lnTo>
                      <a:lnTo>
                        <a:pt x="38" y="89"/>
                      </a:lnTo>
                      <a:lnTo>
                        <a:pt x="33" y="93"/>
                      </a:lnTo>
                      <a:lnTo>
                        <a:pt x="27" y="93"/>
                      </a:lnTo>
                      <a:lnTo>
                        <a:pt x="25" y="95"/>
                      </a:lnTo>
                      <a:lnTo>
                        <a:pt x="38" y="129"/>
                      </a:lnTo>
                      <a:lnTo>
                        <a:pt x="42" y="127"/>
                      </a:lnTo>
                      <a:lnTo>
                        <a:pt x="52" y="121"/>
                      </a:lnTo>
                      <a:lnTo>
                        <a:pt x="56" y="118"/>
                      </a:lnTo>
                      <a:lnTo>
                        <a:pt x="63" y="114"/>
                      </a:lnTo>
                      <a:lnTo>
                        <a:pt x="69" y="108"/>
                      </a:lnTo>
                      <a:lnTo>
                        <a:pt x="76" y="102"/>
                      </a:lnTo>
                      <a:lnTo>
                        <a:pt x="82" y="95"/>
                      </a:lnTo>
                      <a:lnTo>
                        <a:pt x="88" y="87"/>
                      </a:lnTo>
                      <a:lnTo>
                        <a:pt x="92" y="78"/>
                      </a:lnTo>
                      <a:lnTo>
                        <a:pt x="94" y="68"/>
                      </a:lnTo>
                      <a:lnTo>
                        <a:pt x="94" y="62"/>
                      </a:lnTo>
                      <a:lnTo>
                        <a:pt x="94" y="59"/>
                      </a:lnTo>
                      <a:lnTo>
                        <a:pt x="94" y="53"/>
                      </a:lnTo>
                      <a:lnTo>
                        <a:pt x="94" y="47"/>
                      </a:lnTo>
                      <a:lnTo>
                        <a:pt x="92" y="41"/>
                      </a:lnTo>
                      <a:lnTo>
                        <a:pt x="92" y="34"/>
                      </a:lnTo>
                      <a:lnTo>
                        <a:pt x="88" y="28"/>
                      </a:lnTo>
                      <a:lnTo>
                        <a:pt x="84" y="22"/>
                      </a:lnTo>
                      <a:lnTo>
                        <a:pt x="82" y="21"/>
                      </a:lnTo>
                      <a:lnTo>
                        <a:pt x="78" y="15"/>
                      </a:lnTo>
                      <a:lnTo>
                        <a:pt x="71" y="7"/>
                      </a:lnTo>
                      <a:lnTo>
                        <a:pt x="61" y="3"/>
                      </a:lnTo>
                      <a:lnTo>
                        <a:pt x="56" y="0"/>
                      </a:lnTo>
                      <a:lnTo>
                        <a:pt x="50" y="2"/>
                      </a:lnTo>
                      <a:lnTo>
                        <a:pt x="42" y="2"/>
                      </a:lnTo>
                      <a:lnTo>
                        <a:pt x="35" y="5"/>
                      </a:lnTo>
                      <a:lnTo>
                        <a:pt x="25" y="11"/>
                      </a:lnTo>
                      <a:lnTo>
                        <a:pt x="18" y="19"/>
                      </a:lnTo>
                      <a:lnTo>
                        <a:pt x="12" y="22"/>
                      </a:lnTo>
                      <a:lnTo>
                        <a:pt x="8" y="30"/>
                      </a:lnTo>
                      <a:lnTo>
                        <a:pt x="4" y="34"/>
                      </a:lnTo>
                      <a:lnTo>
                        <a:pt x="0" y="43"/>
                      </a:lnTo>
                      <a:lnTo>
                        <a:pt x="18" y="72"/>
                      </a:lnTo>
                      <a:lnTo>
                        <a:pt x="1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4" name="Freeform 48"/>
                <p:cNvSpPr>
                  <a:spLocks/>
                </p:cNvSpPr>
                <p:nvPr/>
              </p:nvSpPr>
              <p:spPr bwMode="auto">
                <a:xfrm>
                  <a:off x="4210" y="1973"/>
                  <a:ext cx="176" cy="276"/>
                </a:xfrm>
                <a:custGeom>
                  <a:avLst/>
                  <a:gdLst>
                    <a:gd name="T0" fmla="*/ 15 w 177"/>
                    <a:gd name="T1" fmla="*/ 92 h 269"/>
                    <a:gd name="T2" fmla="*/ 19 w 177"/>
                    <a:gd name="T3" fmla="*/ 82 h 269"/>
                    <a:gd name="T4" fmla="*/ 25 w 177"/>
                    <a:gd name="T5" fmla="*/ 69 h 269"/>
                    <a:gd name="T6" fmla="*/ 34 w 177"/>
                    <a:gd name="T7" fmla="*/ 56 h 269"/>
                    <a:gd name="T8" fmla="*/ 48 w 177"/>
                    <a:gd name="T9" fmla="*/ 42 h 269"/>
                    <a:gd name="T10" fmla="*/ 67 w 177"/>
                    <a:gd name="T11" fmla="*/ 33 h 269"/>
                    <a:gd name="T12" fmla="*/ 82 w 177"/>
                    <a:gd name="T13" fmla="*/ 33 h 269"/>
                    <a:gd name="T14" fmla="*/ 93 w 177"/>
                    <a:gd name="T15" fmla="*/ 37 h 269"/>
                    <a:gd name="T16" fmla="*/ 105 w 177"/>
                    <a:gd name="T17" fmla="*/ 42 h 269"/>
                    <a:gd name="T18" fmla="*/ 118 w 177"/>
                    <a:gd name="T19" fmla="*/ 54 h 269"/>
                    <a:gd name="T20" fmla="*/ 127 w 177"/>
                    <a:gd name="T21" fmla="*/ 65 h 269"/>
                    <a:gd name="T22" fmla="*/ 131 w 177"/>
                    <a:gd name="T23" fmla="*/ 78 h 269"/>
                    <a:gd name="T24" fmla="*/ 137 w 177"/>
                    <a:gd name="T25" fmla="*/ 99 h 269"/>
                    <a:gd name="T26" fmla="*/ 139 w 177"/>
                    <a:gd name="T27" fmla="*/ 111 h 269"/>
                    <a:gd name="T28" fmla="*/ 141 w 177"/>
                    <a:gd name="T29" fmla="*/ 126 h 269"/>
                    <a:gd name="T30" fmla="*/ 139 w 177"/>
                    <a:gd name="T31" fmla="*/ 137 h 269"/>
                    <a:gd name="T32" fmla="*/ 137 w 177"/>
                    <a:gd name="T33" fmla="*/ 153 h 269"/>
                    <a:gd name="T34" fmla="*/ 131 w 177"/>
                    <a:gd name="T35" fmla="*/ 166 h 269"/>
                    <a:gd name="T36" fmla="*/ 125 w 177"/>
                    <a:gd name="T37" fmla="*/ 181 h 269"/>
                    <a:gd name="T38" fmla="*/ 114 w 177"/>
                    <a:gd name="T39" fmla="*/ 193 h 269"/>
                    <a:gd name="T40" fmla="*/ 101 w 177"/>
                    <a:gd name="T41" fmla="*/ 206 h 269"/>
                    <a:gd name="T42" fmla="*/ 84 w 177"/>
                    <a:gd name="T43" fmla="*/ 217 h 269"/>
                    <a:gd name="T44" fmla="*/ 65 w 177"/>
                    <a:gd name="T45" fmla="*/ 229 h 269"/>
                    <a:gd name="T46" fmla="*/ 74 w 177"/>
                    <a:gd name="T47" fmla="*/ 267 h 269"/>
                    <a:gd name="T48" fmla="*/ 87 w 177"/>
                    <a:gd name="T49" fmla="*/ 259 h 269"/>
                    <a:gd name="T50" fmla="*/ 101 w 177"/>
                    <a:gd name="T51" fmla="*/ 248 h 269"/>
                    <a:gd name="T52" fmla="*/ 114 w 177"/>
                    <a:gd name="T53" fmla="*/ 240 h 269"/>
                    <a:gd name="T54" fmla="*/ 125 w 177"/>
                    <a:gd name="T55" fmla="*/ 229 h 269"/>
                    <a:gd name="T56" fmla="*/ 139 w 177"/>
                    <a:gd name="T57" fmla="*/ 217 h 269"/>
                    <a:gd name="T58" fmla="*/ 150 w 177"/>
                    <a:gd name="T59" fmla="*/ 202 h 269"/>
                    <a:gd name="T60" fmla="*/ 158 w 177"/>
                    <a:gd name="T61" fmla="*/ 185 h 269"/>
                    <a:gd name="T62" fmla="*/ 167 w 177"/>
                    <a:gd name="T63" fmla="*/ 168 h 269"/>
                    <a:gd name="T64" fmla="*/ 173 w 177"/>
                    <a:gd name="T65" fmla="*/ 147 h 269"/>
                    <a:gd name="T66" fmla="*/ 177 w 177"/>
                    <a:gd name="T67" fmla="*/ 132 h 269"/>
                    <a:gd name="T68" fmla="*/ 177 w 177"/>
                    <a:gd name="T69" fmla="*/ 118 h 269"/>
                    <a:gd name="T70" fmla="*/ 175 w 177"/>
                    <a:gd name="T71" fmla="*/ 107 h 269"/>
                    <a:gd name="T72" fmla="*/ 175 w 177"/>
                    <a:gd name="T73" fmla="*/ 96 h 269"/>
                    <a:gd name="T74" fmla="*/ 173 w 177"/>
                    <a:gd name="T75" fmla="*/ 82 h 269"/>
                    <a:gd name="T76" fmla="*/ 167 w 177"/>
                    <a:gd name="T77" fmla="*/ 69 h 269"/>
                    <a:gd name="T78" fmla="*/ 164 w 177"/>
                    <a:gd name="T79" fmla="*/ 56 h 269"/>
                    <a:gd name="T80" fmla="*/ 158 w 177"/>
                    <a:gd name="T81" fmla="*/ 42 h 269"/>
                    <a:gd name="T82" fmla="*/ 154 w 177"/>
                    <a:gd name="T83" fmla="*/ 33 h 269"/>
                    <a:gd name="T84" fmla="*/ 145 w 177"/>
                    <a:gd name="T85" fmla="*/ 27 h 269"/>
                    <a:gd name="T86" fmla="*/ 129 w 177"/>
                    <a:gd name="T87" fmla="*/ 16 h 269"/>
                    <a:gd name="T88" fmla="*/ 110 w 177"/>
                    <a:gd name="T89" fmla="*/ 6 h 269"/>
                    <a:gd name="T90" fmla="*/ 93 w 177"/>
                    <a:gd name="T91" fmla="*/ 2 h 269"/>
                    <a:gd name="T92" fmla="*/ 80 w 177"/>
                    <a:gd name="T93" fmla="*/ 0 h 269"/>
                    <a:gd name="T94" fmla="*/ 67 w 177"/>
                    <a:gd name="T95" fmla="*/ 0 h 269"/>
                    <a:gd name="T96" fmla="*/ 55 w 177"/>
                    <a:gd name="T97" fmla="*/ 4 h 269"/>
                    <a:gd name="T98" fmla="*/ 42 w 177"/>
                    <a:gd name="T99" fmla="*/ 10 h 269"/>
                    <a:gd name="T100" fmla="*/ 30 w 177"/>
                    <a:gd name="T101" fmla="*/ 20 h 269"/>
                    <a:gd name="T102" fmla="*/ 17 w 177"/>
                    <a:gd name="T103" fmla="*/ 33 h 269"/>
                    <a:gd name="T104" fmla="*/ 8 w 177"/>
                    <a:gd name="T105" fmla="*/ 46 h 269"/>
                    <a:gd name="T106" fmla="*/ 4 w 177"/>
                    <a:gd name="T107" fmla="*/ 58 h 269"/>
                    <a:gd name="T108" fmla="*/ 15 w 177"/>
                    <a:gd name="T109" fmla="*/ 9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269">
                      <a:moveTo>
                        <a:pt x="15" y="94"/>
                      </a:moveTo>
                      <a:lnTo>
                        <a:pt x="15" y="92"/>
                      </a:lnTo>
                      <a:lnTo>
                        <a:pt x="17" y="88"/>
                      </a:lnTo>
                      <a:lnTo>
                        <a:pt x="19" y="82"/>
                      </a:lnTo>
                      <a:lnTo>
                        <a:pt x="21" y="77"/>
                      </a:lnTo>
                      <a:lnTo>
                        <a:pt x="25" y="69"/>
                      </a:lnTo>
                      <a:lnTo>
                        <a:pt x="30" y="63"/>
                      </a:lnTo>
                      <a:lnTo>
                        <a:pt x="34" y="56"/>
                      </a:lnTo>
                      <a:lnTo>
                        <a:pt x="42" y="50"/>
                      </a:lnTo>
                      <a:lnTo>
                        <a:pt x="48" y="42"/>
                      </a:lnTo>
                      <a:lnTo>
                        <a:pt x="57" y="39"/>
                      </a:lnTo>
                      <a:lnTo>
                        <a:pt x="67" y="33"/>
                      </a:lnTo>
                      <a:lnTo>
                        <a:pt x="76" y="33"/>
                      </a:lnTo>
                      <a:lnTo>
                        <a:pt x="82" y="33"/>
                      </a:lnTo>
                      <a:lnTo>
                        <a:pt x="87" y="35"/>
                      </a:lnTo>
                      <a:lnTo>
                        <a:pt x="93" y="37"/>
                      </a:lnTo>
                      <a:lnTo>
                        <a:pt x="99" y="40"/>
                      </a:lnTo>
                      <a:lnTo>
                        <a:pt x="105" y="42"/>
                      </a:lnTo>
                      <a:lnTo>
                        <a:pt x="110" y="48"/>
                      </a:lnTo>
                      <a:lnTo>
                        <a:pt x="118" y="54"/>
                      </a:lnTo>
                      <a:lnTo>
                        <a:pt x="125" y="61"/>
                      </a:lnTo>
                      <a:lnTo>
                        <a:pt x="127" y="65"/>
                      </a:lnTo>
                      <a:lnTo>
                        <a:pt x="129" y="71"/>
                      </a:lnTo>
                      <a:lnTo>
                        <a:pt x="131" y="78"/>
                      </a:lnTo>
                      <a:lnTo>
                        <a:pt x="135" y="88"/>
                      </a:lnTo>
                      <a:lnTo>
                        <a:pt x="137" y="99"/>
                      </a:lnTo>
                      <a:lnTo>
                        <a:pt x="139" y="105"/>
                      </a:lnTo>
                      <a:lnTo>
                        <a:pt x="139" y="111"/>
                      </a:lnTo>
                      <a:lnTo>
                        <a:pt x="139" y="118"/>
                      </a:lnTo>
                      <a:lnTo>
                        <a:pt x="141" y="126"/>
                      </a:lnTo>
                      <a:lnTo>
                        <a:pt x="139" y="132"/>
                      </a:lnTo>
                      <a:lnTo>
                        <a:pt x="139" y="137"/>
                      </a:lnTo>
                      <a:lnTo>
                        <a:pt x="137" y="145"/>
                      </a:lnTo>
                      <a:lnTo>
                        <a:pt x="137" y="153"/>
                      </a:lnTo>
                      <a:lnTo>
                        <a:pt x="133" y="158"/>
                      </a:lnTo>
                      <a:lnTo>
                        <a:pt x="131" y="166"/>
                      </a:lnTo>
                      <a:lnTo>
                        <a:pt x="127" y="174"/>
                      </a:lnTo>
                      <a:lnTo>
                        <a:pt x="125" y="181"/>
                      </a:lnTo>
                      <a:lnTo>
                        <a:pt x="120" y="187"/>
                      </a:lnTo>
                      <a:lnTo>
                        <a:pt x="114" y="193"/>
                      </a:lnTo>
                      <a:lnTo>
                        <a:pt x="106" y="198"/>
                      </a:lnTo>
                      <a:lnTo>
                        <a:pt x="101" y="206"/>
                      </a:lnTo>
                      <a:lnTo>
                        <a:pt x="93" y="212"/>
                      </a:lnTo>
                      <a:lnTo>
                        <a:pt x="84" y="217"/>
                      </a:lnTo>
                      <a:lnTo>
                        <a:pt x="74" y="223"/>
                      </a:lnTo>
                      <a:lnTo>
                        <a:pt x="65" y="229"/>
                      </a:lnTo>
                      <a:lnTo>
                        <a:pt x="72" y="269"/>
                      </a:lnTo>
                      <a:lnTo>
                        <a:pt x="74" y="267"/>
                      </a:lnTo>
                      <a:lnTo>
                        <a:pt x="80" y="265"/>
                      </a:lnTo>
                      <a:lnTo>
                        <a:pt x="87" y="259"/>
                      </a:lnTo>
                      <a:lnTo>
                        <a:pt x="97" y="253"/>
                      </a:lnTo>
                      <a:lnTo>
                        <a:pt x="101" y="248"/>
                      </a:lnTo>
                      <a:lnTo>
                        <a:pt x="106" y="244"/>
                      </a:lnTo>
                      <a:lnTo>
                        <a:pt x="114" y="240"/>
                      </a:lnTo>
                      <a:lnTo>
                        <a:pt x="120" y="234"/>
                      </a:lnTo>
                      <a:lnTo>
                        <a:pt x="125" y="229"/>
                      </a:lnTo>
                      <a:lnTo>
                        <a:pt x="131" y="223"/>
                      </a:lnTo>
                      <a:lnTo>
                        <a:pt x="139" y="217"/>
                      </a:lnTo>
                      <a:lnTo>
                        <a:pt x="145" y="210"/>
                      </a:lnTo>
                      <a:lnTo>
                        <a:pt x="150" y="202"/>
                      </a:lnTo>
                      <a:lnTo>
                        <a:pt x="154" y="194"/>
                      </a:lnTo>
                      <a:lnTo>
                        <a:pt x="158" y="185"/>
                      </a:lnTo>
                      <a:lnTo>
                        <a:pt x="164" y="175"/>
                      </a:lnTo>
                      <a:lnTo>
                        <a:pt x="167" y="168"/>
                      </a:lnTo>
                      <a:lnTo>
                        <a:pt x="171" y="158"/>
                      </a:lnTo>
                      <a:lnTo>
                        <a:pt x="173" y="147"/>
                      </a:lnTo>
                      <a:lnTo>
                        <a:pt x="177" y="137"/>
                      </a:lnTo>
                      <a:lnTo>
                        <a:pt x="177" y="132"/>
                      </a:lnTo>
                      <a:lnTo>
                        <a:pt x="177" y="124"/>
                      </a:lnTo>
                      <a:lnTo>
                        <a:pt x="177" y="118"/>
                      </a:lnTo>
                      <a:lnTo>
                        <a:pt x="177" y="113"/>
                      </a:lnTo>
                      <a:lnTo>
                        <a:pt x="175" y="107"/>
                      </a:lnTo>
                      <a:lnTo>
                        <a:pt x="175" y="101"/>
                      </a:lnTo>
                      <a:lnTo>
                        <a:pt x="175" y="96"/>
                      </a:lnTo>
                      <a:lnTo>
                        <a:pt x="175" y="90"/>
                      </a:lnTo>
                      <a:lnTo>
                        <a:pt x="173" y="82"/>
                      </a:lnTo>
                      <a:lnTo>
                        <a:pt x="169" y="77"/>
                      </a:lnTo>
                      <a:lnTo>
                        <a:pt x="167" y="69"/>
                      </a:lnTo>
                      <a:lnTo>
                        <a:pt x="167" y="63"/>
                      </a:lnTo>
                      <a:lnTo>
                        <a:pt x="164" y="56"/>
                      </a:lnTo>
                      <a:lnTo>
                        <a:pt x="162" y="50"/>
                      </a:lnTo>
                      <a:lnTo>
                        <a:pt x="158" y="42"/>
                      </a:lnTo>
                      <a:lnTo>
                        <a:pt x="156" y="37"/>
                      </a:lnTo>
                      <a:lnTo>
                        <a:pt x="154" y="33"/>
                      </a:lnTo>
                      <a:lnTo>
                        <a:pt x="150" y="31"/>
                      </a:lnTo>
                      <a:lnTo>
                        <a:pt x="145" y="27"/>
                      </a:lnTo>
                      <a:lnTo>
                        <a:pt x="139" y="21"/>
                      </a:lnTo>
                      <a:lnTo>
                        <a:pt x="129" y="16"/>
                      </a:lnTo>
                      <a:lnTo>
                        <a:pt x="120" y="12"/>
                      </a:lnTo>
                      <a:lnTo>
                        <a:pt x="110" y="6"/>
                      </a:lnTo>
                      <a:lnTo>
                        <a:pt x="101" y="4"/>
                      </a:lnTo>
                      <a:lnTo>
                        <a:pt x="93" y="2"/>
                      </a:lnTo>
                      <a:lnTo>
                        <a:pt x="87" y="0"/>
                      </a:lnTo>
                      <a:lnTo>
                        <a:pt x="80" y="0"/>
                      </a:lnTo>
                      <a:lnTo>
                        <a:pt x="74" y="0"/>
                      </a:lnTo>
                      <a:lnTo>
                        <a:pt x="67" y="0"/>
                      </a:lnTo>
                      <a:lnTo>
                        <a:pt x="61" y="2"/>
                      </a:lnTo>
                      <a:lnTo>
                        <a:pt x="55" y="4"/>
                      </a:lnTo>
                      <a:lnTo>
                        <a:pt x="48" y="6"/>
                      </a:lnTo>
                      <a:lnTo>
                        <a:pt x="42" y="10"/>
                      </a:lnTo>
                      <a:lnTo>
                        <a:pt x="36" y="14"/>
                      </a:lnTo>
                      <a:lnTo>
                        <a:pt x="30" y="20"/>
                      </a:lnTo>
                      <a:lnTo>
                        <a:pt x="23" y="27"/>
                      </a:lnTo>
                      <a:lnTo>
                        <a:pt x="17" y="33"/>
                      </a:lnTo>
                      <a:lnTo>
                        <a:pt x="11" y="42"/>
                      </a:lnTo>
                      <a:lnTo>
                        <a:pt x="8" y="46"/>
                      </a:lnTo>
                      <a:lnTo>
                        <a:pt x="6" y="52"/>
                      </a:lnTo>
                      <a:lnTo>
                        <a:pt x="4" y="58"/>
                      </a:lnTo>
                      <a:lnTo>
                        <a:pt x="0" y="63"/>
                      </a:lnTo>
                      <a:lnTo>
                        <a:pt x="15" y="94"/>
                      </a:lnTo>
                      <a:lnTo>
                        <a:pt x="15"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5" name="Freeform 49"/>
                <p:cNvSpPr>
                  <a:spLocks/>
                </p:cNvSpPr>
                <p:nvPr/>
              </p:nvSpPr>
              <p:spPr bwMode="auto">
                <a:xfrm>
                  <a:off x="3361" y="2745"/>
                  <a:ext cx="42" cy="37"/>
                </a:xfrm>
                <a:custGeom>
                  <a:avLst/>
                  <a:gdLst>
                    <a:gd name="T0" fmla="*/ 19 w 41"/>
                    <a:gd name="T1" fmla="*/ 34 h 36"/>
                    <a:gd name="T2" fmla="*/ 17 w 41"/>
                    <a:gd name="T3" fmla="*/ 34 h 36"/>
                    <a:gd name="T4" fmla="*/ 11 w 41"/>
                    <a:gd name="T5" fmla="*/ 32 h 36"/>
                    <a:gd name="T6" fmla="*/ 7 w 41"/>
                    <a:gd name="T7" fmla="*/ 28 h 36"/>
                    <a:gd name="T8" fmla="*/ 3 w 41"/>
                    <a:gd name="T9" fmla="*/ 26 h 36"/>
                    <a:gd name="T10" fmla="*/ 0 w 41"/>
                    <a:gd name="T11" fmla="*/ 21 h 36"/>
                    <a:gd name="T12" fmla="*/ 0 w 41"/>
                    <a:gd name="T13" fmla="*/ 17 h 36"/>
                    <a:gd name="T14" fmla="*/ 3 w 41"/>
                    <a:gd name="T15" fmla="*/ 11 h 36"/>
                    <a:gd name="T16" fmla="*/ 11 w 41"/>
                    <a:gd name="T17" fmla="*/ 6 h 36"/>
                    <a:gd name="T18" fmla="*/ 21 w 41"/>
                    <a:gd name="T19" fmla="*/ 2 h 36"/>
                    <a:gd name="T20" fmla="*/ 28 w 41"/>
                    <a:gd name="T21" fmla="*/ 0 h 36"/>
                    <a:gd name="T22" fmla="*/ 32 w 41"/>
                    <a:gd name="T23" fmla="*/ 2 h 36"/>
                    <a:gd name="T24" fmla="*/ 38 w 41"/>
                    <a:gd name="T25" fmla="*/ 7 h 36"/>
                    <a:gd name="T26" fmla="*/ 40 w 41"/>
                    <a:gd name="T27" fmla="*/ 13 h 36"/>
                    <a:gd name="T28" fmla="*/ 40 w 41"/>
                    <a:gd name="T29" fmla="*/ 17 h 36"/>
                    <a:gd name="T30" fmla="*/ 40 w 41"/>
                    <a:gd name="T31" fmla="*/ 21 h 36"/>
                    <a:gd name="T32" fmla="*/ 41 w 41"/>
                    <a:gd name="T33" fmla="*/ 23 h 36"/>
                    <a:gd name="T34" fmla="*/ 40 w 41"/>
                    <a:gd name="T35" fmla="*/ 25 h 36"/>
                    <a:gd name="T36" fmla="*/ 38 w 41"/>
                    <a:gd name="T37" fmla="*/ 32 h 36"/>
                    <a:gd name="T38" fmla="*/ 34 w 41"/>
                    <a:gd name="T39" fmla="*/ 34 h 36"/>
                    <a:gd name="T40" fmla="*/ 30 w 41"/>
                    <a:gd name="T41" fmla="*/ 36 h 36"/>
                    <a:gd name="T42" fmla="*/ 24 w 41"/>
                    <a:gd name="T43" fmla="*/ 36 h 36"/>
                    <a:gd name="T44" fmla="*/ 19 w 41"/>
                    <a:gd name="T45" fmla="*/ 34 h 36"/>
                    <a:gd name="T46" fmla="*/ 19 w 41"/>
                    <a:gd name="T4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6">
                      <a:moveTo>
                        <a:pt x="19" y="34"/>
                      </a:moveTo>
                      <a:lnTo>
                        <a:pt x="17" y="34"/>
                      </a:lnTo>
                      <a:lnTo>
                        <a:pt x="11" y="32"/>
                      </a:lnTo>
                      <a:lnTo>
                        <a:pt x="7" y="28"/>
                      </a:lnTo>
                      <a:lnTo>
                        <a:pt x="3" y="26"/>
                      </a:lnTo>
                      <a:lnTo>
                        <a:pt x="0" y="21"/>
                      </a:lnTo>
                      <a:lnTo>
                        <a:pt x="0" y="17"/>
                      </a:lnTo>
                      <a:lnTo>
                        <a:pt x="3" y="11"/>
                      </a:lnTo>
                      <a:lnTo>
                        <a:pt x="11" y="6"/>
                      </a:lnTo>
                      <a:lnTo>
                        <a:pt x="21" y="2"/>
                      </a:lnTo>
                      <a:lnTo>
                        <a:pt x="28" y="0"/>
                      </a:lnTo>
                      <a:lnTo>
                        <a:pt x="32" y="2"/>
                      </a:lnTo>
                      <a:lnTo>
                        <a:pt x="38" y="7"/>
                      </a:lnTo>
                      <a:lnTo>
                        <a:pt x="40" y="13"/>
                      </a:lnTo>
                      <a:lnTo>
                        <a:pt x="40" y="17"/>
                      </a:lnTo>
                      <a:lnTo>
                        <a:pt x="40" y="21"/>
                      </a:lnTo>
                      <a:lnTo>
                        <a:pt x="41" y="23"/>
                      </a:lnTo>
                      <a:lnTo>
                        <a:pt x="40" y="25"/>
                      </a:lnTo>
                      <a:lnTo>
                        <a:pt x="38" y="32"/>
                      </a:lnTo>
                      <a:lnTo>
                        <a:pt x="34" y="34"/>
                      </a:lnTo>
                      <a:lnTo>
                        <a:pt x="30" y="36"/>
                      </a:lnTo>
                      <a:lnTo>
                        <a:pt x="24" y="36"/>
                      </a:lnTo>
                      <a:lnTo>
                        <a:pt x="19" y="34"/>
                      </a:lnTo>
                      <a:lnTo>
                        <a:pt x="1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6" name="Freeform 50"/>
                <p:cNvSpPr>
                  <a:spLocks/>
                </p:cNvSpPr>
                <p:nvPr/>
              </p:nvSpPr>
              <p:spPr bwMode="auto">
                <a:xfrm>
                  <a:off x="3443" y="2761"/>
                  <a:ext cx="38" cy="42"/>
                </a:xfrm>
                <a:custGeom>
                  <a:avLst/>
                  <a:gdLst>
                    <a:gd name="T0" fmla="*/ 10 w 38"/>
                    <a:gd name="T1" fmla="*/ 36 h 40"/>
                    <a:gd name="T2" fmla="*/ 8 w 38"/>
                    <a:gd name="T3" fmla="*/ 34 h 40"/>
                    <a:gd name="T4" fmla="*/ 6 w 38"/>
                    <a:gd name="T5" fmla="*/ 32 h 40"/>
                    <a:gd name="T6" fmla="*/ 2 w 38"/>
                    <a:gd name="T7" fmla="*/ 27 h 40"/>
                    <a:gd name="T8" fmla="*/ 0 w 38"/>
                    <a:gd name="T9" fmla="*/ 21 h 40"/>
                    <a:gd name="T10" fmla="*/ 0 w 38"/>
                    <a:gd name="T11" fmla="*/ 15 h 40"/>
                    <a:gd name="T12" fmla="*/ 2 w 38"/>
                    <a:gd name="T13" fmla="*/ 9 h 40"/>
                    <a:gd name="T14" fmla="*/ 2 w 38"/>
                    <a:gd name="T15" fmla="*/ 6 h 40"/>
                    <a:gd name="T16" fmla="*/ 6 w 38"/>
                    <a:gd name="T17" fmla="*/ 4 h 40"/>
                    <a:gd name="T18" fmla="*/ 10 w 38"/>
                    <a:gd name="T19" fmla="*/ 2 h 40"/>
                    <a:gd name="T20" fmla="*/ 17 w 38"/>
                    <a:gd name="T21" fmla="*/ 2 h 40"/>
                    <a:gd name="T22" fmla="*/ 25 w 38"/>
                    <a:gd name="T23" fmla="*/ 0 h 40"/>
                    <a:gd name="T24" fmla="*/ 33 w 38"/>
                    <a:gd name="T25" fmla="*/ 4 h 40"/>
                    <a:gd name="T26" fmla="*/ 36 w 38"/>
                    <a:gd name="T27" fmla="*/ 6 h 40"/>
                    <a:gd name="T28" fmla="*/ 38 w 38"/>
                    <a:gd name="T29" fmla="*/ 11 h 40"/>
                    <a:gd name="T30" fmla="*/ 38 w 38"/>
                    <a:gd name="T31" fmla="*/ 17 h 40"/>
                    <a:gd name="T32" fmla="*/ 38 w 38"/>
                    <a:gd name="T33" fmla="*/ 23 h 40"/>
                    <a:gd name="T34" fmla="*/ 38 w 38"/>
                    <a:gd name="T35" fmla="*/ 25 h 40"/>
                    <a:gd name="T36" fmla="*/ 38 w 38"/>
                    <a:gd name="T37" fmla="*/ 28 h 40"/>
                    <a:gd name="T38" fmla="*/ 35 w 38"/>
                    <a:gd name="T39" fmla="*/ 30 h 40"/>
                    <a:gd name="T40" fmla="*/ 27 w 38"/>
                    <a:gd name="T41" fmla="*/ 34 h 40"/>
                    <a:gd name="T42" fmla="*/ 17 w 38"/>
                    <a:gd name="T43" fmla="*/ 40 h 40"/>
                    <a:gd name="T44" fmla="*/ 10 w 38"/>
                    <a:gd name="T45" fmla="*/ 36 h 40"/>
                    <a:gd name="T46" fmla="*/ 10 w 38"/>
                    <a:gd name="T4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40">
                      <a:moveTo>
                        <a:pt x="10" y="36"/>
                      </a:moveTo>
                      <a:lnTo>
                        <a:pt x="8" y="34"/>
                      </a:lnTo>
                      <a:lnTo>
                        <a:pt x="6" y="32"/>
                      </a:lnTo>
                      <a:lnTo>
                        <a:pt x="2" y="27"/>
                      </a:lnTo>
                      <a:lnTo>
                        <a:pt x="0" y="21"/>
                      </a:lnTo>
                      <a:lnTo>
                        <a:pt x="0" y="15"/>
                      </a:lnTo>
                      <a:lnTo>
                        <a:pt x="2" y="9"/>
                      </a:lnTo>
                      <a:lnTo>
                        <a:pt x="2" y="6"/>
                      </a:lnTo>
                      <a:lnTo>
                        <a:pt x="6" y="4"/>
                      </a:lnTo>
                      <a:lnTo>
                        <a:pt x="10" y="2"/>
                      </a:lnTo>
                      <a:lnTo>
                        <a:pt x="17" y="2"/>
                      </a:lnTo>
                      <a:lnTo>
                        <a:pt x="25" y="0"/>
                      </a:lnTo>
                      <a:lnTo>
                        <a:pt x="33" y="4"/>
                      </a:lnTo>
                      <a:lnTo>
                        <a:pt x="36" y="6"/>
                      </a:lnTo>
                      <a:lnTo>
                        <a:pt x="38" y="11"/>
                      </a:lnTo>
                      <a:lnTo>
                        <a:pt x="38" y="17"/>
                      </a:lnTo>
                      <a:lnTo>
                        <a:pt x="38" y="23"/>
                      </a:lnTo>
                      <a:lnTo>
                        <a:pt x="38" y="25"/>
                      </a:lnTo>
                      <a:lnTo>
                        <a:pt x="38" y="28"/>
                      </a:lnTo>
                      <a:lnTo>
                        <a:pt x="35" y="30"/>
                      </a:lnTo>
                      <a:lnTo>
                        <a:pt x="27" y="34"/>
                      </a:lnTo>
                      <a:lnTo>
                        <a:pt x="17" y="40"/>
                      </a:lnTo>
                      <a:lnTo>
                        <a:pt x="10" y="36"/>
                      </a:lnTo>
                      <a:lnTo>
                        <a:pt x="1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7" name="Freeform 51"/>
                <p:cNvSpPr>
                  <a:spLocks/>
                </p:cNvSpPr>
                <p:nvPr/>
              </p:nvSpPr>
              <p:spPr bwMode="auto">
                <a:xfrm>
                  <a:off x="3417" y="2840"/>
                  <a:ext cx="44" cy="41"/>
                </a:xfrm>
                <a:custGeom>
                  <a:avLst/>
                  <a:gdLst>
                    <a:gd name="T0" fmla="*/ 13 w 43"/>
                    <a:gd name="T1" fmla="*/ 36 h 38"/>
                    <a:gd name="T2" fmla="*/ 9 w 43"/>
                    <a:gd name="T3" fmla="*/ 30 h 38"/>
                    <a:gd name="T4" fmla="*/ 2 w 43"/>
                    <a:gd name="T5" fmla="*/ 21 h 38"/>
                    <a:gd name="T6" fmla="*/ 0 w 43"/>
                    <a:gd name="T7" fmla="*/ 15 h 38"/>
                    <a:gd name="T8" fmla="*/ 2 w 43"/>
                    <a:gd name="T9" fmla="*/ 11 h 38"/>
                    <a:gd name="T10" fmla="*/ 4 w 43"/>
                    <a:gd name="T11" fmla="*/ 6 h 38"/>
                    <a:gd name="T12" fmla="*/ 13 w 43"/>
                    <a:gd name="T13" fmla="*/ 4 h 38"/>
                    <a:gd name="T14" fmla="*/ 23 w 43"/>
                    <a:gd name="T15" fmla="*/ 0 h 38"/>
                    <a:gd name="T16" fmla="*/ 28 w 43"/>
                    <a:gd name="T17" fmla="*/ 2 h 38"/>
                    <a:gd name="T18" fmla="*/ 34 w 43"/>
                    <a:gd name="T19" fmla="*/ 4 h 38"/>
                    <a:gd name="T20" fmla="*/ 38 w 43"/>
                    <a:gd name="T21" fmla="*/ 8 h 38"/>
                    <a:gd name="T22" fmla="*/ 42 w 43"/>
                    <a:gd name="T23" fmla="*/ 15 h 38"/>
                    <a:gd name="T24" fmla="*/ 43 w 43"/>
                    <a:gd name="T25" fmla="*/ 19 h 38"/>
                    <a:gd name="T26" fmla="*/ 40 w 43"/>
                    <a:gd name="T27" fmla="*/ 23 h 38"/>
                    <a:gd name="T28" fmla="*/ 32 w 43"/>
                    <a:gd name="T29" fmla="*/ 30 h 38"/>
                    <a:gd name="T30" fmla="*/ 23 w 43"/>
                    <a:gd name="T31" fmla="*/ 38 h 38"/>
                    <a:gd name="T32" fmla="*/ 13 w 43"/>
                    <a:gd name="T33" fmla="*/ 36 h 38"/>
                    <a:gd name="T34" fmla="*/ 13 w 43"/>
                    <a:gd name="T3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38">
                      <a:moveTo>
                        <a:pt x="13" y="36"/>
                      </a:moveTo>
                      <a:lnTo>
                        <a:pt x="9" y="30"/>
                      </a:lnTo>
                      <a:lnTo>
                        <a:pt x="2" y="21"/>
                      </a:lnTo>
                      <a:lnTo>
                        <a:pt x="0" y="15"/>
                      </a:lnTo>
                      <a:lnTo>
                        <a:pt x="2" y="11"/>
                      </a:lnTo>
                      <a:lnTo>
                        <a:pt x="4" y="6"/>
                      </a:lnTo>
                      <a:lnTo>
                        <a:pt x="13" y="4"/>
                      </a:lnTo>
                      <a:lnTo>
                        <a:pt x="23" y="0"/>
                      </a:lnTo>
                      <a:lnTo>
                        <a:pt x="28" y="2"/>
                      </a:lnTo>
                      <a:lnTo>
                        <a:pt x="34" y="4"/>
                      </a:lnTo>
                      <a:lnTo>
                        <a:pt x="38" y="8"/>
                      </a:lnTo>
                      <a:lnTo>
                        <a:pt x="42" y="15"/>
                      </a:lnTo>
                      <a:lnTo>
                        <a:pt x="43" y="19"/>
                      </a:lnTo>
                      <a:lnTo>
                        <a:pt x="40" y="23"/>
                      </a:lnTo>
                      <a:lnTo>
                        <a:pt x="32" y="30"/>
                      </a:lnTo>
                      <a:lnTo>
                        <a:pt x="23" y="38"/>
                      </a:lnTo>
                      <a:lnTo>
                        <a:pt x="13" y="36"/>
                      </a:lnTo>
                      <a:lnTo>
                        <a:pt x="13"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8" name="Freeform 52"/>
                <p:cNvSpPr>
                  <a:spLocks/>
                </p:cNvSpPr>
                <p:nvPr/>
              </p:nvSpPr>
              <p:spPr bwMode="auto">
                <a:xfrm>
                  <a:off x="3500" y="2860"/>
                  <a:ext cx="40" cy="46"/>
                </a:xfrm>
                <a:custGeom>
                  <a:avLst/>
                  <a:gdLst>
                    <a:gd name="T0" fmla="*/ 12 w 40"/>
                    <a:gd name="T1" fmla="*/ 40 h 44"/>
                    <a:gd name="T2" fmla="*/ 8 w 40"/>
                    <a:gd name="T3" fmla="*/ 34 h 44"/>
                    <a:gd name="T4" fmla="*/ 2 w 40"/>
                    <a:gd name="T5" fmla="*/ 25 h 44"/>
                    <a:gd name="T6" fmla="*/ 0 w 40"/>
                    <a:gd name="T7" fmla="*/ 19 h 44"/>
                    <a:gd name="T8" fmla="*/ 0 w 40"/>
                    <a:gd name="T9" fmla="*/ 11 h 44"/>
                    <a:gd name="T10" fmla="*/ 4 w 40"/>
                    <a:gd name="T11" fmla="*/ 8 h 44"/>
                    <a:gd name="T12" fmla="*/ 12 w 40"/>
                    <a:gd name="T13" fmla="*/ 2 h 44"/>
                    <a:gd name="T14" fmla="*/ 19 w 40"/>
                    <a:gd name="T15" fmla="*/ 0 h 44"/>
                    <a:gd name="T16" fmla="*/ 27 w 40"/>
                    <a:gd name="T17" fmla="*/ 0 h 44"/>
                    <a:gd name="T18" fmla="*/ 31 w 40"/>
                    <a:gd name="T19" fmla="*/ 2 h 44"/>
                    <a:gd name="T20" fmla="*/ 36 w 40"/>
                    <a:gd name="T21" fmla="*/ 10 h 44"/>
                    <a:gd name="T22" fmla="*/ 38 w 40"/>
                    <a:gd name="T23" fmla="*/ 13 h 44"/>
                    <a:gd name="T24" fmla="*/ 40 w 40"/>
                    <a:gd name="T25" fmla="*/ 19 h 44"/>
                    <a:gd name="T26" fmla="*/ 40 w 40"/>
                    <a:gd name="T27" fmla="*/ 23 h 44"/>
                    <a:gd name="T28" fmla="*/ 40 w 40"/>
                    <a:gd name="T29" fmla="*/ 25 h 44"/>
                    <a:gd name="T30" fmla="*/ 38 w 40"/>
                    <a:gd name="T31" fmla="*/ 29 h 44"/>
                    <a:gd name="T32" fmla="*/ 31 w 40"/>
                    <a:gd name="T33" fmla="*/ 36 h 44"/>
                    <a:gd name="T34" fmla="*/ 21 w 40"/>
                    <a:gd name="T35" fmla="*/ 44 h 44"/>
                    <a:gd name="T36" fmla="*/ 12 w 40"/>
                    <a:gd name="T37" fmla="*/ 40 h 44"/>
                    <a:gd name="T38" fmla="*/ 12 w 40"/>
                    <a:gd name="T3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4">
                      <a:moveTo>
                        <a:pt x="12" y="40"/>
                      </a:moveTo>
                      <a:lnTo>
                        <a:pt x="8" y="34"/>
                      </a:lnTo>
                      <a:lnTo>
                        <a:pt x="2" y="25"/>
                      </a:lnTo>
                      <a:lnTo>
                        <a:pt x="0" y="19"/>
                      </a:lnTo>
                      <a:lnTo>
                        <a:pt x="0" y="11"/>
                      </a:lnTo>
                      <a:lnTo>
                        <a:pt x="4" y="8"/>
                      </a:lnTo>
                      <a:lnTo>
                        <a:pt x="12" y="2"/>
                      </a:lnTo>
                      <a:lnTo>
                        <a:pt x="19" y="0"/>
                      </a:lnTo>
                      <a:lnTo>
                        <a:pt x="27" y="0"/>
                      </a:lnTo>
                      <a:lnTo>
                        <a:pt x="31" y="2"/>
                      </a:lnTo>
                      <a:lnTo>
                        <a:pt x="36" y="10"/>
                      </a:lnTo>
                      <a:lnTo>
                        <a:pt x="38" y="13"/>
                      </a:lnTo>
                      <a:lnTo>
                        <a:pt x="40" y="19"/>
                      </a:lnTo>
                      <a:lnTo>
                        <a:pt x="40" y="23"/>
                      </a:lnTo>
                      <a:lnTo>
                        <a:pt x="40" y="25"/>
                      </a:lnTo>
                      <a:lnTo>
                        <a:pt x="38" y="29"/>
                      </a:lnTo>
                      <a:lnTo>
                        <a:pt x="31" y="36"/>
                      </a:lnTo>
                      <a:lnTo>
                        <a:pt x="21" y="44"/>
                      </a:lnTo>
                      <a:lnTo>
                        <a:pt x="12" y="40"/>
                      </a:lnTo>
                      <a:lnTo>
                        <a:pt x="1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9" name="Freeform 53"/>
                <p:cNvSpPr>
                  <a:spLocks/>
                </p:cNvSpPr>
                <p:nvPr/>
              </p:nvSpPr>
              <p:spPr bwMode="auto">
                <a:xfrm>
                  <a:off x="3758" y="2708"/>
                  <a:ext cx="40" cy="39"/>
                </a:xfrm>
                <a:custGeom>
                  <a:avLst/>
                  <a:gdLst>
                    <a:gd name="T0" fmla="*/ 15 w 40"/>
                    <a:gd name="T1" fmla="*/ 36 h 38"/>
                    <a:gd name="T2" fmla="*/ 13 w 40"/>
                    <a:gd name="T3" fmla="*/ 34 h 38"/>
                    <a:gd name="T4" fmla="*/ 9 w 40"/>
                    <a:gd name="T5" fmla="*/ 30 h 38"/>
                    <a:gd name="T6" fmla="*/ 6 w 40"/>
                    <a:gd name="T7" fmla="*/ 26 h 38"/>
                    <a:gd name="T8" fmla="*/ 2 w 40"/>
                    <a:gd name="T9" fmla="*/ 23 h 38"/>
                    <a:gd name="T10" fmla="*/ 0 w 40"/>
                    <a:gd name="T11" fmla="*/ 17 h 38"/>
                    <a:gd name="T12" fmla="*/ 0 w 40"/>
                    <a:gd name="T13" fmla="*/ 11 h 38"/>
                    <a:gd name="T14" fmla="*/ 4 w 40"/>
                    <a:gd name="T15" fmla="*/ 7 h 38"/>
                    <a:gd name="T16" fmla="*/ 11 w 40"/>
                    <a:gd name="T17" fmla="*/ 3 h 38"/>
                    <a:gd name="T18" fmla="*/ 21 w 40"/>
                    <a:gd name="T19" fmla="*/ 0 h 38"/>
                    <a:gd name="T20" fmla="*/ 26 w 40"/>
                    <a:gd name="T21" fmla="*/ 0 h 38"/>
                    <a:gd name="T22" fmla="*/ 32 w 40"/>
                    <a:gd name="T23" fmla="*/ 2 h 38"/>
                    <a:gd name="T24" fmla="*/ 36 w 40"/>
                    <a:gd name="T25" fmla="*/ 7 h 38"/>
                    <a:gd name="T26" fmla="*/ 40 w 40"/>
                    <a:gd name="T27" fmla="*/ 15 h 38"/>
                    <a:gd name="T28" fmla="*/ 40 w 40"/>
                    <a:gd name="T29" fmla="*/ 21 h 38"/>
                    <a:gd name="T30" fmla="*/ 38 w 40"/>
                    <a:gd name="T31" fmla="*/ 24 h 38"/>
                    <a:gd name="T32" fmla="*/ 34 w 40"/>
                    <a:gd name="T33" fmla="*/ 34 h 38"/>
                    <a:gd name="T34" fmla="*/ 30 w 40"/>
                    <a:gd name="T35" fmla="*/ 36 h 38"/>
                    <a:gd name="T36" fmla="*/ 25 w 40"/>
                    <a:gd name="T37" fmla="*/ 38 h 38"/>
                    <a:gd name="T38" fmla="*/ 21 w 40"/>
                    <a:gd name="T39" fmla="*/ 38 h 38"/>
                    <a:gd name="T40" fmla="*/ 15 w 40"/>
                    <a:gd name="T41" fmla="*/ 36 h 38"/>
                    <a:gd name="T42" fmla="*/ 15 w 40"/>
                    <a:gd name="T43"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8">
                      <a:moveTo>
                        <a:pt x="15" y="36"/>
                      </a:moveTo>
                      <a:lnTo>
                        <a:pt x="13" y="34"/>
                      </a:lnTo>
                      <a:lnTo>
                        <a:pt x="9" y="30"/>
                      </a:lnTo>
                      <a:lnTo>
                        <a:pt x="6" y="26"/>
                      </a:lnTo>
                      <a:lnTo>
                        <a:pt x="2" y="23"/>
                      </a:lnTo>
                      <a:lnTo>
                        <a:pt x="0" y="17"/>
                      </a:lnTo>
                      <a:lnTo>
                        <a:pt x="0" y="11"/>
                      </a:lnTo>
                      <a:lnTo>
                        <a:pt x="4" y="7"/>
                      </a:lnTo>
                      <a:lnTo>
                        <a:pt x="11" y="3"/>
                      </a:lnTo>
                      <a:lnTo>
                        <a:pt x="21" y="0"/>
                      </a:lnTo>
                      <a:lnTo>
                        <a:pt x="26" y="0"/>
                      </a:lnTo>
                      <a:lnTo>
                        <a:pt x="32" y="2"/>
                      </a:lnTo>
                      <a:lnTo>
                        <a:pt x="36" y="7"/>
                      </a:lnTo>
                      <a:lnTo>
                        <a:pt x="40" y="15"/>
                      </a:lnTo>
                      <a:lnTo>
                        <a:pt x="40" y="21"/>
                      </a:lnTo>
                      <a:lnTo>
                        <a:pt x="38" y="24"/>
                      </a:lnTo>
                      <a:lnTo>
                        <a:pt x="34" y="34"/>
                      </a:lnTo>
                      <a:lnTo>
                        <a:pt x="30" y="36"/>
                      </a:lnTo>
                      <a:lnTo>
                        <a:pt x="25" y="38"/>
                      </a:lnTo>
                      <a:lnTo>
                        <a:pt x="21" y="38"/>
                      </a:lnTo>
                      <a:lnTo>
                        <a:pt x="15" y="36"/>
                      </a:lnTo>
                      <a:lnTo>
                        <a:pt x="1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0" name="Freeform 54"/>
                <p:cNvSpPr>
                  <a:spLocks/>
                </p:cNvSpPr>
                <p:nvPr/>
              </p:nvSpPr>
              <p:spPr bwMode="auto">
                <a:xfrm>
                  <a:off x="3831" y="2712"/>
                  <a:ext cx="44" cy="49"/>
                </a:xfrm>
                <a:custGeom>
                  <a:avLst/>
                  <a:gdLst>
                    <a:gd name="T0" fmla="*/ 11 w 44"/>
                    <a:gd name="T1" fmla="*/ 44 h 48"/>
                    <a:gd name="T2" fmla="*/ 9 w 44"/>
                    <a:gd name="T3" fmla="*/ 42 h 48"/>
                    <a:gd name="T4" fmla="*/ 8 w 44"/>
                    <a:gd name="T5" fmla="*/ 39 h 48"/>
                    <a:gd name="T6" fmla="*/ 6 w 44"/>
                    <a:gd name="T7" fmla="*/ 33 h 48"/>
                    <a:gd name="T8" fmla="*/ 2 w 44"/>
                    <a:gd name="T9" fmla="*/ 27 h 48"/>
                    <a:gd name="T10" fmla="*/ 0 w 44"/>
                    <a:gd name="T11" fmla="*/ 21 h 48"/>
                    <a:gd name="T12" fmla="*/ 2 w 44"/>
                    <a:gd name="T13" fmla="*/ 14 h 48"/>
                    <a:gd name="T14" fmla="*/ 6 w 44"/>
                    <a:gd name="T15" fmla="*/ 8 h 48"/>
                    <a:gd name="T16" fmla="*/ 15 w 44"/>
                    <a:gd name="T17" fmla="*/ 4 h 48"/>
                    <a:gd name="T18" fmla="*/ 23 w 44"/>
                    <a:gd name="T19" fmla="*/ 0 h 48"/>
                    <a:gd name="T20" fmla="*/ 30 w 44"/>
                    <a:gd name="T21" fmla="*/ 0 h 48"/>
                    <a:gd name="T22" fmla="*/ 34 w 44"/>
                    <a:gd name="T23" fmla="*/ 2 h 48"/>
                    <a:gd name="T24" fmla="*/ 38 w 44"/>
                    <a:gd name="T25" fmla="*/ 8 h 48"/>
                    <a:gd name="T26" fmla="*/ 44 w 44"/>
                    <a:gd name="T27" fmla="*/ 16 h 48"/>
                    <a:gd name="T28" fmla="*/ 44 w 44"/>
                    <a:gd name="T29" fmla="*/ 21 h 48"/>
                    <a:gd name="T30" fmla="*/ 44 w 44"/>
                    <a:gd name="T31" fmla="*/ 21 h 48"/>
                    <a:gd name="T32" fmla="*/ 42 w 44"/>
                    <a:gd name="T33" fmla="*/ 27 h 48"/>
                    <a:gd name="T34" fmla="*/ 36 w 44"/>
                    <a:gd name="T35" fmla="*/ 33 h 48"/>
                    <a:gd name="T36" fmla="*/ 34 w 44"/>
                    <a:gd name="T37" fmla="*/ 40 h 48"/>
                    <a:gd name="T38" fmla="*/ 28 w 44"/>
                    <a:gd name="T39" fmla="*/ 46 h 48"/>
                    <a:gd name="T40" fmla="*/ 23 w 44"/>
                    <a:gd name="T41" fmla="*/ 48 h 48"/>
                    <a:gd name="T42" fmla="*/ 17 w 44"/>
                    <a:gd name="T43" fmla="*/ 48 h 48"/>
                    <a:gd name="T44" fmla="*/ 11 w 44"/>
                    <a:gd name="T45" fmla="*/ 44 h 48"/>
                    <a:gd name="T46" fmla="*/ 11 w 44"/>
                    <a:gd name="T4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8">
                      <a:moveTo>
                        <a:pt x="11" y="44"/>
                      </a:moveTo>
                      <a:lnTo>
                        <a:pt x="9" y="42"/>
                      </a:lnTo>
                      <a:lnTo>
                        <a:pt x="8" y="39"/>
                      </a:lnTo>
                      <a:lnTo>
                        <a:pt x="6" y="33"/>
                      </a:lnTo>
                      <a:lnTo>
                        <a:pt x="2" y="27"/>
                      </a:lnTo>
                      <a:lnTo>
                        <a:pt x="0" y="21"/>
                      </a:lnTo>
                      <a:lnTo>
                        <a:pt x="2" y="14"/>
                      </a:lnTo>
                      <a:lnTo>
                        <a:pt x="6" y="8"/>
                      </a:lnTo>
                      <a:lnTo>
                        <a:pt x="15" y="4"/>
                      </a:lnTo>
                      <a:lnTo>
                        <a:pt x="23" y="0"/>
                      </a:lnTo>
                      <a:lnTo>
                        <a:pt x="30" y="0"/>
                      </a:lnTo>
                      <a:lnTo>
                        <a:pt x="34" y="2"/>
                      </a:lnTo>
                      <a:lnTo>
                        <a:pt x="38" y="8"/>
                      </a:lnTo>
                      <a:lnTo>
                        <a:pt x="44" y="16"/>
                      </a:lnTo>
                      <a:lnTo>
                        <a:pt x="44" y="21"/>
                      </a:lnTo>
                      <a:lnTo>
                        <a:pt x="44" y="21"/>
                      </a:lnTo>
                      <a:lnTo>
                        <a:pt x="42" y="27"/>
                      </a:lnTo>
                      <a:lnTo>
                        <a:pt x="36" y="33"/>
                      </a:lnTo>
                      <a:lnTo>
                        <a:pt x="34" y="40"/>
                      </a:lnTo>
                      <a:lnTo>
                        <a:pt x="28" y="46"/>
                      </a:lnTo>
                      <a:lnTo>
                        <a:pt x="23" y="48"/>
                      </a:lnTo>
                      <a:lnTo>
                        <a:pt x="17" y="48"/>
                      </a:lnTo>
                      <a:lnTo>
                        <a:pt x="11" y="44"/>
                      </a:lnTo>
                      <a:lnTo>
                        <a:pt x="11"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1" name="Freeform 55"/>
                <p:cNvSpPr>
                  <a:spLocks/>
                </p:cNvSpPr>
                <p:nvPr/>
              </p:nvSpPr>
              <p:spPr bwMode="auto">
                <a:xfrm>
                  <a:off x="3843" y="2580"/>
                  <a:ext cx="42" cy="35"/>
                </a:xfrm>
                <a:custGeom>
                  <a:avLst/>
                  <a:gdLst>
                    <a:gd name="T0" fmla="*/ 12 w 42"/>
                    <a:gd name="T1" fmla="*/ 31 h 34"/>
                    <a:gd name="T2" fmla="*/ 8 w 42"/>
                    <a:gd name="T3" fmla="*/ 27 h 34"/>
                    <a:gd name="T4" fmla="*/ 2 w 42"/>
                    <a:gd name="T5" fmla="*/ 17 h 34"/>
                    <a:gd name="T6" fmla="*/ 0 w 42"/>
                    <a:gd name="T7" fmla="*/ 13 h 34"/>
                    <a:gd name="T8" fmla="*/ 2 w 42"/>
                    <a:gd name="T9" fmla="*/ 8 h 34"/>
                    <a:gd name="T10" fmla="*/ 6 w 42"/>
                    <a:gd name="T11" fmla="*/ 4 h 34"/>
                    <a:gd name="T12" fmla="*/ 12 w 42"/>
                    <a:gd name="T13" fmla="*/ 2 h 34"/>
                    <a:gd name="T14" fmla="*/ 19 w 42"/>
                    <a:gd name="T15" fmla="*/ 0 h 34"/>
                    <a:gd name="T16" fmla="*/ 27 w 42"/>
                    <a:gd name="T17" fmla="*/ 0 h 34"/>
                    <a:gd name="T18" fmla="*/ 33 w 42"/>
                    <a:gd name="T19" fmla="*/ 0 h 34"/>
                    <a:gd name="T20" fmla="*/ 36 w 42"/>
                    <a:gd name="T21" fmla="*/ 4 h 34"/>
                    <a:gd name="T22" fmla="*/ 42 w 42"/>
                    <a:gd name="T23" fmla="*/ 10 h 34"/>
                    <a:gd name="T24" fmla="*/ 42 w 42"/>
                    <a:gd name="T25" fmla="*/ 17 h 34"/>
                    <a:gd name="T26" fmla="*/ 36 w 42"/>
                    <a:gd name="T27" fmla="*/ 25 h 34"/>
                    <a:gd name="T28" fmla="*/ 31 w 42"/>
                    <a:gd name="T29" fmla="*/ 32 h 34"/>
                    <a:gd name="T30" fmla="*/ 21 w 42"/>
                    <a:gd name="T31" fmla="*/ 34 h 34"/>
                    <a:gd name="T32" fmla="*/ 12 w 42"/>
                    <a:gd name="T33" fmla="*/ 31 h 34"/>
                    <a:gd name="T34" fmla="*/ 12 w 42"/>
                    <a:gd name="T3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34">
                      <a:moveTo>
                        <a:pt x="12" y="31"/>
                      </a:moveTo>
                      <a:lnTo>
                        <a:pt x="8" y="27"/>
                      </a:lnTo>
                      <a:lnTo>
                        <a:pt x="2" y="17"/>
                      </a:lnTo>
                      <a:lnTo>
                        <a:pt x="0" y="13"/>
                      </a:lnTo>
                      <a:lnTo>
                        <a:pt x="2" y="8"/>
                      </a:lnTo>
                      <a:lnTo>
                        <a:pt x="6" y="4"/>
                      </a:lnTo>
                      <a:lnTo>
                        <a:pt x="12" y="2"/>
                      </a:lnTo>
                      <a:lnTo>
                        <a:pt x="19" y="0"/>
                      </a:lnTo>
                      <a:lnTo>
                        <a:pt x="27" y="0"/>
                      </a:lnTo>
                      <a:lnTo>
                        <a:pt x="33" y="0"/>
                      </a:lnTo>
                      <a:lnTo>
                        <a:pt x="36" y="4"/>
                      </a:lnTo>
                      <a:lnTo>
                        <a:pt x="42" y="10"/>
                      </a:lnTo>
                      <a:lnTo>
                        <a:pt x="42" y="17"/>
                      </a:lnTo>
                      <a:lnTo>
                        <a:pt x="36" y="25"/>
                      </a:lnTo>
                      <a:lnTo>
                        <a:pt x="31" y="32"/>
                      </a:lnTo>
                      <a:lnTo>
                        <a:pt x="21" y="34"/>
                      </a:lnTo>
                      <a:lnTo>
                        <a:pt x="12" y="31"/>
                      </a:lnTo>
                      <a:lnTo>
                        <a:pt x="1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2" name="Freeform 56"/>
                <p:cNvSpPr>
                  <a:spLocks/>
                </p:cNvSpPr>
                <p:nvPr/>
              </p:nvSpPr>
              <p:spPr bwMode="auto">
                <a:xfrm>
                  <a:off x="3915" y="2584"/>
                  <a:ext cx="48" cy="53"/>
                </a:xfrm>
                <a:custGeom>
                  <a:avLst/>
                  <a:gdLst>
                    <a:gd name="T0" fmla="*/ 17 w 49"/>
                    <a:gd name="T1" fmla="*/ 46 h 51"/>
                    <a:gd name="T2" fmla="*/ 15 w 49"/>
                    <a:gd name="T3" fmla="*/ 42 h 51"/>
                    <a:gd name="T4" fmla="*/ 11 w 49"/>
                    <a:gd name="T5" fmla="*/ 40 h 51"/>
                    <a:gd name="T6" fmla="*/ 7 w 49"/>
                    <a:gd name="T7" fmla="*/ 34 h 51"/>
                    <a:gd name="T8" fmla="*/ 3 w 49"/>
                    <a:gd name="T9" fmla="*/ 28 h 51"/>
                    <a:gd name="T10" fmla="*/ 0 w 49"/>
                    <a:gd name="T11" fmla="*/ 23 h 51"/>
                    <a:gd name="T12" fmla="*/ 1 w 49"/>
                    <a:gd name="T13" fmla="*/ 15 h 51"/>
                    <a:gd name="T14" fmla="*/ 1 w 49"/>
                    <a:gd name="T15" fmla="*/ 11 h 51"/>
                    <a:gd name="T16" fmla="*/ 7 w 49"/>
                    <a:gd name="T17" fmla="*/ 9 h 51"/>
                    <a:gd name="T18" fmla="*/ 11 w 49"/>
                    <a:gd name="T19" fmla="*/ 6 h 51"/>
                    <a:gd name="T20" fmla="*/ 19 w 49"/>
                    <a:gd name="T21" fmla="*/ 4 h 51"/>
                    <a:gd name="T22" fmla="*/ 22 w 49"/>
                    <a:gd name="T23" fmla="*/ 2 h 51"/>
                    <a:gd name="T24" fmla="*/ 30 w 49"/>
                    <a:gd name="T25" fmla="*/ 0 h 51"/>
                    <a:gd name="T26" fmla="*/ 34 w 49"/>
                    <a:gd name="T27" fmla="*/ 0 h 51"/>
                    <a:gd name="T28" fmla="*/ 38 w 49"/>
                    <a:gd name="T29" fmla="*/ 2 h 51"/>
                    <a:gd name="T30" fmla="*/ 43 w 49"/>
                    <a:gd name="T31" fmla="*/ 6 h 51"/>
                    <a:gd name="T32" fmla="*/ 47 w 49"/>
                    <a:gd name="T33" fmla="*/ 13 h 51"/>
                    <a:gd name="T34" fmla="*/ 47 w 49"/>
                    <a:gd name="T35" fmla="*/ 19 h 51"/>
                    <a:gd name="T36" fmla="*/ 49 w 49"/>
                    <a:gd name="T37" fmla="*/ 25 h 51"/>
                    <a:gd name="T38" fmla="*/ 49 w 49"/>
                    <a:gd name="T39" fmla="*/ 28 h 51"/>
                    <a:gd name="T40" fmla="*/ 49 w 49"/>
                    <a:gd name="T41" fmla="*/ 32 h 51"/>
                    <a:gd name="T42" fmla="*/ 47 w 49"/>
                    <a:gd name="T43" fmla="*/ 32 h 51"/>
                    <a:gd name="T44" fmla="*/ 47 w 49"/>
                    <a:gd name="T45" fmla="*/ 36 h 51"/>
                    <a:gd name="T46" fmla="*/ 45 w 49"/>
                    <a:gd name="T47" fmla="*/ 40 h 51"/>
                    <a:gd name="T48" fmla="*/ 43 w 49"/>
                    <a:gd name="T49" fmla="*/ 46 h 51"/>
                    <a:gd name="T50" fmla="*/ 38 w 49"/>
                    <a:gd name="T51" fmla="*/ 47 h 51"/>
                    <a:gd name="T52" fmla="*/ 34 w 49"/>
                    <a:gd name="T53" fmla="*/ 51 h 51"/>
                    <a:gd name="T54" fmla="*/ 26 w 49"/>
                    <a:gd name="T55" fmla="*/ 49 h 51"/>
                    <a:gd name="T56" fmla="*/ 17 w 49"/>
                    <a:gd name="T57" fmla="*/ 46 h 51"/>
                    <a:gd name="T58" fmla="*/ 17 w 49"/>
                    <a:gd name="T59"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51">
                      <a:moveTo>
                        <a:pt x="17" y="46"/>
                      </a:moveTo>
                      <a:lnTo>
                        <a:pt x="15" y="42"/>
                      </a:lnTo>
                      <a:lnTo>
                        <a:pt x="11" y="40"/>
                      </a:lnTo>
                      <a:lnTo>
                        <a:pt x="7" y="34"/>
                      </a:lnTo>
                      <a:lnTo>
                        <a:pt x="3" y="28"/>
                      </a:lnTo>
                      <a:lnTo>
                        <a:pt x="0" y="23"/>
                      </a:lnTo>
                      <a:lnTo>
                        <a:pt x="1" y="15"/>
                      </a:lnTo>
                      <a:lnTo>
                        <a:pt x="1" y="11"/>
                      </a:lnTo>
                      <a:lnTo>
                        <a:pt x="7" y="9"/>
                      </a:lnTo>
                      <a:lnTo>
                        <a:pt x="11" y="6"/>
                      </a:lnTo>
                      <a:lnTo>
                        <a:pt x="19" y="4"/>
                      </a:lnTo>
                      <a:lnTo>
                        <a:pt x="22" y="2"/>
                      </a:lnTo>
                      <a:lnTo>
                        <a:pt x="30" y="0"/>
                      </a:lnTo>
                      <a:lnTo>
                        <a:pt x="34" y="0"/>
                      </a:lnTo>
                      <a:lnTo>
                        <a:pt x="38" y="2"/>
                      </a:lnTo>
                      <a:lnTo>
                        <a:pt x="43" y="6"/>
                      </a:lnTo>
                      <a:lnTo>
                        <a:pt x="47" y="13"/>
                      </a:lnTo>
                      <a:lnTo>
                        <a:pt x="47" y="19"/>
                      </a:lnTo>
                      <a:lnTo>
                        <a:pt x="49" y="25"/>
                      </a:lnTo>
                      <a:lnTo>
                        <a:pt x="49" y="28"/>
                      </a:lnTo>
                      <a:lnTo>
                        <a:pt x="49" y="32"/>
                      </a:lnTo>
                      <a:lnTo>
                        <a:pt x="47" y="32"/>
                      </a:lnTo>
                      <a:lnTo>
                        <a:pt x="47" y="36"/>
                      </a:lnTo>
                      <a:lnTo>
                        <a:pt x="45" y="40"/>
                      </a:lnTo>
                      <a:lnTo>
                        <a:pt x="43" y="46"/>
                      </a:lnTo>
                      <a:lnTo>
                        <a:pt x="38" y="47"/>
                      </a:lnTo>
                      <a:lnTo>
                        <a:pt x="34" y="51"/>
                      </a:lnTo>
                      <a:lnTo>
                        <a:pt x="26" y="49"/>
                      </a:lnTo>
                      <a:lnTo>
                        <a:pt x="17" y="46"/>
                      </a:lnTo>
                      <a:lnTo>
                        <a:pt x="1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3" name="Freeform 57"/>
                <p:cNvSpPr>
                  <a:spLocks/>
                </p:cNvSpPr>
                <p:nvPr/>
              </p:nvSpPr>
              <p:spPr bwMode="auto">
                <a:xfrm>
                  <a:off x="3925" y="2479"/>
                  <a:ext cx="44" cy="43"/>
                </a:xfrm>
                <a:custGeom>
                  <a:avLst/>
                  <a:gdLst>
                    <a:gd name="T0" fmla="*/ 13 w 44"/>
                    <a:gd name="T1" fmla="*/ 38 h 42"/>
                    <a:gd name="T2" fmla="*/ 11 w 44"/>
                    <a:gd name="T3" fmla="*/ 36 h 42"/>
                    <a:gd name="T4" fmla="*/ 8 w 44"/>
                    <a:gd name="T5" fmla="*/ 33 h 42"/>
                    <a:gd name="T6" fmla="*/ 4 w 44"/>
                    <a:gd name="T7" fmla="*/ 29 h 42"/>
                    <a:gd name="T8" fmla="*/ 2 w 44"/>
                    <a:gd name="T9" fmla="*/ 23 h 42"/>
                    <a:gd name="T10" fmla="*/ 0 w 44"/>
                    <a:gd name="T11" fmla="*/ 15 h 42"/>
                    <a:gd name="T12" fmla="*/ 2 w 44"/>
                    <a:gd name="T13" fmla="*/ 10 h 42"/>
                    <a:gd name="T14" fmla="*/ 2 w 44"/>
                    <a:gd name="T15" fmla="*/ 8 h 42"/>
                    <a:gd name="T16" fmla="*/ 8 w 44"/>
                    <a:gd name="T17" fmla="*/ 4 h 42"/>
                    <a:gd name="T18" fmla="*/ 11 w 44"/>
                    <a:gd name="T19" fmla="*/ 2 h 42"/>
                    <a:gd name="T20" fmla="*/ 19 w 44"/>
                    <a:gd name="T21" fmla="*/ 2 h 42"/>
                    <a:gd name="T22" fmla="*/ 23 w 44"/>
                    <a:gd name="T23" fmla="*/ 0 h 42"/>
                    <a:gd name="T24" fmla="*/ 28 w 44"/>
                    <a:gd name="T25" fmla="*/ 2 h 42"/>
                    <a:gd name="T26" fmla="*/ 32 w 44"/>
                    <a:gd name="T27" fmla="*/ 2 h 42"/>
                    <a:gd name="T28" fmla="*/ 36 w 44"/>
                    <a:gd name="T29" fmla="*/ 4 h 42"/>
                    <a:gd name="T30" fmla="*/ 40 w 44"/>
                    <a:gd name="T31" fmla="*/ 6 h 42"/>
                    <a:gd name="T32" fmla="*/ 44 w 44"/>
                    <a:gd name="T33" fmla="*/ 12 h 42"/>
                    <a:gd name="T34" fmla="*/ 42 w 44"/>
                    <a:gd name="T35" fmla="*/ 17 h 42"/>
                    <a:gd name="T36" fmla="*/ 42 w 44"/>
                    <a:gd name="T37" fmla="*/ 23 h 42"/>
                    <a:gd name="T38" fmla="*/ 42 w 44"/>
                    <a:gd name="T39" fmla="*/ 25 h 42"/>
                    <a:gd name="T40" fmla="*/ 42 w 44"/>
                    <a:gd name="T41" fmla="*/ 29 h 42"/>
                    <a:gd name="T42" fmla="*/ 38 w 44"/>
                    <a:gd name="T43" fmla="*/ 31 h 42"/>
                    <a:gd name="T44" fmla="*/ 34 w 44"/>
                    <a:gd name="T45" fmla="*/ 38 h 42"/>
                    <a:gd name="T46" fmla="*/ 28 w 44"/>
                    <a:gd name="T47" fmla="*/ 40 h 42"/>
                    <a:gd name="T48" fmla="*/ 25 w 44"/>
                    <a:gd name="T49" fmla="*/ 42 h 42"/>
                    <a:gd name="T50" fmla="*/ 19 w 44"/>
                    <a:gd name="T51" fmla="*/ 42 h 42"/>
                    <a:gd name="T52" fmla="*/ 13 w 44"/>
                    <a:gd name="T53" fmla="*/ 38 h 42"/>
                    <a:gd name="T54" fmla="*/ 13 w 44"/>
                    <a:gd name="T5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 h="42">
                      <a:moveTo>
                        <a:pt x="13" y="38"/>
                      </a:moveTo>
                      <a:lnTo>
                        <a:pt x="11" y="36"/>
                      </a:lnTo>
                      <a:lnTo>
                        <a:pt x="8" y="33"/>
                      </a:lnTo>
                      <a:lnTo>
                        <a:pt x="4" y="29"/>
                      </a:lnTo>
                      <a:lnTo>
                        <a:pt x="2" y="23"/>
                      </a:lnTo>
                      <a:lnTo>
                        <a:pt x="0" y="15"/>
                      </a:lnTo>
                      <a:lnTo>
                        <a:pt x="2" y="10"/>
                      </a:lnTo>
                      <a:lnTo>
                        <a:pt x="2" y="8"/>
                      </a:lnTo>
                      <a:lnTo>
                        <a:pt x="8" y="4"/>
                      </a:lnTo>
                      <a:lnTo>
                        <a:pt x="11" y="2"/>
                      </a:lnTo>
                      <a:lnTo>
                        <a:pt x="19" y="2"/>
                      </a:lnTo>
                      <a:lnTo>
                        <a:pt x="23" y="0"/>
                      </a:lnTo>
                      <a:lnTo>
                        <a:pt x="28" y="2"/>
                      </a:lnTo>
                      <a:lnTo>
                        <a:pt x="32" y="2"/>
                      </a:lnTo>
                      <a:lnTo>
                        <a:pt x="36" y="4"/>
                      </a:lnTo>
                      <a:lnTo>
                        <a:pt x="40" y="6"/>
                      </a:lnTo>
                      <a:lnTo>
                        <a:pt x="44" y="12"/>
                      </a:lnTo>
                      <a:lnTo>
                        <a:pt x="42" y="17"/>
                      </a:lnTo>
                      <a:lnTo>
                        <a:pt x="42" y="23"/>
                      </a:lnTo>
                      <a:lnTo>
                        <a:pt x="42" y="25"/>
                      </a:lnTo>
                      <a:lnTo>
                        <a:pt x="42" y="29"/>
                      </a:lnTo>
                      <a:lnTo>
                        <a:pt x="38" y="31"/>
                      </a:lnTo>
                      <a:lnTo>
                        <a:pt x="34" y="38"/>
                      </a:lnTo>
                      <a:lnTo>
                        <a:pt x="28" y="40"/>
                      </a:lnTo>
                      <a:lnTo>
                        <a:pt x="25" y="42"/>
                      </a:lnTo>
                      <a:lnTo>
                        <a:pt x="19" y="42"/>
                      </a:lnTo>
                      <a:lnTo>
                        <a:pt x="13" y="38"/>
                      </a:lnTo>
                      <a:lnTo>
                        <a:pt x="13"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4" name="Freeform 58"/>
                <p:cNvSpPr>
                  <a:spLocks/>
                </p:cNvSpPr>
                <p:nvPr/>
              </p:nvSpPr>
              <p:spPr bwMode="auto">
                <a:xfrm>
                  <a:off x="4071" y="1347"/>
                  <a:ext cx="165" cy="2244"/>
                </a:xfrm>
                <a:custGeom>
                  <a:avLst/>
                  <a:gdLst>
                    <a:gd name="T0" fmla="*/ 0 w 168"/>
                    <a:gd name="T1" fmla="*/ 19 h 2173"/>
                    <a:gd name="T2" fmla="*/ 0 w 168"/>
                    <a:gd name="T3" fmla="*/ 36 h 2173"/>
                    <a:gd name="T4" fmla="*/ 0 w 168"/>
                    <a:gd name="T5" fmla="*/ 65 h 2173"/>
                    <a:gd name="T6" fmla="*/ 2 w 168"/>
                    <a:gd name="T7" fmla="*/ 99 h 2173"/>
                    <a:gd name="T8" fmla="*/ 4 w 168"/>
                    <a:gd name="T9" fmla="*/ 144 h 2173"/>
                    <a:gd name="T10" fmla="*/ 4 w 168"/>
                    <a:gd name="T11" fmla="*/ 192 h 2173"/>
                    <a:gd name="T12" fmla="*/ 6 w 168"/>
                    <a:gd name="T13" fmla="*/ 247 h 2173"/>
                    <a:gd name="T14" fmla="*/ 10 w 168"/>
                    <a:gd name="T15" fmla="*/ 308 h 2173"/>
                    <a:gd name="T16" fmla="*/ 12 w 168"/>
                    <a:gd name="T17" fmla="*/ 373 h 2173"/>
                    <a:gd name="T18" fmla="*/ 14 w 168"/>
                    <a:gd name="T19" fmla="*/ 439 h 2173"/>
                    <a:gd name="T20" fmla="*/ 16 w 168"/>
                    <a:gd name="T21" fmla="*/ 510 h 2173"/>
                    <a:gd name="T22" fmla="*/ 18 w 168"/>
                    <a:gd name="T23" fmla="*/ 578 h 2173"/>
                    <a:gd name="T24" fmla="*/ 21 w 168"/>
                    <a:gd name="T25" fmla="*/ 650 h 2173"/>
                    <a:gd name="T26" fmla="*/ 23 w 168"/>
                    <a:gd name="T27" fmla="*/ 721 h 2173"/>
                    <a:gd name="T28" fmla="*/ 25 w 168"/>
                    <a:gd name="T29" fmla="*/ 793 h 2173"/>
                    <a:gd name="T30" fmla="*/ 29 w 168"/>
                    <a:gd name="T31" fmla="*/ 861 h 2173"/>
                    <a:gd name="T32" fmla="*/ 33 w 168"/>
                    <a:gd name="T33" fmla="*/ 926 h 2173"/>
                    <a:gd name="T34" fmla="*/ 35 w 168"/>
                    <a:gd name="T35" fmla="*/ 987 h 2173"/>
                    <a:gd name="T36" fmla="*/ 37 w 168"/>
                    <a:gd name="T37" fmla="*/ 1046 h 2173"/>
                    <a:gd name="T38" fmla="*/ 38 w 168"/>
                    <a:gd name="T39" fmla="*/ 1099 h 2173"/>
                    <a:gd name="T40" fmla="*/ 42 w 168"/>
                    <a:gd name="T41" fmla="*/ 1147 h 2173"/>
                    <a:gd name="T42" fmla="*/ 44 w 168"/>
                    <a:gd name="T43" fmla="*/ 1188 h 2173"/>
                    <a:gd name="T44" fmla="*/ 48 w 168"/>
                    <a:gd name="T45" fmla="*/ 1240 h 2173"/>
                    <a:gd name="T46" fmla="*/ 50 w 168"/>
                    <a:gd name="T47" fmla="*/ 1295 h 2173"/>
                    <a:gd name="T48" fmla="*/ 56 w 168"/>
                    <a:gd name="T49" fmla="*/ 1352 h 2173"/>
                    <a:gd name="T50" fmla="*/ 59 w 168"/>
                    <a:gd name="T51" fmla="*/ 1413 h 2173"/>
                    <a:gd name="T52" fmla="*/ 65 w 168"/>
                    <a:gd name="T53" fmla="*/ 1474 h 2173"/>
                    <a:gd name="T54" fmla="*/ 71 w 168"/>
                    <a:gd name="T55" fmla="*/ 1538 h 2173"/>
                    <a:gd name="T56" fmla="*/ 76 w 168"/>
                    <a:gd name="T57" fmla="*/ 1603 h 2173"/>
                    <a:gd name="T58" fmla="*/ 82 w 168"/>
                    <a:gd name="T59" fmla="*/ 1668 h 2173"/>
                    <a:gd name="T60" fmla="*/ 88 w 168"/>
                    <a:gd name="T61" fmla="*/ 1730 h 2173"/>
                    <a:gd name="T62" fmla="*/ 92 w 168"/>
                    <a:gd name="T63" fmla="*/ 1793 h 2173"/>
                    <a:gd name="T64" fmla="*/ 97 w 168"/>
                    <a:gd name="T65" fmla="*/ 1854 h 2173"/>
                    <a:gd name="T66" fmla="*/ 103 w 168"/>
                    <a:gd name="T67" fmla="*/ 1909 h 2173"/>
                    <a:gd name="T68" fmla="*/ 109 w 168"/>
                    <a:gd name="T69" fmla="*/ 1962 h 2173"/>
                    <a:gd name="T70" fmla="*/ 113 w 168"/>
                    <a:gd name="T71" fmla="*/ 2012 h 2173"/>
                    <a:gd name="T72" fmla="*/ 118 w 168"/>
                    <a:gd name="T73" fmla="*/ 2055 h 2173"/>
                    <a:gd name="T74" fmla="*/ 120 w 168"/>
                    <a:gd name="T75" fmla="*/ 2092 h 2173"/>
                    <a:gd name="T76" fmla="*/ 124 w 168"/>
                    <a:gd name="T77" fmla="*/ 2124 h 2173"/>
                    <a:gd name="T78" fmla="*/ 126 w 168"/>
                    <a:gd name="T79" fmla="*/ 2149 h 2173"/>
                    <a:gd name="T80" fmla="*/ 128 w 168"/>
                    <a:gd name="T81" fmla="*/ 2166 h 2173"/>
                    <a:gd name="T82" fmla="*/ 168 w 168"/>
                    <a:gd name="T83" fmla="*/ 2170 h 2173"/>
                    <a:gd name="T84" fmla="*/ 0 w 168"/>
                    <a:gd name="T85" fmla="*/ 9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 h="2173">
                      <a:moveTo>
                        <a:pt x="0" y="9"/>
                      </a:moveTo>
                      <a:lnTo>
                        <a:pt x="0" y="11"/>
                      </a:lnTo>
                      <a:lnTo>
                        <a:pt x="0" y="19"/>
                      </a:lnTo>
                      <a:lnTo>
                        <a:pt x="0" y="23"/>
                      </a:lnTo>
                      <a:lnTo>
                        <a:pt x="0" y="30"/>
                      </a:lnTo>
                      <a:lnTo>
                        <a:pt x="0" y="36"/>
                      </a:lnTo>
                      <a:lnTo>
                        <a:pt x="0" y="46"/>
                      </a:lnTo>
                      <a:lnTo>
                        <a:pt x="0" y="55"/>
                      </a:lnTo>
                      <a:lnTo>
                        <a:pt x="0" y="65"/>
                      </a:lnTo>
                      <a:lnTo>
                        <a:pt x="0" y="74"/>
                      </a:lnTo>
                      <a:lnTo>
                        <a:pt x="2" y="87"/>
                      </a:lnTo>
                      <a:lnTo>
                        <a:pt x="2" y="99"/>
                      </a:lnTo>
                      <a:lnTo>
                        <a:pt x="2" y="114"/>
                      </a:lnTo>
                      <a:lnTo>
                        <a:pt x="4" y="129"/>
                      </a:lnTo>
                      <a:lnTo>
                        <a:pt x="4" y="144"/>
                      </a:lnTo>
                      <a:lnTo>
                        <a:pt x="4" y="160"/>
                      </a:lnTo>
                      <a:lnTo>
                        <a:pt x="4" y="177"/>
                      </a:lnTo>
                      <a:lnTo>
                        <a:pt x="4" y="192"/>
                      </a:lnTo>
                      <a:lnTo>
                        <a:pt x="6" y="211"/>
                      </a:lnTo>
                      <a:lnTo>
                        <a:pt x="6" y="228"/>
                      </a:lnTo>
                      <a:lnTo>
                        <a:pt x="6" y="247"/>
                      </a:lnTo>
                      <a:lnTo>
                        <a:pt x="8" y="266"/>
                      </a:lnTo>
                      <a:lnTo>
                        <a:pt x="10" y="287"/>
                      </a:lnTo>
                      <a:lnTo>
                        <a:pt x="10" y="308"/>
                      </a:lnTo>
                      <a:lnTo>
                        <a:pt x="10" y="329"/>
                      </a:lnTo>
                      <a:lnTo>
                        <a:pt x="12" y="350"/>
                      </a:lnTo>
                      <a:lnTo>
                        <a:pt x="12" y="373"/>
                      </a:lnTo>
                      <a:lnTo>
                        <a:pt x="12" y="394"/>
                      </a:lnTo>
                      <a:lnTo>
                        <a:pt x="14" y="416"/>
                      </a:lnTo>
                      <a:lnTo>
                        <a:pt x="14" y="439"/>
                      </a:lnTo>
                      <a:lnTo>
                        <a:pt x="16" y="464"/>
                      </a:lnTo>
                      <a:lnTo>
                        <a:pt x="16" y="485"/>
                      </a:lnTo>
                      <a:lnTo>
                        <a:pt x="16" y="510"/>
                      </a:lnTo>
                      <a:lnTo>
                        <a:pt x="18" y="530"/>
                      </a:lnTo>
                      <a:lnTo>
                        <a:pt x="18" y="555"/>
                      </a:lnTo>
                      <a:lnTo>
                        <a:pt x="18" y="578"/>
                      </a:lnTo>
                      <a:lnTo>
                        <a:pt x="19" y="603"/>
                      </a:lnTo>
                      <a:lnTo>
                        <a:pt x="19" y="626"/>
                      </a:lnTo>
                      <a:lnTo>
                        <a:pt x="21" y="650"/>
                      </a:lnTo>
                      <a:lnTo>
                        <a:pt x="21" y="673"/>
                      </a:lnTo>
                      <a:lnTo>
                        <a:pt x="23" y="698"/>
                      </a:lnTo>
                      <a:lnTo>
                        <a:pt x="23" y="721"/>
                      </a:lnTo>
                      <a:lnTo>
                        <a:pt x="25" y="745"/>
                      </a:lnTo>
                      <a:lnTo>
                        <a:pt x="25" y="768"/>
                      </a:lnTo>
                      <a:lnTo>
                        <a:pt x="25" y="793"/>
                      </a:lnTo>
                      <a:lnTo>
                        <a:pt x="27" y="816"/>
                      </a:lnTo>
                      <a:lnTo>
                        <a:pt x="29" y="838"/>
                      </a:lnTo>
                      <a:lnTo>
                        <a:pt x="29" y="861"/>
                      </a:lnTo>
                      <a:lnTo>
                        <a:pt x="29" y="882"/>
                      </a:lnTo>
                      <a:lnTo>
                        <a:pt x="31" y="903"/>
                      </a:lnTo>
                      <a:lnTo>
                        <a:pt x="33" y="926"/>
                      </a:lnTo>
                      <a:lnTo>
                        <a:pt x="33" y="947"/>
                      </a:lnTo>
                      <a:lnTo>
                        <a:pt x="33" y="968"/>
                      </a:lnTo>
                      <a:lnTo>
                        <a:pt x="35" y="987"/>
                      </a:lnTo>
                      <a:lnTo>
                        <a:pt x="35" y="1008"/>
                      </a:lnTo>
                      <a:lnTo>
                        <a:pt x="35" y="1027"/>
                      </a:lnTo>
                      <a:lnTo>
                        <a:pt x="37" y="1046"/>
                      </a:lnTo>
                      <a:lnTo>
                        <a:pt x="37" y="1063"/>
                      </a:lnTo>
                      <a:lnTo>
                        <a:pt x="38" y="1082"/>
                      </a:lnTo>
                      <a:lnTo>
                        <a:pt x="38" y="1099"/>
                      </a:lnTo>
                      <a:lnTo>
                        <a:pt x="40" y="1114"/>
                      </a:lnTo>
                      <a:lnTo>
                        <a:pt x="40" y="1129"/>
                      </a:lnTo>
                      <a:lnTo>
                        <a:pt x="42" y="1147"/>
                      </a:lnTo>
                      <a:lnTo>
                        <a:pt x="42" y="1160"/>
                      </a:lnTo>
                      <a:lnTo>
                        <a:pt x="42" y="1173"/>
                      </a:lnTo>
                      <a:lnTo>
                        <a:pt x="44" y="1188"/>
                      </a:lnTo>
                      <a:lnTo>
                        <a:pt x="46" y="1205"/>
                      </a:lnTo>
                      <a:lnTo>
                        <a:pt x="46" y="1223"/>
                      </a:lnTo>
                      <a:lnTo>
                        <a:pt x="48" y="1240"/>
                      </a:lnTo>
                      <a:lnTo>
                        <a:pt x="48" y="1257"/>
                      </a:lnTo>
                      <a:lnTo>
                        <a:pt x="50" y="1276"/>
                      </a:lnTo>
                      <a:lnTo>
                        <a:pt x="50" y="1295"/>
                      </a:lnTo>
                      <a:lnTo>
                        <a:pt x="52" y="1312"/>
                      </a:lnTo>
                      <a:lnTo>
                        <a:pt x="54" y="1331"/>
                      </a:lnTo>
                      <a:lnTo>
                        <a:pt x="56" y="1352"/>
                      </a:lnTo>
                      <a:lnTo>
                        <a:pt x="56" y="1371"/>
                      </a:lnTo>
                      <a:lnTo>
                        <a:pt x="59" y="1392"/>
                      </a:lnTo>
                      <a:lnTo>
                        <a:pt x="59" y="1413"/>
                      </a:lnTo>
                      <a:lnTo>
                        <a:pt x="63" y="1434"/>
                      </a:lnTo>
                      <a:lnTo>
                        <a:pt x="63" y="1453"/>
                      </a:lnTo>
                      <a:lnTo>
                        <a:pt x="65" y="1474"/>
                      </a:lnTo>
                      <a:lnTo>
                        <a:pt x="67" y="1496"/>
                      </a:lnTo>
                      <a:lnTo>
                        <a:pt x="69" y="1517"/>
                      </a:lnTo>
                      <a:lnTo>
                        <a:pt x="71" y="1538"/>
                      </a:lnTo>
                      <a:lnTo>
                        <a:pt x="73" y="1559"/>
                      </a:lnTo>
                      <a:lnTo>
                        <a:pt x="73" y="1582"/>
                      </a:lnTo>
                      <a:lnTo>
                        <a:pt x="76" y="1603"/>
                      </a:lnTo>
                      <a:lnTo>
                        <a:pt x="76" y="1624"/>
                      </a:lnTo>
                      <a:lnTo>
                        <a:pt x="78" y="1645"/>
                      </a:lnTo>
                      <a:lnTo>
                        <a:pt x="82" y="1668"/>
                      </a:lnTo>
                      <a:lnTo>
                        <a:pt x="84" y="1688"/>
                      </a:lnTo>
                      <a:lnTo>
                        <a:pt x="84" y="1709"/>
                      </a:lnTo>
                      <a:lnTo>
                        <a:pt x="88" y="1730"/>
                      </a:lnTo>
                      <a:lnTo>
                        <a:pt x="88" y="1751"/>
                      </a:lnTo>
                      <a:lnTo>
                        <a:pt x="92" y="1774"/>
                      </a:lnTo>
                      <a:lnTo>
                        <a:pt x="92" y="1793"/>
                      </a:lnTo>
                      <a:lnTo>
                        <a:pt x="95" y="1812"/>
                      </a:lnTo>
                      <a:lnTo>
                        <a:pt x="95" y="1833"/>
                      </a:lnTo>
                      <a:lnTo>
                        <a:pt x="97" y="1854"/>
                      </a:lnTo>
                      <a:lnTo>
                        <a:pt x="99" y="1871"/>
                      </a:lnTo>
                      <a:lnTo>
                        <a:pt x="101" y="1890"/>
                      </a:lnTo>
                      <a:lnTo>
                        <a:pt x="103" y="1909"/>
                      </a:lnTo>
                      <a:lnTo>
                        <a:pt x="105" y="1928"/>
                      </a:lnTo>
                      <a:lnTo>
                        <a:pt x="105" y="1945"/>
                      </a:lnTo>
                      <a:lnTo>
                        <a:pt x="109" y="1962"/>
                      </a:lnTo>
                      <a:lnTo>
                        <a:pt x="109" y="1979"/>
                      </a:lnTo>
                      <a:lnTo>
                        <a:pt x="111" y="1995"/>
                      </a:lnTo>
                      <a:lnTo>
                        <a:pt x="113" y="2012"/>
                      </a:lnTo>
                      <a:lnTo>
                        <a:pt x="114" y="2027"/>
                      </a:lnTo>
                      <a:lnTo>
                        <a:pt x="114" y="2040"/>
                      </a:lnTo>
                      <a:lnTo>
                        <a:pt x="118" y="2055"/>
                      </a:lnTo>
                      <a:lnTo>
                        <a:pt x="118" y="2067"/>
                      </a:lnTo>
                      <a:lnTo>
                        <a:pt x="120" y="2080"/>
                      </a:lnTo>
                      <a:lnTo>
                        <a:pt x="120" y="2092"/>
                      </a:lnTo>
                      <a:lnTo>
                        <a:pt x="122" y="2103"/>
                      </a:lnTo>
                      <a:lnTo>
                        <a:pt x="122" y="2114"/>
                      </a:lnTo>
                      <a:lnTo>
                        <a:pt x="124" y="2124"/>
                      </a:lnTo>
                      <a:lnTo>
                        <a:pt x="124" y="2133"/>
                      </a:lnTo>
                      <a:lnTo>
                        <a:pt x="126" y="2143"/>
                      </a:lnTo>
                      <a:lnTo>
                        <a:pt x="126" y="2149"/>
                      </a:lnTo>
                      <a:lnTo>
                        <a:pt x="126" y="2156"/>
                      </a:lnTo>
                      <a:lnTo>
                        <a:pt x="126" y="2160"/>
                      </a:lnTo>
                      <a:lnTo>
                        <a:pt x="128" y="2166"/>
                      </a:lnTo>
                      <a:lnTo>
                        <a:pt x="128" y="2171"/>
                      </a:lnTo>
                      <a:lnTo>
                        <a:pt x="130" y="2173"/>
                      </a:lnTo>
                      <a:lnTo>
                        <a:pt x="168" y="2170"/>
                      </a:lnTo>
                      <a:lnTo>
                        <a:pt x="75" y="1112"/>
                      </a:lnTo>
                      <a:lnTo>
                        <a:pt x="38" y="0"/>
                      </a:lnTo>
                      <a:lnTo>
                        <a:pt x="0"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5" name="Freeform 59"/>
                <p:cNvSpPr>
                  <a:spLocks/>
                </p:cNvSpPr>
                <p:nvPr/>
              </p:nvSpPr>
              <p:spPr bwMode="auto">
                <a:xfrm>
                  <a:off x="4497" y="1323"/>
                  <a:ext cx="142" cy="1773"/>
                </a:xfrm>
                <a:custGeom>
                  <a:avLst/>
                  <a:gdLst>
                    <a:gd name="T0" fmla="*/ 0 w 143"/>
                    <a:gd name="T1" fmla="*/ 8 h 1719"/>
                    <a:gd name="T2" fmla="*/ 2 w 143"/>
                    <a:gd name="T3" fmla="*/ 29 h 1719"/>
                    <a:gd name="T4" fmla="*/ 4 w 143"/>
                    <a:gd name="T5" fmla="*/ 61 h 1719"/>
                    <a:gd name="T6" fmla="*/ 8 w 143"/>
                    <a:gd name="T7" fmla="*/ 107 h 1719"/>
                    <a:gd name="T8" fmla="*/ 11 w 143"/>
                    <a:gd name="T9" fmla="*/ 162 h 1719"/>
                    <a:gd name="T10" fmla="*/ 17 w 143"/>
                    <a:gd name="T11" fmla="*/ 226 h 1719"/>
                    <a:gd name="T12" fmla="*/ 21 w 143"/>
                    <a:gd name="T13" fmla="*/ 297 h 1719"/>
                    <a:gd name="T14" fmla="*/ 29 w 143"/>
                    <a:gd name="T15" fmla="*/ 377 h 1719"/>
                    <a:gd name="T16" fmla="*/ 34 w 143"/>
                    <a:gd name="T17" fmla="*/ 458 h 1719"/>
                    <a:gd name="T18" fmla="*/ 40 w 143"/>
                    <a:gd name="T19" fmla="*/ 546 h 1719"/>
                    <a:gd name="T20" fmla="*/ 48 w 143"/>
                    <a:gd name="T21" fmla="*/ 635 h 1719"/>
                    <a:gd name="T22" fmla="*/ 55 w 143"/>
                    <a:gd name="T23" fmla="*/ 727 h 1719"/>
                    <a:gd name="T24" fmla="*/ 59 w 143"/>
                    <a:gd name="T25" fmla="*/ 818 h 1719"/>
                    <a:gd name="T26" fmla="*/ 65 w 143"/>
                    <a:gd name="T27" fmla="*/ 907 h 1719"/>
                    <a:gd name="T28" fmla="*/ 70 w 143"/>
                    <a:gd name="T29" fmla="*/ 993 h 1719"/>
                    <a:gd name="T30" fmla="*/ 76 w 143"/>
                    <a:gd name="T31" fmla="*/ 1078 h 1719"/>
                    <a:gd name="T32" fmla="*/ 80 w 143"/>
                    <a:gd name="T33" fmla="*/ 1154 h 1719"/>
                    <a:gd name="T34" fmla="*/ 84 w 143"/>
                    <a:gd name="T35" fmla="*/ 1227 h 1719"/>
                    <a:gd name="T36" fmla="*/ 87 w 143"/>
                    <a:gd name="T37" fmla="*/ 1291 h 1719"/>
                    <a:gd name="T38" fmla="*/ 91 w 143"/>
                    <a:gd name="T39" fmla="*/ 1346 h 1719"/>
                    <a:gd name="T40" fmla="*/ 91 w 143"/>
                    <a:gd name="T41" fmla="*/ 1394 h 1719"/>
                    <a:gd name="T42" fmla="*/ 143 w 143"/>
                    <a:gd name="T43" fmla="*/ 1715 h 1719"/>
                    <a:gd name="T44" fmla="*/ 133 w 143"/>
                    <a:gd name="T45" fmla="*/ 1423 h 1719"/>
                    <a:gd name="T46" fmla="*/ 131 w 143"/>
                    <a:gd name="T47" fmla="*/ 1402 h 1719"/>
                    <a:gd name="T48" fmla="*/ 129 w 143"/>
                    <a:gd name="T49" fmla="*/ 1367 h 1719"/>
                    <a:gd name="T50" fmla="*/ 125 w 143"/>
                    <a:gd name="T51" fmla="*/ 1318 h 1719"/>
                    <a:gd name="T52" fmla="*/ 124 w 143"/>
                    <a:gd name="T53" fmla="*/ 1257 h 1719"/>
                    <a:gd name="T54" fmla="*/ 120 w 143"/>
                    <a:gd name="T55" fmla="*/ 1187 h 1719"/>
                    <a:gd name="T56" fmla="*/ 114 w 143"/>
                    <a:gd name="T57" fmla="*/ 1107 h 1719"/>
                    <a:gd name="T58" fmla="*/ 108 w 143"/>
                    <a:gd name="T59" fmla="*/ 1019 h 1719"/>
                    <a:gd name="T60" fmla="*/ 105 w 143"/>
                    <a:gd name="T61" fmla="*/ 928 h 1719"/>
                    <a:gd name="T62" fmla="*/ 97 w 143"/>
                    <a:gd name="T63" fmla="*/ 831 h 1719"/>
                    <a:gd name="T64" fmla="*/ 93 w 143"/>
                    <a:gd name="T65" fmla="*/ 736 h 1719"/>
                    <a:gd name="T66" fmla="*/ 86 w 143"/>
                    <a:gd name="T67" fmla="*/ 635 h 1719"/>
                    <a:gd name="T68" fmla="*/ 78 w 143"/>
                    <a:gd name="T69" fmla="*/ 538 h 1719"/>
                    <a:gd name="T70" fmla="*/ 72 w 143"/>
                    <a:gd name="T71" fmla="*/ 445 h 1719"/>
                    <a:gd name="T72" fmla="*/ 67 w 143"/>
                    <a:gd name="T73" fmla="*/ 356 h 1719"/>
                    <a:gd name="T74" fmla="*/ 61 w 143"/>
                    <a:gd name="T75" fmla="*/ 272 h 1719"/>
                    <a:gd name="T76" fmla="*/ 55 w 143"/>
                    <a:gd name="T77" fmla="*/ 198 h 1719"/>
                    <a:gd name="T78" fmla="*/ 49 w 143"/>
                    <a:gd name="T79" fmla="*/ 131 h 1719"/>
                    <a:gd name="T80" fmla="*/ 46 w 143"/>
                    <a:gd name="T81" fmla="*/ 78 h 1719"/>
                    <a:gd name="T82" fmla="*/ 38 w 143"/>
                    <a:gd name="T83" fmla="*/ 36 h 1719"/>
                    <a:gd name="T84" fmla="*/ 36 w 143"/>
                    <a:gd name="T85" fmla="*/ 10 h 1719"/>
                    <a:gd name="T86" fmla="*/ 0 w 143"/>
                    <a:gd name="T87" fmla="*/ 0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 h="1719">
                      <a:moveTo>
                        <a:pt x="0" y="0"/>
                      </a:moveTo>
                      <a:lnTo>
                        <a:pt x="0" y="4"/>
                      </a:lnTo>
                      <a:lnTo>
                        <a:pt x="0" y="8"/>
                      </a:lnTo>
                      <a:lnTo>
                        <a:pt x="0" y="13"/>
                      </a:lnTo>
                      <a:lnTo>
                        <a:pt x="0" y="19"/>
                      </a:lnTo>
                      <a:lnTo>
                        <a:pt x="2" y="29"/>
                      </a:lnTo>
                      <a:lnTo>
                        <a:pt x="2" y="38"/>
                      </a:lnTo>
                      <a:lnTo>
                        <a:pt x="4" y="50"/>
                      </a:lnTo>
                      <a:lnTo>
                        <a:pt x="4" y="61"/>
                      </a:lnTo>
                      <a:lnTo>
                        <a:pt x="6" y="74"/>
                      </a:lnTo>
                      <a:lnTo>
                        <a:pt x="6" y="91"/>
                      </a:lnTo>
                      <a:lnTo>
                        <a:pt x="8" y="107"/>
                      </a:lnTo>
                      <a:lnTo>
                        <a:pt x="10" y="124"/>
                      </a:lnTo>
                      <a:lnTo>
                        <a:pt x="11" y="143"/>
                      </a:lnTo>
                      <a:lnTo>
                        <a:pt x="11" y="162"/>
                      </a:lnTo>
                      <a:lnTo>
                        <a:pt x="13" y="183"/>
                      </a:lnTo>
                      <a:lnTo>
                        <a:pt x="15" y="204"/>
                      </a:lnTo>
                      <a:lnTo>
                        <a:pt x="17" y="226"/>
                      </a:lnTo>
                      <a:lnTo>
                        <a:pt x="19" y="249"/>
                      </a:lnTo>
                      <a:lnTo>
                        <a:pt x="21" y="274"/>
                      </a:lnTo>
                      <a:lnTo>
                        <a:pt x="21" y="297"/>
                      </a:lnTo>
                      <a:lnTo>
                        <a:pt x="25" y="323"/>
                      </a:lnTo>
                      <a:lnTo>
                        <a:pt x="25" y="348"/>
                      </a:lnTo>
                      <a:lnTo>
                        <a:pt x="29" y="377"/>
                      </a:lnTo>
                      <a:lnTo>
                        <a:pt x="29" y="403"/>
                      </a:lnTo>
                      <a:lnTo>
                        <a:pt x="32" y="432"/>
                      </a:lnTo>
                      <a:lnTo>
                        <a:pt x="34" y="458"/>
                      </a:lnTo>
                      <a:lnTo>
                        <a:pt x="36" y="489"/>
                      </a:lnTo>
                      <a:lnTo>
                        <a:pt x="38" y="515"/>
                      </a:lnTo>
                      <a:lnTo>
                        <a:pt x="40" y="546"/>
                      </a:lnTo>
                      <a:lnTo>
                        <a:pt x="44" y="576"/>
                      </a:lnTo>
                      <a:lnTo>
                        <a:pt x="46" y="607"/>
                      </a:lnTo>
                      <a:lnTo>
                        <a:pt x="48" y="635"/>
                      </a:lnTo>
                      <a:lnTo>
                        <a:pt x="49" y="666"/>
                      </a:lnTo>
                      <a:lnTo>
                        <a:pt x="51" y="696"/>
                      </a:lnTo>
                      <a:lnTo>
                        <a:pt x="55" y="727"/>
                      </a:lnTo>
                      <a:lnTo>
                        <a:pt x="55" y="757"/>
                      </a:lnTo>
                      <a:lnTo>
                        <a:pt x="57" y="787"/>
                      </a:lnTo>
                      <a:lnTo>
                        <a:pt x="59" y="818"/>
                      </a:lnTo>
                      <a:lnTo>
                        <a:pt x="63" y="848"/>
                      </a:lnTo>
                      <a:lnTo>
                        <a:pt x="63" y="877"/>
                      </a:lnTo>
                      <a:lnTo>
                        <a:pt x="65" y="907"/>
                      </a:lnTo>
                      <a:lnTo>
                        <a:pt x="68" y="936"/>
                      </a:lnTo>
                      <a:lnTo>
                        <a:pt x="70" y="964"/>
                      </a:lnTo>
                      <a:lnTo>
                        <a:pt x="70" y="993"/>
                      </a:lnTo>
                      <a:lnTo>
                        <a:pt x="72" y="1021"/>
                      </a:lnTo>
                      <a:lnTo>
                        <a:pt x="74" y="1050"/>
                      </a:lnTo>
                      <a:lnTo>
                        <a:pt x="76" y="1078"/>
                      </a:lnTo>
                      <a:lnTo>
                        <a:pt x="78" y="1103"/>
                      </a:lnTo>
                      <a:lnTo>
                        <a:pt x="78" y="1130"/>
                      </a:lnTo>
                      <a:lnTo>
                        <a:pt x="80" y="1154"/>
                      </a:lnTo>
                      <a:lnTo>
                        <a:pt x="82" y="1181"/>
                      </a:lnTo>
                      <a:lnTo>
                        <a:pt x="84" y="1204"/>
                      </a:lnTo>
                      <a:lnTo>
                        <a:pt x="84" y="1227"/>
                      </a:lnTo>
                      <a:lnTo>
                        <a:pt x="86" y="1250"/>
                      </a:lnTo>
                      <a:lnTo>
                        <a:pt x="87" y="1272"/>
                      </a:lnTo>
                      <a:lnTo>
                        <a:pt x="87" y="1291"/>
                      </a:lnTo>
                      <a:lnTo>
                        <a:pt x="87" y="1310"/>
                      </a:lnTo>
                      <a:lnTo>
                        <a:pt x="89" y="1329"/>
                      </a:lnTo>
                      <a:lnTo>
                        <a:pt x="91" y="1346"/>
                      </a:lnTo>
                      <a:lnTo>
                        <a:pt x="91" y="1364"/>
                      </a:lnTo>
                      <a:lnTo>
                        <a:pt x="91" y="1379"/>
                      </a:lnTo>
                      <a:lnTo>
                        <a:pt x="91" y="1394"/>
                      </a:lnTo>
                      <a:lnTo>
                        <a:pt x="93" y="1407"/>
                      </a:lnTo>
                      <a:lnTo>
                        <a:pt x="99" y="1719"/>
                      </a:lnTo>
                      <a:lnTo>
                        <a:pt x="143" y="1715"/>
                      </a:lnTo>
                      <a:lnTo>
                        <a:pt x="133" y="1428"/>
                      </a:lnTo>
                      <a:lnTo>
                        <a:pt x="133" y="1426"/>
                      </a:lnTo>
                      <a:lnTo>
                        <a:pt x="133" y="1423"/>
                      </a:lnTo>
                      <a:lnTo>
                        <a:pt x="131" y="1417"/>
                      </a:lnTo>
                      <a:lnTo>
                        <a:pt x="131" y="1411"/>
                      </a:lnTo>
                      <a:lnTo>
                        <a:pt x="131" y="1402"/>
                      </a:lnTo>
                      <a:lnTo>
                        <a:pt x="131" y="1392"/>
                      </a:lnTo>
                      <a:lnTo>
                        <a:pt x="129" y="1381"/>
                      </a:lnTo>
                      <a:lnTo>
                        <a:pt x="129" y="1367"/>
                      </a:lnTo>
                      <a:lnTo>
                        <a:pt x="127" y="1352"/>
                      </a:lnTo>
                      <a:lnTo>
                        <a:pt x="127" y="1337"/>
                      </a:lnTo>
                      <a:lnTo>
                        <a:pt x="125" y="1318"/>
                      </a:lnTo>
                      <a:lnTo>
                        <a:pt x="125" y="1299"/>
                      </a:lnTo>
                      <a:lnTo>
                        <a:pt x="124" y="1280"/>
                      </a:lnTo>
                      <a:lnTo>
                        <a:pt x="124" y="1257"/>
                      </a:lnTo>
                      <a:lnTo>
                        <a:pt x="122" y="1234"/>
                      </a:lnTo>
                      <a:lnTo>
                        <a:pt x="122" y="1211"/>
                      </a:lnTo>
                      <a:lnTo>
                        <a:pt x="120" y="1187"/>
                      </a:lnTo>
                      <a:lnTo>
                        <a:pt x="118" y="1160"/>
                      </a:lnTo>
                      <a:lnTo>
                        <a:pt x="114" y="1134"/>
                      </a:lnTo>
                      <a:lnTo>
                        <a:pt x="114" y="1107"/>
                      </a:lnTo>
                      <a:lnTo>
                        <a:pt x="112" y="1078"/>
                      </a:lnTo>
                      <a:lnTo>
                        <a:pt x="110" y="1050"/>
                      </a:lnTo>
                      <a:lnTo>
                        <a:pt x="108" y="1019"/>
                      </a:lnTo>
                      <a:lnTo>
                        <a:pt x="108" y="991"/>
                      </a:lnTo>
                      <a:lnTo>
                        <a:pt x="105" y="959"/>
                      </a:lnTo>
                      <a:lnTo>
                        <a:pt x="105" y="928"/>
                      </a:lnTo>
                      <a:lnTo>
                        <a:pt x="101" y="896"/>
                      </a:lnTo>
                      <a:lnTo>
                        <a:pt x="99" y="865"/>
                      </a:lnTo>
                      <a:lnTo>
                        <a:pt x="97" y="831"/>
                      </a:lnTo>
                      <a:lnTo>
                        <a:pt x="95" y="801"/>
                      </a:lnTo>
                      <a:lnTo>
                        <a:pt x="93" y="768"/>
                      </a:lnTo>
                      <a:lnTo>
                        <a:pt x="93" y="736"/>
                      </a:lnTo>
                      <a:lnTo>
                        <a:pt x="89" y="702"/>
                      </a:lnTo>
                      <a:lnTo>
                        <a:pt x="87" y="670"/>
                      </a:lnTo>
                      <a:lnTo>
                        <a:pt x="86" y="635"/>
                      </a:lnTo>
                      <a:lnTo>
                        <a:pt x="84" y="603"/>
                      </a:lnTo>
                      <a:lnTo>
                        <a:pt x="80" y="571"/>
                      </a:lnTo>
                      <a:lnTo>
                        <a:pt x="78" y="538"/>
                      </a:lnTo>
                      <a:lnTo>
                        <a:pt x="76" y="508"/>
                      </a:lnTo>
                      <a:lnTo>
                        <a:pt x="74" y="477"/>
                      </a:lnTo>
                      <a:lnTo>
                        <a:pt x="72" y="445"/>
                      </a:lnTo>
                      <a:lnTo>
                        <a:pt x="70" y="415"/>
                      </a:lnTo>
                      <a:lnTo>
                        <a:pt x="68" y="384"/>
                      </a:lnTo>
                      <a:lnTo>
                        <a:pt x="67" y="356"/>
                      </a:lnTo>
                      <a:lnTo>
                        <a:pt x="65" y="327"/>
                      </a:lnTo>
                      <a:lnTo>
                        <a:pt x="63" y="301"/>
                      </a:lnTo>
                      <a:lnTo>
                        <a:pt x="61" y="272"/>
                      </a:lnTo>
                      <a:lnTo>
                        <a:pt x="59" y="247"/>
                      </a:lnTo>
                      <a:lnTo>
                        <a:pt x="57" y="221"/>
                      </a:lnTo>
                      <a:lnTo>
                        <a:pt x="55" y="198"/>
                      </a:lnTo>
                      <a:lnTo>
                        <a:pt x="51" y="175"/>
                      </a:lnTo>
                      <a:lnTo>
                        <a:pt x="51" y="152"/>
                      </a:lnTo>
                      <a:lnTo>
                        <a:pt x="49" y="131"/>
                      </a:lnTo>
                      <a:lnTo>
                        <a:pt x="48" y="112"/>
                      </a:lnTo>
                      <a:lnTo>
                        <a:pt x="46" y="93"/>
                      </a:lnTo>
                      <a:lnTo>
                        <a:pt x="46" y="78"/>
                      </a:lnTo>
                      <a:lnTo>
                        <a:pt x="42" y="61"/>
                      </a:lnTo>
                      <a:lnTo>
                        <a:pt x="40" y="48"/>
                      </a:lnTo>
                      <a:lnTo>
                        <a:pt x="38" y="36"/>
                      </a:lnTo>
                      <a:lnTo>
                        <a:pt x="38" y="25"/>
                      </a:lnTo>
                      <a:lnTo>
                        <a:pt x="36" y="15"/>
                      </a:lnTo>
                      <a:lnTo>
                        <a:pt x="36" y="10"/>
                      </a:lnTo>
                      <a:lnTo>
                        <a:pt x="34" y="2"/>
                      </a:lnTo>
                      <a:lnTo>
                        <a:pt x="34"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6" name="Freeform 60"/>
                <p:cNvSpPr>
                  <a:spLocks/>
                </p:cNvSpPr>
                <p:nvPr/>
              </p:nvSpPr>
              <p:spPr bwMode="auto">
                <a:xfrm>
                  <a:off x="4609" y="1314"/>
                  <a:ext cx="138" cy="1792"/>
                </a:xfrm>
                <a:custGeom>
                  <a:avLst/>
                  <a:gdLst>
                    <a:gd name="T0" fmla="*/ 0 w 139"/>
                    <a:gd name="T1" fmla="*/ 5 h 1736"/>
                    <a:gd name="T2" fmla="*/ 0 w 139"/>
                    <a:gd name="T3" fmla="*/ 28 h 1736"/>
                    <a:gd name="T4" fmla="*/ 0 w 139"/>
                    <a:gd name="T5" fmla="*/ 60 h 1736"/>
                    <a:gd name="T6" fmla="*/ 0 w 139"/>
                    <a:gd name="T7" fmla="*/ 106 h 1736"/>
                    <a:gd name="T8" fmla="*/ 2 w 139"/>
                    <a:gd name="T9" fmla="*/ 161 h 1736"/>
                    <a:gd name="T10" fmla="*/ 2 w 139"/>
                    <a:gd name="T11" fmla="*/ 226 h 1736"/>
                    <a:gd name="T12" fmla="*/ 4 w 139"/>
                    <a:gd name="T13" fmla="*/ 298 h 1736"/>
                    <a:gd name="T14" fmla="*/ 8 w 139"/>
                    <a:gd name="T15" fmla="*/ 378 h 1736"/>
                    <a:gd name="T16" fmla="*/ 10 w 139"/>
                    <a:gd name="T17" fmla="*/ 462 h 1736"/>
                    <a:gd name="T18" fmla="*/ 12 w 139"/>
                    <a:gd name="T19" fmla="*/ 551 h 1736"/>
                    <a:gd name="T20" fmla="*/ 15 w 139"/>
                    <a:gd name="T21" fmla="*/ 644 h 1736"/>
                    <a:gd name="T22" fmla="*/ 17 w 139"/>
                    <a:gd name="T23" fmla="*/ 737 h 1736"/>
                    <a:gd name="T24" fmla="*/ 21 w 139"/>
                    <a:gd name="T25" fmla="*/ 832 h 1736"/>
                    <a:gd name="T26" fmla="*/ 25 w 139"/>
                    <a:gd name="T27" fmla="*/ 926 h 1736"/>
                    <a:gd name="T28" fmla="*/ 29 w 139"/>
                    <a:gd name="T29" fmla="*/ 1017 h 1736"/>
                    <a:gd name="T30" fmla="*/ 34 w 139"/>
                    <a:gd name="T31" fmla="*/ 1108 h 1736"/>
                    <a:gd name="T32" fmla="*/ 38 w 139"/>
                    <a:gd name="T33" fmla="*/ 1192 h 1736"/>
                    <a:gd name="T34" fmla="*/ 46 w 139"/>
                    <a:gd name="T35" fmla="*/ 1272 h 1736"/>
                    <a:gd name="T36" fmla="*/ 53 w 139"/>
                    <a:gd name="T37" fmla="*/ 1344 h 1736"/>
                    <a:gd name="T38" fmla="*/ 59 w 139"/>
                    <a:gd name="T39" fmla="*/ 1409 h 1736"/>
                    <a:gd name="T40" fmla="*/ 69 w 139"/>
                    <a:gd name="T41" fmla="*/ 1464 h 1736"/>
                    <a:gd name="T42" fmla="*/ 139 w 139"/>
                    <a:gd name="T43" fmla="*/ 1736 h 1736"/>
                    <a:gd name="T44" fmla="*/ 109 w 139"/>
                    <a:gd name="T45" fmla="*/ 1508 h 1736"/>
                    <a:gd name="T46" fmla="*/ 107 w 139"/>
                    <a:gd name="T47" fmla="*/ 1492 h 1736"/>
                    <a:gd name="T48" fmla="*/ 107 w 139"/>
                    <a:gd name="T49" fmla="*/ 1464 h 1736"/>
                    <a:gd name="T50" fmla="*/ 103 w 139"/>
                    <a:gd name="T51" fmla="*/ 1426 h 1736"/>
                    <a:gd name="T52" fmla="*/ 97 w 139"/>
                    <a:gd name="T53" fmla="*/ 1378 h 1736"/>
                    <a:gd name="T54" fmla="*/ 93 w 139"/>
                    <a:gd name="T55" fmla="*/ 1321 h 1736"/>
                    <a:gd name="T56" fmla="*/ 88 w 139"/>
                    <a:gd name="T57" fmla="*/ 1255 h 1736"/>
                    <a:gd name="T58" fmla="*/ 82 w 139"/>
                    <a:gd name="T59" fmla="*/ 1182 h 1736"/>
                    <a:gd name="T60" fmla="*/ 78 w 139"/>
                    <a:gd name="T61" fmla="*/ 1104 h 1736"/>
                    <a:gd name="T62" fmla="*/ 72 w 139"/>
                    <a:gd name="T63" fmla="*/ 1021 h 1736"/>
                    <a:gd name="T64" fmla="*/ 69 w 139"/>
                    <a:gd name="T65" fmla="*/ 933 h 1736"/>
                    <a:gd name="T66" fmla="*/ 61 w 139"/>
                    <a:gd name="T67" fmla="*/ 842 h 1736"/>
                    <a:gd name="T68" fmla="*/ 57 w 139"/>
                    <a:gd name="T69" fmla="*/ 749 h 1736"/>
                    <a:gd name="T70" fmla="*/ 51 w 139"/>
                    <a:gd name="T71" fmla="*/ 656 h 1736"/>
                    <a:gd name="T72" fmla="*/ 48 w 139"/>
                    <a:gd name="T73" fmla="*/ 561 h 1736"/>
                    <a:gd name="T74" fmla="*/ 44 w 139"/>
                    <a:gd name="T75" fmla="*/ 469 h 1736"/>
                    <a:gd name="T76" fmla="*/ 42 w 139"/>
                    <a:gd name="T77" fmla="*/ 378 h 1736"/>
                    <a:gd name="T78" fmla="*/ 42 w 139"/>
                    <a:gd name="T79" fmla="*/ 289 h 1736"/>
                    <a:gd name="T80" fmla="*/ 42 w 139"/>
                    <a:gd name="T81" fmla="*/ 207 h 1736"/>
                    <a:gd name="T82" fmla="*/ 42 w 139"/>
                    <a:gd name="T83" fmla="*/ 125 h 1736"/>
                    <a:gd name="T84" fmla="*/ 44 w 139"/>
                    <a:gd name="T85" fmla="*/ 53 h 1736"/>
                    <a:gd name="T86" fmla="*/ 0 w 139"/>
                    <a:gd name="T87" fmla="*/ 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736">
                      <a:moveTo>
                        <a:pt x="0" y="0"/>
                      </a:moveTo>
                      <a:lnTo>
                        <a:pt x="0" y="3"/>
                      </a:lnTo>
                      <a:lnTo>
                        <a:pt x="0" y="5"/>
                      </a:lnTo>
                      <a:lnTo>
                        <a:pt x="0" y="11"/>
                      </a:lnTo>
                      <a:lnTo>
                        <a:pt x="0" y="19"/>
                      </a:lnTo>
                      <a:lnTo>
                        <a:pt x="0" y="28"/>
                      </a:lnTo>
                      <a:lnTo>
                        <a:pt x="0" y="36"/>
                      </a:lnTo>
                      <a:lnTo>
                        <a:pt x="0" y="49"/>
                      </a:lnTo>
                      <a:lnTo>
                        <a:pt x="0" y="60"/>
                      </a:lnTo>
                      <a:lnTo>
                        <a:pt x="0" y="76"/>
                      </a:lnTo>
                      <a:lnTo>
                        <a:pt x="0" y="89"/>
                      </a:lnTo>
                      <a:lnTo>
                        <a:pt x="0" y="106"/>
                      </a:lnTo>
                      <a:lnTo>
                        <a:pt x="0" y="123"/>
                      </a:lnTo>
                      <a:lnTo>
                        <a:pt x="2" y="142"/>
                      </a:lnTo>
                      <a:lnTo>
                        <a:pt x="2" y="161"/>
                      </a:lnTo>
                      <a:lnTo>
                        <a:pt x="2" y="184"/>
                      </a:lnTo>
                      <a:lnTo>
                        <a:pt x="2" y="203"/>
                      </a:lnTo>
                      <a:lnTo>
                        <a:pt x="2" y="226"/>
                      </a:lnTo>
                      <a:lnTo>
                        <a:pt x="2" y="249"/>
                      </a:lnTo>
                      <a:lnTo>
                        <a:pt x="4" y="273"/>
                      </a:lnTo>
                      <a:lnTo>
                        <a:pt x="4" y="298"/>
                      </a:lnTo>
                      <a:lnTo>
                        <a:pt x="6" y="325"/>
                      </a:lnTo>
                      <a:lnTo>
                        <a:pt x="6" y="351"/>
                      </a:lnTo>
                      <a:lnTo>
                        <a:pt x="8" y="378"/>
                      </a:lnTo>
                      <a:lnTo>
                        <a:pt x="8" y="405"/>
                      </a:lnTo>
                      <a:lnTo>
                        <a:pt x="8" y="433"/>
                      </a:lnTo>
                      <a:lnTo>
                        <a:pt x="10" y="462"/>
                      </a:lnTo>
                      <a:lnTo>
                        <a:pt x="10" y="492"/>
                      </a:lnTo>
                      <a:lnTo>
                        <a:pt x="10" y="521"/>
                      </a:lnTo>
                      <a:lnTo>
                        <a:pt x="12" y="551"/>
                      </a:lnTo>
                      <a:lnTo>
                        <a:pt x="12" y="583"/>
                      </a:lnTo>
                      <a:lnTo>
                        <a:pt x="15" y="614"/>
                      </a:lnTo>
                      <a:lnTo>
                        <a:pt x="15" y="644"/>
                      </a:lnTo>
                      <a:lnTo>
                        <a:pt x="15" y="675"/>
                      </a:lnTo>
                      <a:lnTo>
                        <a:pt x="17" y="705"/>
                      </a:lnTo>
                      <a:lnTo>
                        <a:pt x="17" y="737"/>
                      </a:lnTo>
                      <a:lnTo>
                        <a:pt x="19" y="770"/>
                      </a:lnTo>
                      <a:lnTo>
                        <a:pt x="19" y="800"/>
                      </a:lnTo>
                      <a:lnTo>
                        <a:pt x="21" y="832"/>
                      </a:lnTo>
                      <a:lnTo>
                        <a:pt x="23" y="865"/>
                      </a:lnTo>
                      <a:lnTo>
                        <a:pt x="23" y="895"/>
                      </a:lnTo>
                      <a:lnTo>
                        <a:pt x="25" y="926"/>
                      </a:lnTo>
                      <a:lnTo>
                        <a:pt x="25" y="956"/>
                      </a:lnTo>
                      <a:lnTo>
                        <a:pt x="29" y="988"/>
                      </a:lnTo>
                      <a:lnTo>
                        <a:pt x="29" y="1017"/>
                      </a:lnTo>
                      <a:lnTo>
                        <a:pt x="31" y="1047"/>
                      </a:lnTo>
                      <a:lnTo>
                        <a:pt x="32" y="1078"/>
                      </a:lnTo>
                      <a:lnTo>
                        <a:pt x="34" y="1108"/>
                      </a:lnTo>
                      <a:lnTo>
                        <a:pt x="36" y="1135"/>
                      </a:lnTo>
                      <a:lnTo>
                        <a:pt x="38" y="1163"/>
                      </a:lnTo>
                      <a:lnTo>
                        <a:pt x="38" y="1192"/>
                      </a:lnTo>
                      <a:lnTo>
                        <a:pt x="42" y="1218"/>
                      </a:lnTo>
                      <a:lnTo>
                        <a:pt x="44" y="1245"/>
                      </a:lnTo>
                      <a:lnTo>
                        <a:pt x="46" y="1272"/>
                      </a:lnTo>
                      <a:lnTo>
                        <a:pt x="48" y="1296"/>
                      </a:lnTo>
                      <a:lnTo>
                        <a:pt x="50" y="1321"/>
                      </a:lnTo>
                      <a:lnTo>
                        <a:pt x="53" y="1344"/>
                      </a:lnTo>
                      <a:lnTo>
                        <a:pt x="55" y="1367"/>
                      </a:lnTo>
                      <a:lnTo>
                        <a:pt x="57" y="1388"/>
                      </a:lnTo>
                      <a:lnTo>
                        <a:pt x="59" y="1409"/>
                      </a:lnTo>
                      <a:lnTo>
                        <a:pt x="61" y="1428"/>
                      </a:lnTo>
                      <a:lnTo>
                        <a:pt x="65" y="1447"/>
                      </a:lnTo>
                      <a:lnTo>
                        <a:pt x="69" y="1464"/>
                      </a:lnTo>
                      <a:lnTo>
                        <a:pt x="71" y="1483"/>
                      </a:lnTo>
                      <a:lnTo>
                        <a:pt x="93" y="1736"/>
                      </a:lnTo>
                      <a:lnTo>
                        <a:pt x="139" y="1736"/>
                      </a:lnTo>
                      <a:lnTo>
                        <a:pt x="110" y="1511"/>
                      </a:lnTo>
                      <a:lnTo>
                        <a:pt x="109" y="1509"/>
                      </a:lnTo>
                      <a:lnTo>
                        <a:pt x="109" y="1508"/>
                      </a:lnTo>
                      <a:lnTo>
                        <a:pt x="109" y="1504"/>
                      </a:lnTo>
                      <a:lnTo>
                        <a:pt x="109" y="1498"/>
                      </a:lnTo>
                      <a:lnTo>
                        <a:pt x="107" y="1492"/>
                      </a:lnTo>
                      <a:lnTo>
                        <a:pt x="107" y="1483"/>
                      </a:lnTo>
                      <a:lnTo>
                        <a:pt x="107" y="1473"/>
                      </a:lnTo>
                      <a:lnTo>
                        <a:pt x="107" y="1464"/>
                      </a:lnTo>
                      <a:lnTo>
                        <a:pt x="105" y="1452"/>
                      </a:lnTo>
                      <a:lnTo>
                        <a:pt x="103" y="1439"/>
                      </a:lnTo>
                      <a:lnTo>
                        <a:pt x="103" y="1426"/>
                      </a:lnTo>
                      <a:lnTo>
                        <a:pt x="101" y="1411"/>
                      </a:lnTo>
                      <a:lnTo>
                        <a:pt x="99" y="1395"/>
                      </a:lnTo>
                      <a:lnTo>
                        <a:pt x="97" y="1378"/>
                      </a:lnTo>
                      <a:lnTo>
                        <a:pt x="97" y="1359"/>
                      </a:lnTo>
                      <a:lnTo>
                        <a:pt x="95" y="1342"/>
                      </a:lnTo>
                      <a:lnTo>
                        <a:pt x="93" y="1321"/>
                      </a:lnTo>
                      <a:lnTo>
                        <a:pt x="91" y="1300"/>
                      </a:lnTo>
                      <a:lnTo>
                        <a:pt x="90" y="1277"/>
                      </a:lnTo>
                      <a:lnTo>
                        <a:pt x="88" y="1255"/>
                      </a:lnTo>
                      <a:lnTo>
                        <a:pt x="86" y="1232"/>
                      </a:lnTo>
                      <a:lnTo>
                        <a:pt x="84" y="1207"/>
                      </a:lnTo>
                      <a:lnTo>
                        <a:pt x="82" y="1182"/>
                      </a:lnTo>
                      <a:lnTo>
                        <a:pt x="82" y="1158"/>
                      </a:lnTo>
                      <a:lnTo>
                        <a:pt x="80" y="1131"/>
                      </a:lnTo>
                      <a:lnTo>
                        <a:pt x="78" y="1104"/>
                      </a:lnTo>
                      <a:lnTo>
                        <a:pt x="74" y="1076"/>
                      </a:lnTo>
                      <a:lnTo>
                        <a:pt x="74" y="1049"/>
                      </a:lnTo>
                      <a:lnTo>
                        <a:pt x="72" y="1021"/>
                      </a:lnTo>
                      <a:lnTo>
                        <a:pt x="71" y="992"/>
                      </a:lnTo>
                      <a:lnTo>
                        <a:pt x="69" y="964"/>
                      </a:lnTo>
                      <a:lnTo>
                        <a:pt x="69" y="933"/>
                      </a:lnTo>
                      <a:lnTo>
                        <a:pt x="65" y="903"/>
                      </a:lnTo>
                      <a:lnTo>
                        <a:pt x="65" y="872"/>
                      </a:lnTo>
                      <a:lnTo>
                        <a:pt x="61" y="842"/>
                      </a:lnTo>
                      <a:lnTo>
                        <a:pt x="59" y="812"/>
                      </a:lnTo>
                      <a:lnTo>
                        <a:pt x="57" y="779"/>
                      </a:lnTo>
                      <a:lnTo>
                        <a:pt x="57" y="749"/>
                      </a:lnTo>
                      <a:lnTo>
                        <a:pt x="55" y="718"/>
                      </a:lnTo>
                      <a:lnTo>
                        <a:pt x="53" y="688"/>
                      </a:lnTo>
                      <a:lnTo>
                        <a:pt x="51" y="656"/>
                      </a:lnTo>
                      <a:lnTo>
                        <a:pt x="50" y="623"/>
                      </a:lnTo>
                      <a:lnTo>
                        <a:pt x="48" y="593"/>
                      </a:lnTo>
                      <a:lnTo>
                        <a:pt x="48" y="561"/>
                      </a:lnTo>
                      <a:lnTo>
                        <a:pt x="46" y="530"/>
                      </a:lnTo>
                      <a:lnTo>
                        <a:pt x="46" y="500"/>
                      </a:lnTo>
                      <a:lnTo>
                        <a:pt x="44" y="469"/>
                      </a:lnTo>
                      <a:lnTo>
                        <a:pt x="44" y="439"/>
                      </a:lnTo>
                      <a:lnTo>
                        <a:pt x="44" y="408"/>
                      </a:lnTo>
                      <a:lnTo>
                        <a:pt x="42" y="378"/>
                      </a:lnTo>
                      <a:lnTo>
                        <a:pt x="42" y="348"/>
                      </a:lnTo>
                      <a:lnTo>
                        <a:pt x="42" y="319"/>
                      </a:lnTo>
                      <a:lnTo>
                        <a:pt x="42" y="289"/>
                      </a:lnTo>
                      <a:lnTo>
                        <a:pt x="42" y="260"/>
                      </a:lnTo>
                      <a:lnTo>
                        <a:pt x="42" y="233"/>
                      </a:lnTo>
                      <a:lnTo>
                        <a:pt x="42" y="207"/>
                      </a:lnTo>
                      <a:lnTo>
                        <a:pt x="42" y="178"/>
                      </a:lnTo>
                      <a:lnTo>
                        <a:pt x="42" y="152"/>
                      </a:lnTo>
                      <a:lnTo>
                        <a:pt x="42" y="125"/>
                      </a:lnTo>
                      <a:lnTo>
                        <a:pt x="42" y="100"/>
                      </a:lnTo>
                      <a:lnTo>
                        <a:pt x="42" y="76"/>
                      </a:lnTo>
                      <a:lnTo>
                        <a:pt x="44" y="53"/>
                      </a:lnTo>
                      <a:lnTo>
                        <a:pt x="46" y="30"/>
                      </a:lnTo>
                      <a:lnTo>
                        <a:pt x="48" y="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7" name="Freeform 61"/>
                <p:cNvSpPr>
                  <a:spLocks/>
                </p:cNvSpPr>
                <p:nvPr/>
              </p:nvSpPr>
              <p:spPr bwMode="auto">
                <a:xfrm>
                  <a:off x="2896" y="1407"/>
                  <a:ext cx="269" cy="2271"/>
                </a:xfrm>
                <a:custGeom>
                  <a:avLst/>
                  <a:gdLst>
                    <a:gd name="T0" fmla="*/ 42 w 270"/>
                    <a:gd name="T1" fmla="*/ 4 h 2198"/>
                    <a:gd name="T2" fmla="*/ 42 w 270"/>
                    <a:gd name="T3" fmla="*/ 17 h 2198"/>
                    <a:gd name="T4" fmla="*/ 44 w 270"/>
                    <a:gd name="T5" fmla="*/ 40 h 2198"/>
                    <a:gd name="T6" fmla="*/ 47 w 270"/>
                    <a:gd name="T7" fmla="*/ 70 h 2198"/>
                    <a:gd name="T8" fmla="*/ 51 w 270"/>
                    <a:gd name="T9" fmla="*/ 106 h 2198"/>
                    <a:gd name="T10" fmla="*/ 57 w 270"/>
                    <a:gd name="T11" fmla="*/ 152 h 2198"/>
                    <a:gd name="T12" fmla="*/ 61 w 270"/>
                    <a:gd name="T13" fmla="*/ 201 h 2198"/>
                    <a:gd name="T14" fmla="*/ 68 w 270"/>
                    <a:gd name="T15" fmla="*/ 257 h 2198"/>
                    <a:gd name="T16" fmla="*/ 74 w 270"/>
                    <a:gd name="T17" fmla="*/ 316 h 2198"/>
                    <a:gd name="T18" fmla="*/ 80 w 270"/>
                    <a:gd name="T19" fmla="*/ 380 h 2198"/>
                    <a:gd name="T20" fmla="*/ 87 w 270"/>
                    <a:gd name="T21" fmla="*/ 447 h 2198"/>
                    <a:gd name="T22" fmla="*/ 95 w 270"/>
                    <a:gd name="T23" fmla="*/ 519 h 2198"/>
                    <a:gd name="T24" fmla="*/ 105 w 270"/>
                    <a:gd name="T25" fmla="*/ 593 h 2198"/>
                    <a:gd name="T26" fmla="*/ 112 w 270"/>
                    <a:gd name="T27" fmla="*/ 669 h 2198"/>
                    <a:gd name="T28" fmla="*/ 122 w 270"/>
                    <a:gd name="T29" fmla="*/ 745 h 2198"/>
                    <a:gd name="T30" fmla="*/ 131 w 270"/>
                    <a:gd name="T31" fmla="*/ 825 h 2198"/>
                    <a:gd name="T32" fmla="*/ 139 w 270"/>
                    <a:gd name="T33" fmla="*/ 901 h 2198"/>
                    <a:gd name="T34" fmla="*/ 146 w 270"/>
                    <a:gd name="T35" fmla="*/ 979 h 2198"/>
                    <a:gd name="T36" fmla="*/ 156 w 270"/>
                    <a:gd name="T37" fmla="*/ 1055 h 2198"/>
                    <a:gd name="T38" fmla="*/ 165 w 270"/>
                    <a:gd name="T39" fmla="*/ 1129 h 2198"/>
                    <a:gd name="T40" fmla="*/ 171 w 270"/>
                    <a:gd name="T41" fmla="*/ 1202 h 2198"/>
                    <a:gd name="T42" fmla="*/ 181 w 270"/>
                    <a:gd name="T43" fmla="*/ 1272 h 2198"/>
                    <a:gd name="T44" fmla="*/ 188 w 270"/>
                    <a:gd name="T45" fmla="*/ 1340 h 2198"/>
                    <a:gd name="T46" fmla="*/ 196 w 270"/>
                    <a:gd name="T47" fmla="*/ 1403 h 2198"/>
                    <a:gd name="T48" fmla="*/ 203 w 270"/>
                    <a:gd name="T49" fmla="*/ 1460 h 2198"/>
                    <a:gd name="T50" fmla="*/ 211 w 270"/>
                    <a:gd name="T51" fmla="*/ 1513 h 2198"/>
                    <a:gd name="T52" fmla="*/ 215 w 270"/>
                    <a:gd name="T53" fmla="*/ 1559 h 2198"/>
                    <a:gd name="T54" fmla="*/ 220 w 270"/>
                    <a:gd name="T55" fmla="*/ 1601 h 2198"/>
                    <a:gd name="T56" fmla="*/ 226 w 270"/>
                    <a:gd name="T57" fmla="*/ 1633 h 2198"/>
                    <a:gd name="T58" fmla="*/ 230 w 270"/>
                    <a:gd name="T59" fmla="*/ 1662 h 2198"/>
                    <a:gd name="T60" fmla="*/ 234 w 270"/>
                    <a:gd name="T61" fmla="*/ 1681 h 2198"/>
                    <a:gd name="T62" fmla="*/ 238 w 270"/>
                    <a:gd name="T63" fmla="*/ 1690 h 2198"/>
                    <a:gd name="T64" fmla="*/ 232 w 270"/>
                    <a:gd name="T65" fmla="*/ 2198 h 2198"/>
                    <a:gd name="T66" fmla="*/ 0 w 270"/>
                    <a:gd name="T67" fmla="*/ 4 h 2198"/>
                    <a:gd name="T68" fmla="*/ 42 w 270"/>
                    <a:gd name="T69" fmla="*/ 0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2198">
                      <a:moveTo>
                        <a:pt x="42" y="0"/>
                      </a:moveTo>
                      <a:lnTo>
                        <a:pt x="42" y="4"/>
                      </a:lnTo>
                      <a:lnTo>
                        <a:pt x="42" y="9"/>
                      </a:lnTo>
                      <a:lnTo>
                        <a:pt x="42" y="17"/>
                      </a:lnTo>
                      <a:lnTo>
                        <a:pt x="42" y="26"/>
                      </a:lnTo>
                      <a:lnTo>
                        <a:pt x="44" y="40"/>
                      </a:lnTo>
                      <a:lnTo>
                        <a:pt x="46" y="55"/>
                      </a:lnTo>
                      <a:lnTo>
                        <a:pt x="47" y="70"/>
                      </a:lnTo>
                      <a:lnTo>
                        <a:pt x="49" y="87"/>
                      </a:lnTo>
                      <a:lnTo>
                        <a:pt x="51" y="106"/>
                      </a:lnTo>
                      <a:lnTo>
                        <a:pt x="53" y="127"/>
                      </a:lnTo>
                      <a:lnTo>
                        <a:pt x="57" y="152"/>
                      </a:lnTo>
                      <a:lnTo>
                        <a:pt x="59" y="175"/>
                      </a:lnTo>
                      <a:lnTo>
                        <a:pt x="61" y="201"/>
                      </a:lnTo>
                      <a:lnTo>
                        <a:pt x="65" y="228"/>
                      </a:lnTo>
                      <a:lnTo>
                        <a:pt x="68" y="257"/>
                      </a:lnTo>
                      <a:lnTo>
                        <a:pt x="70" y="285"/>
                      </a:lnTo>
                      <a:lnTo>
                        <a:pt x="74" y="316"/>
                      </a:lnTo>
                      <a:lnTo>
                        <a:pt x="76" y="346"/>
                      </a:lnTo>
                      <a:lnTo>
                        <a:pt x="80" y="380"/>
                      </a:lnTo>
                      <a:lnTo>
                        <a:pt x="84" y="414"/>
                      </a:lnTo>
                      <a:lnTo>
                        <a:pt x="87" y="447"/>
                      </a:lnTo>
                      <a:lnTo>
                        <a:pt x="91" y="483"/>
                      </a:lnTo>
                      <a:lnTo>
                        <a:pt x="95" y="519"/>
                      </a:lnTo>
                      <a:lnTo>
                        <a:pt x="99" y="555"/>
                      </a:lnTo>
                      <a:lnTo>
                        <a:pt x="105" y="593"/>
                      </a:lnTo>
                      <a:lnTo>
                        <a:pt x="106" y="629"/>
                      </a:lnTo>
                      <a:lnTo>
                        <a:pt x="112" y="669"/>
                      </a:lnTo>
                      <a:lnTo>
                        <a:pt x="116" y="707"/>
                      </a:lnTo>
                      <a:lnTo>
                        <a:pt x="122" y="745"/>
                      </a:lnTo>
                      <a:lnTo>
                        <a:pt x="125" y="783"/>
                      </a:lnTo>
                      <a:lnTo>
                        <a:pt x="131" y="825"/>
                      </a:lnTo>
                      <a:lnTo>
                        <a:pt x="133" y="863"/>
                      </a:lnTo>
                      <a:lnTo>
                        <a:pt x="139" y="901"/>
                      </a:lnTo>
                      <a:lnTo>
                        <a:pt x="143" y="939"/>
                      </a:lnTo>
                      <a:lnTo>
                        <a:pt x="146" y="979"/>
                      </a:lnTo>
                      <a:lnTo>
                        <a:pt x="152" y="1017"/>
                      </a:lnTo>
                      <a:lnTo>
                        <a:pt x="156" y="1055"/>
                      </a:lnTo>
                      <a:lnTo>
                        <a:pt x="160" y="1091"/>
                      </a:lnTo>
                      <a:lnTo>
                        <a:pt x="165" y="1129"/>
                      </a:lnTo>
                      <a:lnTo>
                        <a:pt x="167" y="1166"/>
                      </a:lnTo>
                      <a:lnTo>
                        <a:pt x="171" y="1202"/>
                      </a:lnTo>
                      <a:lnTo>
                        <a:pt x="177" y="1238"/>
                      </a:lnTo>
                      <a:lnTo>
                        <a:pt x="181" y="1272"/>
                      </a:lnTo>
                      <a:lnTo>
                        <a:pt x="184" y="1306"/>
                      </a:lnTo>
                      <a:lnTo>
                        <a:pt x="188" y="1340"/>
                      </a:lnTo>
                      <a:lnTo>
                        <a:pt x="192" y="1371"/>
                      </a:lnTo>
                      <a:lnTo>
                        <a:pt x="196" y="1403"/>
                      </a:lnTo>
                      <a:lnTo>
                        <a:pt x="200" y="1432"/>
                      </a:lnTo>
                      <a:lnTo>
                        <a:pt x="203" y="1460"/>
                      </a:lnTo>
                      <a:lnTo>
                        <a:pt x="205" y="1487"/>
                      </a:lnTo>
                      <a:lnTo>
                        <a:pt x="211" y="1513"/>
                      </a:lnTo>
                      <a:lnTo>
                        <a:pt x="213" y="1536"/>
                      </a:lnTo>
                      <a:lnTo>
                        <a:pt x="215" y="1559"/>
                      </a:lnTo>
                      <a:lnTo>
                        <a:pt x="219" y="1580"/>
                      </a:lnTo>
                      <a:lnTo>
                        <a:pt x="220" y="1601"/>
                      </a:lnTo>
                      <a:lnTo>
                        <a:pt x="224" y="1618"/>
                      </a:lnTo>
                      <a:lnTo>
                        <a:pt x="226" y="1633"/>
                      </a:lnTo>
                      <a:lnTo>
                        <a:pt x="228" y="1649"/>
                      </a:lnTo>
                      <a:lnTo>
                        <a:pt x="230" y="1662"/>
                      </a:lnTo>
                      <a:lnTo>
                        <a:pt x="232" y="1671"/>
                      </a:lnTo>
                      <a:lnTo>
                        <a:pt x="234" y="1681"/>
                      </a:lnTo>
                      <a:lnTo>
                        <a:pt x="234" y="1687"/>
                      </a:lnTo>
                      <a:lnTo>
                        <a:pt x="238" y="1690"/>
                      </a:lnTo>
                      <a:lnTo>
                        <a:pt x="270" y="2194"/>
                      </a:lnTo>
                      <a:lnTo>
                        <a:pt x="232" y="2198"/>
                      </a:lnTo>
                      <a:lnTo>
                        <a:pt x="196" y="1725"/>
                      </a:lnTo>
                      <a:lnTo>
                        <a:pt x="0" y="4"/>
                      </a:lnTo>
                      <a:lnTo>
                        <a:pt x="42" y="0"/>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8" name="Freeform 62"/>
                <p:cNvSpPr>
                  <a:spLocks/>
                </p:cNvSpPr>
                <p:nvPr/>
              </p:nvSpPr>
              <p:spPr bwMode="auto">
                <a:xfrm>
                  <a:off x="2815" y="1420"/>
                  <a:ext cx="229" cy="1787"/>
                </a:xfrm>
                <a:custGeom>
                  <a:avLst/>
                  <a:gdLst>
                    <a:gd name="T0" fmla="*/ 44 w 230"/>
                    <a:gd name="T1" fmla="*/ 10 h 1733"/>
                    <a:gd name="T2" fmla="*/ 46 w 230"/>
                    <a:gd name="T3" fmla="*/ 34 h 1733"/>
                    <a:gd name="T4" fmla="*/ 50 w 230"/>
                    <a:gd name="T5" fmla="*/ 76 h 1733"/>
                    <a:gd name="T6" fmla="*/ 55 w 230"/>
                    <a:gd name="T7" fmla="*/ 133 h 1733"/>
                    <a:gd name="T8" fmla="*/ 63 w 230"/>
                    <a:gd name="T9" fmla="*/ 202 h 1733"/>
                    <a:gd name="T10" fmla="*/ 71 w 230"/>
                    <a:gd name="T11" fmla="*/ 280 h 1733"/>
                    <a:gd name="T12" fmla="*/ 80 w 230"/>
                    <a:gd name="T13" fmla="*/ 369 h 1733"/>
                    <a:gd name="T14" fmla="*/ 92 w 230"/>
                    <a:gd name="T15" fmla="*/ 466 h 1733"/>
                    <a:gd name="T16" fmla="*/ 101 w 230"/>
                    <a:gd name="T17" fmla="*/ 567 h 1733"/>
                    <a:gd name="T18" fmla="*/ 112 w 230"/>
                    <a:gd name="T19" fmla="*/ 675 h 1733"/>
                    <a:gd name="T20" fmla="*/ 124 w 230"/>
                    <a:gd name="T21" fmla="*/ 786 h 1733"/>
                    <a:gd name="T22" fmla="*/ 137 w 230"/>
                    <a:gd name="T23" fmla="*/ 898 h 1733"/>
                    <a:gd name="T24" fmla="*/ 147 w 230"/>
                    <a:gd name="T25" fmla="*/ 1010 h 1733"/>
                    <a:gd name="T26" fmla="*/ 158 w 230"/>
                    <a:gd name="T27" fmla="*/ 1120 h 1733"/>
                    <a:gd name="T28" fmla="*/ 169 w 230"/>
                    <a:gd name="T29" fmla="*/ 1227 h 1733"/>
                    <a:gd name="T30" fmla="*/ 183 w 230"/>
                    <a:gd name="T31" fmla="*/ 1331 h 1733"/>
                    <a:gd name="T32" fmla="*/ 192 w 230"/>
                    <a:gd name="T33" fmla="*/ 1426 h 1733"/>
                    <a:gd name="T34" fmla="*/ 202 w 230"/>
                    <a:gd name="T35" fmla="*/ 1514 h 1733"/>
                    <a:gd name="T36" fmla="*/ 211 w 230"/>
                    <a:gd name="T37" fmla="*/ 1592 h 1733"/>
                    <a:gd name="T38" fmla="*/ 219 w 230"/>
                    <a:gd name="T39" fmla="*/ 1660 h 1733"/>
                    <a:gd name="T40" fmla="*/ 227 w 230"/>
                    <a:gd name="T41" fmla="*/ 1717 h 1733"/>
                    <a:gd name="T42" fmla="*/ 192 w 230"/>
                    <a:gd name="T43" fmla="*/ 1725 h 1733"/>
                    <a:gd name="T44" fmla="*/ 190 w 230"/>
                    <a:gd name="T45" fmla="*/ 1708 h 1733"/>
                    <a:gd name="T46" fmla="*/ 185 w 230"/>
                    <a:gd name="T47" fmla="*/ 1672 h 1733"/>
                    <a:gd name="T48" fmla="*/ 179 w 230"/>
                    <a:gd name="T49" fmla="*/ 1620 h 1733"/>
                    <a:gd name="T50" fmla="*/ 171 w 230"/>
                    <a:gd name="T51" fmla="*/ 1552 h 1733"/>
                    <a:gd name="T52" fmla="*/ 164 w 230"/>
                    <a:gd name="T53" fmla="*/ 1474 h 1733"/>
                    <a:gd name="T54" fmla="*/ 152 w 230"/>
                    <a:gd name="T55" fmla="*/ 1381 h 1733"/>
                    <a:gd name="T56" fmla="*/ 141 w 230"/>
                    <a:gd name="T57" fmla="*/ 1282 h 1733"/>
                    <a:gd name="T58" fmla="*/ 128 w 230"/>
                    <a:gd name="T59" fmla="*/ 1175 h 1733"/>
                    <a:gd name="T60" fmla="*/ 116 w 230"/>
                    <a:gd name="T61" fmla="*/ 1065 h 1733"/>
                    <a:gd name="T62" fmla="*/ 103 w 230"/>
                    <a:gd name="T63" fmla="*/ 949 h 1733"/>
                    <a:gd name="T64" fmla="*/ 92 w 230"/>
                    <a:gd name="T65" fmla="*/ 831 h 1733"/>
                    <a:gd name="T66" fmla="*/ 76 w 230"/>
                    <a:gd name="T67" fmla="*/ 715 h 1733"/>
                    <a:gd name="T68" fmla="*/ 65 w 230"/>
                    <a:gd name="T69" fmla="*/ 601 h 1733"/>
                    <a:gd name="T70" fmla="*/ 52 w 230"/>
                    <a:gd name="T71" fmla="*/ 491 h 1733"/>
                    <a:gd name="T72" fmla="*/ 40 w 230"/>
                    <a:gd name="T73" fmla="*/ 388 h 1733"/>
                    <a:gd name="T74" fmla="*/ 31 w 230"/>
                    <a:gd name="T75" fmla="*/ 293 h 1733"/>
                    <a:gd name="T76" fmla="*/ 21 w 230"/>
                    <a:gd name="T77" fmla="*/ 208 h 1733"/>
                    <a:gd name="T78" fmla="*/ 12 w 230"/>
                    <a:gd name="T79" fmla="*/ 133 h 1733"/>
                    <a:gd name="T80" fmla="*/ 6 w 230"/>
                    <a:gd name="T81" fmla="*/ 74 h 1733"/>
                    <a:gd name="T82" fmla="*/ 2 w 230"/>
                    <a:gd name="T83" fmla="*/ 31 h 1733"/>
                    <a:gd name="T84" fmla="*/ 0 w 230"/>
                    <a:gd name="T85" fmla="*/ 6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0" h="1733">
                      <a:moveTo>
                        <a:pt x="44" y="0"/>
                      </a:moveTo>
                      <a:lnTo>
                        <a:pt x="44" y="4"/>
                      </a:lnTo>
                      <a:lnTo>
                        <a:pt x="44" y="10"/>
                      </a:lnTo>
                      <a:lnTo>
                        <a:pt x="44" y="15"/>
                      </a:lnTo>
                      <a:lnTo>
                        <a:pt x="44" y="25"/>
                      </a:lnTo>
                      <a:lnTo>
                        <a:pt x="46" y="34"/>
                      </a:lnTo>
                      <a:lnTo>
                        <a:pt x="46" y="48"/>
                      </a:lnTo>
                      <a:lnTo>
                        <a:pt x="48" y="61"/>
                      </a:lnTo>
                      <a:lnTo>
                        <a:pt x="50" y="76"/>
                      </a:lnTo>
                      <a:lnTo>
                        <a:pt x="52" y="93"/>
                      </a:lnTo>
                      <a:lnTo>
                        <a:pt x="54" y="112"/>
                      </a:lnTo>
                      <a:lnTo>
                        <a:pt x="55" y="133"/>
                      </a:lnTo>
                      <a:lnTo>
                        <a:pt x="57" y="154"/>
                      </a:lnTo>
                      <a:lnTo>
                        <a:pt x="59" y="177"/>
                      </a:lnTo>
                      <a:lnTo>
                        <a:pt x="63" y="202"/>
                      </a:lnTo>
                      <a:lnTo>
                        <a:pt x="67" y="227"/>
                      </a:lnTo>
                      <a:lnTo>
                        <a:pt x="69" y="251"/>
                      </a:lnTo>
                      <a:lnTo>
                        <a:pt x="71" y="280"/>
                      </a:lnTo>
                      <a:lnTo>
                        <a:pt x="74" y="308"/>
                      </a:lnTo>
                      <a:lnTo>
                        <a:pt x="78" y="339"/>
                      </a:lnTo>
                      <a:lnTo>
                        <a:pt x="80" y="369"/>
                      </a:lnTo>
                      <a:lnTo>
                        <a:pt x="84" y="400"/>
                      </a:lnTo>
                      <a:lnTo>
                        <a:pt x="86" y="432"/>
                      </a:lnTo>
                      <a:lnTo>
                        <a:pt x="92" y="466"/>
                      </a:lnTo>
                      <a:lnTo>
                        <a:pt x="93" y="498"/>
                      </a:lnTo>
                      <a:lnTo>
                        <a:pt x="97" y="533"/>
                      </a:lnTo>
                      <a:lnTo>
                        <a:pt x="101" y="567"/>
                      </a:lnTo>
                      <a:lnTo>
                        <a:pt x="105" y="603"/>
                      </a:lnTo>
                      <a:lnTo>
                        <a:pt x="109" y="637"/>
                      </a:lnTo>
                      <a:lnTo>
                        <a:pt x="112" y="675"/>
                      </a:lnTo>
                      <a:lnTo>
                        <a:pt x="116" y="711"/>
                      </a:lnTo>
                      <a:lnTo>
                        <a:pt x="120" y="749"/>
                      </a:lnTo>
                      <a:lnTo>
                        <a:pt x="124" y="786"/>
                      </a:lnTo>
                      <a:lnTo>
                        <a:pt x="128" y="822"/>
                      </a:lnTo>
                      <a:lnTo>
                        <a:pt x="131" y="860"/>
                      </a:lnTo>
                      <a:lnTo>
                        <a:pt x="137" y="898"/>
                      </a:lnTo>
                      <a:lnTo>
                        <a:pt x="139" y="936"/>
                      </a:lnTo>
                      <a:lnTo>
                        <a:pt x="143" y="972"/>
                      </a:lnTo>
                      <a:lnTo>
                        <a:pt x="147" y="1010"/>
                      </a:lnTo>
                      <a:lnTo>
                        <a:pt x="152" y="1046"/>
                      </a:lnTo>
                      <a:lnTo>
                        <a:pt x="154" y="1082"/>
                      </a:lnTo>
                      <a:lnTo>
                        <a:pt x="158" y="1120"/>
                      </a:lnTo>
                      <a:lnTo>
                        <a:pt x="164" y="1156"/>
                      </a:lnTo>
                      <a:lnTo>
                        <a:pt x="168" y="1193"/>
                      </a:lnTo>
                      <a:lnTo>
                        <a:pt x="169" y="1227"/>
                      </a:lnTo>
                      <a:lnTo>
                        <a:pt x="175" y="1263"/>
                      </a:lnTo>
                      <a:lnTo>
                        <a:pt x="179" y="1297"/>
                      </a:lnTo>
                      <a:lnTo>
                        <a:pt x="183" y="1331"/>
                      </a:lnTo>
                      <a:lnTo>
                        <a:pt x="187" y="1362"/>
                      </a:lnTo>
                      <a:lnTo>
                        <a:pt x="189" y="1394"/>
                      </a:lnTo>
                      <a:lnTo>
                        <a:pt x="192" y="1426"/>
                      </a:lnTo>
                      <a:lnTo>
                        <a:pt x="196" y="1457"/>
                      </a:lnTo>
                      <a:lnTo>
                        <a:pt x="200" y="1485"/>
                      </a:lnTo>
                      <a:lnTo>
                        <a:pt x="202" y="1514"/>
                      </a:lnTo>
                      <a:lnTo>
                        <a:pt x="206" y="1541"/>
                      </a:lnTo>
                      <a:lnTo>
                        <a:pt x="209" y="1569"/>
                      </a:lnTo>
                      <a:lnTo>
                        <a:pt x="211" y="1592"/>
                      </a:lnTo>
                      <a:lnTo>
                        <a:pt x="215" y="1617"/>
                      </a:lnTo>
                      <a:lnTo>
                        <a:pt x="217" y="1639"/>
                      </a:lnTo>
                      <a:lnTo>
                        <a:pt x="219" y="1660"/>
                      </a:lnTo>
                      <a:lnTo>
                        <a:pt x="223" y="1681"/>
                      </a:lnTo>
                      <a:lnTo>
                        <a:pt x="225" y="1700"/>
                      </a:lnTo>
                      <a:lnTo>
                        <a:pt x="227" y="1717"/>
                      </a:lnTo>
                      <a:lnTo>
                        <a:pt x="230" y="1733"/>
                      </a:lnTo>
                      <a:lnTo>
                        <a:pt x="192" y="1727"/>
                      </a:lnTo>
                      <a:lnTo>
                        <a:pt x="192" y="1725"/>
                      </a:lnTo>
                      <a:lnTo>
                        <a:pt x="192" y="1721"/>
                      </a:lnTo>
                      <a:lnTo>
                        <a:pt x="190" y="1715"/>
                      </a:lnTo>
                      <a:lnTo>
                        <a:pt x="190" y="1708"/>
                      </a:lnTo>
                      <a:lnTo>
                        <a:pt x="189" y="1696"/>
                      </a:lnTo>
                      <a:lnTo>
                        <a:pt x="187" y="1685"/>
                      </a:lnTo>
                      <a:lnTo>
                        <a:pt x="185" y="1672"/>
                      </a:lnTo>
                      <a:lnTo>
                        <a:pt x="183" y="1657"/>
                      </a:lnTo>
                      <a:lnTo>
                        <a:pt x="181" y="1638"/>
                      </a:lnTo>
                      <a:lnTo>
                        <a:pt x="179" y="1620"/>
                      </a:lnTo>
                      <a:lnTo>
                        <a:pt x="177" y="1598"/>
                      </a:lnTo>
                      <a:lnTo>
                        <a:pt x="175" y="1577"/>
                      </a:lnTo>
                      <a:lnTo>
                        <a:pt x="171" y="1552"/>
                      </a:lnTo>
                      <a:lnTo>
                        <a:pt x="168" y="1527"/>
                      </a:lnTo>
                      <a:lnTo>
                        <a:pt x="166" y="1501"/>
                      </a:lnTo>
                      <a:lnTo>
                        <a:pt x="164" y="1474"/>
                      </a:lnTo>
                      <a:lnTo>
                        <a:pt x="158" y="1444"/>
                      </a:lnTo>
                      <a:lnTo>
                        <a:pt x="156" y="1413"/>
                      </a:lnTo>
                      <a:lnTo>
                        <a:pt x="152" y="1381"/>
                      </a:lnTo>
                      <a:lnTo>
                        <a:pt x="149" y="1348"/>
                      </a:lnTo>
                      <a:lnTo>
                        <a:pt x="145" y="1316"/>
                      </a:lnTo>
                      <a:lnTo>
                        <a:pt x="141" y="1282"/>
                      </a:lnTo>
                      <a:lnTo>
                        <a:pt x="137" y="1248"/>
                      </a:lnTo>
                      <a:lnTo>
                        <a:pt x="133" y="1212"/>
                      </a:lnTo>
                      <a:lnTo>
                        <a:pt x="128" y="1175"/>
                      </a:lnTo>
                      <a:lnTo>
                        <a:pt x="126" y="1139"/>
                      </a:lnTo>
                      <a:lnTo>
                        <a:pt x="120" y="1101"/>
                      </a:lnTo>
                      <a:lnTo>
                        <a:pt x="116" y="1065"/>
                      </a:lnTo>
                      <a:lnTo>
                        <a:pt x="111" y="1025"/>
                      </a:lnTo>
                      <a:lnTo>
                        <a:pt x="109" y="987"/>
                      </a:lnTo>
                      <a:lnTo>
                        <a:pt x="103" y="949"/>
                      </a:lnTo>
                      <a:lnTo>
                        <a:pt x="101" y="911"/>
                      </a:lnTo>
                      <a:lnTo>
                        <a:pt x="95" y="869"/>
                      </a:lnTo>
                      <a:lnTo>
                        <a:pt x="92" y="831"/>
                      </a:lnTo>
                      <a:lnTo>
                        <a:pt x="86" y="793"/>
                      </a:lnTo>
                      <a:lnTo>
                        <a:pt x="82" y="755"/>
                      </a:lnTo>
                      <a:lnTo>
                        <a:pt x="76" y="715"/>
                      </a:lnTo>
                      <a:lnTo>
                        <a:pt x="73" y="677"/>
                      </a:lnTo>
                      <a:lnTo>
                        <a:pt x="69" y="639"/>
                      </a:lnTo>
                      <a:lnTo>
                        <a:pt x="65" y="601"/>
                      </a:lnTo>
                      <a:lnTo>
                        <a:pt x="59" y="565"/>
                      </a:lnTo>
                      <a:lnTo>
                        <a:pt x="55" y="527"/>
                      </a:lnTo>
                      <a:lnTo>
                        <a:pt x="52" y="491"/>
                      </a:lnTo>
                      <a:lnTo>
                        <a:pt x="48" y="457"/>
                      </a:lnTo>
                      <a:lnTo>
                        <a:pt x="44" y="422"/>
                      </a:lnTo>
                      <a:lnTo>
                        <a:pt x="40" y="388"/>
                      </a:lnTo>
                      <a:lnTo>
                        <a:pt x="36" y="356"/>
                      </a:lnTo>
                      <a:lnTo>
                        <a:pt x="35" y="325"/>
                      </a:lnTo>
                      <a:lnTo>
                        <a:pt x="31" y="293"/>
                      </a:lnTo>
                      <a:lnTo>
                        <a:pt x="27" y="263"/>
                      </a:lnTo>
                      <a:lnTo>
                        <a:pt x="23" y="234"/>
                      </a:lnTo>
                      <a:lnTo>
                        <a:pt x="21" y="208"/>
                      </a:lnTo>
                      <a:lnTo>
                        <a:pt x="17" y="181"/>
                      </a:lnTo>
                      <a:lnTo>
                        <a:pt x="16" y="158"/>
                      </a:lnTo>
                      <a:lnTo>
                        <a:pt x="12" y="133"/>
                      </a:lnTo>
                      <a:lnTo>
                        <a:pt x="12" y="112"/>
                      </a:lnTo>
                      <a:lnTo>
                        <a:pt x="8" y="93"/>
                      </a:lnTo>
                      <a:lnTo>
                        <a:pt x="6" y="74"/>
                      </a:lnTo>
                      <a:lnTo>
                        <a:pt x="4" y="59"/>
                      </a:lnTo>
                      <a:lnTo>
                        <a:pt x="4" y="44"/>
                      </a:lnTo>
                      <a:lnTo>
                        <a:pt x="2" y="31"/>
                      </a:lnTo>
                      <a:lnTo>
                        <a:pt x="0" y="21"/>
                      </a:lnTo>
                      <a:lnTo>
                        <a:pt x="0" y="12"/>
                      </a:lnTo>
                      <a:lnTo>
                        <a:pt x="0" y="6"/>
                      </a:lnTo>
                      <a:lnTo>
                        <a:pt x="44" y="0"/>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39" name="Freeform 63"/>
                <p:cNvSpPr>
                  <a:spLocks/>
                </p:cNvSpPr>
                <p:nvPr/>
              </p:nvSpPr>
              <p:spPr bwMode="auto">
                <a:xfrm>
                  <a:off x="4928" y="1308"/>
                  <a:ext cx="154" cy="2271"/>
                </a:xfrm>
                <a:custGeom>
                  <a:avLst/>
                  <a:gdLst>
                    <a:gd name="T0" fmla="*/ 0 w 154"/>
                    <a:gd name="T1" fmla="*/ 15 h 2200"/>
                    <a:gd name="T2" fmla="*/ 0 w 154"/>
                    <a:gd name="T3" fmla="*/ 44 h 2200"/>
                    <a:gd name="T4" fmla="*/ 4 w 154"/>
                    <a:gd name="T5" fmla="*/ 91 h 2200"/>
                    <a:gd name="T6" fmla="*/ 8 w 154"/>
                    <a:gd name="T7" fmla="*/ 154 h 2200"/>
                    <a:gd name="T8" fmla="*/ 14 w 154"/>
                    <a:gd name="T9" fmla="*/ 230 h 2200"/>
                    <a:gd name="T10" fmla="*/ 19 w 154"/>
                    <a:gd name="T11" fmla="*/ 319 h 2200"/>
                    <a:gd name="T12" fmla="*/ 25 w 154"/>
                    <a:gd name="T13" fmla="*/ 418 h 2200"/>
                    <a:gd name="T14" fmla="*/ 31 w 154"/>
                    <a:gd name="T15" fmla="*/ 527 h 2200"/>
                    <a:gd name="T16" fmla="*/ 38 w 154"/>
                    <a:gd name="T17" fmla="*/ 639 h 2200"/>
                    <a:gd name="T18" fmla="*/ 46 w 154"/>
                    <a:gd name="T19" fmla="*/ 759 h 2200"/>
                    <a:gd name="T20" fmla="*/ 52 w 154"/>
                    <a:gd name="T21" fmla="*/ 882 h 2200"/>
                    <a:gd name="T22" fmla="*/ 59 w 154"/>
                    <a:gd name="T23" fmla="*/ 1006 h 2200"/>
                    <a:gd name="T24" fmla="*/ 65 w 154"/>
                    <a:gd name="T25" fmla="*/ 1127 h 2200"/>
                    <a:gd name="T26" fmla="*/ 71 w 154"/>
                    <a:gd name="T27" fmla="*/ 1249 h 2200"/>
                    <a:gd name="T28" fmla="*/ 76 w 154"/>
                    <a:gd name="T29" fmla="*/ 1363 h 2200"/>
                    <a:gd name="T30" fmla="*/ 82 w 154"/>
                    <a:gd name="T31" fmla="*/ 1475 h 2200"/>
                    <a:gd name="T32" fmla="*/ 86 w 154"/>
                    <a:gd name="T33" fmla="*/ 1576 h 2200"/>
                    <a:gd name="T34" fmla="*/ 88 w 154"/>
                    <a:gd name="T35" fmla="*/ 1669 h 2200"/>
                    <a:gd name="T36" fmla="*/ 90 w 154"/>
                    <a:gd name="T37" fmla="*/ 1751 h 2200"/>
                    <a:gd name="T38" fmla="*/ 90 w 154"/>
                    <a:gd name="T39" fmla="*/ 1820 h 2200"/>
                    <a:gd name="T40" fmla="*/ 88 w 154"/>
                    <a:gd name="T41" fmla="*/ 1871 h 2200"/>
                    <a:gd name="T42" fmla="*/ 154 w 154"/>
                    <a:gd name="T43" fmla="*/ 2200 h 2200"/>
                    <a:gd name="T44" fmla="*/ 132 w 154"/>
                    <a:gd name="T45" fmla="*/ 1934 h 2200"/>
                    <a:gd name="T46" fmla="*/ 132 w 154"/>
                    <a:gd name="T47" fmla="*/ 1917 h 2200"/>
                    <a:gd name="T48" fmla="*/ 132 w 154"/>
                    <a:gd name="T49" fmla="*/ 1890 h 2200"/>
                    <a:gd name="T50" fmla="*/ 130 w 154"/>
                    <a:gd name="T51" fmla="*/ 1850 h 2200"/>
                    <a:gd name="T52" fmla="*/ 128 w 154"/>
                    <a:gd name="T53" fmla="*/ 1801 h 2200"/>
                    <a:gd name="T54" fmla="*/ 128 w 154"/>
                    <a:gd name="T55" fmla="*/ 1740 h 2200"/>
                    <a:gd name="T56" fmla="*/ 126 w 154"/>
                    <a:gd name="T57" fmla="*/ 1671 h 2200"/>
                    <a:gd name="T58" fmla="*/ 122 w 154"/>
                    <a:gd name="T59" fmla="*/ 1593 h 2200"/>
                    <a:gd name="T60" fmla="*/ 120 w 154"/>
                    <a:gd name="T61" fmla="*/ 1508 h 2200"/>
                    <a:gd name="T62" fmla="*/ 116 w 154"/>
                    <a:gd name="T63" fmla="*/ 1415 h 2200"/>
                    <a:gd name="T64" fmla="*/ 114 w 154"/>
                    <a:gd name="T65" fmla="*/ 1314 h 2200"/>
                    <a:gd name="T66" fmla="*/ 107 w 154"/>
                    <a:gd name="T67" fmla="*/ 1207 h 2200"/>
                    <a:gd name="T68" fmla="*/ 103 w 154"/>
                    <a:gd name="T69" fmla="*/ 1095 h 2200"/>
                    <a:gd name="T70" fmla="*/ 97 w 154"/>
                    <a:gd name="T71" fmla="*/ 977 h 2200"/>
                    <a:gd name="T72" fmla="*/ 92 w 154"/>
                    <a:gd name="T73" fmla="*/ 857 h 2200"/>
                    <a:gd name="T74" fmla="*/ 86 w 154"/>
                    <a:gd name="T75" fmla="*/ 734 h 2200"/>
                    <a:gd name="T76" fmla="*/ 78 w 154"/>
                    <a:gd name="T77" fmla="*/ 608 h 2200"/>
                    <a:gd name="T78" fmla="*/ 69 w 154"/>
                    <a:gd name="T79" fmla="*/ 479 h 2200"/>
                    <a:gd name="T80" fmla="*/ 61 w 154"/>
                    <a:gd name="T81" fmla="*/ 348 h 2200"/>
                    <a:gd name="T82" fmla="*/ 52 w 154"/>
                    <a:gd name="T83" fmla="*/ 217 h 2200"/>
                    <a:gd name="T84" fmla="*/ 40 w 154"/>
                    <a:gd name="T85" fmla="*/ 87 h 2200"/>
                    <a:gd name="T86" fmla="*/ 0 w 154"/>
                    <a:gd name="T87" fmla="*/ 6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200">
                      <a:moveTo>
                        <a:pt x="0" y="6"/>
                      </a:moveTo>
                      <a:lnTo>
                        <a:pt x="0" y="9"/>
                      </a:lnTo>
                      <a:lnTo>
                        <a:pt x="0" y="15"/>
                      </a:lnTo>
                      <a:lnTo>
                        <a:pt x="0" y="23"/>
                      </a:lnTo>
                      <a:lnTo>
                        <a:pt x="0" y="32"/>
                      </a:lnTo>
                      <a:lnTo>
                        <a:pt x="0" y="44"/>
                      </a:lnTo>
                      <a:lnTo>
                        <a:pt x="2" y="59"/>
                      </a:lnTo>
                      <a:lnTo>
                        <a:pt x="4" y="74"/>
                      </a:lnTo>
                      <a:lnTo>
                        <a:pt x="4" y="91"/>
                      </a:lnTo>
                      <a:lnTo>
                        <a:pt x="6" y="110"/>
                      </a:lnTo>
                      <a:lnTo>
                        <a:pt x="6" y="131"/>
                      </a:lnTo>
                      <a:lnTo>
                        <a:pt x="8" y="154"/>
                      </a:lnTo>
                      <a:lnTo>
                        <a:pt x="10" y="179"/>
                      </a:lnTo>
                      <a:lnTo>
                        <a:pt x="12" y="203"/>
                      </a:lnTo>
                      <a:lnTo>
                        <a:pt x="14" y="230"/>
                      </a:lnTo>
                      <a:lnTo>
                        <a:pt x="16" y="260"/>
                      </a:lnTo>
                      <a:lnTo>
                        <a:pt x="17" y="289"/>
                      </a:lnTo>
                      <a:lnTo>
                        <a:pt x="19" y="319"/>
                      </a:lnTo>
                      <a:lnTo>
                        <a:pt x="19" y="350"/>
                      </a:lnTo>
                      <a:lnTo>
                        <a:pt x="23" y="384"/>
                      </a:lnTo>
                      <a:lnTo>
                        <a:pt x="25" y="418"/>
                      </a:lnTo>
                      <a:lnTo>
                        <a:pt x="27" y="454"/>
                      </a:lnTo>
                      <a:lnTo>
                        <a:pt x="29" y="490"/>
                      </a:lnTo>
                      <a:lnTo>
                        <a:pt x="31" y="527"/>
                      </a:lnTo>
                      <a:lnTo>
                        <a:pt x="33" y="565"/>
                      </a:lnTo>
                      <a:lnTo>
                        <a:pt x="36" y="601"/>
                      </a:lnTo>
                      <a:lnTo>
                        <a:pt x="38" y="639"/>
                      </a:lnTo>
                      <a:lnTo>
                        <a:pt x="40" y="681"/>
                      </a:lnTo>
                      <a:lnTo>
                        <a:pt x="42" y="719"/>
                      </a:lnTo>
                      <a:lnTo>
                        <a:pt x="46" y="759"/>
                      </a:lnTo>
                      <a:lnTo>
                        <a:pt x="48" y="800"/>
                      </a:lnTo>
                      <a:lnTo>
                        <a:pt x="52" y="842"/>
                      </a:lnTo>
                      <a:lnTo>
                        <a:pt x="52" y="882"/>
                      </a:lnTo>
                      <a:lnTo>
                        <a:pt x="55" y="922"/>
                      </a:lnTo>
                      <a:lnTo>
                        <a:pt x="55" y="964"/>
                      </a:lnTo>
                      <a:lnTo>
                        <a:pt x="59" y="1006"/>
                      </a:lnTo>
                      <a:lnTo>
                        <a:pt x="61" y="1046"/>
                      </a:lnTo>
                      <a:lnTo>
                        <a:pt x="63" y="1088"/>
                      </a:lnTo>
                      <a:lnTo>
                        <a:pt x="65" y="1127"/>
                      </a:lnTo>
                      <a:lnTo>
                        <a:pt x="67" y="1169"/>
                      </a:lnTo>
                      <a:lnTo>
                        <a:pt x="69" y="1209"/>
                      </a:lnTo>
                      <a:lnTo>
                        <a:pt x="71" y="1249"/>
                      </a:lnTo>
                      <a:lnTo>
                        <a:pt x="73" y="1287"/>
                      </a:lnTo>
                      <a:lnTo>
                        <a:pt x="74" y="1327"/>
                      </a:lnTo>
                      <a:lnTo>
                        <a:pt x="76" y="1363"/>
                      </a:lnTo>
                      <a:lnTo>
                        <a:pt x="78" y="1401"/>
                      </a:lnTo>
                      <a:lnTo>
                        <a:pt x="80" y="1437"/>
                      </a:lnTo>
                      <a:lnTo>
                        <a:pt x="82" y="1475"/>
                      </a:lnTo>
                      <a:lnTo>
                        <a:pt x="82" y="1510"/>
                      </a:lnTo>
                      <a:lnTo>
                        <a:pt x="84" y="1542"/>
                      </a:lnTo>
                      <a:lnTo>
                        <a:pt x="86" y="1576"/>
                      </a:lnTo>
                      <a:lnTo>
                        <a:pt x="86" y="1609"/>
                      </a:lnTo>
                      <a:lnTo>
                        <a:pt x="86" y="1639"/>
                      </a:lnTo>
                      <a:lnTo>
                        <a:pt x="88" y="1669"/>
                      </a:lnTo>
                      <a:lnTo>
                        <a:pt x="88" y="1696"/>
                      </a:lnTo>
                      <a:lnTo>
                        <a:pt x="90" y="1726"/>
                      </a:lnTo>
                      <a:lnTo>
                        <a:pt x="90" y="1751"/>
                      </a:lnTo>
                      <a:lnTo>
                        <a:pt x="90" y="1776"/>
                      </a:lnTo>
                      <a:lnTo>
                        <a:pt x="90" y="1797"/>
                      </a:lnTo>
                      <a:lnTo>
                        <a:pt x="90" y="1820"/>
                      </a:lnTo>
                      <a:lnTo>
                        <a:pt x="90" y="1837"/>
                      </a:lnTo>
                      <a:lnTo>
                        <a:pt x="90" y="1856"/>
                      </a:lnTo>
                      <a:lnTo>
                        <a:pt x="88" y="1871"/>
                      </a:lnTo>
                      <a:lnTo>
                        <a:pt x="88" y="1886"/>
                      </a:lnTo>
                      <a:lnTo>
                        <a:pt x="109" y="2196"/>
                      </a:lnTo>
                      <a:lnTo>
                        <a:pt x="154" y="2200"/>
                      </a:lnTo>
                      <a:lnTo>
                        <a:pt x="133" y="1936"/>
                      </a:lnTo>
                      <a:lnTo>
                        <a:pt x="132" y="1936"/>
                      </a:lnTo>
                      <a:lnTo>
                        <a:pt x="132" y="1934"/>
                      </a:lnTo>
                      <a:lnTo>
                        <a:pt x="132" y="1930"/>
                      </a:lnTo>
                      <a:lnTo>
                        <a:pt x="132" y="1924"/>
                      </a:lnTo>
                      <a:lnTo>
                        <a:pt x="132" y="1917"/>
                      </a:lnTo>
                      <a:lnTo>
                        <a:pt x="132" y="1909"/>
                      </a:lnTo>
                      <a:lnTo>
                        <a:pt x="132" y="1900"/>
                      </a:lnTo>
                      <a:lnTo>
                        <a:pt x="132" y="1890"/>
                      </a:lnTo>
                      <a:lnTo>
                        <a:pt x="130" y="1877"/>
                      </a:lnTo>
                      <a:lnTo>
                        <a:pt x="130" y="1865"/>
                      </a:lnTo>
                      <a:lnTo>
                        <a:pt x="130" y="1850"/>
                      </a:lnTo>
                      <a:lnTo>
                        <a:pt x="130" y="1835"/>
                      </a:lnTo>
                      <a:lnTo>
                        <a:pt x="128" y="1820"/>
                      </a:lnTo>
                      <a:lnTo>
                        <a:pt x="128" y="1801"/>
                      </a:lnTo>
                      <a:lnTo>
                        <a:pt x="128" y="1782"/>
                      </a:lnTo>
                      <a:lnTo>
                        <a:pt x="128" y="1763"/>
                      </a:lnTo>
                      <a:lnTo>
                        <a:pt x="128" y="1740"/>
                      </a:lnTo>
                      <a:lnTo>
                        <a:pt x="126" y="1719"/>
                      </a:lnTo>
                      <a:lnTo>
                        <a:pt x="126" y="1696"/>
                      </a:lnTo>
                      <a:lnTo>
                        <a:pt x="126" y="1671"/>
                      </a:lnTo>
                      <a:lnTo>
                        <a:pt x="124" y="1647"/>
                      </a:lnTo>
                      <a:lnTo>
                        <a:pt x="124" y="1620"/>
                      </a:lnTo>
                      <a:lnTo>
                        <a:pt x="122" y="1593"/>
                      </a:lnTo>
                      <a:lnTo>
                        <a:pt x="122" y="1567"/>
                      </a:lnTo>
                      <a:lnTo>
                        <a:pt x="120" y="1536"/>
                      </a:lnTo>
                      <a:lnTo>
                        <a:pt x="120" y="1508"/>
                      </a:lnTo>
                      <a:lnTo>
                        <a:pt x="118" y="1477"/>
                      </a:lnTo>
                      <a:lnTo>
                        <a:pt x="118" y="1447"/>
                      </a:lnTo>
                      <a:lnTo>
                        <a:pt x="116" y="1415"/>
                      </a:lnTo>
                      <a:lnTo>
                        <a:pt x="116" y="1382"/>
                      </a:lnTo>
                      <a:lnTo>
                        <a:pt x="114" y="1348"/>
                      </a:lnTo>
                      <a:lnTo>
                        <a:pt x="114" y="1314"/>
                      </a:lnTo>
                      <a:lnTo>
                        <a:pt x="113" y="1278"/>
                      </a:lnTo>
                      <a:lnTo>
                        <a:pt x="111" y="1243"/>
                      </a:lnTo>
                      <a:lnTo>
                        <a:pt x="107" y="1207"/>
                      </a:lnTo>
                      <a:lnTo>
                        <a:pt x="107" y="1171"/>
                      </a:lnTo>
                      <a:lnTo>
                        <a:pt x="105" y="1133"/>
                      </a:lnTo>
                      <a:lnTo>
                        <a:pt x="103" y="1095"/>
                      </a:lnTo>
                      <a:lnTo>
                        <a:pt x="101" y="1057"/>
                      </a:lnTo>
                      <a:lnTo>
                        <a:pt x="101" y="1019"/>
                      </a:lnTo>
                      <a:lnTo>
                        <a:pt x="97" y="977"/>
                      </a:lnTo>
                      <a:lnTo>
                        <a:pt x="95" y="937"/>
                      </a:lnTo>
                      <a:lnTo>
                        <a:pt x="94" y="897"/>
                      </a:lnTo>
                      <a:lnTo>
                        <a:pt x="92" y="857"/>
                      </a:lnTo>
                      <a:lnTo>
                        <a:pt x="90" y="818"/>
                      </a:lnTo>
                      <a:lnTo>
                        <a:pt x="88" y="776"/>
                      </a:lnTo>
                      <a:lnTo>
                        <a:pt x="86" y="734"/>
                      </a:lnTo>
                      <a:lnTo>
                        <a:pt x="82" y="694"/>
                      </a:lnTo>
                      <a:lnTo>
                        <a:pt x="80" y="650"/>
                      </a:lnTo>
                      <a:lnTo>
                        <a:pt x="78" y="608"/>
                      </a:lnTo>
                      <a:lnTo>
                        <a:pt x="74" y="565"/>
                      </a:lnTo>
                      <a:lnTo>
                        <a:pt x="73" y="521"/>
                      </a:lnTo>
                      <a:lnTo>
                        <a:pt x="69" y="479"/>
                      </a:lnTo>
                      <a:lnTo>
                        <a:pt x="67" y="435"/>
                      </a:lnTo>
                      <a:lnTo>
                        <a:pt x="63" y="392"/>
                      </a:lnTo>
                      <a:lnTo>
                        <a:pt x="61" y="348"/>
                      </a:lnTo>
                      <a:lnTo>
                        <a:pt x="57" y="304"/>
                      </a:lnTo>
                      <a:lnTo>
                        <a:pt x="54" y="260"/>
                      </a:lnTo>
                      <a:lnTo>
                        <a:pt x="52" y="217"/>
                      </a:lnTo>
                      <a:lnTo>
                        <a:pt x="48" y="173"/>
                      </a:lnTo>
                      <a:lnTo>
                        <a:pt x="44" y="131"/>
                      </a:lnTo>
                      <a:lnTo>
                        <a:pt x="40" y="87"/>
                      </a:lnTo>
                      <a:lnTo>
                        <a:pt x="36" y="44"/>
                      </a:lnTo>
                      <a:lnTo>
                        <a:pt x="33" y="0"/>
                      </a:lnTo>
                      <a:lnTo>
                        <a:pt x="0" y="6"/>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0" name="Freeform 64"/>
                <p:cNvSpPr>
                  <a:spLocks/>
                </p:cNvSpPr>
                <p:nvPr/>
              </p:nvSpPr>
              <p:spPr bwMode="auto">
                <a:xfrm>
                  <a:off x="5046" y="1306"/>
                  <a:ext cx="135" cy="2277"/>
                </a:xfrm>
                <a:custGeom>
                  <a:avLst/>
                  <a:gdLst>
                    <a:gd name="T0" fmla="*/ 0 w 135"/>
                    <a:gd name="T1" fmla="*/ 2 h 2206"/>
                    <a:gd name="T2" fmla="*/ 72 w 135"/>
                    <a:gd name="T3" fmla="*/ 1993 h 2206"/>
                    <a:gd name="T4" fmla="*/ 91 w 135"/>
                    <a:gd name="T5" fmla="*/ 2202 h 2206"/>
                    <a:gd name="T6" fmla="*/ 135 w 135"/>
                    <a:gd name="T7" fmla="*/ 2206 h 2206"/>
                    <a:gd name="T8" fmla="*/ 120 w 135"/>
                    <a:gd name="T9" fmla="*/ 1997 h 2206"/>
                    <a:gd name="T10" fmla="*/ 36 w 135"/>
                    <a:gd name="T11" fmla="*/ 0 h 2206"/>
                    <a:gd name="T12" fmla="*/ 0 w 135"/>
                    <a:gd name="T13" fmla="*/ 2 h 2206"/>
                    <a:gd name="T14" fmla="*/ 0 w 135"/>
                    <a:gd name="T15" fmla="*/ 2 h 2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2206">
                      <a:moveTo>
                        <a:pt x="0" y="2"/>
                      </a:moveTo>
                      <a:lnTo>
                        <a:pt x="72" y="1993"/>
                      </a:lnTo>
                      <a:lnTo>
                        <a:pt x="91" y="2202"/>
                      </a:lnTo>
                      <a:lnTo>
                        <a:pt x="135" y="2206"/>
                      </a:lnTo>
                      <a:lnTo>
                        <a:pt x="120" y="1997"/>
                      </a:lnTo>
                      <a:lnTo>
                        <a:pt x="36" y="0"/>
                      </a:lnTo>
                      <a:lnTo>
                        <a:pt x="0"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1" name="Freeform 65"/>
                <p:cNvSpPr>
                  <a:spLocks/>
                </p:cNvSpPr>
                <p:nvPr/>
              </p:nvSpPr>
              <p:spPr bwMode="auto">
                <a:xfrm>
                  <a:off x="2707" y="3548"/>
                  <a:ext cx="2458" cy="248"/>
                </a:xfrm>
                <a:custGeom>
                  <a:avLst/>
                  <a:gdLst>
                    <a:gd name="T0" fmla="*/ 11 w 2467"/>
                    <a:gd name="T1" fmla="*/ 203 h 239"/>
                    <a:gd name="T2" fmla="*/ 40 w 2467"/>
                    <a:gd name="T3" fmla="*/ 190 h 239"/>
                    <a:gd name="T4" fmla="*/ 65 w 2467"/>
                    <a:gd name="T5" fmla="*/ 180 h 239"/>
                    <a:gd name="T6" fmla="*/ 97 w 2467"/>
                    <a:gd name="T7" fmla="*/ 167 h 239"/>
                    <a:gd name="T8" fmla="*/ 141 w 2467"/>
                    <a:gd name="T9" fmla="*/ 155 h 239"/>
                    <a:gd name="T10" fmla="*/ 192 w 2467"/>
                    <a:gd name="T11" fmla="*/ 142 h 239"/>
                    <a:gd name="T12" fmla="*/ 255 w 2467"/>
                    <a:gd name="T13" fmla="*/ 125 h 239"/>
                    <a:gd name="T14" fmla="*/ 331 w 2467"/>
                    <a:gd name="T15" fmla="*/ 110 h 239"/>
                    <a:gd name="T16" fmla="*/ 418 w 2467"/>
                    <a:gd name="T17" fmla="*/ 95 h 239"/>
                    <a:gd name="T18" fmla="*/ 517 w 2467"/>
                    <a:gd name="T19" fmla="*/ 78 h 239"/>
                    <a:gd name="T20" fmla="*/ 631 w 2467"/>
                    <a:gd name="T21" fmla="*/ 62 h 239"/>
                    <a:gd name="T22" fmla="*/ 762 w 2467"/>
                    <a:gd name="T23" fmla="*/ 47 h 239"/>
                    <a:gd name="T24" fmla="*/ 907 w 2467"/>
                    <a:gd name="T25" fmla="*/ 30 h 239"/>
                    <a:gd name="T26" fmla="*/ 1028 w 2467"/>
                    <a:gd name="T27" fmla="*/ 20 h 239"/>
                    <a:gd name="T28" fmla="*/ 1049 w 2467"/>
                    <a:gd name="T29" fmla="*/ 19 h 239"/>
                    <a:gd name="T30" fmla="*/ 1093 w 2467"/>
                    <a:gd name="T31" fmla="*/ 19 h 239"/>
                    <a:gd name="T32" fmla="*/ 1161 w 2467"/>
                    <a:gd name="T33" fmla="*/ 17 h 239"/>
                    <a:gd name="T34" fmla="*/ 1247 w 2467"/>
                    <a:gd name="T35" fmla="*/ 17 h 239"/>
                    <a:gd name="T36" fmla="*/ 1346 w 2467"/>
                    <a:gd name="T37" fmla="*/ 15 h 239"/>
                    <a:gd name="T38" fmla="*/ 1456 w 2467"/>
                    <a:gd name="T39" fmla="*/ 13 h 239"/>
                    <a:gd name="T40" fmla="*/ 1577 w 2467"/>
                    <a:gd name="T41" fmla="*/ 11 h 239"/>
                    <a:gd name="T42" fmla="*/ 1701 w 2467"/>
                    <a:gd name="T43" fmla="*/ 9 h 239"/>
                    <a:gd name="T44" fmla="*/ 1826 w 2467"/>
                    <a:gd name="T45" fmla="*/ 5 h 239"/>
                    <a:gd name="T46" fmla="*/ 1950 w 2467"/>
                    <a:gd name="T47" fmla="*/ 5 h 239"/>
                    <a:gd name="T48" fmla="*/ 2068 w 2467"/>
                    <a:gd name="T49" fmla="*/ 3 h 239"/>
                    <a:gd name="T50" fmla="*/ 2180 w 2467"/>
                    <a:gd name="T51" fmla="*/ 1 h 239"/>
                    <a:gd name="T52" fmla="*/ 2275 w 2467"/>
                    <a:gd name="T53" fmla="*/ 0 h 239"/>
                    <a:gd name="T54" fmla="*/ 2359 w 2467"/>
                    <a:gd name="T55" fmla="*/ 0 h 239"/>
                    <a:gd name="T56" fmla="*/ 2423 w 2467"/>
                    <a:gd name="T57" fmla="*/ 0 h 239"/>
                    <a:gd name="T58" fmla="*/ 2467 w 2467"/>
                    <a:gd name="T59" fmla="*/ 41 h 239"/>
                    <a:gd name="T60" fmla="*/ 2452 w 2467"/>
                    <a:gd name="T61" fmla="*/ 41 h 239"/>
                    <a:gd name="T62" fmla="*/ 2410 w 2467"/>
                    <a:gd name="T63" fmla="*/ 41 h 239"/>
                    <a:gd name="T64" fmla="*/ 2343 w 2467"/>
                    <a:gd name="T65" fmla="*/ 41 h 239"/>
                    <a:gd name="T66" fmla="*/ 2260 w 2467"/>
                    <a:gd name="T67" fmla="*/ 43 h 239"/>
                    <a:gd name="T68" fmla="*/ 2159 w 2467"/>
                    <a:gd name="T69" fmla="*/ 43 h 239"/>
                    <a:gd name="T70" fmla="*/ 2047 w 2467"/>
                    <a:gd name="T71" fmla="*/ 47 h 239"/>
                    <a:gd name="T72" fmla="*/ 1925 w 2467"/>
                    <a:gd name="T73" fmla="*/ 47 h 239"/>
                    <a:gd name="T74" fmla="*/ 1798 w 2467"/>
                    <a:gd name="T75" fmla="*/ 49 h 239"/>
                    <a:gd name="T76" fmla="*/ 1667 w 2467"/>
                    <a:gd name="T77" fmla="*/ 51 h 239"/>
                    <a:gd name="T78" fmla="*/ 1541 w 2467"/>
                    <a:gd name="T79" fmla="*/ 51 h 239"/>
                    <a:gd name="T80" fmla="*/ 1420 w 2467"/>
                    <a:gd name="T81" fmla="*/ 53 h 239"/>
                    <a:gd name="T82" fmla="*/ 1308 w 2467"/>
                    <a:gd name="T83" fmla="*/ 55 h 239"/>
                    <a:gd name="T84" fmla="*/ 1209 w 2467"/>
                    <a:gd name="T85" fmla="*/ 55 h 239"/>
                    <a:gd name="T86" fmla="*/ 1125 w 2467"/>
                    <a:gd name="T87" fmla="*/ 57 h 239"/>
                    <a:gd name="T88" fmla="*/ 1062 w 2467"/>
                    <a:gd name="T89" fmla="*/ 57 h 239"/>
                    <a:gd name="T90" fmla="*/ 1024 w 2467"/>
                    <a:gd name="T91" fmla="*/ 59 h 239"/>
                    <a:gd name="T92" fmla="*/ 1002 w 2467"/>
                    <a:gd name="T93" fmla="*/ 60 h 239"/>
                    <a:gd name="T94" fmla="*/ 967 w 2467"/>
                    <a:gd name="T95" fmla="*/ 62 h 239"/>
                    <a:gd name="T96" fmla="*/ 918 w 2467"/>
                    <a:gd name="T97" fmla="*/ 68 h 239"/>
                    <a:gd name="T98" fmla="*/ 859 w 2467"/>
                    <a:gd name="T99" fmla="*/ 74 h 239"/>
                    <a:gd name="T100" fmla="*/ 789 w 2467"/>
                    <a:gd name="T101" fmla="*/ 81 h 239"/>
                    <a:gd name="T102" fmla="*/ 711 w 2467"/>
                    <a:gd name="T103" fmla="*/ 91 h 239"/>
                    <a:gd name="T104" fmla="*/ 629 w 2467"/>
                    <a:gd name="T105" fmla="*/ 102 h 239"/>
                    <a:gd name="T106" fmla="*/ 544 w 2467"/>
                    <a:gd name="T107" fmla="*/ 114 h 239"/>
                    <a:gd name="T108" fmla="*/ 456 w 2467"/>
                    <a:gd name="T109" fmla="*/ 127 h 239"/>
                    <a:gd name="T110" fmla="*/ 371 w 2467"/>
                    <a:gd name="T111" fmla="*/ 142 h 239"/>
                    <a:gd name="T112" fmla="*/ 289 w 2467"/>
                    <a:gd name="T113" fmla="*/ 157 h 239"/>
                    <a:gd name="T114" fmla="*/ 213 w 2467"/>
                    <a:gd name="T115" fmla="*/ 173 h 239"/>
                    <a:gd name="T116" fmla="*/ 143 w 2467"/>
                    <a:gd name="T117" fmla="*/ 192 h 239"/>
                    <a:gd name="T118" fmla="*/ 86 w 2467"/>
                    <a:gd name="T119" fmla="*/ 209 h 239"/>
                    <a:gd name="T120" fmla="*/ 40 w 2467"/>
                    <a:gd name="T121" fmla="*/ 228 h 239"/>
                    <a:gd name="T122" fmla="*/ 0 w 2467"/>
                    <a:gd name="T123" fmla="*/ 21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67" h="239">
                      <a:moveTo>
                        <a:pt x="0" y="213"/>
                      </a:moveTo>
                      <a:lnTo>
                        <a:pt x="2" y="211"/>
                      </a:lnTo>
                      <a:lnTo>
                        <a:pt x="8" y="207"/>
                      </a:lnTo>
                      <a:lnTo>
                        <a:pt x="11" y="203"/>
                      </a:lnTo>
                      <a:lnTo>
                        <a:pt x="17" y="201"/>
                      </a:lnTo>
                      <a:lnTo>
                        <a:pt x="25" y="195"/>
                      </a:lnTo>
                      <a:lnTo>
                        <a:pt x="34" y="194"/>
                      </a:lnTo>
                      <a:lnTo>
                        <a:pt x="40" y="190"/>
                      </a:lnTo>
                      <a:lnTo>
                        <a:pt x="46" y="188"/>
                      </a:lnTo>
                      <a:lnTo>
                        <a:pt x="51" y="184"/>
                      </a:lnTo>
                      <a:lnTo>
                        <a:pt x="57" y="182"/>
                      </a:lnTo>
                      <a:lnTo>
                        <a:pt x="65" y="180"/>
                      </a:lnTo>
                      <a:lnTo>
                        <a:pt x="72" y="176"/>
                      </a:lnTo>
                      <a:lnTo>
                        <a:pt x="80" y="173"/>
                      </a:lnTo>
                      <a:lnTo>
                        <a:pt x="89" y="171"/>
                      </a:lnTo>
                      <a:lnTo>
                        <a:pt x="97" y="167"/>
                      </a:lnTo>
                      <a:lnTo>
                        <a:pt x="108" y="163"/>
                      </a:lnTo>
                      <a:lnTo>
                        <a:pt x="118" y="161"/>
                      </a:lnTo>
                      <a:lnTo>
                        <a:pt x="129" y="157"/>
                      </a:lnTo>
                      <a:lnTo>
                        <a:pt x="141" y="155"/>
                      </a:lnTo>
                      <a:lnTo>
                        <a:pt x="154" y="152"/>
                      </a:lnTo>
                      <a:lnTo>
                        <a:pt x="165" y="148"/>
                      </a:lnTo>
                      <a:lnTo>
                        <a:pt x="181" y="146"/>
                      </a:lnTo>
                      <a:lnTo>
                        <a:pt x="192" y="142"/>
                      </a:lnTo>
                      <a:lnTo>
                        <a:pt x="209" y="136"/>
                      </a:lnTo>
                      <a:lnTo>
                        <a:pt x="222" y="133"/>
                      </a:lnTo>
                      <a:lnTo>
                        <a:pt x="239" y="131"/>
                      </a:lnTo>
                      <a:lnTo>
                        <a:pt x="255" y="125"/>
                      </a:lnTo>
                      <a:lnTo>
                        <a:pt x="274" y="121"/>
                      </a:lnTo>
                      <a:lnTo>
                        <a:pt x="291" y="117"/>
                      </a:lnTo>
                      <a:lnTo>
                        <a:pt x="312" y="114"/>
                      </a:lnTo>
                      <a:lnTo>
                        <a:pt x="331" y="110"/>
                      </a:lnTo>
                      <a:lnTo>
                        <a:pt x="352" y="106"/>
                      </a:lnTo>
                      <a:lnTo>
                        <a:pt x="373" y="102"/>
                      </a:lnTo>
                      <a:lnTo>
                        <a:pt x="395" y="98"/>
                      </a:lnTo>
                      <a:lnTo>
                        <a:pt x="418" y="95"/>
                      </a:lnTo>
                      <a:lnTo>
                        <a:pt x="443" y="91"/>
                      </a:lnTo>
                      <a:lnTo>
                        <a:pt x="466" y="87"/>
                      </a:lnTo>
                      <a:lnTo>
                        <a:pt x="492" y="83"/>
                      </a:lnTo>
                      <a:lnTo>
                        <a:pt x="517" y="78"/>
                      </a:lnTo>
                      <a:lnTo>
                        <a:pt x="545" y="74"/>
                      </a:lnTo>
                      <a:lnTo>
                        <a:pt x="574" y="70"/>
                      </a:lnTo>
                      <a:lnTo>
                        <a:pt x="602" y="66"/>
                      </a:lnTo>
                      <a:lnTo>
                        <a:pt x="631" y="62"/>
                      </a:lnTo>
                      <a:lnTo>
                        <a:pt x="663" y="57"/>
                      </a:lnTo>
                      <a:lnTo>
                        <a:pt x="696" y="53"/>
                      </a:lnTo>
                      <a:lnTo>
                        <a:pt x="728" y="51"/>
                      </a:lnTo>
                      <a:lnTo>
                        <a:pt x="762" y="47"/>
                      </a:lnTo>
                      <a:lnTo>
                        <a:pt x="796" y="41"/>
                      </a:lnTo>
                      <a:lnTo>
                        <a:pt x="832" y="38"/>
                      </a:lnTo>
                      <a:lnTo>
                        <a:pt x="870" y="36"/>
                      </a:lnTo>
                      <a:lnTo>
                        <a:pt x="907" y="30"/>
                      </a:lnTo>
                      <a:lnTo>
                        <a:pt x="946" y="28"/>
                      </a:lnTo>
                      <a:lnTo>
                        <a:pt x="986" y="24"/>
                      </a:lnTo>
                      <a:lnTo>
                        <a:pt x="1028" y="22"/>
                      </a:lnTo>
                      <a:lnTo>
                        <a:pt x="1028" y="20"/>
                      </a:lnTo>
                      <a:lnTo>
                        <a:pt x="1032" y="20"/>
                      </a:lnTo>
                      <a:lnTo>
                        <a:pt x="1034" y="20"/>
                      </a:lnTo>
                      <a:lnTo>
                        <a:pt x="1042" y="20"/>
                      </a:lnTo>
                      <a:lnTo>
                        <a:pt x="1049" y="19"/>
                      </a:lnTo>
                      <a:lnTo>
                        <a:pt x="1057" y="19"/>
                      </a:lnTo>
                      <a:lnTo>
                        <a:pt x="1068" y="19"/>
                      </a:lnTo>
                      <a:lnTo>
                        <a:pt x="1081" y="19"/>
                      </a:lnTo>
                      <a:lnTo>
                        <a:pt x="1093" y="19"/>
                      </a:lnTo>
                      <a:lnTo>
                        <a:pt x="1110" y="19"/>
                      </a:lnTo>
                      <a:lnTo>
                        <a:pt x="1125" y="19"/>
                      </a:lnTo>
                      <a:lnTo>
                        <a:pt x="1142" y="19"/>
                      </a:lnTo>
                      <a:lnTo>
                        <a:pt x="1161" y="17"/>
                      </a:lnTo>
                      <a:lnTo>
                        <a:pt x="1182" y="17"/>
                      </a:lnTo>
                      <a:lnTo>
                        <a:pt x="1201" y="17"/>
                      </a:lnTo>
                      <a:lnTo>
                        <a:pt x="1224" y="17"/>
                      </a:lnTo>
                      <a:lnTo>
                        <a:pt x="1247" y="17"/>
                      </a:lnTo>
                      <a:lnTo>
                        <a:pt x="1270" y="15"/>
                      </a:lnTo>
                      <a:lnTo>
                        <a:pt x="1294" y="15"/>
                      </a:lnTo>
                      <a:lnTo>
                        <a:pt x="1321" y="15"/>
                      </a:lnTo>
                      <a:lnTo>
                        <a:pt x="1346" y="15"/>
                      </a:lnTo>
                      <a:lnTo>
                        <a:pt x="1372" y="13"/>
                      </a:lnTo>
                      <a:lnTo>
                        <a:pt x="1401" y="13"/>
                      </a:lnTo>
                      <a:lnTo>
                        <a:pt x="1429" y="13"/>
                      </a:lnTo>
                      <a:lnTo>
                        <a:pt x="1456" y="13"/>
                      </a:lnTo>
                      <a:lnTo>
                        <a:pt x="1486" y="13"/>
                      </a:lnTo>
                      <a:lnTo>
                        <a:pt x="1515" y="11"/>
                      </a:lnTo>
                      <a:lnTo>
                        <a:pt x="1545" y="11"/>
                      </a:lnTo>
                      <a:lnTo>
                        <a:pt x="1577" y="11"/>
                      </a:lnTo>
                      <a:lnTo>
                        <a:pt x="1608" y="11"/>
                      </a:lnTo>
                      <a:lnTo>
                        <a:pt x="1638" y="11"/>
                      </a:lnTo>
                      <a:lnTo>
                        <a:pt x="1671" y="11"/>
                      </a:lnTo>
                      <a:lnTo>
                        <a:pt x="1701" y="9"/>
                      </a:lnTo>
                      <a:lnTo>
                        <a:pt x="1733" y="7"/>
                      </a:lnTo>
                      <a:lnTo>
                        <a:pt x="1764" y="7"/>
                      </a:lnTo>
                      <a:lnTo>
                        <a:pt x="1796" y="7"/>
                      </a:lnTo>
                      <a:lnTo>
                        <a:pt x="1826" y="5"/>
                      </a:lnTo>
                      <a:lnTo>
                        <a:pt x="1857" y="5"/>
                      </a:lnTo>
                      <a:lnTo>
                        <a:pt x="1889" y="5"/>
                      </a:lnTo>
                      <a:lnTo>
                        <a:pt x="1920" y="5"/>
                      </a:lnTo>
                      <a:lnTo>
                        <a:pt x="1950" y="5"/>
                      </a:lnTo>
                      <a:lnTo>
                        <a:pt x="1980" y="5"/>
                      </a:lnTo>
                      <a:lnTo>
                        <a:pt x="2011" y="3"/>
                      </a:lnTo>
                      <a:lnTo>
                        <a:pt x="2039" y="3"/>
                      </a:lnTo>
                      <a:lnTo>
                        <a:pt x="2068" y="3"/>
                      </a:lnTo>
                      <a:lnTo>
                        <a:pt x="2098" y="3"/>
                      </a:lnTo>
                      <a:lnTo>
                        <a:pt x="2125" y="3"/>
                      </a:lnTo>
                      <a:lnTo>
                        <a:pt x="2153" y="3"/>
                      </a:lnTo>
                      <a:lnTo>
                        <a:pt x="2180" y="1"/>
                      </a:lnTo>
                      <a:lnTo>
                        <a:pt x="2205" y="1"/>
                      </a:lnTo>
                      <a:lnTo>
                        <a:pt x="2229" y="1"/>
                      </a:lnTo>
                      <a:lnTo>
                        <a:pt x="2254" y="1"/>
                      </a:lnTo>
                      <a:lnTo>
                        <a:pt x="2275" y="0"/>
                      </a:lnTo>
                      <a:lnTo>
                        <a:pt x="2298" y="0"/>
                      </a:lnTo>
                      <a:lnTo>
                        <a:pt x="2319" y="0"/>
                      </a:lnTo>
                      <a:lnTo>
                        <a:pt x="2342" y="0"/>
                      </a:lnTo>
                      <a:lnTo>
                        <a:pt x="2359" y="0"/>
                      </a:lnTo>
                      <a:lnTo>
                        <a:pt x="2378" y="0"/>
                      </a:lnTo>
                      <a:lnTo>
                        <a:pt x="2393" y="0"/>
                      </a:lnTo>
                      <a:lnTo>
                        <a:pt x="2410" y="0"/>
                      </a:lnTo>
                      <a:lnTo>
                        <a:pt x="2423" y="0"/>
                      </a:lnTo>
                      <a:lnTo>
                        <a:pt x="2437" y="0"/>
                      </a:lnTo>
                      <a:lnTo>
                        <a:pt x="2448" y="0"/>
                      </a:lnTo>
                      <a:lnTo>
                        <a:pt x="2457" y="0"/>
                      </a:lnTo>
                      <a:lnTo>
                        <a:pt x="2467" y="41"/>
                      </a:lnTo>
                      <a:lnTo>
                        <a:pt x="2465" y="41"/>
                      </a:lnTo>
                      <a:lnTo>
                        <a:pt x="2463" y="41"/>
                      </a:lnTo>
                      <a:lnTo>
                        <a:pt x="2457" y="41"/>
                      </a:lnTo>
                      <a:lnTo>
                        <a:pt x="2452" y="41"/>
                      </a:lnTo>
                      <a:lnTo>
                        <a:pt x="2442" y="41"/>
                      </a:lnTo>
                      <a:lnTo>
                        <a:pt x="2433" y="41"/>
                      </a:lnTo>
                      <a:lnTo>
                        <a:pt x="2421" y="41"/>
                      </a:lnTo>
                      <a:lnTo>
                        <a:pt x="2410" y="41"/>
                      </a:lnTo>
                      <a:lnTo>
                        <a:pt x="2395" y="41"/>
                      </a:lnTo>
                      <a:lnTo>
                        <a:pt x="2380" y="41"/>
                      </a:lnTo>
                      <a:lnTo>
                        <a:pt x="2362" y="41"/>
                      </a:lnTo>
                      <a:lnTo>
                        <a:pt x="2343" y="41"/>
                      </a:lnTo>
                      <a:lnTo>
                        <a:pt x="2324" y="41"/>
                      </a:lnTo>
                      <a:lnTo>
                        <a:pt x="2303" y="43"/>
                      </a:lnTo>
                      <a:lnTo>
                        <a:pt x="2283" y="43"/>
                      </a:lnTo>
                      <a:lnTo>
                        <a:pt x="2260" y="43"/>
                      </a:lnTo>
                      <a:lnTo>
                        <a:pt x="2235" y="43"/>
                      </a:lnTo>
                      <a:lnTo>
                        <a:pt x="2210" y="43"/>
                      </a:lnTo>
                      <a:lnTo>
                        <a:pt x="2184" y="43"/>
                      </a:lnTo>
                      <a:lnTo>
                        <a:pt x="2159" y="43"/>
                      </a:lnTo>
                      <a:lnTo>
                        <a:pt x="2131" y="43"/>
                      </a:lnTo>
                      <a:lnTo>
                        <a:pt x="2102" y="45"/>
                      </a:lnTo>
                      <a:lnTo>
                        <a:pt x="2074" y="45"/>
                      </a:lnTo>
                      <a:lnTo>
                        <a:pt x="2047" y="47"/>
                      </a:lnTo>
                      <a:lnTo>
                        <a:pt x="2015" y="47"/>
                      </a:lnTo>
                      <a:lnTo>
                        <a:pt x="1986" y="47"/>
                      </a:lnTo>
                      <a:lnTo>
                        <a:pt x="1954" y="47"/>
                      </a:lnTo>
                      <a:lnTo>
                        <a:pt x="1925" y="47"/>
                      </a:lnTo>
                      <a:lnTo>
                        <a:pt x="1893" y="47"/>
                      </a:lnTo>
                      <a:lnTo>
                        <a:pt x="1861" y="49"/>
                      </a:lnTo>
                      <a:lnTo>
                        <a:pt x="1828" y="49"/>
                      </a:lnTo>
                      <a:lnTo>
                        <a:pt x="1798" y="49"/>
                      </a:lnTo>
                      <a:lnTo>
                        <a:pt x="1766" y="49"/>
                      </a:lnTo>
                      <a:lnTo>
                        <a:pt x="1733" y="49"/>
                      </a:lnTo>
                      <a:lnTo>
                        <a:pt x="1699" y="49"/>
                      </a:lnTo>
                      <a:lnTo>
                        <a:pt x="1667" y="51"/>
                      </a:lnTo>
                      <a:lnTo>
                        <a:pt x="1634" y="51"/>
                      </a:lnTo>
                      <a:lnTo>
                        <a:pt x="1602" y="51"/>
                      </a:lnTo>
                      <a:lnTo>
                        <a:pt x="1572" y="51"/>
                      </a:lnTo>
                      <a:lnTo>
                        <a:pt x="1541" y="51"/>
                      </a:lnTo>
                      <a:lnTo>
                        <a:pt x="1509" y="51"/>
                      </a:lnTo>
                      <a:lnTo>
                        <a:pt x="1479" y="51"/>
                      </a:lnTo>
                      <a:lnTo>
                        <a:pt x="1448" y="51"/>
                      </a:lnTo>
                      <a:lnTo>
                        <a:pt x="1420" y="53"/>
                      </a:lnTo>
                      <a:lnTo>
                        <a:pt x="1389" y="53"/>
                      </a:lnTo>
                      <a:lnTo>
                        <a:pt x="1361" y="53"/>
                      </a:lnTo>
                      <a:lnTo>
                        <a:pt x="1334" y="53"/>
                      </a:lnTo>
                      <a:lnTo>
                        <a:pt x="1308" y="55"/>
                      </a:lnTo>
                      <a:lnTo>
                        <a:pt x="1281" y="55"/>
                      </a:lnTo>
                      <a:lnTo>
                        <a:pt x="1256" y="55"/>
                      </a:lnTo>
                      <a:lnTo>
                        <a:pt x="1232" y="55"/>
                      </a:lnTo>
                      <a:lnTo>
                        <a:pt x="1209" y="55"/>
                      </a:lnTo>
                      <a:lnTo>
                        <a:pt x="1184" y="55"/>
                      </a:lnTo>
                      <a:lnTo>
                        <a:pt x="1163" y="55"/>
                      </a:lnTo>
                      <a:lnTo>
                        <a:pt x="1142" y="55"/>
                      </a:lnTo>
                      <a:lnTo>
                        <a:pt x="1125" y="57"/>
                      </a:lnTo>
                      <a:lnTo>
                        <a:pt x="1106" y="57"/>
                      </a:lnTo>
                      <a:lnTo>
                        <a:pt x="1091" y="57"/>
                      </a:lnTo>
                      <a:lnTo>
                        <a:pt x="1076" y="57"/>
                      </a:lnTo>
                      <a:lnTo>
                        <a:pt x="1062" y="57"/>
                      </a:lnTo>
                      <a:lnTo>
                        <a:pt x="1049" y="57"/>
                      </a:lnTo>
                      <a:lnTo>
                        <a:pt x="1040" y="57"/>
                      </a:lnTo>
                      <a:lnTo>
                        <a:pt x="1030" y="57"/>
                      </a:lnTo>
                      <a:lnTo>
                        <a:pt x="1024" y="59"/>
                      </a:lnTo>
                      <a:lnTo>
                        <a:pt x="1021" y="59"/>
                      </a:lnTo>
                      <a:lnTo>
                        <a:pt x="1013" y="59"/>
                      </a:lnTo>
                      <a:lnTo>
                        <a:pt x="1007" y="59"/>
                      </a:lnTo>
                      <a:lnTo>
                        <a:pt x="1002" y="60"/>
                      </a:lnTo>
                      <a:lnTo>
                        <a:pt x="994" y="60"/>
                      </a:lnTo>
                      <a:lnTo>
                        <a:pt x="986" y="62"/>
                      </a:lnTo>
                      <a:lnTo>
                        <a:pt x="977" y="62"/>
                      </a:lnTo>
                      <a:lnTo>
                        <a:pt x="967" y="62"/>
                      </a:lnTo>
                      <a:lnTo>
                        <a:pt x="956" y="64"/>
                      </a:lnTo>
                      <a:lnTo>
                        <a:pt x="945" y="64"/>
                      </a:lnTo>
                      <a:lnTo>
                        <a:pt x="931" y="66"/>
                      </a:lnTo>
                      <a:lnTo>
                        <a:pt x="918" y="68"/>
                      </a:lnTo>
                      <a:lnTo>
                        <a:pt x="905" y="70"/>
                      </a:lnTo>
                      <a:lnTo>
                        <a:pt x="891" y="72"/>
                      </a:lnTo>
                      <a:lnTo>
                        <a:pt x="874" y="72"/>
                      </a:lnTo>
                      <a:lnTo>
                        <a:pt x="859" y="74"/>
                      </a:lnTo>
                      <a:lnTo>
                        <a:pt x="842" y="76"/>
                      </a:lnTo>
                      <a:lnTo>
                        <a:pt x="825" y="78"/>
                      </a:lnTo>
                      <a:lnTo>
                        <a:pt x="806" y="79"/>
                      </a:lnTo>
                      <a:lnTo>
                        <a:pt x="789" y="81"/>
                      </a:lnTo>
                      <a:lnTo>
                        <a:pt x="770" y="83"/>
                      </a:lnTo>
                      <a:lnTo>
                        <a:pt x="751" y="87"/>
                      </a:lnTo>
                      <a:lnTo>
                        <a:pt x="732" y="89"/>
                      </a:lnTo>
                      <a:lnTo>
                        <a:pt x="711" y="91"/>
                      </a:lnTo>
                      <a:lnTo>
                        <a:pt x="690" y="93"/>
                      </a:lnTo>
                      <a:lnTo>
                        <a:pt x="671" y="97"/>
                      </a:lnTo>
                      <a:lnTo>
                        <a:pt x="650" y="100"/>
                      </a:lnTo>
                      <a:lnTo>
                        <a:pt x="629" y="102"/>
                      </a:lnTo>
                      <a:lnTo>
                        <a:pt x="608" y="106"/>
                      </a:lnTo>
                      <a:lnTo>
                        <a:pt x="587" y="110"/>
                      </a:lnTo>
                      <a:lnTo>
                        <a:pt x="564" y="112"/>
                      </a:lnTo>
                      <a:lnTo>
                        <a:pt x="544" y="114"/>
                      </a:lnTo>
                      <a:lnTo>
                        <a:pt x="521" y="117"/>
                      </a:lnTo>
                      <a:lnTo>
                        <a:pt x="500" y="121"/>
                      </a:lnTo>
                      <a:lnTo>
                        <a:pt x="479" y="123"/>
                      </a:lnTo>
                      <a:lnTo>
                        <a:pt x="456" y="127"/>
                      </a:lnTo>
                      <a:lnTo>
                        <a:pt x="435" y="131"/>
                      </a:lnTo>
                      <a:lnTo>
                        <a:pt x="414" y="135"/>
                      </a:lnTo>
                      <a:lnTo>
                        <a:pt x="393" y="138"/>
                      </a:lnTo>
                      <a:lnTo>
                        <a:pt x="371" y="142"/>
                      </a:lnTo>
                      <a:lnTo>
                        <a:pt x="350" y="146"/>
                      </a:lnTo>
                      <a:lnTo>
                        <a:pt x="329" y="150"/>
                      </a:lnTo>
                      <a:lnTo>
                        <a:pt x="308" y="152"/>
                      </a:lnTo>
                      <a:lnTo>
                        <a:pt x="289" y="157"/>
                      </a:lnTo>
                      <a:lnTo>
                        <a:pt x="268" y="161"/>
                      </a:lnTo>
                      <a:lnTo>
                        <a:pt x="251" y="167"/>
                      </a:lnTo>
                      <a:lnTo>
                        <a:pt x="230" y="169"/>
                      </a:lnTo>
                      <a:lnTo>
                        <a:pt x="213" y="173"/>
                      </a:lnTo>
                      <a:lnTo>
                        <a:pt x="194" y="178"/>
                      </a:lnTo>
                      <a:lnTo>
                        <a:pt x="177" y="182"/>
                      </a:lnTo>
                      <a:lnTo>
                        <a:pt x="160" y="186"/>
                      </a:lnTo>
                      <a:lnTo>
                        <a:pt x="143" y="192"/>
                      </a:lnTo>
                      <a:lnTo>
                        <a:pt x="127" y="195"/>
                      </a:lnTo>
                      <a:lnTo>
                        <a:pt x="114" y="201"/>
                      </a:lnTo>
                      <a:lnTo>
                        <a:pt x="97" y="203"/>
                      </a:lnTo>
                      <a:lnTo>
                        <a:pt x="86" y="209"/>
                      </a:lnTo>
                      <a:lnTo>
                        <a:pt x="72" y="213"/>
                      </a:lnTo>
                      <a:lnTo>
                        <a:pt x="61" y="218"/>
                      </a:lnTo>
                      <a:lnTo>
                        <a:pt x="48" y="222"/>
                      </a:lnTo>
                      <a:lnTo>
                        <a:pt x="40" y="228"/>
                      </a:lnTo>
                      <a:lnTo>
                        <a:pt x="29" y="232"/>
                      </a:lnTo>
                      <a:lnTo>
                        <a:pt x="21" y="239"/>
                      </a:lnTo>
                      <a:lnTo>
                        <a:pt x="0" y="213"/>
                      </a:lnTo>
                      <a:lnTo>
                        <a:pt x="0"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2" name="Freeform 66"/>
                <p:cNvSpPr>
                  <a:spLocks/>
                </p:cNvSpPr>
                <p:nvPr/>
              </p:nvSpPr>
              <p:spPr bwMode="auto">
                <a:xfrm>
                  <a:off x="3971" y="1358"/>
                  <a:ext cx="152" cy="2239"/>
                </a:xfrm>
                <a:custGeom>
                  <a:avLst/>
                  <a:gdLst>
                    <a:gd name="T0" fmla="*/ 0 w 152"/>
                    <a:gd name="T1" fmla="*/ 0 h 2170"/>
                    <a:gd name="T2" fmla="*/ 59 w 152"/>
                    <a:gd name="T3" fmla="*/ 1278 h 2170"/>
                    <a:gd name="T4" fmla="*/ 112 w 152"/>
                    <a:gd name="T5" fmla="*/ 2170 h 2170"/>
                    <a:gd name="T6" fmla="*/ 152 w 152"/>
                    <a:gd name="T7" fmla="*/ 2161 h 2170"/>
                    <a:gd name="T8" fmla="*/ 91 w 152"/>
                    <a:gd name="T9" fmla="*/ 1231 h 2170"/>
                    <a:gd name="T10" fmla="*/ 36 w 152"/>
                    <a:gd name="T11" fmla="*/ 4 h 2170"/>
                    <a:gd name="T12" fmla="*/ 0 w 152"/>
                    <a:gd name="T13" fmla="*/ 0 h 2170"/>
                    <a:gd name="T14" fmla="*/ 0 w 152"/>
                    <a:gd name="T15" fmla="*/ 0 h 2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2170">
                      <a:moveTo>
                        <a:pt x="0" y="0"/>
                      </a:moveTo>
                      <a:lnTo>
                        <a:pt x="59" y="1278"/>
                      </a:lnTo>
                      <a:lnTo>
                        <a:pt x="112" y="2170"/>
                      </a:lnTo>
                      <a:lnTo>
                        <a:pt x="152" y="2161"/>
                      </a:lnTo>
                      <a:lnTo>
                        <a:pt x="91" y="1231"/>
                      </a:lnTo>
                      <a:lnTo>
                        <a:pt x="36" y="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3" name="Freeform 67"/>
                <p:cNvSpPr>
                  <a:spLocks/>
                </p:cNvSpPr>
                <p:nvPr/>
              </p:nvSpPr>
              <p:spPr bwMode="auto">
                <a:xfrm>
                  <a:off x="2515" y="1477"/>
                  <a:ext cx="260" cy="2296"/>
                </a:xfrm>
                <a:custGeom>
                  <a:avLst/>
                  <a:gdLst>
                    <a:gd name="T0" fmla="*/ 0 w 258"/>
                    <a:gd name="T1" fmla="*/ 0 h 2225"/>
                    <a:gd name="T2" fmla="*/ 217 w 258"/>
                    <a:gd name="T3" fmla="*/ 2225 h 2225"/>
                    <a:gd name="T4" fmla="*/ 258 w 258"/>
                    <a:gd name="T5" fmla="*/ 2225 h 2225"/>
                    <a:gd name="T6" fmla="*/ 40 w 258"/>
                    <a:gd name="T7" fmla="*/ 0 h 2225"/>
                    <a:gd name="T8" fmla="*/ 0 w 258"/>
                    <a:gd name="T9" fmla="*/ 0 h 2225"/>
                    <a:gd name="T10" fmla="*/ 0 w 258"/>
                    <a:gd name="T11" fmla="*/ 0 h 2225"/>
                  </a:gdLst>
                  <a:ahLst/>
                  <a:cxnLst>
                    <a:cxn ang="0">
                      <a:pos x="T0" y="T1"/>
                    </a:cxn>
                    <a:cxn ang="0">
                      <a:pos x="T2" y="T3"/>
                    </a:cxn>
                    <a:cxn ang="0">
                      <a:pos x="T4" y="T5"/>
                    </a:cxn>
                    <a:cxn ang="0">
                      <a:pos x="T6" y="T7"/>
                    </a:cxn>
                    <a:cxn ang="0">
                      <a:pos x="T8" y="T9"/>
                    </a:cxn>
                    <a:cxn ang="0">
                      <a:pos x="T10" y="T11"/>
                    </a:cxn>
                  </a:cxnLst>
                  <a:rect l="0" t="0" r="r" b="b"/>
                  <a:pathLst>
                    <a:path w="258" h="2225">
                      <a:moveTo>
                        <a:pt x="0" y="0"/>
                      </a:moveTo>
                      <a:lnTo>
                        <a:pt x="217" y="2225"/>
                      </a:lnTo>
                      <a:lnTo>
                        <a:pt x="258" y="2225"/>
                      </a:lnTo>
                      <a:lnTo>
                        <a:pt x="4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4" name="Freeform 68"/>
                <p:cNvSpPr>
                  <a:spLocks/>
                </p:cNvSpPr>
                <p:nvPr/>
              </p:nvSpPr>
              <p:spPr bwMode="auto">
                <a:xfrm>
                  <a:off x="2485" y="1285"/>
                  <a:ext cx="2597" cy="186"/>
                </a:xfrm>
                <a:custGeom>
                  <a:avLst/>
                  <a:gdLst>
                    <a:gd name="T0" fmla="*/ 9 w 2603"/>
                    <a:gd name="T1" fmla="*/ 150 h 181"/>
                    <a:gd name="T2" fmla="*/ 53 w 2603"/>
                    <a:gd name="T3" fmla="*/ 146 h 181"/>
                    <a:gd name="T4" fmla="*/ 127 w 2603"/>
                    <a:gd name="T5" fmla="*/ 137 h 181"/>
                    <a:gd name="T6" fmla="*/ 230 w 2603"/>
                    <a:gd name="T7" fmla="*/ 129 h 181"/>
                    <a:gd name="T8" fmla="*/ 357 w 2603"/>
                    <a:gd name="T9" fmla="*/ 116 h 181"/>
                    <a:gd name="T10" fmla="*/ 507 w 2603"/>
                    <a:gd name="T11" fmla="*/ 105 h 181"/>
                    <a:gd name="T12" fmla="*/ 676 w 2603"/>
                    <a:gd name="T13" fmla="*/ 89 h 181"/>
                    <a:gd name="T14" fmla="*/ 862 w 2603"/>
                    <a:gd name="T15" fmla="*/ 76 h 181"/>
                    <a:gd name="T16" fmla="*/ 1060 w 2603"/>
                    <a:gd name="T17" fmla="*/ 61 h 181"/>
                    <a:gd name="T18" fmla="*/ 1269 w 2603"/>
                    <a:gd name="T19" fmla="*/ 48 h 181"/>
                    <a:gd name="T20" fmla="*/ 1482 w 2603"/>
                    <a:gd name="T21" fmla="*/ 34 h 181"/>
                    <a:gd name="T22" fmla="*/ 1701 w 2603"/>
                    <a:gd name="T23" fmla="*/ 23 h 181"/>
                    <a:gd name="T24" fmla="*/ 1921 w 2603"/>
                    <a:gd name="T25" fmla="*/ 11 h 181"/>
                    <a:gd name="T26" fmla="*/ 2138 w 2603"/>
                    <a:gd name="T27" fmla="*/ 4 h 181"/>
                    <a:gd name="T28" fmla="*/ 2349 w 2603"/>
                    <a:gd name="T29" fmla="*/ 2 h 181"/>
                    <a:gd name="T30" fmla="*/ 2552 w 2603"/>
                    <a:gd name="T31" fmla="*/ 2 h 181"/>
                    <a:gd name="T32" fmla="*/ 2582 w 2603"/>
                    <a:gd name="T33" fmla="*/ 36 h 181"/>
                    <a:gd name="T34" fmla="*/ 2560 w 2603"/>
                    <a:gd name="T35" fmla="*/ 36 h 181"/>
                    <a:gd name="T36" fmla="*/ 2523 w 2603"/>
                    <a:gd name="T37" fmla="*/ 36 h 181"/>
                    <a:gd name="T38" fmla="*/ 2476 w 2603"/>
                    <a:gd name="T39" fmla="*/ 36 h 181"/>
                    <a:gd name="T40" fmla="*/ 2415 w 2603"/>
                    <a:gd name="T41" fmla="*/ 36 h 181"/>
                    <a:gd name="T42" fmla="*/ 2343 w 2603"/>
                    <a:gd name="T43" fmla="*/ 36 h 181"/>
                    <a:gd name="T44" fmla="*/ 2261 w 2603"/>
                    <a:gd name="T45" fmla="*/ 36 h 181"/>
                    <a:gd name="T46" fmla="*/ 2170 w 2603"/>
                    <a:gd name="T47" fmla="*/ 40 h 181"/>
                    <a:gd name="T48" fmla="*/ 2067 w 2603"/>
                    <a:gd name="T49" fmla="*/ 40 h 181"/>
                    <a:gd name="T50" fmla="*/ 1957 w 2603"/>
                    <a:gd name="T51" fmla="*/ 46 h 181"/>
                    <a:gd name="T52" fmla="*/ 1837 w 2603"/>
                    <a:gd name="T53" fmla="*/ 48 h 181"/>
                    <a:gd name="T54" fmla="*/ 1714 w 2603"/>
                    <a:gd name="T55" fmla="*/ 55 h 181"/>
                    <a:gd name="T56" fmla="*/ 1581 w 2603"/>
                    <a:gd name="T57" fmla="*/ 61 h 181"/>
                    <a:gd name="T58" fmla="*/ 1446 w 2603"/>
                    <a:gd name="T59" fmla="*/ 68 h 181"/>
                    <a:gd name="T60" fmla="*/ 1305 w 2603"/>
                    <a:gd name="T61" fmla="*/ 78 h 181"/>
                    <a:gd name="T62" fmla="*/ 1161 w 2603"/>
                    <a:gd name="T63" fmla="*/ 89 h 181"/>
                    <a:gd name="T64" fmla="*/ 1136 w 2603"/>
                    <a:gd name="T65" fmla="*/ 89 h 181"/>
                    <a:gd name="T66" fmla="*/ 1094 w 2603"/>
                    <a:gd name="T67" fmla="*/ 91 h 181"/>
                    <a:gd name="T68" fmla="*/ 1039 w 2603"/>
                    <a:gd name="T69" fmla="*/ 95 h 181"/>
                    <a:gd name="T70" fmla="*/ 969 w 2603"/>
                    <a:gd name="T71" fmla="*/ 101 h 181"/>
                    <a:gd name="T72" fmla="*/ 885 w 2603"/>
                    <a:gd name="T73" fmla="*/ 107 h 181"/>
                    <a:gd name="T74" fmla="*/ 796 w 2603"/>
                    <a:gd name="T75" fmla="*/ 112 h 181"/>
                    <a:gd name="T76" fmla="*/ 701 w 2603"/>
                    <a:gd name="T77" fmla="*/ 118 h 181"/>
                    <a:gd name="T78" fmla="*/ 602 w 2603"/>
                    <a:gd name="T79" fmla="*/ 126 h 181"/>
                    <a:gd name="T80" fmla="*/ 503 w 2603"/>
                    <a:gd name="T81" fmla="*/ 133 h 181"/>
                    <a:gd name="T82" fmla="*/ 406 w 2603"/>
                    <a:gd name="T83" fmla="*/ 141 h 181"/>
                    <a:gd name="T84" fmla="*/ 313 w 2603"/>
                    <a:gd name="T85" fmla="*/ 148 h 181"/>
                    <a:gd name="T86" fmla="*/ 228 w 2603"/>
                    <a:gd name="T87" fmla="*/ 156 h 181"/>
                    <a:gd name="T88" fmla="*/ 153 w 2603"/>
                    <a:gd name="T89" fmla="*/ 164 h 181"/>
                    <a:gd name="T90" fmla="*/ 91 w 2603"/>
                    <a:gd name="T91" fmla="*/ 169 h 181"/>
                    <a:gd name="T92" fmla="*/ 43 w 2603"/>
                    <a:gd name="T93" fmla="*/ 177 h 181"/>
                    <a:gd name="T94" fmla="*/ 0 w 2603"/>
                    <a:gd name="T95"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03" h="181">
                      <a:moveTo>
                        <a:pt x="0" y="152"/>
                      </a:moveTo>
                      <a:lnTo>
                        <a:pt x="0" y="152"/>
                      </a:lnTo>
                      <a:lnTo>
                        <a:pt x="3" y="152"/>
                      </a:lnTo>
                      <a:lnTo>
                        <a:pt x="9" y="150"/>
                      </a:lnTo>
                      <a:lnTo>
                        <a:pt x="17" y="150"/>
                      </a:lnTo>
                      <a:lnTo>
                        <a:pt x="26" y="148"/>
                      </a:lnTo>
                      <a:lnTo>
                        <a:pt x="39" y="146"/>
                      </a:lnTo>
                      <a:lnTo>
                        <a:pt x="53" y="146"/>
                      </a:lnTo>
                      <a:lnTo>
                        <a:pt x="68" y="145"/>
                      </a:lnTo>
                      <a:lnTo>
                        <a:pt x="85" y="143"/>
                      </a:lnTo>
                      <a:lnTo>
                        <a:pt x="106" y="141"/>
                      </a:lnTo>
                      <a:lnTo>
                        <a:pt x="127" y="137"/>
                      </a:lnTo>
                      <a:lnTo>
                        <a:pt x="150" y="135"/>
                      </a:lnTo>
                      <a:lnTo>
                        <a:pt x="174" y="133"/>
                      </a:lnTo>
                      <a:lnTo>
                        <a:pt x="201" y="131"/>
                      </a:lnTo>
                      <a:lnTo>
                        <a:pt x="230" y="129"/>
                      </a:lnTo>
                      <a:lnTo>
                        <a:pt x="260" y="127"/>
                      </a:lnTo>
                      <a:lnTo>
                        <a:pt x="290" y="122"/>
                      </a:lnTo>
                      <a:lnTo>
                        <a:pt x="323" y="120"/>
                      </a:lnTo>
                      <a:lnTo>
                        <a:pt x="357" y="116"/>
                      </a:lnTo>
                      <a:lnTo>
                        <a:pt x="393" y="114"/>
                      </a:lnTo>
                      <a:lnTo>
                        <a:pt x="429" y="110"/>
                      </a:lnTo>
                      <a:lnTo>
                        <a:pt x="467" y="107"/>
                      </a:lnTo>
                      <a:lnTo>
                        <a:pt x="507" y="105"/>
                      </a:lnTo>
                      <a:lnTo>
                        <a:pt x="549" y="101"/>
                      </a:lnTo>
                      <a:lnTo>
                        <a:pt x="589" y="97"/>
                      </a:lnTo>
                      <a:lnTo>
                        <a:pt x="632" y="93"/>
                      </a:lnTo>
                      <a:lnTo>
                        <a:pt x="676" y="89"/>
                      </a:lnTo>
                      <a:lnTo>
                        <a:pt x="722" y="86"/>
                      </a:lnTo>
                      <a:lnTo>
                        <a:pt x="767" y="82"/>
                      </a:lnTo>
                      <a:lnTo>
                        <a:pt x="815" y="80"/>
                      </a:lnTo>
                      <a:lnTo>
                        <a:pt x="862" y="76"/>
                      </a:lnTo>
                      <a:lnTo>
                        <a:pt x="912" y="72"/>
                      </a:lnTo>
                      <a:lnTo>
                        <a:pt x="959" y="68"/>
                      </a:lnTo>
                      <a:lnTo>
                        <a:pt x="1009" y="65"/>
                      </a:lnTo>
                      <a:lnTo>
                        <a:pt x="1060" y="61"/>
                      </a:lnTo>
                      <a:lnTo>
                        <a:pt x="1111" y="57"/>
                      </a:lnTo>
                      <a:lnTo>
                        <a:pt x="1163" y="53"/>
                      </a:lnTo>
                      <a:lnTo>
                        <a:pt x="1216" y="49"/>
                      </a:lnTo>
                      <a:lnTo>
                        <a:pt x="1269" y="48"/>
                      </a:lnTo>
                      <a:lnTo>
                        <a:pt x="1322" y="44"/>
                      </a:lnTo>
                      <a:lnTo>
                        <a:pt x="1374" y="40"/>
                      </a:lnTo>
                      <a:lnTo>
                        <a:pt x="1429" y="36"/>
                      </a:lnTo>
                      <a:lnTo>
                        <a:pt x="1482" y="34"/>
                      </a:lnTo>
                      <a:lnTo>
                        <a:pt x="1537" y="30"/>
                      </a:lnTo>
                      <a:lnTo>
                        <a:pt x="1592" y="27"/>
                      </a:lnTo>
                      <a:lnTo>
                        <a:pt x="1647" y="25"/>
                      </a:lnTo>
                      <a:lnTo>
                        <a:pt x="1701" y="23"/>
                      </a:lnTo>
                      <a:lnTo>
                        <a:pt x="1758" y="21"/>
                      </a:lnTo>
                      <a:lnTo>
                        <a:pt x="1811" y="17"/>
                      </a:lnTo>
                      <a:lnTo>
                        <a:pt x="1866" y="13"/>
                      </a:lnTo>
                      <a:lnTo>
                        <a:pt x="1921" y="11"/>
                      </a:lnTo>
                      <a:lnTo>
                        <a:pt x="1976" y="11"/>
                      </a:lnTo>
                      <a:lnTo>
                        <a:pt x="2029" y="8"/>
                      </a:lnTo>
                      <a:lnTo>
                        <a:pt x="2084" y="8"/>
                      </a:lnTo>
                      <a:lnTo>
                        <a:pt x="2138" y="4"/>
                      </a:lnTo>
                      <a:lnTo>
                        <a:pt x="2193" y="4"/>
                      </a:lnTo>
                      <a:lnTo>
                        <a:pt x="2244" y="2"/>
                      </a:lnTo>
                      <a:lnTo>
                        <a:pt x="2297" y="2"/>
                      </a:lnTo>
                      <a:lnTo>
                        <a:pt x="2349" y="2"/>
                      </a:lnTo>
                      <a:lnTo>
                        <a:pt x="2402" y="2"/>
                      </a:lnTo>
                      <a:lnTo>
                        <a:pt x="2451" y="0"/>
                      </a:lnTo>
                      <a:lnTo>
                        <a:pt x="2503" y="0"/>
                      </a:lnTo>
                      <a:lnTo>
                        <a:pt x="2552" y="2"/>
                      </a:lnTo>
                      <a:lnTo>
                        <a:pt x="2603" y="2"/>
                      </a:lnTo>
                      <a:lnTo>
                        <a:pt x="2590" y="36"/>
                      </a:lnTo>
                      <a:lnTo>
                        <a:pt x="2586" y="36"/>
                      </a:lnTo>
                      <a:lnTo>
                        <a:pt x="2582" y="36"/>
                      </a:lnTo>
                      <a:lnTo>
                        <a:pt x="2577" y="36"/>
                      </a:lnTo>
                      <a:lnTo>
                        <a:pt x="2573" y="36"/>
                      </a:lnTo>
                      <a:lnTo>
                        <a:pt x="2565" y="36"/>
                      </a:lnTo>
                      <a:lnTo>
                        <a:pt x="2560" y="36"/>
                      </a:lnTo>
                      <a:lnTo>
                        <a:pt x="2552" y="36"/>
                      </a:lnTo>
                      <a:lnTo>
                        <a:pt x="2543" y="36"/>
                      </a:lnTo>
                      <a:lnTo>
                        <a:pt x="2533" y="36"/>
                      </a:lnTo>
                      <a:lnTo>
                        <a:pt x="2523" y="36"/>
                      </a:lnTo>
                      <a:lnTo>
                        <a:pt x="2512" y="36"/>
                      </a:lnTo>
                      <a:lnTo>
                        <a:pt x="2501" y="36"/>
                      </a:lnTo>
                      <a:lnTo>
                        <a:pt x="2489" y="36"/>
                      </a:lnTo>
                      <a:lnTo>
                        <a:pt x="2476" y="36"/>
                      </a:lnTo>
                      <a:lnTo>
                        <a:pt x="2461" y="36"/>
                      </a:lnTo>
                      <a:lnTo>
                        <a:pt x="2446" y="36"/>
                      </a:lnTo>
                      <a:lnTo>
                        <a:pt x="2430" y="36"/>
                      </a:lnTo>
                      <a:lnTo>
                        <a:pt x="2415" y="36"/>
                      </a:lnTo>
                      <a:lnTo>
                        <a:pt x="2396" y="36"/>
                      </a:lnTo>
                      <a:lnTo>
                        <a:pt x="2381" y="36"/>
                      </a:lnTo>
                      <a:lnTo>
                        <a:pt x="2362" y="36"/>
                      </a:lnTo>
                      <a:lnTo>
                        <a:pt x="2343" y="36"/>
                      </a:lnTo>
                      <a:lnTo>
                        <a:pt x="2322" y="36"/>
                      </a:lnTo>
                      <a:lnTo>
                        <a:pt x="2303" y="36"/>
                      </a:lnTo>
                      <a:lnTo>
                        <a:pt x="2282" y="36"/>
                      </a:lnTo>
                      <a:lnTo>
                        <a:pt x="2261" y="36"/>
                      </a:lnTo>
                      <a:lnTo>
                        <a:pt x="2238" y="36"/>
                      </a:lnTo>
                      <a:lnTo>
                        <a:pt x="2216" y="38"/>
                      </a:lnTo>
                      <a:lnTo>
                        <a:pt x="2193" y="38"/>
                      </a:lnTo>
                      <a:lnTo>
                        <a:pt x="2170" y="40"/>
                      </a:lnTo>
                      <a:lnTo>
                        <a:pt x="2143" y="40"/>
                      </a:lnTo>
                      <a:lnTo>
                        <a:pt x="2119" y="40"/>
                      </a:lnTo>
                      <a:lnTo>
                        <a:pt x="2092" y="40"/>
                      </a:lnTo>
                      <a:lnTo>
                        <a:pt x="2067" y="40"/>
                      </a:lnTo>
                      <a:lnTo>
                        <a:pt x="2039" y="40"/>
                      </a:lnTo>
                      <a:lnTo>
                        <a:pt x="2012" y="42"/>
                      </a:lnTo>
                      <a:lnTo>
                        <a:pt x="1986" y="44"/>
                      </a:lnTo>
                      <a:lnTo>
                        <a:pt x="1957" y="46"/>
                      </a:lnTo>
                      <a:lnTo>
                        <a:pt x="1927" y="46"/>
                      </a:lnTo>
                      <a:lnTo>
                        <a:pt x="1898" y="46"/>
                      </a:lnTo>
                      <a:lnTo>
                        <a:pt x="1868" y="48"/>
                      </a:lnTo>
                      <a:lnTo>
                        <a:pt x="1837" y="48"/>
                      </a:lnTo>
                      <a:lnTo>
                        <a:pt x="1807" y="49"/>
                      </a:lnTo>
                      <a:lnTo>
                        <a:pt x="1777" y="51"/>
                      </a:lnTo>
                      <a:lnTo>
                        <a:pt x="1744" y="51"/>
                      </a:lnTo>
                      <a:lnTo>
                        <a:pt x="1714" y="55"/>
                      </a:lnTo>
                      <a:lnTo>
                        <a:pt x="1680" y="55"/>
                      </a:lnTo>
                      <a:lnTo>
                        <a:pt x="1647" y="57"/>
                      </a:lnTo>
                      <a:lnTo>
                        <a:pt x="1615" y="59"/>
                      </a:lnTo>
                      <a:lnTo>
                        <a:pt x="1581" y="61"/>
                      </a:lnTo>
                      <a:lnTo>
                        <a:pt x="1549" y="61"/>
                      </a:lnTo>
                      <a:lnTo>
                        <a:pt x="1514" y="63"/>
                      </a:lnTo>
                      <a:lnTo>
                        <a:pt x="1480" y="65"/>
                      </a:lnTo>
                      <a:lnTo>
                        <a:pt x="1446" y="68"/>
                      </a:lnTo>
                      <a:lnTo>
                        <a:pt x="1410" y="70"/>
                      </a:lnTo>
                      <a:lnTo>
                        <a:pt x="1376" y="72"/>
                      </a:lnTo>
                      <a:lnTo>
                        <a:pt x="1339" y="74"/>
                      </a:lnTo>
                      <a:lnTo>
                        <a:pt x="1305" y="78"/>
                      </a:lnTo>
                      <a:lnTo>
                        <a:pt x="1269" y="80"/>
                      </a:lnTo>
                      <a:lnTo>
                        <a:pt x="1233" y="84"/>
                      </a:lnTo>
                      <a:lnTo>
                        <a:pt x="1197" y="86"/>
                      </a:lnTo>
                      <a:lnTo>
                        <a:pt x="1161" y="89"/>
                      </a:lnTo>
                      <a:lnTo>
                        <a:pt x="1157" y="89"/>
                      </a:lnTo>
                      <a:lnTo>
                        <a:pt x="1149" y="89"/>
                      </a:lnTo>
                      <a:lnTo>
                        <a:pt x="1142" y="89"/>
                      </a:lnTo>
                      <a:lnTo>
                        <a:pt x="1136" y="89"/>
                      </a:lnTo>
                      <a:lnTo>
                        <a:pt x="1127" y="91"/>
                      </a:lnTo>
                      <a:lnTo>
                        <a:pt x="1117" y="91"/>
                      </a:lnTo>
                      <a:lnTo>
                        <a:pt x="1106" y="91"/>
                      </a:lnTo>
                      <a:lnTo>
                        <a:pt x="1094" y="91"/>
                      </a:lnTo>
                      <a:lnTo>
                        <a:pt x="1081" y="93"/>
                      </a:lnTo>
                      <a:lnTo>
                        <a:pt x="1068" y="93"/>
                      </a:lnTo>
                      <a:lnTo>
                        <a:pt x="1052" y="95"/>
                      </a:lnTo>
                      <a:lnTo>
                        <a:pt x="1039" y="95"/>
                      </a:lnTo>
                      <a:lnTo>
                        <a:pt x="1022" y="97"/>
                      </a:lnTo>
                      <a:lnTo>
                        <a:pt x="1005" y="99"/>
                      </a:lnTo>
                      <a:lnTo>
                        <a:pt x="988" y="99"/>
                      </a:lnTo>
                      <a:lnTo>
                        <a:pt x="969" y="101"/>
                      </a:lnTo>
                      <a:lnTo>
                        <a:pt x="948" y="101"/>
                      </a:lnTo>
                      <a:lnTo>
                        <a:pt x="929" y="103"/>
                      </a:lnTo>
                      <a:lnTo>
                        <a:pt x="906" y="105"/>
                      </a:lnTo>
                      <a:lnTo>
                        <a:pt x="885" y="107"/>
                      </a:lnTo>
                      <a:lnTo>
                        <a:pt x="864" y="107"/>
                      </a:lnTo>
                      <a:lnTo>
                        <a:pt x="843" y="108"/>
                      </a:lnTo>
                      <a:lnTo>
                        <a:pt x="819" y="110"/>
                      </a:lnTo>
                      <a:lnTo>
                        <a:pt x="796" y="112"/>
                      </a:lnTo>
                      <a:lnTo>
                        <a:pt x="773" y="114"/>
                      </a:lnTo>
                      <a:lnTo>
                        <a:pt x="750" y="116"/>
                      </a:lnTo>
                      <a:lnTo>
                        <a:pt x="726" y="116"/>
                      </a:lnTo>
                      <a:lnTo>
                        <a:pt x="701" y="118"/>
                      </a:lnTo>
                      <a:lnTo>
                        <a:pt x="676" y="120"/>
                      </a:lnTo>
                      <a:lnTo>
                        <a:pt x="653" y="122"/>
                      </a:lnTo>
                      <a:lnTo>
                        <a:pt x="627" y="124"/>
                      </a:lnTo>
                      <a:lnTo>
                        <a:pt x="602" y="126"/>
                      </a:lnTo>
                      <a:lnTo>
                        <a:pt x="577" y="127"/>
                      </a:lnTo>
                      <a:lnTo>
                        <a:pt x="553" y="129"/>
                      </a:lnTo>
                      <a:lnTo>
                        <a:pt x="528" y="129"/>
                      </a:lnTo>
                      <a:lnTo>
                        <a:pt x="503" y="133"/>
                      </a:lnTo>
                      <a:lnTo>
                        <a:pt x="478" y="133"/>
                      </a:lnTo>
                      <a:lnTo>
                        <a:pt x="456" y="137"/>
                      </a:lnTo>
                      <a:lnTo>
                        <a:pt x="431" y="137"/>
                      </a:lnTo>
                      <a:lnTo>
                        <a:pt x="406" y="141"/>
                      </a:lnTo>
                      <a:lnTo>
                        <a:pt x="382" y="143"/>
                      </a:lnTo>
                      <a:lnTo>
                        <a:pt x="359" y="145"/>
                      </a:lnTo>
                      <a:lnTo>
                        <a:pt x="336" y="145"/>
                      </a:lnTo>
                      <a:lnTo>
                        <a:pt x="313" y="148"/>
                      </a:lnTo>
                      <a:lnTo>
                        <a:pt x="290" y="150"/>
                      </a:lnTo>
                      <a:lnTo>
                        <a:pt x="271" y="152"/>
                      </a:lnTo>
                      <a:lnTo>
                        <a:pt x="249" y="154"/>
                      </a:lnTo>
                      <a:lnTo>
                        <a:pt x="228" y="156"/>
                      </a:lnTo>
                      <a:lnTo>
                        <a:pt x="207" y="158"/>
                      </a:lnTo>
                      <a:lnTo>
                        <a:pt x="190" y="160"/>
                      </a:lnTo>
                      <a:lnTo>
                        <a:pt x="171" y="160"/>
                      </a:lnTo>
                      <a:lnTo>
                        <a:pt x="153" y="164"/>
                      </a:lnTo>
                      <a:lnTo>
                        <a:pt x="136" y="165"/>
                      </a:lnTo>
                      <a:lnTo>
                        <a:pt x="119" y="167"/>
                      </a:lnTo>
                      <a:lnTo>
                        <a:pt x="104" y="167"/>
                      </a:lnTo>
                      <a:lnTo>
                        <a:pt x="91" y="169"/>
                      </a:lnTo>
                      <a:lnTo>
                        <a:pt x="77" y="171"/>
                      </a:lnTo>
                      <a:lnTo>
                        <a:pt x="64" y="175"/>
                      </a:lnTo>
                      <a:lnTo>
                        <a:pt x="53" y="175"/>
                      </a:lnTo>
                      <a:lnTo>
                        <a:pt x="43" y="177"/>
                      </a:lnTo>
                      <a:lnTo>
                        <a:pt x="34" y="179"/>
                      </a:lnTo>
                      <a:lnTo>
                        <a:pt x="26" y="181"/>
                      </a:lnTo>
                      <a:lnTo>
                        <a:pt x="0" y="152"/>
                      </a:lnTo>
                      <a:lnTo>
                        <a:pt x="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5" name="Freeform 69"/>
                <p:cNvSpPr>
                  <a:spLocks/>
                </p:cNvSpPr>
                <p:nvPr/>
              </p:nvSpPr>
              <p:spPr bwMode="auto">
                <a:xfrm>
                  <a:off x="3297" y="2210"/>
                  <a:ext cx="951" cy="789"/>
                </a:xfrm>
                <a:custGeom>
                  <a:avLst/>
                  <a:gdLst>
                    <a:gd name="T0" fmla="*/ 903 w 954"/>
                    <a:gd name="T1" fmla="*/ 34 h 762"/>
                    <a:gd name="T2" fmla="*/ 893 w 954"/>
                    <a:gd name="T3" fmla="*/ 74 h 762"/>
                    <a:gd name="T4" fmla="*/ 874 w 954"/>
                    <a:gd name="T5" fmla="*/ 131 h 762"/>
                    <a:gd name="T6" fmla="*/ 850 w 954"/>
                    <a:gd name="T7" fmla="*/ 201 h 762"/>
                    <a:gd name="T8" fmla="*/ 813 w 954"/>
                    <a:gd name="T9" fmla="*/ 279 h 762"/>
                    <a:gd name="T10" fmla="*/ 764 w 954"/>
                    <a:gd name="T11" fmla="*/ 361 h 762"/>
                    <a:gd name="T12" fmla="*/ 705 w 954"/>
                    <a:gd name="T13" fmla="*/ 446 h 762"/>
                    <a:gd name="T14" fmla="*/ 629 w 954"/>
                    <a:gd name="T15" fmla="*/ 532 h 762"/>
                    <a:gd name="T16" fmla="*/ 536 w 954"/>
                    <a:gd name="T17" fmla="*/ 612 h 762"/>
                    <a:gd name="T18" fmla="*/ 428 w 954"/>
                    <a:gd name="T19" fmla="*/ 686 h 762"/>
                    <a:gd name="T20" fmla="*/ 384 w 954"/>
                    <a:gd name="T21" fmla="*/ 701 h 762"/>
                    <a:gd name="T22" fmla="*/ 346 w 954"/>
                    <a:gd name="T23" fmla="*/ 711 h 762"/>
                    <a:gd name="T24" fmla="*/ 295 w 954"/>
                    <a:gd name="T25" fmla="*/ 716 h 762"/>
                    <a:gd name="T26" fmla="*/ 239 w 954"/>
                    <a:gd name="T27" fmla="*/ 716 h 762"/>
                    <a:gd name="T28" fmla="*/ 181 w 954"/>
                    <a:gd name="T29" fmla="*/ 707 h 762"/>
                    <a:gd name="T30" fmla="*/ 127 w 954"/>
                    <a:gd name="T31" fmla="*/ 682 h 762"/>
                    <a:gd name="T32" fmla="*/ 86 w 954"/>
                    <a:gd name="T33" fmla="*/ 640 h 762"/>
                    <a:gd name="T34" fmla="*/ 57 w 954"/>
                    <a:gd name="T35" fmla="*/ 578 h 762"/>
                    <a:gd name="T36" fmla="*/ 49 w 954"/>
                    <a:gd name="T37" fmla="*/ 488 h 762"/>
                    <a:gd name="T38" fmla="*/ 67 w 954"/>
                    <a:gd name="T39" fmla="*/ 367 h 762"/>
                    <a:gd name="T40" fmla="*/ 82 w 954"/>
                    <a:gd name="T41" fmla="*/ 315 h 762"/>
                    <a:gd name="T42" fmla="*/ 99 w 954"/>
                    <a:gd name="T43" fmla="*/ 262 h 762"/>
                    <a:gd name="T44" fmla="*/ 112 w 954"/>
                    <a:gd name="T45" fmla="*/ 226 h 762"/>
                    <a:gd name="T46" fmla="*/ 129 w 954"/>
                    <a:gd name="T47" fmla="*/ 184 h 762"/>
                    <a:gd name="T48" fmla="*/ 146 w 954"/>
                    <a:gd name="T49" fmla="*/ 144 h 762"/>
                    <a:gd name="T50" fmla="*/ 165 w 954"/>
                    <a:gd name="T51" fmla="*/ 102 h 762"/>
                    <a:gd name="T52" fmla="*/ 184 w 954"/>
                    <a:gd name="T53" fmla="*/ 62 h 762"/>
                    <a:gd name="T54" fmla="*/ 211 w 954"/>
                    <a:gd name="T55" fmla="*/ 22 h 762"/>
                    <a:gd name="T56" fmla="*/ 167 w 954"/>
                    <a:gd name="T57" fmla="*/ 13 h 762"/>
                    <a:gd name="T58" fmla="*/ 143 w 954"/>
                    <a:gd name="T59" fmla="*/ 55 h 762"/>
                    <a:gd name="T60" fmla="*/ 118 w 954"/>
                    <a:gd name="T61" fmla="*/ 98 h 762"/>
                    <a:gd name="T62" fmla="*/ 91 w 954"/>
                    <a:gd name="T63" fmla="*/ 154 h 762"/>
                    <a:gd name="T64" fmla="*/ 63 w 954"/>
                    <a:gd name="T65" fmla="*/ 216 h 762"/>
                    <a:gd name="T66" fmla="*/ 38 w 954"/>
                    <a:gd name="T67" fmla="*/ 287 h 762"/>
                    <a:gd name="T68" fmla="*/ 17 w 954"/>
                    <a:gd name="T69" fmla="*/ 361 h 762"/>
                    <a:gd name="T70" fmla="*/ 4 w 954"/>
                    <a:gd name="T71" fmla="*/ 435 h 762"/>
                    <a:gd name="T72" fmla="*/ 0 w 954"/>
                    <a:gd name="T73" fmla="*/ 511 h 762"/>
                    <a:gd name="T74" fmla="*/ 11 w 954"/>
                    <a:gd name="T75" fmla="*/ 587 h 762"/>
                    <a:gd name="T76" fmla="*/ 32 w 954"/>
                    <a:gd name="T77" fmla="*/ 650 h 762"/>
                    <a:gd name="T78" fmla="*/ 68 w 954"/>
                    <a:gd name="T79" fmla="*/ 697 h 762"/>
                    <a:gd name="T80" fmla="*/ 112 w 954"/>
                    <a:gd name="T81" fmla="*/ 730 h 762"/>
                    <a:gd name="T82" fmla="*/ 167 w 954"/>
                    <a:gd name="T83" fmla="*/ 751 h 762"/>
                    <a:gd name="T84" fmla="*/ 224 w 954"/>
                    <a:gd name="T85" fmla="*/ 760 h 762"/>
                    <a:gd name="T86" fmla="*/ 279 w 954"/>
                    <a:gd name="T87" fmla="*/ 760 h 762"/>
                    <a:gd name="T88" fmla="*/ 334 w 954"/>
                    <a:gd name="T89" fmla="*/ 755 h 762"/>
                    <a:gd name="T90" fmla="*/ 386 w 954"/>
                    <a:gd name="T91" fmla="*/ 745 h 762"/>
                    <a:gd name="T92" fmla="*/ 426 w 954"/>
                    <a:gd name="T93" fmla="*/ 730 h 762"/>
                    <a:gd name="T94" fmla="*/ 473 w 954"/>
                    <a:gd name="T95" fmla="*/ 709 h 762"/>
                    <a:gd name="T96" fmla="*/ 507 w 954"/>
                    <a:gd name="T97" fmla="*/ 686 h 762"/>
                    <a:gd name="T98" fmla="*/ 547 w 954"/>
                    <a:gd name="T99" fmla="*/ 659 h 762"/>
                    <a:gd name="T100" fmla="*/ 597 w 954"/>
                    <a:gd name="T101" fmla="*/ 623 h 762"/>
                    <a:gd name="T102" fmla="*/ 654 w 954"/>
                    <a:gd name="T103" fmla="*/ 570 h 762"/>
                    <a:gd name="T104" fmla="*/ 717 w 954"/>
                    <a:gd name="T105" fmla="*/ 507 h 762"/>
                    <a:gd name="T106" fmla="*/ 777 w 954"/>
                    <a:gd name="T107" fmla="*/ 427 h 762"/>
                    <a:gd name="T108" fmla="*/ 836 w 954"/>
                    <a:gd name="T109" fmla="*/ 336 h 762"/>
                    <a:gd name="T110" fmla="*/ 888 w 954"/>
                    <a:gd name="T111" fmla="*/ 228 h 762"/>
                    <a:gd name="T112" fmla="*/ 931 w 954"/>
                    <a:gd name="T113" fmla="*/ 104 h 762"/>
                    <a:gd name="T114" fmla="*/ 910 w 954"/>
                    <a:gd name="T115" fmla="*/ 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4" h="762">
                      <a:moveTo>
                        <a:pt x="910" y="9"/>
                      </a:moveTo>
                      <a:lnTo>
                        <a:pt x="908" y="9"/>
                      </a:lnTo>
                      <a:lnTo>
                        <a:pt x="908" y="13"/>
                      </a:lnTo>
                      <a:lnTo>
                        <a:pt x="907" y="19"/>
                      </a:lnTo>
                      <a:lnTo>
                        <a:pt x="905" y="28"/>
                      </a:lnTo>
                      <a:lnTo>
                        <a:pt x="903" y="34"/>
                      </a:lnTo>
                      <a:lnTo>
                        <a:pt x="901" y="38"/>
                      </a:lnTo>
                      <a:lnTo>
                        <a:pt x="901" y="45"/>
                      </a:lnTo>
                      <a:lnTo>
                        <a:pt x="899" y="51"/>
                      </a:lnTo>
                      <a:lnTo>
                        <a:pt x="897" y="59"/>
                      </a:lnTo>
                      <a:lnTo>
                        <a:pt x="895" y="66"/>
                      </a:lnTo>
                      <a:lnTo>
                        <a:pt x="893" y="74"/>
                      </a:lnTo>
                      <a:lnTo>
                        <a:pt x="891" y="83"/>
                      </a:lnTo>
                      <a:lnTo>
                        <a:pt x="888" y="93"/>
                      </a:lnTo>
                      <a:lnTo>
                        <a:pt x="886" y="100"/>
                      </a:lnTo>
                      <a:lnTo>
                        <a:pt x="882" y="110"/>
                      </a:lnTo>
                      <a:lnTo>
                        <a:pt x="878" y="121"/>
                      </a:lnTo>
                      <a:lnTo>
                        <a:pt x="874" y="131"/>
                      </a:lnTo>
                      <a:lnTo>
                        <a:pt x="872" y="142"/>
                      </a:lnTo>
                      <a:lnTo>
                        <a:pt x="867" y="154"/>
                      </a:lnTo>
                      <a:lnTo>
                        <a:pt x="865" y="165"/>
                      </a:lnTo>
                      <a:lnTo>
                        <a:pt x="859" y="176"/>
                      </a:lnTo>
                      <a:lnTo>
                        <a:pt x="853" y="188"/>
                      </a:lnTo>
                      <a:lnTo>
                        <a:pt x="850" y="201"/>
                      </a:lnTo>
                      <a:lnTo>
                        <a:pt x="846" y="214"/>
                      </a:lnTo>
                      <a:lnTo>
                        <a:pt x="838" y="226"/>
                      </a:lnTo>
                      <a:lnTo>
                        <a:pt x="832" y="239"/>
                      </a:lnTo>
                      <a:lnTo>
                        <a:pt x="827" y="252"/>
                      </a:lnTo>
                      <a:lnTo>
                        <a:pt x="821" y="266"/>
                      </a:lnTo>
                      <a:lnTo>
                        <a:pt x="813" y="279"/>
                      </a:lnTo>
                      <a:lnTo>
                        <a:pt x="806" y="292"/>
                      </a:lnTo>
                      <a:lnTo>
                        <a:pt x="798" y="306"/>
                      </a:lnTo>
                      <a:lnTo>
                        <a:pt x="791" y="321"/>
                      </a:lnTo>
                      <a:lnTo>
                        <a:pt x="781" y="334"/>
                      </a:lnTo>
                      <a:lnTo>
                        <a:pt x="774" y="348"/>
                      </a:lnTo>
                      <a:lnTo>
                        <a:pt x="764" y="361"/>
                      </a:lnTo>
                      <a:lnTo>
                        <a:pt x="756" y="376"/>
                      </a:lnTo>
                      <a:lnTo>
                        <a:pt x="745" y="389"/>
                      </a:lnTo>
                      <a:lnTo>
                        <a:pt x="737" y="405"/>
                      </a:lnTo>
                      <a:lnTo>
                        <a:pt x="726" y="420"/>
                      </a:lnTo>
                      <a:lnTo>
                        <a:pt x="717" y="433"/>
                      </a:lnTo>
                      <a:lnTo>
                        <a:pt x="705" y="446"/>
                      </a:lnTo>
                      <a:lnTo>
                        <a:pt x="694" y="462"/>
                      </a:lnTo>
                      <a:lnTo>
                        <a:pt x="680" y="475"/>
                      </a:lnTo>
                      <a:lnTo>
                        <a:pt x="669" y="492"/>
                      </a:lnTo>
                      <a:lnTo>
                        <a:pt x="656" y="505"/>
                      </a:lnTo>
                      <a:lnTo>
                        <a:pt x="642" y="519"/>
                      </a:lnTo>
                      <a:lnTo>
                        <a:pt x="629" y="532"/>
                      </a:lnTo>
                      <a:lnTo>
                        <a:pt x="616" y="545"/>
                      </a:lnTo>
                      <a:lnTo>
                        <a:pt x="599" y="559"/>
                      </a:lnTo>
                      <a:lnTo>
                        <a:pt x="585" y="574"/>
                      </a:lnTo>
                      <a:lnTo>
                        <a:pt x="570" y="587"/>
                      </a:lnTo>
                      <a:lnTo>
                        <a:pt x="555" y="600"/>
                      </a:lnTo>
                      <a:lnTo>
                        <a:pt x="536" y="612"/>
                      </a:lnTo>
                      <a:lnTo>
                        <a:pt x="521" y="625"/>
                      </a:lnTo>
                      <a:lnTo>
                        <a:pt x="502" y="637"/>
                      </a:lnTo>
                      <a:lnTo>
                        <a:pt x="485" y="650"/>
                      </a:lnTo>
                      <a:lnTo>
                        <a:pt x="468" y="661"/>
                      </a:lnTo>
                      <a:lnTo>
                        <a:pt x="449" y="675"/>
                      </a:lnTo>
                      <a:lnTo>
                        <a:pt x="428" y="686"/>
                      </a:lnTo>
                      <a:lnTo>
                        <a:pt x="411" y="697"/>
                      </a:lnTo>
                      <a:lnTo>
                        <a:pt x="409" y="697"/>
                      </a:lnTo>
                      <a:lnTo>
                        <a:pt x="403" y="697"/>
                      </a:lnTo>
                      <a:lnTo>
                        <a:pt x="397" y="699"/>
                      </a:lnTo>
                      <a:lnTo>
                        <a:pt x="390" y="701"/>
                      </a:lnTo>
                      <a:lnTo>
                        <a:pt x="384" y="701"/>
                      </a:lnTo>
                      <a:lnTo>
                        <a:pt x="378" y="703"/>
                      </a:lnTo>
                      <a:lnTo>
                        <a:pt x="373" y="705"/>
                      </a:lnTo>
                      <a:lnTo>
                        <a:pt x="367" y="707"/>
                      </a:lnTo>
                      <a:lnTo>
                        <a:pt x="359" y="707"/>
                      </a:lnTo>
                      <a:lnTo>
                        <a:pt x="352" y="709"/>
                      </a:lnTo>
                      <a:lnTo>
                        <a:pt x="346" y="711"/>
                      </a:lnTo>
                      <a:lnTo>
                        <a:pt x="338" y="713"/>
                      </a:lnTo>
                      <a:lnTo>
                        <a:pt x="329" y="713"/>
                      </a:lnTo>
                      <a:lnTo>
                        <a:pt x="321" y="713"/>
                      </a:lnTo>
                      <a:lnTo>
                        <a:pt x="312" y="715"/>
                      </a:lnTo>
                      <a:lnTo>
                        <a:pt x="304" y="716"/>
                      </a:lnTo>
                      <a:lnTo>
                        <a:pt x="295" y="716"/>
                      </a:lnTo>
                      <a:lnTo>
                        <a:pt x="285" y="716"/>
                      </a:lnTo>
                      <a:lnTo>
                        <a:pt x="276" y="716"/>
                      </a:lnTo>
                      <a:lnTo>
                        <a:pt x="268" y="718"/>
                      </a:lnTo>
                      <a:lnTo>
                        <a:pt x="257" y="716"/>
                      </a:lnTo>
                      <a:lnTo>
                        <a:pt x="249" y="716"/>
                      </a:lnTo>
                      <a:lnTo>
                        <a:pt x="239" y="716"/>
                      </a:lnTo>
                      <a:lnTo>
                        <a:pt x="230" y="716"/>
                      </a:lnTo>
                      <a:lnTo>
                        <a:pt x="219" y="715"/>
                      </a:lnTo>
                      <a:lnTo>
                        <a:pt x="211" y="713"/>
                      </a:lnTo>
                      <a:lnTo>
                        <a:pt x="201" y="711"/>
                      </a:lnTo>
                      <a:lnTo>
                        <a:pt x="192" y="711"/>
                      </a:lnTo>
                      <a:lnTo>
                        <a:pt x="181" y="707"/>
                      </a:lnTo>
                      <a:lnTo>
                        <a:pt x="171" y="703"/>
                      </a:lnTo>
                      <a:lnTo>
                        <a:pt x="163" y="699"/>
                      </a:lnTo>
                      <a:lnTo>
                        <a:pt x="154" y="697"/>
                      </a:lnTo>
                      <a:lnTo>
                        <a:pt x="144" y="692"/>
                      </a:lnTo>
                      <a:lnTo>
                        <a:pt x="135" y="688"/>
                      </a:lnTo>
                      <a:lnTo>
                        <a:pt x="127" y="682"/>
                      </a:lnTo>
                      <a:lnTo>
                        <a:pt x="120" y="677"/>
                      </a:lnTo>
                      <a:lnTo>
                        <a:pt x="112" y="671"/>
                      </a:lnTo>
                      <a:lnTo>
                        <a:pt x="105" y="663"/>
                      </a:lnTo>
                      <a:lnTo>
                        <a:pt x="97" y="658"/>
                      </a:lnTo>
                      <a:lnTo>
                        <a:pt x="91" y="650"/>
                      </a:lnTo>
                      <a:lnTo>
                        <a:pt x="86" y="640"/>
                      </a:lnTo>
                      <a:lnTo>
                        <a:pt x="80" y="631"/>
                      </a:lnTo>
                      <a:lnTo>
                        <a:pt x="74" y="623"/>
                      </a:lnTo>
                      <a:lnTo>
                        <a:pt x="70" y="614"/>
                      </a:lnTo>
                      <a:lnTo>
                        <a:pt x="63" y="600"/>
                      </a:lnTo>
                      <a:lnTo>
                        <a:pt x="61" y="589"/>
                      </a:lnTo>
                      <a:lnTo>
                        <a:pt x="57" y="578"/>
                      </a:lnTo>
                      <a:lnTo>
                        <a:pt x="55" y="564"/>
                      </a:lnTo>
                      <a:lnTo>
                        <a:pt x="51" y="551"/>
                      </a:lnTo>
                      <a:lnTo>
                        <a:pt x="49" y="536"/>
                      </a:lnTo>
                      <a:lnTo>
                        <a:pt x="49" y="521"/>
                      </a:lnTo>
                      <a:lnTo>
                        <a:pt x="49" y="505"/>
                      </a:lnTo>
                      <a:lnTo>
                        <a:pt x="49" y="488"/>
                      </a:lnTo>
                      <a:lnTo>
                        <a:pt x="49" y="469"/>
                      </a:lnTo>
                      <a:lnTo>
                        <a:pt x="51" y="452"/>
                      </a:lnTo>
                      <a:lnTo>
                        <a:pt x="55" y="433"/>
                      </a:lnTo>
                      <a:lnTo>
                        <a:pt x="57" y="410"/>
                      </a:lnTo>
                      <a:lnTo>
                        <a:pt x="61" y="389"/>
                      </a:lnTo>
                      <a:lnTo>
                        <a:pt x="67" y="367"/>
                      </a:lnTo>
                      <a:lnTo>
                        <a:pt x="74" y="346"/>
                      </a:lnTo>
                      <a:lnTo>
                        <a:pt x="74" y="342"/>
                      </a:lnTo>
                      <a:lnTo>
                        <a:pt x="76" y="336"/>
                      </a:lnTo>
                      <a:lnTo>
                        <a:pt x="76" y="329"/>
                      </a:lnTo>
                      <a:lnTo>
                        <a:pt x="80" y="323"/>
                      </a:lnTo>
                      <a:lnTo>
                        <a:pt x="82" y="315"/>
                      </a:lnTo>
                      <a:lnTo>
                        <a:pt x="86" y="310"/>
                      </a:lnTo>
                      <a:lnTo>
                        <a:pt x="87" y="298"/>
                      </a:lnTo>
                      <a:lnTo>
                        <a:pt x="91" y="289"/>
                      </a:lnTo>
                      <a:lnTo>
                        <a:pt x="93" y="279"/>
                      </a:lnTo>
                      <a:lnTo>
                        <a:pt x="97" y="268"/>
                      </a:lnTo>
                      <a:lnTo>
                        <a:pt x="99" y="262"/>
                      </a:lnTo>
                      <a:lnTo>
                        <a:pt x="101" y="256"/>
                      </a:lnTo>
                      <a:lnTo>
                        <a:pt x="103" y="251"/>
                      </a:lnTo>
                      <a:lnTo>
                        <a:pt x="106" y="243"/>
                      </a:lnTo>
                      <a:lnTo>
                        <a:pt x="108" y="237"/>
                      </a:lnTo>
                      <a:lnTo>
                        <a:pt x="110" y="232"/>
                      </a:lnTo>
                      <a:lnTo>
                        <a:pt x="112" y="226"/>
                      </a:lnTo>
                      <a:lnTo>
                        <a:pt x="116" y="220"/>
                      </a:lnTo>
                      <a:lnTo>
                        <a:pt x="118" y="213"/>
                      </a:lnTo>
                      <a:lnTo>
                        <a:pt x="120" y="205"/>
                      </a:lnTo>
                      <a:lnTo>
                        <a:pt x="122" y="197"/>
                      </a:lnTo>
                      <a:lnTo>
                        <a:pt x="125" y="192"/>
                      </a:lnTo>
                      <a:lnTo>
                        <a:pt x="129" y="184"/>
                      </a:lnTo>
                      <a:lnTo>
                        <a:pt x="131" y="178"/>
                      </a:lnTo>
                      <a:lnTo>
                        <a:pt x="135" y="171"/>
                      </a:lnTo>
                      <a:lnTo>
                        <a:pt x="139" y="165"/>
                      </a:lnTo>
                      <a:lnTo>
                        <a:pt x="141" y="157"/>
                      </a:lnTo>
                      <a:lnTo>
                        <a:pt x="143" y="150"/>
                      </a:lnTo>
                      <a:lnTo>
                        <a:pt x="146" y="144"/>
                      </a:lnTo>
                      <a:lnTo>
                        <a:pt x="148" y="136"/>
                      </a:lnTo>
                      <a:lnTo>
                        <a:pt x="152" y="131"/>
                      </a:lnTo>
                      <a:lnTo>
                        <a:pt x="156" y="123"/>
                      </a:lnTo>
                      <a:lnTo>
                        <a:pt x="158" y="116"/>
                      </a:lnTo>
                      <a:lnTo>
                        <a:pt x="163" y="110"/>
                      </a:lnTo>
                      <a:lnTo>
                        <a:pt x="165" y="102"/>
                      </a:lnTo>
                      <a:lnTo>
                        <a:pt x="169" y="95"/>
                      </a:lnTo>
                      <a:lnTo>
                        <a:pt x="171" y="87"/>
                      </a:lnTo>
                      <a:lnTo>
                        <a:pt x="175" y="81"/>
                      </a:lnTo>
                      <a:lnTo>
                        <a:pt x="179" y="76"/>
                      </a:lnTo>
                      <a:lnTo>
                        <a:pt x="181" y="70"/>
                      </a:lnTo>
                      <a:lnTo>
                        <a:pt x="184" y="62"/>
                      </a:lnTo>
                      <a:lnTo>
                        <a:pt x="188" y="57"/>
                      </a:lnTo>
                      <a:lnTo>
                        <a:pt x="192" y="51"/>
                      </a:lnTo>
                      <a:lnTo>
                        <a:pt x="196" y="45"/>
                      </a:lnTo>
                      <a:lnTo>
                        <a:pt x="198" y="38"/>
                      </a:lnTo>
                      <a:lnTo>
                        <a:pt x="203" y="34"/>
                      </a:lnTo>
                      <a:lnTo>
                        <a:pt x="211" y="22"/>
                      </a:lnTo>
                      <a:lnTo>
                        <a:pt x="219" y="13"/>
                      </a:lnTo>
                      <a:lnTo>
                        <a:pt x="177" y="0"/>
                      </a:lnTo>
                      <a:lnTo>
                        <a:pt x="177" y="0"/>
                      </a:lnTo>
                      <a:lnTo>
                        <a:pt x="175" y="3"/>
                      </a:lnTo>
                      <a:lnTo>
                        <a:pt x="169" y="5"/>
                      </a:lnTo>
                      <a:lnTo>
                        <a:pt x="167" y="13"/>
                      </a:lnTo>
                      <a:lnTo>
                        <a:pt x="160" y="21"/>
                      </a:lnTo>
                      <a:lnTo>
                        <a:pt x="156" y="30"/>
                      </a:lnTo>
                      <a:lnTo>
                        <a:pt x="152" y="36"/>
                      </a:lnTo>
                      <a:lnTo>
                        <a:pt x="148" y="41"/>
                      </a:lnTo>
                      <a:lnTo>
                        <a:pt x="146" y="47"/>
                      </a:lnTo>
                      <a:lnTo>
                        <a:pt x="143" y="55"/>
                      </a:lnTo>
                      <a:lnTo>
                        <a:pt x="139" y="60"/>
                      </a:lnTo>
                      <a:lnTo>
                        <a:pt x="133" y="66"/>
                      </a:lnTo>
                      <a:lnTo>
                        <a:pt x="129" y="74"/>
                      </a:lnTo>
                      <a:lnTo>
                        <a:pt x="125" y="83"/>
                      </a:lnTo>
                      <a:lnTo>
                        <a:pt x="120" y="89"/>
                      </a:lnTo>
                      <a:lnTo>
                        <a:pt x="118" y="98"/>
                      </a:lnTo>
                      <a:lnTo>
                        <a:pt x="112" y="108"/>
                      </a:lnTo>
                      <a:lnTo>
                        <a:pt x="108" y="116"/>
                      </a:lnTo>
                      <a:lnTo>
                        <a:pt x="105" y="125"/>
                      </a:lnTo>
                      <a:lnTo>
                        <a:pt x="99" y="135"/>
                      </a:lnTo>
                      <a:lnTo>
                        <a:pt x="95" y="144"/>
                      </a:lnTo>
                      <a:lnTo>
                        <a:pt x="91" y="154"/>
                      </a:lnTo>
                      <a:lnTo>
                        <a:pt x="86" y="163"/>
                      </a:lnTo>
                      <a:lnTo>
                        <a:pt x="82" y="175"/>
                      </a:lnTo>
                      <a:lnTo>
                        <a:pt x="76" y="184"/>
                      </a:lnTo>
                      <a:lnTo>
                        <a:pt x="72" y="195"/>
                      </a:lnTo>
                      <a:lnTo>
                        <a:pt x="68" y="205"/>
                      </a:lnTo>
                      <a:lnTo>
                        <a:pt x="63" y="216"/>
                      </a:lnTo>
                      <a:lnTo>
                        <a:pt x="59" y="228"/>
                      </a:lnTo>
                      <a:lnTo>
                        <a:pt x="55" y="239"/>
                      </a:lnTo>
                      <a:lnTo>
                        <a:pt x="49" y="251"/>
                      </a:lnTo>
                      <a:lnTo>
                        <a:pt x="46" y="262"/>
                      </a:lnTo>
                      <a:lnTo>
                        <a:pt x="40" y="275"/>
                      </a:lnTo>
                      <a:lnTo>
                        <a:pt x="38" y="287"/>
                      </a:lnTo>
                      <a:lnTo>
                        <a:pt x="34" y="298"/>
                      </a:lnTo>
                      <a:lnTo>
                        <a:pt x="30" y="311"/>
                      </a:lnTo>
                      <a:lnTo>
                        <a:pt x="27" y="323"/>
                      </a:lnTo>
                      <a:lnTo>
                        <a:pt x="23" y="336"/>
                      </a:lnTo>
                      <a:lnTo>
                        <a:pt x="21" y="348"/>
                      </a:lnTo>
                      <a:lnTo>
                        <a:pt x="17" y="361"/>
                      </a:lnTo>
                      <a:lnTo>
                        <a:pt x="15" y="372"/>
                      </a:lnTo>
                      <a:lnTo>
                        <a:pt x="13" y="386"/>
                      </a:lnTo>
                      <a:lnTo>
                        <a:pt x="9" y="399"/>
                      </a:lnTo>
                      <a:lnTo>
                        <a:pt x="8" y="410"/>
                      </a:lnTo>
                      <a:lnTo>
                        <a:pt x="6" y="424"/>
                      </a:lnTo>
                      <a:lnTo>
                        <a:pt x="4" y="435"/>
                      </a:lnTo>
                      <a:lnTo>
                        <a:pt x="2" y="448"/>
                      </a:lnTo>
                      <a:lnTo>
                        <a:pt x="0" y="462"/>
                      </a:lnTo>
                      <a:lnTo>
                        <a:pt x="0" y="473"/>
                      </a:lnTo>
                      <a:lnTo>
                        <a:pt x="0" y="488"/>
                      </a:lnTo>
                      <a:lnTo>
                        <a:pt x="0" y="500"/>
                      </a:lnTo>
                      <a:lnTo>
                        <a:pt x="0" y="511"/>
                      </a:lnTo>
                      <a:lnTo>
                        <a:pt x="0" y="524"/>
                      </a:lnTo>
                      <a:lnTo>
                        <a:pt x="2" y="538"/>
                      </a:lnTo>
                      <a:lnTo>
                        <a:pt x="4" y="549"/>
                      </a:lnTo>
                      <a:lnTo>
                        <a:pt x="6" y="562"/>
                      </a:lnTo>
                      <a:lnTo>
                        <a:pt x="8" y="574"/>
                      </a:lnTo>
                      <a:lnTo>
                        <a:pt x="11" y="587"/>
                      </a:lnTo>
                      <a:lnTo>
                        <a:pt x="13" y="599"/>
                      </a:lnTo>
                      <a:lnTo>
                        <a:pt x="17" y="610"/>
                      </a:lnTo>
                      <a:lnTo>
                        <a:pt x="19" y="619"/>
                      </a:lnTo>
                      <a:lnTo>
                        <a:pt x="23" y="631"/>
                      </a:lnTo>
                      <a:lnTo>
                        <a:pt x="27" y="640"/>
                      </a:lnTo>
                      <a:lnTo>
                        <a:pt x="32" y="650"/>
                      </a:lnTo>
                      <a:lnTo>
                        <a:pt x="36" y="659"/>
                      </a:lnTo>
                      <a:lnTo>
                        <a:pt x="44" y="667"/>
                      </a:lnTo>
                      <a:lnTo>
                        <a:pt x="48" y="675"/>
                      </a:lnTo>
                      <a:lnTo>
                        <a:pt x="55" y="684"/>
                      </a:lnTo>
                      <a:lnTo>
                        <a:pt x="61" y="690"/>
                      </a:lnTo>
                      <a:lnTo>
                        <a:pt x="68" y="697"/>
                      </a:lnTo>
                      <a:lnTo>
                        <a:pt x="74" y="703"/>
                      </a:lnTo>
                      <a:lnTo>
                        <a:pt x="82" y="711"/>
                      </a:lnTo>
                      <a:lnTo>
                        <a:pt x="89" y="716"/>
                      </a:lnTo>
                      <a:lnTo>
                        <a:pt x="97" y="722"/>
                      </a:lnTo>
                      <a:lnTo>
                        <a:pt x="105" y="726"/>
                      </a:lnTo>
                      <a:lnTo>
                        <a:pt x="112" y="730"/>
                      </a:lnTo>
                      <a:lnTo>
                        <a:pt x="122" y="734"/>
                      </a:lnTo>
                      <a:lnTo>
                        <a:pt x="131" y="737"/>
                      </a:lnTo>
                      <a:lnTo>
                        <a:pt x="139" y="741"/>
                      </a:lnTo>
                      <a:lnTo>
                        <a:pt x="148" y="745"/>
                      </a:lnTo>
                      <a:lnTo>
                        <a:pt x="158" y="747"/>
                      </a:lnTo>
                      <a:lnTo>
                        <a:pt x="167" y="751"/>
                      </a:lnTo>
                      <a:lnTo>
                        <a:pt x="177" y="753"/>
                      </a:lnTo>
                      <a:lnTo>
                        <a:pt x="184" y="755"/>
                      </a:lnTo>
                      <a:lnTo>
                        <a:pt x="194" y="756"/>
                      </a:lnTo>
                      <a:lnTo>
                        <a:pt x="203" y="758"/>
                      </a:lnTo>
                      <a:lnTo>
                        <a:pt x="213" y="758"/>
                      </a:lnTo>
                      <a:lnTo>
                        <a:pt x="224" y="760"/>
                      </a:lnTo>
                      <a:lnTo>
                        <a:pt x="232" y="760"/>
                      </a:lnTo>
                      <a:lnTo>
                        <a:pt x="243" y="762"/>
                      </a:lnTo>
                      <a:lnTo>
                        <a:pt x="253" y="760"/>
                      </a:lnTo>
                      <a:lnTo>
                        <a:pt x="262" y="760"/>
                      </a:lnTo>
                      <a:lnTo>
                        <a:pt x="270" y="760"/>
                      </a:lnTo>
                      <a:lnTo>
                        <a:pt x="279" y="760"/>
                      </a:lnTo>
                      <a:lnTo>
                        <a:pt x="289" y="760"/>
                      </a:lnTo>
                      <a:lnTo>
                        <a:pt x="298" y="758"/>
                      </a:lnTo>
                      <a:lnTo>
                        <a:pt x="308" y="758"/>
                      </a:lnTo>
                      <a:lnTo>
                        <a:pt x="317" y="758"/>
                      </a:lnTo>
                      <a:lnTo>
                        <a:pt x="325" y="756"/>
                      </a:lnTo>
                      <a:lnTo>
                        <a:pt x="334" y="755"/>
                      </a:lnTo>
                      <a:lnTo>
                        <a:pt x="344" y="753"/>
                      </a:lnTo>
                      <a:lnTo>
                        <a:pt x="353" y="753"/>
                      </a:lnTo>
                      <a:lnTo>
                        <a:pt x="361" y="749"/>
                      </a:lnTo>
                      <a:lnTo>
                        <a:pt x="371" y="747"/>
                      </a:lnTo>
                      <a:lnTo>
                        <a:pt x="378" y="745"/>
                      </a:lnTo>
                      <a:lnTo>
                        <a:pt x="386" y="745"/>
                      </a:lnTo>
                      <a:lnTo>
                        <a:pt x="393" y="741"/>
                      </a:lnTo>
                      <a:lnTo>
                        <a:pt x="401" y="739"/>
                      </a:lnTo>
                      <a:lnTo>
                        <a:pt x="407" y="737"/>
                      </a:lnTo>
                      <a:lnTo>
                        <a:pt x="414" y="735"/>
                      </a:lnTo>
                      <a:lnTo>
                        <a:pt x="420" y="732"/>
                      </a:lnTo>
                      <a:lnTo>
                        <a:pt x="426" y="730"/>
                      </a:lnTo>
                      <a:lnTo>
                        <a:pt x="433" y="728"/>
                      </a:lnTo>
                      <a:lnTo>
                        <a:pt x="439" y="726"/>
                      </a:lnTo>
                      <a:lnTo>
                        <a:pt x="449" y="720"/>
                      </a:lnTo>
                      <a:lnTo>
                        <a:pt x="458" y="716"/>
                      </a:lnTo>
                      <a:lnTo>
                        <a:pt x="466" y="711"/>
                      </a:lnTo>
                      <a:lnTo>
                        <a:pt x="473" y="709"/>
                      </a:lnTo>
                      <a:lnTo>
                        <a:pt x="473" y="707"/>
                      </a:lnTo>
                      <a:lnTo>
                        <a:pt x="475" y="705"/>
                      </a:lnTo>
                      <a:lnTo>
                        <a:pt x="481" y="701"/>
                      </a:lnTo>
                      <a:lnTo>
                        <a:pt x="488" y="699"/>
                      </a:lnTo>
                      <a:lnTo>
                        <a:pt x="498" y="694"/>
                      </a:lnTo>
                      <a:lnTo>
                        <a:pt x="507" y="686"/>
                      </a:lnTo>
                      <a:lnTo>
                        <a:pt x="513" y="682"/>
                      </a:lnTo>
                      <a:lnTo>
                        <a:pt x="519" y="680"/>
                      </a:lnTo>
                      <a:lnTo>
                        <a:pt x="526" y="675"/>
                      </a:lnTo>
                      <a:lnTo>
                        <a:pt x="534" y="671"/>
                      </a:lnTo>
                      <a:lnTo>
                        <a:pt x="540" y="665"/>
                      </a:lnTo>
                      <a:lnTo>
                        <a:pt x="547" y="659"/>
                      </a:lnTo>
                      <a:lnTo>
                        <a:pt x="555" y="654"/>
                      </a:lnTo>
                      <a:lnTo>
                        <a:pt x="563" y="648"/>
                      </a:lnTo>
                      <a:lnTo>
                        <a:pt x="570" y="642"/>
                      </a:lnTo>
                      <a:lnTo>
                        <a:pt x="580" y="637"/>
                      </a:lnTo>
                      <a:lnTo>
                        <a:pt x="589" y="629"/>
                      </a:lnTo>
                      <a:lnTo>
                        <a:pt x="597" y="623"/>
                      </a:lnTo>
                      <a:lnTo>
                        <a:pt x="606" y="614"/>
                      </a:lnTo>
                      <a:lnTo>
                        <a:pt x="616" y="606"/>
                      </a:lnTo>
                      <a:lnTo>
                        <a:pt x="625" y="599"/>
                      </a:lnTo>
                      <a:lnTo>
                        <a:pt x="635" y="589"/>
                      </a:lnTo>
                      <a:lnTo>
                        <a:pt x="644" y="580"/>
                      </a:lnTo>
                      <a:lnTo>
                        <a:pt x="654" y="570"/>
                      </a:lnTo>
                      <a:lnTo>
                        <a:pt x="665" y="562"/>
                      </a:lnTo>
                      <a:lnTo>
                        <a:pt x="677" y="553"/>
                      </a:lnTo>
                      <a:lnTo>
                        <a:pt x="686" y="542"/>
                      </a:lnTo>
                      <a:lnTo>
                        <a:pt x="696" y="530"/>
                      </a:lnTo>
                      <a:lnTo>
                        <a:pt x="705" y="519"/>
                      </a:lnTo>
                      <a:lnTo>
                        <a:pt x="717" y="507"/>
                      </a:lnTo>
                      <a:lnTo>
                        <a:pt x="726" y="494"/>
                      </a:lnTo>
                      <a:lnTo>
                        <a:pt x="737" y="483"/>
                      </a:lnTo>
                      <a:lnTo>
                        <a:pt x="745" y="469"/>
                      </a:lnTo>
                      <a:lnTo>
                        <a:pt x="756" y="456"/>
                      </a:lnTo>
                      <a:lnTo>
                        <a:pt x="766" y="443"/>
                      </a:lnTo>
                      <a:lnTo>
                        <a:pt x="777" y="427"/>
                      </a:lnTo>
                      <a:lnTo>
                        <a:pt x="787" y="412"/>
                      </a:lnTo>
                      <a:lnTo>
                        <a:pt x="798" y="399"/>
                      </a:lnTo>
                      <a:lnTo>
                        <a:pt x="808" y="384"/>
                      </a:lnTo>
                      <a:lnTo>
                        <a:pt x="817" y="367"/>
                      </a:lnTo>
                      <a:lnTo>
                        <a:pt x="827" y="351"/>
                      </a:lnTo>
                      <a:lnTo>
                        <a:pt x="836" y="336"/>
                      </a:lnTo>
                      <a:lnTo>
                        <a:pt x="846" y="319"/>
                      </a:lnTo>
                      <a:lnTo>
                        <a:pt x="853" y="302"/>
                      </a:lnTo>
                      <a:lnTo>
                        <a:pt x="863" y="283"/>
                      </a:lnTo>
                      <a:lnTo>
                        <a:pt x="872" y="266"/>
                      </a:lnTo>
                      <a:lnTo>
                        <a:pt x="880" y="247"/>
                      </a:lnTo>
                      <a:lnTo>
                        <a:pt x="888" y="228"/>
                      </a:lnTo>
                      <a:lnTo>
                        <a:pt x="897" y="209"/>
                      </a:lnTo>
                      <a:lnTo>
                        <a:pt x="905" y="190"/>
                      </a:lnTo>
                      <a:lnTo>
                        <a:pt x="910" y="167"/>
                      </a:lnTo>
                      <a:lnTo>
                        <a:pt x="918" y="146"/>
                      </a:lnTo>
                      <a:lnTo>
                        <a:pt x="924" y="125"/>
                      </a:lnTo>
                      <a:lnTo>
                        <a:pt x="931" y="104"/>
                      </a:lnTo>
                      <a:lnTo>
                        <a:pt x="937" y="81"/>
                      </a:lnTo>
                      <a:lnTo>
                        <a:pt x="943" y="59"/>
                      </a:lnTo>
                      <a:lnTo>
                        <a:pt x="948" y="36"/>
                      </a:lnTo>
                      <a:lnTo>
                        <a:pt x="954" y="13"/>
                      </a:lnTo>
                      <a:lnTo>
                        <a:pt x="910" y="9"/>
                      </a:lnTo>
                      <a:lnTo>
                        <a:pt x="9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6" name="Freeform 70"/>
                <p:cNvSpPr>
                  <a:spLocks/>
                </p:cNvSpPr>
                <p:nvPr/>
              </p:nvSpPr>
              <p:spPr bwMode="auto">
                <a:xfrm>
                  <a:off x="3694" y="2706"/>
                  <a:ext cx="803" cy="468"/>
                </a:xfrm>
                <a:custGeom>
                  <a:avLst/>
                  <a:gdLst>
                    <a:gd name="T0" fmla="*/ 0 w 806"/>
                    <a:gd name="T1" fmla="*/ 411 h 454"/>
                    <a:gd name="T2" fmla="*/ 12 w 806"/>
                    <a:gd name="T3" fmla="*/ 405 h 454"/>
                    <a:gd name="T4" fmla="*/ 27 w 806"/>
                    <a:gd name="T5" fmla="*/ 399 h 454"/>
                    <a:gd name="T6" fmla="*/ 38 w 806"/>
                    <a:gd name="T7" fmla="*/ 392 h 454"/>
                    <a:gd name="T8" fmla="*/ 53 w 806"/>
                    <a:gd name="T9" fmla="*/ 386 h 454"/>
                    <a:gd name="T10" fmla="*/ 72 w 806"/>
                    <a:gd name="T11" fmla="*/ 378 h 454"/>
                    <a:gd name="T12" fmla="*/ 91 w 806"/>
                    <a:gd name="T13" fmla="*/ 371 h 454"/>
                    <a:gd name="T14" fmla="*/ 112 w 806"/>
                    <a:gd name="T15" fmla="*/ 359 h 454"/>
                    <a:gd name="T16" fmla="*/ 135 w 806"/>
                    <a:gd name="T17" fmla="*/ 350 h 454"/>
                    <a:gd name="T18" fmla="*/ 160 w 806"/>
                    <a:gd name="T19" fmla="*/ 338 h 454"/>
                    <a:gd name="T20" fmla="*/ 186 w 806"/>
                    <a:gd name="T21" fmla="*/ 327 h 454"/>
                    <a:gd name="T22" fmla="*/ 213 w 806"/>
                    <a:gd name="T23" fmla="*/ 314 h 454"/>
                    <a:gd name="T24" fmla="*/ 242 w 806"/>
                    <a:gd name="T25" fmla="*/ 300 h 454"/>
                    <a:gd name="T26" fmla="*/ 272 w 806"/>
                    <a:gd name="T27" fmla="*/ 287 h 454"/>
                    <a:gd name="T28" fmla="*/ 302 w 806"/>
                    <a:gd name="T29" fmla="*/ 274 h 454"/>
                    <a:gd name="T30" fmla="*/ 333 w 806"/>
                    <a:gd name="T31" fmla="*/ 256 h 454"/>
                    <a:gd name="T32" fmla="*/ 363 w 806"/>
                    <a:gd name="T33" fmla="*/ 241 h 454"/>
                    <a:gd name="T34" fmla="*/ 396 w 806"/>
                    <a:gd name="T35" fmla="*/ 224 h 454"/>
                    <a:gd name="T36" fmla="*/ 428 w 806"/>
                    <a:gd name="T37" fmla="*/ 207 h 454"/>
                    <a:gd name="T38" fmla="*/ 460 w 806"/>
                    <a:gd name="T39" fmla="*/ 192 h 454"/>
                    <a:gd name="T40" fmla="*/ 492 w 806"/>
                    <a:gd name="T41" fmla="*/ 173 h 454"/>
                    <a:gd name="T42" fmla="*/ 525 w 806"/>
                    <a:gd name="T43" fmla="*/ 156 h 454"/>
                    <a:gd name="T44" fmla="*/ 557 w 806"/>
                    <a:gd name="T45" fmla="*/ 139 h 454"/>
                    <a:gd name="T46" fmla="*/ 587 w 806"/>
                    <a:gd name="T47" fmla="*/ 120 h 454"/>
                    <a:gd name="T48" fmla="*/ 620 w 806"/>
                    <a:gd name="T49" fmla="*/ 101 h 454"/>
                    <a:gd name="T50" fmla="*/ 650 w 806"/>
                    <a:gd name="T51" fmla="*/ 83 h 454"/>
                    <a:gd name="T52" fmla="*/ 681 w 806"/>
                    <a:gd name="T53" fmla="*/ 64 h 454"/>
                    <a:gd name="T54" fmla="*/ 709 w 806"/>
                    <a:gd name="T55" fmla="*/ 47 h 454"/>
                    <a:gd name="T56" fmla="*/ 736 w 806"/>
                    <a:gd name="T57" fmla="*/ 28 h 454"/>
                    <a:gd name="T58" fmla="*/ 764 w 806"/>
                    <a:gd name="T59" fmla="*/ 9 h 454"/>
                    <a:gd name="T60" fmla="*/ 806 w 806"/>
                    <a:gd name="T61" fmla="*/ 28 h 454"/>
                    <a:gd name="T62" fmla="*/ 802 w 806"/>
                    <a:gd name="T63" fmla="*/ 30 h 454"/>
                    <a:gd name="T64" fmla="*/ 793 w 806"/>
                    <a:gd name="T65" fmla="*/ 38 h 454"/>
                    <a:gd name="T66" fmla="*/ 778 w 806"/>
                    <a:gd name="T67" fmla="*/ 49 h 454"/>
                    <a:gd name="T68" fmla="*/ 768 w 806"/>
                    <a:gd name="T69" fmla="*/ 55 h 454"/>
                    <a:gd name="T70" fmla="*/ 757 w 806"/>
                    <a:gd name="T71" fmla="*/ 64 h 454"/>
                    <a:gd name="T72" fmla="*/ 743 w 806"/>
                    <a:gd name="T73" fmla="*/ 72 h 454"/>
                    <a:gd name="T74" fmla="*/ 728 w 806"/>
                    <a:gd name="T75" fmla="*/ 82 h 454"/>
                    <a:gd name="T76" fmla="*/ 711 w 806"/>
                    <a:gd name="T77" fmla="*/ 91 h 454"/>
                    <a:gd name="T78" fmla="*/ 694 w 806"/>
                    <a:gd name="T79" fmla="*/ 104 h 454"/>
                    <a:gd name="T80" fmla="*/ 675 w 806"/>
                    <a:gd name="T81" fmla="*/ 116 h 454"/>
                    <a:gd name="T82" fmla="*/ 654 w 806"/>
                    <a:gd name="T83" fmla="*/ 129 h 454"/>
                    <a:gd name="T84" fmla="*/ 631 w 806"/>
                    <a:gd name="T85" fmla="*/ 142 h 454"/>
                    <a:gd name="T86" fmla="*/ 608 w 806"/>
                    <a:gd name="T87" fmla="*/ 158 h 454"/>
                    <a:gd name="T88" fmla="*/ 582 w 806"/>
                    <a:gd name="T89" fmla="*/ 173 h 454"/>
                    <a:gd name="T90" fmla="*/ 553 w 806"/>
                    <a:gd name="T91" fmla="*/ 188 h 454"/>
                    <a:gd name="T92" fmla="*/ 525 w 806"/>
                    <a:gd name="T93" fmla="*/ 203 h 454"/>
                    <a:gd name="T94" fmla="*/ 494 w 806"/>
                    <a:gd name="T95" fmla="*/ 220 h 454"/>
                    <a:gd name="T96" fmla="*/ 462 w 806"/>
                    <a:gd name="T97" fmla="*/ 239 h 454"/>
                    <a:gd name="T98" fmla="*/ 428 w 806"/>
                    <a:gd name="T99" fmla="*/ 256 h 454"/>
                    <a:gd name="T100" fmla="*/ 394 w 806"/>
                    <a:gd name="T101" fmla="*/ 276 h 454"/>
                    <a:gd name="T102" fmla="*/ 358 w 806"/>
                    <a:gd name="T103" fmla="*/ 295 h 454"/>
                    <a:gd name="T104" fmla="*/ 318 w 806"/>
                    <a:gd name="T105" fmla="*/ 314 h 454"/>
                    <a:gd name="T106" fmla="*/ 278 w 806"/>
                    <a:gd name="T107" fmla="*/ 331 h 454"/>
                    <a:gd name="T108" fmla="*/ 236 w 806"/>
                    <a:gd name="T109" fmla="*/ 352 h 454"/>
                    <a:gd name="T110" fmla="*/ 194 w 806"/>
                    <a:gd name="T111" fmla="*/ 372 h 454"/>
                    <a:gd name="T112" fmla="*/ 148 w 806"/>
                    <a:gd name="T113" fmla="*/ 392 h 454"/>
                    <a:gd name="T114" fmla="*/ 101 w 806"/>
                    <a:gd name="T115" fmla="*/ 412 h 454"/>
                    <a:gd name="T116" fmla="*/ 53 w 806"/>
                    <a:gd name="T117" fmla="*/ 433 h 454"/>
                    <a:gd name="T118" fmla="*/ 4 w 806"/>
                    <a:gd name="T119" fmla="*/ 454 h 454"/>
                    <a:gd name="T120" fmla="*/ 0 w 806"/>
                    <a:gd name="T121" fmla="*/ 41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6" h="454">
                      <a:moveTo>
                        <a:pt x="0" y="412"/>
                      </a:moveTo>
                      <a:lnTo>
                        <a:pt x="0" y="411"/>
                      </a:lnTo>
                      <a:lnTo>
                        <a:pt x="4" y="409"/>
                      </a:lnTo>
                      <a:lnTo>
                        <a:pt x="12" y="405"/>
                      </a:lnTo>
                      <a:lnTo>
                        <a:pt x="21" y="401"/>
                      </a:lnTo>
                      <a:lnTo>
                        <a:pt x="27" y="399"/>
                      </a:lnTo>
                      <a:lnTo>
                        <a:pt x="33" y="395"/>
                      </a:lnTo>
                      <a:lnTo>
                        <a:pt x="38" y="392"/>
                      </a:lnTo>
                      <a:lnTo>
                        <a:pt x="48" y="390"/>
                      </a:lnTo>
                      <a:lnTo>
                        <a:pt x="53" y="386"/>
                      </a:lnTo>
                      <a:lnTo>
                        <a:pt x="63" y="382"/>
                      </a:lnTo>
                      <a:lnTo>
                        <a:pt x="72" y="378"/>
                      </a:lnTo>
                      <a:lnTo>
                        <a:pt x="84" y="374"/>
                      </a:lnTo>
                      <a:lnTo>
                        <a:pt x="91" y="371"/>
                      </a:lnTo>
                      <a:lnTo>
                        <a:pt x="103" y="365"/>
                      </a:lnTo>
                      <a:lnTo>
                        <a:pt x="112" y="359"/>
                      </a:lnTo>
                      <a:lnTo>
                        <a:pt x="126" y="355"/>
                      </a:lnTo>
                      <a:lnTo>
                        <a:pt x="135" y="350"/>
                      </a:lnTo>
                      <a:lnTo>
                        <a:pt x="148" y="344"/>
                      </a:lnTo>
                      <a:lnTo>
                        <a:pt x="160" y="338"/>
                      </a:lnTo>
                      <a:lnTo>
                        <a:pt x="173" y="334"/>
                      </a:lnTo>
                      <a:lnTo>
                        <a:pt x="186" y="327"/>
                      </a:lnTo>
                      <a:lnTo>
                        <a:pt x="200" y="319"/>
                      </a:lnTo>
                      <a:lnTo>
                        <a:pt x="213" y="314"/>
                      </a:lnTo>
                      <a:lnTo>
                        <a:pt x="228" y="308"/>
                      </a:lnTo>
                      <a:lnTo>
                        <a:pt x="242" y="300"/>
                      </a:lnTo>
                      <a:lnTo>
                        <a:pt x="257" y="295"/>
                      </a:lnTo>
                      <a:lnTo>
                        <a:pt x="272" y="287"/>
                      </a:lnTo>
                      <a:lnTo>
                        <a:pt x="287" y="281"/>
                      </a:lnTo>
                      <a:lnTo>
                        <a:pt x="302" y="274"/>
                      </a:lnTo>
                      <a:lnTo>
                        <a:pt x="318" y="266"/>
                      </a:lnTo>
                      <a:lnTo>
                        <a:pt x="333" y="256"/>
                      </a:lnTo>
                      <a:lnTo>
                        <a:pt x="348" y="251"/>
                      </a:lnTo>
                      <a:lnTo>
                        <a:pt x="363" y="241"/>
                      </a:lnTo>
                      <a:lnTo>
                        <a:pt x="380" y="234"/>
                      </a:lnTo>
                      <a:lnTo>
                        <a:pt x="396" y="224"/>
                      </a:lnTo>
                      <a:lnTo>
                        <a:pt x="413" y="217"/>
                      </a:lnTo>
                      <a:lnTo>
                        <a:pt x="428" y="207"/>
                      </a:lnTo>
                      <a:lnTo>
                        <a:pt x="443" y="199"/>
                      </a:lnTo>
                      <a:lnTo>
                        <a:pt x="460" y="192"/>
                      </a:lnTo>
                      <a:lnTo>
                        <a:pt x="477" y="182"/>
                      </a:lnTo>
                      <a:lnTo>
                        <a:pt x="492" y="173"/>
                      </a:lnTo>
                      <a:lnTo>
                        <a:pt x="510" y="165"/>
                      </a:lnTo>
                      <a:lnTo>
                        <a:pt x="525" y="156"/>
                      </a:lnTo>
                      <a:lnTo>
                        <a:pt x="542" y="148"/>
                      </a:lnTo>
                      <a:lnTo>
                        <a:pt x="557" y="139"/>
                      </a:lnTo>
                      <a:lnTo>
                        <a:pt x="572" y="129"/>
                      </a:lnTo>
                      <a:lnTo>
                        <a:pt x="587" y="120"/>
                      </a:lnTo>
                      <a:lnTo>
                        <a:pt x="605" y="110"/>
                      </a:lnTo>
                      <a:lnTo>
                        <a:pt x="620" y="101"/>
                      </a:lnTo>
                      <a:lnTo>
                        <a:pt x="635" y="91"/>
                      </a:lnTo>
                      <a:lnTo>
                        <a:pt x="650" y="83"/>
                      </a:lnTo>
                      <a:lnTo>
                        <a:pt x="665" y="74"/>
                      </a:lnTo>
                      <a:lnTo>
                        <a:pt x="681" y="64"/>
                      </a:lnTo>
                      <a:lnTo>
                        <a:pt x="694" y="55"/>
                      </a:lnTo>
                      <a:lnTo>
                        <a:pt x="709" y="47"/>
                      </a:lnTo>
                      <a:lnTo>
                        <a:pt x="722" y="38"/>
                      </a:lnTo>
                      <a:lnTo>
                        <a:pt x="736" y="28"/>
                      </a:lnTo>
                      <a:lnTo>
                        <a:pt x="751" y="19"/>
                      </a:lnTo>
                      <a:lnTo>
                        <a:pt x="764" y="9"/>
                      </a:lnTo>
                      <a:lnTo>
                        <a:pt x="778" y="0"/>
                      </a:lnTo>
                      <a:lnTo>
                        <a:pt x="806" y="28"/>
                      </a:lnTo>
                      <a:lnTo>
                        <a:pt x="806" y="28"/>
                      </a:lnTo>
                      <a:lnTo>
                        <a:pt x="802" y="30"/>
                      </a:lnTo>
                      <a:lnTo>
                        <a:pt x="798" y="32"/>
                      </a:lnTo>
                      <a:lnTo>
                        <a:pt x="793" y="38"/>
                      </a:lnTo>
                      <a:lnTo>
                        <a:pt x="785" y="42"/>
                      </a:lnTo>
                      <a:lnTo>
                        <a:pt x="778" y="49"/>
                      </a:lnTo>
                      <a:lnTo>
                        <a:pt x="772" y="51"/>
                      </a:lnTo>
                      <a:lnTo>
                        <a:pt x="768" y="55"/>
                      </a:lnTo>
                      <a:lnTo>
                        <a:pt x="760" y="59"/>
                      </a:lnTo>
                      <a:lnTo>
                        <a:pt x="757" y="64"/>
                      </a:lnTo>
                      <a:lnTo>
                        <a:pt x="749" y="66"/>
                      </a:lnTo>
                      <a:lnTo>
                        <a:pt x="743" y="72"/>
                      </a:lnTo>
                      <a:lnTo>
                        <a:pt x="736" y="76"/>
                      </a:lnTo>
                      <a:lnTo>
                        <a:pt x="728" y="82"/>
                      </a:lnTo>
                      <a:lnTo>
                        <a:pt x="721" y="85"/>
                      </a:lnTo>
                      <a:lnTo>
                        <a:pt x="711" y="91"/>
                      </a:lnTo>
                      <a:lnTo>
                        <a:pt x="703" y="99"/>
                      </a:lnTo>
                      <a:lnTo>
                        <a:pt x="694" y="104"/>
                      </a:lnTo>
                      <a:lnTo>
                        <a:pt x="684" y="110"/>
                      </a:lnTo>
                      <a:lnTo>
                        <a:pt x="675" y="116"/>
                      </a:lnTo>
                      <a:lnTo>
                        <a:pt x="664" y="121"/>
                      </a:lnTo>
                      <a:lnTo>
                        <a:pt x="654" y="129"/>
                      </a:lnTo>
                      <a:lnTo>
                        <a:pt x="643" y="135"/>
                      </a:lnTo>
                      <a:lnTo>
                        <a:pt x="631" y="142"/>
                      </a:lnTo>
                      <a:lnTo>
                        <a:pt x="620" y="150"/>
                      </a:lnTo>
                      <a:lnTo>
                        <a:pt x="608" y="158"/>
                      </a:lnTo>
                      <a:lnTo>
                        <a:pt x="595" y="163"/>
                      </a:lnTo>
                      <a:lnTo>
                        <a:pt x="582" y="173"/>
                      </a:lnTo>
                      <a:lnTo>
                        <a:pt x="567" y="180"/>
                      </a:lnTo>
                      <a:lnTo>
                        <a:pt x="553" y="188"/>
                      </a:lnTo>
                      <a:lnTo>
                        <a:pt x="538" y="196"/>
                      </a:lnTo>
                      <a:lnTo>
                        <a:pt x="525" y="203"/>
                      </a:lnTo>
                      <a:lnTo>
                        <a:pt x="510" y="211"/>
                      </a:lnTo>
                      <a:lnTo>
                        <a:pt x="494" y="220"/>
                      </a:lnTo>
                      <a:lnTo>
                        <a:pt x="477" y="230"/>
                      </a:lnTo>
                      <a:lnTo>
                        <a:pt x="462" y="239"/>
                      </a:lnTo>
                      <a:lnTo>
                        <a:pt x="445" y="247"/>
                      </a:lnTo>
                      <a:lnTo>
                        <a:pt x="428" y="256"/>
                      </a:lnTo>
                      <a:lnTo>
                        <a:pt x="411" y="266"/>
                      </a:lnTo>
                      <a:lnTo>
                        <a:pt x="394" y="276"/>
                      </a:lnTo>
                      <a:lnTo>
                        <a:pt x="375" y="283"/>
                      </a:lnTo>
                      <a:lnTo>
                        <a:pt x="358" y="295"/>
                      </a:lnTo>
                      <a:lnTo>
                        <a:pt x="339" y="304"/>
                      </a:lnTo>
                      <a:lnTo>
                        <a:pt x="318" y="314"/>
                      </a:lnTo>
                      <a:lnTo>
                        <a:pt x="297" y="323"/>
                      </a:lnTo>
                      <a:lnTo>
                        <a:pt x="278" y="331"/>
                      </a:lnTo>
                      <a:lnTo>
                        <a:pt x="257" y="340"/>
                      </a:lnTo>
                      <a:lnTo>
                        <a:pt x="236" y="352"/>
                      </a:lnTo>
                      <a:lnTo>
                        <a:pt x="213" y="361"/>
                      </a:lnTo>
                      <a:lnTo>
                        <a:pt x="194" y="372"/>
                      </a:lnTo>
                      <a:lnTo>
                        <a:pt x="171" y="380"/>
                      </a:lnTo>
                      <a:lnTo>
                        <a:pt x="148" y="392"/>
                      </a:lnTo>
                      <a:lnTo>
                        <a:pt x="124" y="401"/>
                      </a:lnTo>
                      <a:lnTo>
                        <a:pt x="101" y="412"/>
                      </a:lnTo>
                      <a:lnTo>
                        <a:pt x="76" y="422"/>
                      </a:lnTo>
                      <a:lnTo>
                        <a:pt x="53" y="433"/>
                      </a:lnTo>
                      <a:lnTo>
                        <a:pt x="29" y="443"/>
                      </a:lnTo>
                      <a:lnTo>
                        <a:pt x="4" y="454"/>
                      </a:lnTo>
                      <a:lnTo>
                        <a:pt x="0" y="412"/>
                      </a:lnTo>
                      <a:lnTo>
                        <a:pt x="0" y="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7" name="Freeform 71"/>
                <p:cNvSpPr>
                  <a:spLocks/>
                </p:cNvSpPr>
                <p:nvPr/>
              </p:nvSpPr>
              <p:spPr bwMode="auto">
                <a:xfrm>
                  <a:off x="3359" y="1868"/>
                  <a:ext cx="155" cy="173"/>
                </a:xfrm>
                <a:custGeom>
                  <a:avLst/>
                  <a:gdLst>
                    <a:gd name="T0" fmla="*/ 85 w 156"/>
                    <a:gd name="T1" fmla="*/ 36 h 167"/>
                    <a:gd name="T2" fmla="*/ 70 w 156"/>
                    <a:gd name="T3" fmla="*/ 47 h 167"/>
                    <a:gd name="T4" fmla="*/ 59 w 156"/>
                    <a:gd name="T5" fmla="*/ 61 h 167"/>
                    <a:gd name="T6" fmla="*/ 47 w 156"/>
                    <a:gd name="T7" fmla="*/ 76 h 167"/>
                    <a:gd name="T8" fmla="*/ 38 w 156"/>
                    <a:gd name="T9" fmla="*/ 91 h 167"/>
                    <a:gd name="T10" fmla="*/ 34 w 156"/>
                    <a:gd name="T11" fmla="*/ 106 h 167"/>
                    <a:gd name="T12" fmla="*/ 36 w 156"/>
                    <a:gd name="T13" fmla="*/ 120 h 167"/>
                    <a:gd name="T14" fmla="*/ 49 w 156"/>
                    <a:gd name="T15" fmla="*/ 129 h 167"/>
                    <a:gd name="T16" fmla="*/ 64 w 156"/>
                    <a:gd name="T17" fmla="*/ 127 h 167"/>
                    <a:gd name="T18" fmla="*/ 80 w 156"/>
                    <a:gd name="T19" fmla="*/ 120 h 167"/>
                    <a:gd name="T20" fmla="*/ 95 w 156"/>
                    <a:gd name="T21" fmla="*/ 108 h 167"/>
                    <a:gd name="T22" fmla="*/ 110 w 156"/>
                    <a:gd name="T23" fmla="*/ 95 h 167"/>
                    <a:gd name="T24" fmla="*/ 121 w 156"/>
                    <a:gd name="T25" fmla="*/ 82 h 167"/>
                    <a:gd name="T26" fmla="*/ 137 w 156"/>
                    <a:gd name="T27" fmla="*/ 66 h 167"/>
                    <a:gd name="T28" fmla="*/ 156 w 156"/>
                    <a:gd name="T29" fmla="*/ 91 h 167"/>
                    <a:gd name="T30" fmla="*/ 152 w 156"/>
                    <a:gd name="T31" fmla="*/ 95 h 167"/>
                    <a:gd name="T32" fmla="*/ 142 w 156"/>
                    <a:gd name="T33" fmla="*/ 108 h 167"/>
                    <a:gd name="T34" fmla="*/ 127 w 156"/>
                    <a:gd name="T35" fmla="*/ 123 h 167"/>
                    <a:gd name="T36" fmla="*/ 108 w 156"/>
                    <a:gd name="T37" fmla="*/ 142 h 167"/>
                    <a:gd name="T38" fmla="*/ 87 w 156"/>
                    <a:gd name="T39" fmla="*/ 158 h 167"/>
                    <a:gd name="T40" fmla="*/ 66 w 156"/>
                    <a:gd name="T41" fmla="*/ 167 h 167"/>
                    <a:gd name="T42" fmla="*/ 53 w 156"/>
                    <a:gd name="T43" fmla="*/ 167 h 167"/>
                    <a:gd name="T44" fmla="*/ 43 w 156"/>
                    <a:gd name="T45" fmla="*/ 167 h 167"/>
                    <a:gd name="T46" fmla="*/ 23 w 156"/>
                    <a:gd name="T47" fmla="*/ 154 h 167"/>
                    <a:gd name="T48" fmla="*/ 13 w 156"/>
                    <a:gd name="T49" fmla="*/ 142 h 167"/>
                    <a:gd name="T50" fmla="*/ 7 w 156"/>
                    <a:gd name="T51" fmla="*/ 131 h 167"/>
                    <a:gd name="T52" fmla="*/ 4 w 156"/>
                    <a:gd name="T53" fmla="*/ 120 h 167"/>
                    <a:gd name="T54" fmla="*/ 2 w 156"/>
                    <a:gd name="T55" fmla="*/ 108 h 167"/>
                    <a:gd name="T56" fmla="*/ 0 w 156"/>
                    <a:gd name="T57" fmla="*/ 97 h 167"/>
                    <a:gd name="T58" fmla="*/ 4 w 156"/>
                    <a:gd name="T59" fmla="*/ 85 h 167"/>
                    <a:gd name="T60" fmla="*/ 11 w 156"/>
                    <a:gd name="T61" fmla="*/ 63 h 167"/>
                    <a:gd name="T62" fmla="*/ 23 w 156"/>
                    <a:gd name="T63" fmla="*/ 42 h 167"/>
                    <a:gd name="T64" fmla="*/ 36 w 156"/>
                    <a:gd name="T65" fmla="*/ 25 h 167"/>
                    <a:gd name="T66" fmla="*/ 49 w 156"/>
                    <a:gd name="T67" fmla="*/ 9 h 167"/>
                    <a:gd name="T68" fmla="*/ 64 w 156"/>
                    <a:gd name="T69" fmla="*/ 0 h 167"/>
                    <a:gd name="T70" fmla="*/ 89 w 156"/>
                    <a:gd name="T71" fmla="*/ 3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67">
                      <a:moveTo>
                        <a:pt x="89" y="34"/>
                      </a:moveTo>
                      <a:lnTo>
                        <a:pt x="85" y="36"/>
                      </a:lnTo>
                      <a:lnTo>
                        <a:pt x="78" y="44"/>
                      </a:lnTo>
                      <a:lnTo>
                        <a:pt x="70" y="47"/>
                      </a:lnTo>
                      <a:lnTo>
                        <a:pt x="64" y="55"/>
                      </a:lnTo>
                      <a:lnTo>
                        <a:pt x="59" y="61"/>
                      </a:lnTo>
                      <a:lnTo>
                        <a:pt x="53" y="70"/>
                      </a:lnTo>
                      <a:lnTo>
                        <a:pt x="47" y="76"/>
                      </a:lnTo>
                      <a:lnTo>
                        <a:pt x="42" y="83"/>
                      </a:lnTo>
                      <a:lnTo>
                        <a:pt x="38" y="91"/>
                      </a:lnTo>
                      <a:lnTo>
                        <a:pt x="36" y="99"/>
                      </a:lnTo>
                      <a:lnTo>
                        <a:pt x="34" y="106"/>
                      </a:lnTo>
                      <a:lnTo>
                        <a:pt x="34" y="114"/>
                      </a:lnTo>
                      <a:lnTo>
                        <a:pt x="36" y="120"/>
                      </a:lnTo>
                      <a:lnTo>
                        <a:pt x="43" y="125"/>
                      </a:lnTo>
                      <a:lnTo>
                        <a:pt x="49" y="129"/>
                      </a:lnTo>
                      <a:lnTo>
                        <a:pt x="57" y="129"/>
                      </a:lnTo>
                      <a:lnTo>
                        <a:pt x="64" y="127"/>
                      </a:lnTo>
                      <a:lnTo>
                        <a:pt x="72" y="125"/>
                      </a:lnTo>
                      <a:lnTo>
                        <a:pt x="80" y="120"/>
                      </a:lnTo>
                      <a:lnTo>
                        <a:pt x="87" y="116"/>
                      </a:lnTo>
                      <a:lnTo>
                        <a:pt x="95" y="108"/>
                      </a:lnTo>
                      <a:lnTo>
                        <a:pt x="104" y="102"/>
                      </a:lnTo>
                      <a:lnTo>
                        <a:pt x="110" y="95"/>
                      </a:lnTo>
                      <a:lnTo>
                        <a:pt x="118" y="87"/>
                      </a:lnTo>
                      <a:lnTo>
                        <a:pt x="121" y="82"/>
                      </a:lnTo>
                      <a:lnTo>
                        <a:pt x="129" y="74"/>
                      </a:lnTo>
                      <a:lnTo>
                        <a:pt x="137" y="66"/>
                      </a:lnTo>
                      <a:lnTo>
                        <a:pt x="140" y="63"/>
                      </a:lnTo>
                      <a:lnTo>
                        <a:pt x="156" y="91"/>
                      </a:lnTo>
                      <a:lnTo>
                        <a:pt x="154" y="91"/>
                      </a:lnTo>
                      <a:lnTo>
                        <a:pt x="152" y="95"/>
                      </a:lnTo>
                      <a:lnTo>
                        <a:pt x="148" y="101"/>
                      </a:lnTo>
                      <a:lnTo>
                        <a:pt x="142" y="108"/>
                      </a:lnTo>
                      <a:lnTo>
                        <a:pt x="135" y="116"/>
                      </a:lnTo>
                      <a:lnTo>
                        <a:pt x="127" y="123"/>
                      </a:lnTo>
                      <a:lnTo>
                        <a:pt x="118" y="133"/>
                      </a:lnTo>
                      <a:lnTo>
                        <a:pt x="108" y="142"/>
                      </a:lnTo>
                      <a:lnTo>
                        <a:pt x="97" y="150"/>
                      </a:lnTo>
                      <a:lnTo>
                        <a:pt x="87" y="158"/>
                      </a:lnTo>
                      <a:lnTo>
                        <a:pt x="76" y="163"/>
                      </a:lnTo>
                      <a:lnTo>
                        <a:pt x="66" y="167"/>
                      </a:lnTo>
                      <a:lnTo>
                        <a:pt x="59" y="167"/>
                      </a:lnTo>
                      <a:lnTo>
                        <a:pt x="53" y="167"/>
                      </a:lnTo>
                      <a:lnTo>
                        <a:pt x="47" y="167"/>
                      </a:lnTo>
                      <a:lnTo>
                        <a:pt x="43" y="167"/>
                      </a:lnTo>
                      <a:lnTo>
                        <a:pt x="32" y="161"/>
                      </a:lnTo>
                      <a:lnTo>
                        <a:pt x="23" y="154"/>
                      </a:lnTo>
                      <a:lnTo>
                        <a:pt x="17" y="148"/>
                      </a:lnTo>
                      <a:lnTo>
                        <a:pt x="13" y="142"/>
                      </a:lnTo>
                      <a:lnTo>
                        <a:pt x="9" y="137"/>
                      </a:lnTo>
                      <a:lnTo>
                        <a:pt x="7" y="131"/>
                      </a:lnTo>
                      <a:lnTo>
                        <a:pt x="4" y="125"/>
                      </a:lnTo>
                      <a:lnTo>
                        <a:pt x="4" y="120"/>
                      </a:lnTo>
                      <a:lnTo>
                        <a:pt x="2" y="114"/>
                      </a:lnTo>
                      <a:lnTo>
                        <a:pt x="2" y="108"/>
                      </a:lnTo>
                      <a:lnTo>
                        <a:pt x="0" y="102"/>
                      </a:lnTo>
                      <a:lnTo>
                        <a:pt x="0" y="97"/>
                      </a:lnTo>
                      <a:lnTo>
                        <a:pt x="2" y="91"/>
                      </a:lnTo>
                      <a:lnTo>
                        <a:pt x="4" y="85"/>
                      </a:lnTo>
                      <a:lnTo>
                        <a:pt x="5" y="74"/>
                      </a:lnTo>
                      <a:lnTo>
                        <a:pt x="11" y="63"/>
                      </a:lnTo>
                      <a:lnTo>
                        <a:pt x="17" y="51"/>
                      </a:lnTo>
                      <a:lnTo>
                        <a:pt x="23" y="42"/>
                      </a:lnTo>
                      <a:lnTo>
                        <a:pt x="30" y="32"/>
                      </a:lnTo>
                      <a:lnTo>
                        <a:pt x="36" y="25"/>
                      </a:lnTo>
                      <a:lnTo>
                        <a:pt x="43" y="15"/>
                      </a:lnTo>
                      <a:lnTo>
                        <a:pt x="49" y="9"/>
                      </a:lnTo>
                      <a:lnTo>
                        <a:pt x="57" y="2"/>
                      </a:lnTo>
                      <a:lnTo>
                        <a:pt x="64" y="0"/>
                      </a:lnTo>
                      <a:lnTo>
                        <a:pt x="89" y="34"/>
                      </a:lnTo>
                      <a:lnTo>
                        <a:pt x="89"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8" name="Freeform 72"/>
                <p:cNvSpPr>
                  <a:spLocks/>
                </p:cNvSpPr>
                <p:nvPr/>
              </p:nvSpPr>
              <p:spPr bwMode="auto">
                <a:xfrm>
                  <a:off x="3672" y="1927"/>
                  <a:ext cx="201" cy="139"/>
                </a:xfrm>
                <a:custGeom>
                  <a:avLst/>
                  <a:gdLst>
                    <a:gd name="T0" fmla="*/ 67 w 202"/>
                    <a:gd name="T1" fmla="*/ 23 h 133"/>
                    <a:gd name="T2" fmla="*/ 55 w 202"/>
                    <a:gd name="T3" fmla="*/ 36 h 133"/>
                    <a:gd name="T4" fmla="*/ 48 w 202"/>
                    <a:gd name="T5" fmla="*/ 49 h 133"/>
                    <a:gd name="T6" fmla="*/ 40 w 202"/>
                    <a:gd name="T7" fmla="*/ 63 h 133"/>
                    <a:gd name="T8" fmla="*/ 36 w 202"/>
                    <a:gd name="T9" fmla="*/ 76 h 133"/>
                    <a:gd name="T10" fmla="*/ 38 w 202"/>
                    <a:gd name="T11" fmla="*/ 87 h 133"/>
                    <a:gd name="T12" fmla="*/ 50 w 202"/>
                    <a:gd name="T13" fmla="*/ 95 h 133"/>
                    <a:gd name="T14" fmla="*/ 71 w 202"/>
                    <a:gd name="T15" fmla="*/ 99 h 133"/>
                    <a:gd name="T16" fmla="*/ 92 w 202"/>
                    <a:gd name="T17" fmla="*/ 95 h 133"/>
                    <a:gd name="T18" fmla="*/ 109 w 202"/>
                    <a:gd name="T19" fmla="*/ 83 h 133"/>
                    <a:gd name="T20" fmla="*/ 124 w 202"/>
                    <a:gd name="T21" fmla="*/ 68 h 133"/>
                    <a:gd name="T22" fmla="*/ 139 w 202"/>
                    <a:gd name="T23" fmla="*/ 51 h 133"/>
                    <a:gd name="T24" fmla="*/ 150 w 202"/>
                    <a:gd name="T25" fmla="*/ 34 h 133"/>
                    <a:gd name="T26" fmla="*/ 160 w 202"/>
                    <a:gd name="T27" fmla="*/ 17 h 133"/>
                    <a:gd name="T28" fmla="*/ 166 w 202"/>
                    <a:gd name="T29" fmla="*/ 4 h 133"/>
                    <a:gd name="T30" fmla="*/ 202 w 202"/>
                    <a:gd name="T31" fmla="*/ 9 h 133"/>
                    <a:gd name="T32" fmla="*/ 198 w 202"/>
                    <a:gd name="T33" fmla="*/ 15 h 133"/>
                    <a:gd name="T34" fmla="*/ 192 w 202"/>
                    <a:gd name="T35" fmla="*/ 32 h 133"/>
                    <a:gd name="T36" fmla="*/ 187 w 202"/>
                    <a:gd name="T37" fmla="*/ 40 h 133"/>
                    <a:gd name="T38" fmla="*/ 181 w 202"/>
                    <a:gd name="T39" fmla="*/ 53 h 133"/>
                    <a:gd name="T40" fmla="*/ 173 w 202"/>
                    <a:gd name="T41" fmla="*/ 64 h 133"/>
                    <a:gd name="T42" fmla="*/ 166 w 202"/>
                    <a:gd name="T43" fmla="*/ 80 h 133"/>
                    <a:gd name="T44" fmla="*/ 156 w 202"/>
                    <a:gd name="T45" fmla="*/ 91 h 133"/>
                    <a:gd name="T46" fmla="*/ 145 w 202"/>
                    <a:gd name="T47" fmla="*/ 101 h 133"/>
                    <a:gd name="T48" fmla="*/ 131 w 202"/>
                    <a:gd name="T49" fmla="*/ 112 h 133"/>
                    <a:gd name="T50" fmla="*/ 118 w 202"/>
                    <a:gd name="T51" fmla="*/ 121 h 133"/>
                    <a:gd name="T52" fmla="*/ 103 w 202"/>
                    <a:gd name="T53" fmla="*/ 127 h 133"/>
                    <a:gd name="T54" fmla="*/ 88 w 202"/>
                    <a:gd name="T55" fmla="*/ 133 h 133"/>
                    <a:gd name="T56" fmla="*/ 71 w 202"/>
                    <a:gd name="T57" fmla="*/ 133 h 133"/>
                    <a:gd name="T58" fmla="*/ 54 w 202"/>
                    <a:gd name="T59" fmla="*/ 133 h 133"/>
                    <a:gd name="T60" fmla="*/ 35 w 202"/>
                    <a:gd name="T61" fmla="*/ 125 h 133"/>
                    <a:gd name="T62" fmla="*/ 21 w 202"/>
                    <a:gd name="T63" fmla="*/ 120 h 133"/>
                    <a:gd name="T64" fmla="*/ 6 w 202"/>
                    <a:gd name="T65" fmla="*/ 102 h 133"/>
                    <a:gd name="T66" fmla="*/ 0 w 202"/>
                    <a:gd name="T67" fmla="*/ 82 h 133"/>
                    <a:gd name="T68" fmla="*/ 6 w 202"/>
                    <a:gd name="T69" fmla="*/ 59 h 133"/>
                    <a:gd name="T70" fmla="*/ 10 w 202"/>
                    <a:gd name="T71" fmla="*/ 47 h 133"/>
                    <a:gd name="T72" fmla="*/ 16 w 202"/>
                    <a:gd name="T73" fmla="*/ 36 h 133"/>
                    <a:gd name="T74" fmla="*/ 27 w 202"/>
                    <a:gd name="T75" fmla="*/ 19 h 133"/>
                    <a:gd name="T76" fmla="*/ 38 w 202"/>
                    <a:gd name="T77" fmla="*/ 5 h 133"/>
                    <a:gd name="T78" fmla="*/ 48 w 202"/>
                    <a:gd name="T79" fmla="*/ 0 h 133"/>
                    <a:gd name="T80" fmla="*/ 71 w 202"/>
                    <a:gd name="T81" fmla="*/ 2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133">
                      <a:moveTo>
                        <a:pt x="71" y="21"/>
                      </a:moveTo>
                      <a:lnTo>
                        <a:pt x="67" y="23"/>
                      </a:lnTo>
                      <a:lnTo>
                        <a:pt x="61" y="32"/>
                      </a:lnTo>
                      <a:lnTo>
                        <a:pt x="55" y="36"/>
                      </a:lnTo>
                      <a:lnTo>
                        <a:pt x="52" y="42"/>
                      </a:lnTo>
                      <a:lnTo>
                        <a:pt x="48" y="49"/>
                      </a:lnTo>
                      <a:lnTo>
                        <a:pt x="44" y="57"/>
                      </a:lnTo>
                      <a:lnTo>
                        <a:pt x="40" y="63"/>
                      </a:lnTo>
                      <a:lnTo>
                        <a:pt x="38" y="70"/>
                      </a:lnTo>
                      <a:lnTo>
                        <a:pt x="36" y="76"/>
                      </a:lnTo>
                      <a:lnTo>
                        <a:pt x="36" y="82"/>
                      </a:lnTo>
                      <a:lnTo>
                        <a:pt x="38" y="87"/>
                      </a:lnTo>
                      <a:lnTo>
                        <a:pt x="44" y="93"/>
                      </a:lnTo>
                      <a:lnTo>
                        <a:pt x="50" y="95"/>
                      </a:lnTo>
                      <a:lnTo>
                        <a:pt x="61" y="99"/>
                      </a:lnTo>
                      <a:lnTo>
                        <a:pt x="71" y="99"/>
                      </a:lnTo>
                      <a:lnTo>
                        <a:pt x="82" y="97"/>
                      </a:lnTo>
                      <a:lnTo>
                        <a:pt x="92" y="95"/>
                      </a:lnTo>
                      <a:lnTo>
                        <a:pt x="99" y="91"/>
                      </a:lnTo>
                      <a:lnTo>
                        <a:pt x="109" y="83"/>
                      </a:lnTo>
                      <a:lnTo>
                        <a:pt x="118" y="76"/>
                      </a:lnTo>
                      <a:lnTo>
                        <a:pt x="124" y="68"/>
                      </a:lnTo>
                      <a:lnTo>
                        <a:pt x="133" y="61"/>
                      </a:lnTo>
                      <a:lnTo>
                        <a:pt x="139" y="51"/>
                      </a:lnTo>
                      <a:lnTo>
                        <a:pt x="145" y="43"/>
                      </a:lnTo>
                      <a:lnTo>
                        <a:pt x="150" y="34"/>
                      </a:lnTo>
                      <a:lnTo>
                        <a:pt x="156" y="26"/>
                      </a:lnTo>
                      <a:lnTo>
                        <a:pt x="160" y="17"/>
                      </a:lnTo>
                      <a:lnTo>
                        <a:pt x="164" y="11"/>
                      </a:lnTo>
                      <a:lnTo>
                        <a:pt x="166" y="4"/>
                      </a:lnTo>
                      <a:lnTo>
                        <a:pt x="169" y="0"/>
                      </a:lnTo>
                      <a:lnTo>
                        <a:pt x="202" y="9"/>
                      </a:lnTo>
                      <a:lnTo>
                        <a:pt x="202" y="11"/>
                      </a:lnTo>
                      <a:lnTo>
                        <a:pt x="198" y="15"/>
                      </a:lnTo>
                      <a:lnTo>
                        <a:pt x="196" y="21"/>
                      </a:lnTo>
                      <a:lnTo>
                        <a:pt x="192" y="32"/>
                      </a:lnTo>
                      <a:lnTo>
                        <a:pt x="190" y="36"/>
                      </a:lnTo>
                      <a:lnTo>
                        <a:pt x="187" y="40"/>
                      </a:lnTo>
                      <a:lnTo>
                        <a:pt x="183" y="47"/>
                      </a:lnTo>
                      <a:lnTo>
                        <a:pt x="181" y="53"/>
                      </a:lnTo>
                      <a:lnTo>
                        <a:pt x="177" y="59"/>
                      </a:lnTo>
                      <a:lnTo>
                        <a:pt x="173" y="64"/>
                      </a:lnTo>
                      <a:lnTo>
                        <a:pt x="169" y="72"/>
                      </a:lnTo>
                      <a:lnTo>
                        <a:pt x="166" y="80"/>
                      </a:lnTo>
                      <a:lnTo>
                        <a:pt x="160" y="83"/>
                      </a:lnTo>
                      <a:lnTo>
                        <a:pt x="156" y="91"/>
                      </a:lnTo>
                      <a:lnTo>
                        <a:pt x="149" y="95"/>
                      </a:lnTo>
                      <a:lnTo>
                        <a:pt x="145" y="101"/>
                      </a:lnTo>
                      <a:lnTo>
                        <a:pt x="137" y="106"/>
                      </a:lnTo>
                      <a:lnTo>
                        <a:pt x="131" y="112"/>
                      </a:lnTo>
                      <a:lnTo>
                        <a:pt x="124" y="116"/>
                      </a:lnTo>
                      <a:lnTo>
                        <a:pt x="118" y="121"/>
                      </a:lnTo>
                      <a:lnTo>
                        <a:pt x="111" y="123"/>
                      </a:lnTo>
                      <a:lnTo>
                        <a:pt x="103" y="127"/>
                      </a:lnTo>
                      <a:lnTo>
                        <a:pt x="95" y="129"/>
                      </a:lnTo>
                      <a:lnTo>
                        <a:pt x="88" y="133"/>
                      </a:lnTo>
                      <a:lnTo>
                        <a:pt x="80" y="133"/>
                      </a:lnTo>
                      <a:lnTo>
                        <a:pt x="71" y="133"/>
                      </a:lnTo>
                      <a:lnTo>
                        <a:pt x="61" y="133"/>
                      </a:lnTo>
                      <a:lnTo>
                        <a:pt x="54" y="133"/>
                      </a:lnTo>
                      <a:lnTo>
                        <a:pt x="44" y="129"/>
                      </a:lnTo>
                      <a:lnTo>
                        <a:pt x="35" y="125"/>
                      </a:lnTo>
                      <a:lnTo>
                        <a:pt x="27" y="123"/>
                      </a:lnTo>
                      <a:lnTo>
                        <a:pt x="21" y="120"/>
                      </a:lnTo>
                      <a:lnTo>
                        <a:pt x="12" y="110"/>
                      </a:lnTo>
                      <a:lnTo>
                        <a:pt x="6" y="102"/>
                      </a:lnTo>
                      <a:lnTo>
                        <a:pt x="2" y="91"/>
                      </a:lnTo>
                      <a:lnTo>
                        <a:pt x="0" y="82"/>
                      </a:lnTo>
                      <a:lnTo>
                        <a:pt x="2" y="70"/>
                      </a:lnTo>
                      <a:lnTo>
                        <a:pt x="6" y="59"/>
                      </a:lnTo>
                      <a:lnTo>
                        <a:pt x="8" y="53"/>
                      </a:lnTo>
                      <a:lnTo>
                        <a:pt x="10" y="47"/>
                      </a:lnTo>
                      <a:lnTo>
                        <a:pt x="12" y="42"/>
                      </a:lnTo>
                      <a:lnTo>
                        <a:pt x="16" y="36"/>
                      </a:lnTo>
                      <a:lnTo>
                        <a:pt x="21" y="26"/>
                      </a:lnTo>
                      <a:lnTo>
                        <a:pt x="27" y="19"/>
                      </a:lnTo>
                      <a:lnTo>
                        <a:pt x="33" y="11"/>
                      </a:lnTo>
                      <a:lnTo>
                        <a:pt x="38" y="5"/>
                      </a:lnTo>
                      <a:lnTo>
                        <a:pt x="44" y="2"/>
                      </a:lnTo>
                      <a:lnTo>
                        <a:pt x="48" y="0"/>
                      </a:lnTo>
                      <a:lnTo>
                        <a:pt x="71" y="21"/>
                      </a:lnTo>
                      <a:lnTo>
                        <a:pt x="7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49" name="Freeform 73"/>
                <p:cNvSpPr>
                  <a:spLocks/>
                </p:cNvSpPr>
                <p:nvPr/>
              </p:nvSpPr>
              <p:spPr bwMode="auto">
                <a:xfrm>
                  <a:off x="4222" y="2047"/>
                  <a:ext cx="92" cy="134"/>
                </a:xfrm>
                <a:custGeom>
                  <a:avLst/>
                  <a:gdLst>
                    <a:gd name="T0" fmla="*/ 18 w 94"/>
                    <a:gd name="T1" fmla="*/ 72 h 129"/>
                    <a:gd name="T2" fmla="*/ 18 w 94"/>
                    <a:gd name="T3" fmla="*/ 68 h 129"/>
                    <a:gd name="T4" fmla="*/ 21 w 94"/>
                    <a:gd name="T5" fmla="*/ 63 h 129"/>
                    <a:gd name="T6" fmla="*/ 27 w 94"/>
                    <a:gd name="T7" fmla="*/ 53 h 129"/>
                    <a:gd name="T8" fmla="*/ 33 w 94"/>
                    <a:gd name="T9" fmla="*/ 45 h 129"/>
                    <a:gd name="T10" fmla="*/ 40 w 94"/>
                    <a:gd name="T11" fmla="*/ 38 h 129"/>
                    <a:gd name="T12" fmla="*/ 46 w 94"/>
                    <a:gd name="T13" fmla="*/ 36 h 129"/>
                    <a:gd name="T14" fmla="*/ 48 w 94"/>
                    <a:gd name="T15" fmla="*/ 36 h 129"/>
                    <a:gd name="T16" fmla="*/ 52 w 94"/>
                    <a:gd name="T17" fmla="*/ 38 h 129"/>
                    <a:gd name="T18" fmla="*/ 56 w 94"/>
                    <a:gd name="T19" fmla="*/ 42 h 129"/>
                    <a:gd name="T20" fmla="*/ 57 w 94"/>
                    <a:gd name="T21" fmla="*/ 49 h 129"/>
                    <a:gd name="T22" fmla="*/ 59 w 94"/>
                    <a:gd name="T23" fmla="*/ 55 h 129"/>
                    <a:gd name="T24" fmla="*/ 59 w 94"/>
                    <a:gd name="T25" fmla="*/ 63 h 129"/>
                    <a:gd name="T26" fmla="*/ 57 w 94"/>
                    <a:gd name="T27" fmla="*/ 66 h 129"/>
                    <a:gd name="T28" fmla="*/ 57 w 94"/>
                    <a:gd name="T29" fmla="*/ 72 h 129"/>
                    <a:gd name="T30" fmla="*/ 52 w 94"/>
                    <a:gd name="T31" fmla="*/ 80 h 129"/>
                    <a:gd name="T32" fmla="*/ 46 w 94"/>
                    <a:gd name="T33" fmla="*/ 85 h 129"/>
                    <a:gd name="T34" fmla="*/ 38 w 94"/>
                    <a:gd name="T35" fmla="*/ 89 h 129"/>
                    <a:gd name="T36" fmla="*/ 33 w 94"/>
                    <a:gd name="T37" fmla="*/ 91 h 129"/>
                    <a:gd name="T38" fmla="*/ 27 w 94"/>
                    <a:gd name="T39" fmla="*/ 91 h 129"/>
                    <a:gd name="T40" fmla="*/ 25 w 94"/>
                    <a:gd name="T41" fmla="*/ 93 h 129"/>
                    <a:gd name="T42" fmla="*/ 37 w 94"/>
                    <a:gd name="T43" fmla="*/ 129 h 129"/>
                    <a:gd name="T44" fmla="*/ 40 w 94"/>
                    <a:gd name="T45" fmla="*/ 127 h 129"/>
                    <a:gd name="T46" fmla="*/ 50 w 94"/>
                    <a:gd name="T47" fmla="*/ 121 h 129"/>
                    <a:gd name="T48" fmla="*/ 56 w 94"/>
                    <a:gd name="T49" fmla="*/ 118 h 129"/>
                    <a:gd name="T50" fmla="*/ 61 w 94"/>
                    <a:gd name="T51" fmla="*/ 114 h 129"/>
                    <a:gd name="T52" fmla="*/ 69 w 94"/>
                    <a:gd name="T53" fmla="*/ 108 h 129"/>
                    <a:gd name="T54" fmla="*/ 76 w 94"/>
                    <a:gd name="T55" fmla="*/ 102 h 129"/>
                    <a:gd name="T56" fmla="*/ 82 w 94"/>
                    <a:gd name="T57" fmla="*/ 95 h 129"/>
                    <a:gd name="T58" fmla="*/ 88 w 94"/>
                    <a:gd name="T59" fmla="*/ 87 h 129"/>
                    <a:gd name="T60" fmla="*/ 92 w 94"/>
                    <a:gd name="T61" fmla="*/ 78 h 129"/>
                    <a:gd name="T62" fmla="*/ 94 w 94"/>
                    <a:gd name="T63" fmla="*/ 68 h 129"/>
                    <a:gd name="T64" fmla="*/ 94 w 94"/>
                    <a:gd name="T65" fmla="*/ 57 h 129"/>
                    <a:gd name="T66" fmla="*/ 94 w 94"/>
                    <a:gd name="T67" fmla="*/ 45 h 129"/>
                    <a:gd name="T68" fmla="*/ 92 w 94"/>
                    <a:gd name="T69" fmla="*/ 40 h 129"/>
                    <a:gd name="T70" fmla="*/ 92 w 94"/>
                    <a:gd name="T71" fmla="*/ 34 h 129"/>
                    <a:gd name="T72" fmla="*/ 88 w 94"/>
                    <a:gd name="T73" fmla="*/ 28 h 129"/>
                    <a:gd name="T74" fmla="*/ 84 w 94"/>
                    <a:gd name="T75" fmla="*/ 23 h 129"/>
                    <a:gd name="T76" fmla="*/ 82 w 94"/>
                    <a:gd name="T77" fmla="*/ 19 h 129"/>
                    <a:gd name="T78" fmla="*/ 78 w 94"/>
                    <a:gd name="T79" fmla="*/ 13 h 129"/>
                    <a:gd name="T80" fmla="*/ 71 w 94"/>
                    <a:gd name="T81" fmla="*/ 5 h 129"/>
                    <a:gd name="T82" fmla="*/ 61 w 94"/>
                    <a:gd name="T83" fmla="*/ 2 h 129"/>
                    <a:gd name="T84" fmla="*/ 56 w 94"/>
                    <a:gd name="T85" fmla="*/ 0 h 129"/>
                    <a:gd name="T86" fmla="*/ 48 w 94"/>
                    <a:gd name="T87" fmla="*/ 0 h 129"/>
                    <a:gd name="T88" fmla="*/ 42 w 94"/>
                    <a:gd name="T89" fmla="*/ 2 h 129"/>
                    <a:gd name="T90" fmla="*/ 35 w 94"/>
                    <a:gd name="T91" fmla="*/ 5 h 129"/>
                    <a:gd name="T92" fmla="*/ 25 w 94"/>
                    <a:gd name="T93" fmla="*/ 9 h 129"/>
                    <a:gd name="T94" fmla="*/ 18 w 94"/>
                    <a:gd name="T95" fmla="*/ 17 h 129"/>
                    <a:gd name="T96" fmla="*/ 12 w 94"/>
                    <a:gd name="T97" fmla="*/ 23 h 129"/>
                    <a:gd name="T98" fmla="*/ 8 w 94"/>
                    <a:gd name="T99" fmla="*/ 28 h 129"/>
                    <a:gd name="T100" fmla="*/ 4 w 94"/>
                    <a:gd name="T101" fmla="*/ 34 h 129"/>
                    <a:gd name="T102" fmla="*/ 0 w 94"/>
                    <a:gd name="T103" fmla="*/ 42 h 129"/>
                    <a:gd name="T104" fmla="*/ 18 w 94"/>
                    <a:gd name="T105" fmla="*/ 72 h 129"/>
                    <a:gd name="T106" fmla="*/ 18 w 94"/>
                    <a:gd name="T107" fmla="*/ 7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29">
                      <a:moveTo>
                        <a:pt x="18" y="72"/>
                      </a:moveTo>
                      <a:lnTo>
                        <a:pt x="18" y="68"/>
                      </a:lnTo>
                      <a:lnTo>
                        <a:pt x="21" y="63"/>
                      </a:lnTo>
                      <a:lnTo>
                        <a:pt x="27" y="53"/>
                      </a:lnTo>
                      <a:lnTo>
                        <a:pt x="33" y="45"/>
                      </a:lnTo>
                      <a:lnTo>
                        <a:pt x="40" y="38"/>
                      </a:lnTo>
                      <a:lnTo>
                        <a:pt x="46" y="36"/>
                      </a:lnTo>
                      <a:lnTo>
                        <a:pt x="48" y="36"/>
                      </a:lnTo>
                      <a:lnTo>
                        <a:pt x="52" y="38"/>
                      </a:lnTo>
                      <a:lnTo>
                        <a:pt x="56" y="42"/>
                      </a:lnTo>
                      <a:lnTo>
                        <a:pt x="57" y="49"/>
                      </a:lnTo>
                      <a:lnTo>
                        <a:pt x="59" y="55"/>
                      </a:lnTo>
                      <a:lnTo>
                        <a:pt x="59" y="63"/>
                      </a:lnTo>
                      <a:lnTo>
                        <a:pt x="57" y="66"/>
                      </a:lnTo>
                      <a:lnTo>
                        <a:pt x="57" y="72"/>
                      </a:lnTo>
                      <a:lnTo>
                        <a:pt x="52" y="80"/>
                      </a:lnTo>
                      <a:lnTo>
                        <a:pt x="46" y="85"/>
                      </a:lnTo>
                      <a:lnTo>
                        <a:pt x="38" y="89"/>
                      </a:lnTo>
                      <a:lnTo>
                        <a:pt x="33" y="91"/>
                      </a:lnTo>
                      <a:lnTo>
                        <a:pt x="27" y="91"/>
                      </a:lnTo>
                      <a:lnTo>
                        <a:pt x="25" y="93"/>
                      </a:lnTo>
                      <a:lnTo>
                        <a:pt x="37" y="129"/>
                      </a:lnTo>
                      <a:lnTo>
                        <a:pt x="40" y="127"/>
                      </a:lnTo>
                      <a:lnTo>
                        <a:pt x="50" y="121"/>
                      </a:lnTo>
                      <a:lnTo>
                        <a:pt x="56" y="118"/>
                      </a:lnTo>
                      <a:lnTo>
                        <a:pt x="61" y="114"/>
                      </a:lnTo>
                      <a:lnTo>
                        <a:pt x="69" y="108"/>
                      </a:lnTo>
                      <a:lnTo>
                        <a:pt x="76" y="102"/>
                      </a:lnTo>
                      <a:lnTo>
                        <a:pt x="82" y="95"/>
                      </a:lnTo>
                      <a:lnTo>
                        <a:pt x="88" y="87"/>
                      </a:lnTo>
                      <a:lnTo>
                        <a:pt x="92" y="78"/>
                      </a:lnTo>
                      <a:lnTo>
                        <a:pt x="94" y="68"/>
                      </a:lnTo>
                      <a:lnTo>
                        <a:pt x="94" y="57"/>
                      </a:lnTo>
                      <a:lnTo>
                        <a:pt x="94" y="45"/>
                      </a:lnTo>
                      <a:lnTo>
                        <a:pt x="92" y="40"/>
                      </a:lnTo>
                      <a:lnTo>
                        <a:pt x="92" y="34"/>
                      </a:lnTo>
                      <a:lnTo>
                        <a:pt x="88" y="28"/>
                      </a:lnTo>
                      <a:lnTo>
                        <a:pt x="84" y="23"/>
                      </a:lnTo>
                      <a:lnTo>
                        <a:pt x="82" y="19"/>
                      </a:lnTo>
                      <a:lnTo>
                        <a:pt x="78" y="13"/>
                      </a:lnTo>
                      <a:lnTo>
                        <a:pt x="71" y="5"/>
                      </a:lnTo>
                      <a:lnTo>
                        <a:pt x="61" y="2"/>
                      </a:lnTo>
                      <a:lnTo>
                        <a:pt x="56" y="0"/>
                      </a:lnTo>
                      <a:lnTo>
                        <a:pt x="48" y="0"/>
                      </a:lnTo>
                      <a:lnTo>
                        <a:pt x="42" y="2"/>
                      </a:lnTo>
                      <a:lnTo>
                        <a:pt x="35" y="5"/>
                      </a:lnTo>
                      <a:lnTo>
                        <a:pt x="25" y="9"/>
                      </a:lnTo>
                      <a:lnTo>
                        <a:pt x="18" y="17"/>
                      </a:lnTo>
                      <a:lnTo>
                        <a:pt x="12" y="23"/>
                      </a:lnTo>
                      <a:lnTo>
                        <a:pt x="8" y="28"/>
                      </a:lnTo>
                      <a:lnTo>
                        <a:pt x="4" y="34"/>
                      </a:lnTo>
                      <a:lnTo>
                        <a:pt x="0" y="42"/>
                      </a:lnTo>
                      <a:lnTo>
                        <a:pt x="18" y="72"/>
                      </a:lnTo>
                      <a:lnTo>
                        <a:pt x="18"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0" name="Freeform 74"/>
                <p:cNvSpPr>
                  <a:spLocks/>
                </p:cNvSpPr>
                <p:nvPr/>
              </p:nvSpPr>
              <p:spPr bwMode="auto">
                <a:xfrm>
                  <a:off x="4192" y="1954"/>
                  <a:ext cx="174" cy="279"/>
                </a:xfrm>
                <a:custGeom>
                  <a:avLst/>
                  <a:gdLst>
                    <a:gd name="T0" fmla="*/ 13 w 175"/>
                    <a:gd name="T1" fmla="*/ 96 h 271"/>
                    <a:gd name="T2" fmla="*/ 17 w 175"/>
                    <a:gd name="T3" fmla="*/ 86 h 271"/>
                    <a:gd name="T4" fmla="*/ 23 w 175"/>
                    <a:gd name="T5" fmla="*/ 73 h 271"/>
                    <a:gd name="T6" fmla="*/ 34 w 175"/>
                    <a:gd name="T7" fmla="*/ 58 h 271"/>
                    <a:gd name="T8" fmla="*/ 48 w 175"/>
                    <a:gd name="T9" fmla="*/ 44 h 271"/>
                    <a:gd name="T10" fmla="*/ 65 w 175"/>
                    <a:gd name="T11" fmla="*/ 35 h 271"/>
                    <a:gd name="T12" fmla="*/ 80 w 175"/>
                    <a:gd name="T13" fmla="*/ 35 h 271"/>
                    <a:gd name="T14" fmla="*/ 91 w 175"/>
                    <a:gd name="T15" fmla="*/ 39 h 271"/>
                    <a:gd name="T16" fmla="*/ 103 w 175"/>
                    <a:gd name="T17" fmla="*/ 44 h 271"/>
                    <a:gd name="T18" fmla="*/ 116 w 175"/>
                    <a:gd name="T19" fmla="*/ 56 h 271"/>
                    <a:gd name="T20" fmla="*/ 125 w 175"/>
                    <a:gd name="T21" fmla="*/ 67 h 271"/>
                    <a:gd name="T22" fmla="*/ 131 w 175"/>
                    <a:gd name="T23" fmla="*/ 82 h 271"/>
                    <a:gd name="T24" fmla="*/ 135 w 175"/>
                    <a:gd name="T25" fmla="*/ 101 h 271"/>
                    <a:gd name="T26" fmla="*/ 137 w 175"/>
                    <a:gd name="T27" fmla="*/ 115 h 271"/>
                    <a:gd name="T28" fmla="*/ 139 w 175"/>
                    <a:gd name="T29" fmla="*/ 128 h 271"/>
                    <a:gd name="T30" fmla="*/ 137 w 175"/>
                    <a:gd name="T31" fmla="*/ 141 h 271"/>
                    <a:gd name="T32" fmla="*/ 135 w 175"/>
                    <a:gd name="T33" fmla="*/ 155 h 271"/>
                    <a:gd name="T34" fmla="*/ 129 w 175"/>
                    <a:gd name="T35" fmla="*/ 168 h 271"/>
                    <a:gd name="T36" fmla="*/ 124 w 175"/>
                    <a:gd name="T37" fmla="*/ 183 h 271"/>
                    <a:gd name="T38" fmla="*/ 112 w 175"/>
                    <a:gd name="T39" fmla="*/ 194 h 271"/>
                    <a:gd name="T40" fmla="*/ 99 w 175"/>
                    <a:gd name="T41" fmla="*/ 208 h 271"/>
                    <a:gd name="T42" fmla="*/ 84 w 175"/>
                    <a:gd name="T43" fmla="*/ 219 h 271"/>
                    <a:gd name="T44" fmla="*/ 63 w 175"/>
                    <a:gd name="T45" fmla="*/ 229 h 271"/>
                    <a:gd name="T46" fmla="*/ 72 w 175"/>
                    <a:gd name="T47" fmla="*/ 269 h 271"/>
                    <a:gd name="T48" fmla="*/ 86 w 175"/>
                    <a:gd name="T49" fmla="*/ 261 h 271"/>
                    <a:gd name="T50" fmla="*/ 99 w 175"/>
                    <a:gd name="T51" fmla="*/ 250 h 271"/>
                    <a:gd name="T52" fmla="*/ 112 w 175"/>
                    <a:gd name="T53" fmla="*/ 240 h 271"/>
                    <a:gd name="T54" fmla="*/ 124 w 175"/>
                    <a:gd name="T55" fmla="*/ 231 h 271"/>
                    <a:gd name="T56" fmla="*/ 137 w 175"/>
                    <a:gd name="T57" fmla="*/ 217 h 271"/>
                    <a:gd name="T58" fmla="*/ 148 w 175"/>
                    <a:gd name="T59" fmla="*/ 204 h 271"/>
                    <a:gd name="T60" fmla="*/ 158 w 175"/>
                    <a:gd name="T61" fmla="*/ 187 h 271"/>
                    <a:gd name="T62" fmla="*/ 165 w 175"/>
                    <a:gd name="T63" fmla="*/ 168 h 271"/>
                    <a:gd name="T64" fmla="*/ 171 w 175"/>
                    <a:gd name="T65" fmla="*/ 149 h 271"/>
                    <a:gd name="T66" fmla="*/ 175 w 175"/>
                    <a:gd name="T67" fmla="*/ 132 h 271"/>
                    <a:gd name="T68" fmla="*/ 175 w 175"/>
                    <a:gd name="T69" fmla="*/ 120 h 271"/>
                    <a:gd name="T70" fmla="*/ 173 w 175"/>
                    <a:gd name="T71" fmla="*/ 109 h 271"/>
                    <a:gd name="T72" fmla="*/ 173 w 175"/>
                    <a:gd name="T73" fmla="*/ 96 h 271"/>
                    <a:gd name="T74" fmla="*/ 171 w 175"/>
                    <a:gd name="T75" fmla="*/ 84 h 271"/>
                    <a:gd name="T76" fmla="*/ 167 w 175"/>
                    <a:gd name="T77" fmla="*/ 71 h 271"/>
                    <a:gd name="T78" fmla="*/ 162 w 175"/>
                    <a:gd name="T79" fmla="*/ 58 h 271"/>
                    <a:gd name="T80" fmla="*/ 156 w 175"/>
                    <a:gd name="T81" fmla="*/ 44 h 271"/>
                    <a:gd name="T82" fmla="*/ 152 w 175"/>
                    <a:gd name="T83" fmla="*/ 35 h 271"/>
                    <a:gd name="T84" fmla="*/ 144 w 175"/>
                    <a:gd name="T85" fmla="*/ 27 h 271"/>
                    <a:gd name="T86" fmla="*/ 127 w 175"/>
                    <a:gd name="T87" fmla="*/ 18 h 271"/>
                    <a:gd name="T88" fmla="*/ 108 w 175"/>
                    <a:gd name="T89" fmla="*/ 8 h 271"/>
                    <a:gd name="T90" fmla="*/ 91 w 175"/>
                    <a:gd name="T91" fmla="*/ 2 h 271"/>
                    <a:gd name="T92" fmla="*/ 78 w 175"/>
                    <a:gd name="T93" fmla="*/ 0 h 271"/>
                    <a:gd name="T94" fmla="*/ 65 w 175"/>
                    <a:gd name="T95" fmla="*/ 2 h 271"/>
                    <a:gd name="T96" fmla="*/ 53 w 175"/>
                    <a:gd name="T97" fmla="*/ 4 h 271"/>
                    <a:gd name="T98" fmla="*/ 40 w 175"/>
                    <a:gd name="T99" fmla="*/ 12 h 271"/>
                    <a:gd name="T100" fmla="*/ 29 w 175"/>
                    <a:gd name="T101" fmla="*/ 21 h 271"/>
                    <a:gd name="T102" fmla="*/ 15 w 175"/>
                    <a:gd name="T103" fmla="*/ 35 h 271"/>
                    <a:gd name="T104" fmla="*/ 6 w 175"/>
                    <a:gd name="T105" fmla="*/ 48 h 271"/>
                    <a:gd name="T106" fmla="*/ 2 w 175"/>
                    <a:gd name="T107" fmla="*/ 59 h 271"/>
                    <a:gd name="T108" fmla="*/ 13 w 175"/>
                    <a:gd name="T109" fmla="*/ 9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 h="271">
                      <a:moveTo>
                        <a:pt x="13" y="97"/>
                      </a:moveTo>
                      <a:lnTo>
                        <a:pt x="13" y="96"/>
                      </a:lnTo>
                      <a:lnTo>
                        <a:pt x="15" y="92"/>
                      </a:lnTo>
                      <a:lnTo>
                        <a:pt x="17" y="86"/>
                      </a:lnTo>
                      <a:lnTo>
                        <a:pt x="19" y="80"/>
                      </a:lnTo>
                      <a:lnTo>
                        <a:pt x="23" y="73"/>
                      </a:lnTo>
                      <a:lnTo>
                        <a:pt x="29" y="65"/>
                      </a:lnTo>
                      <a:lnTo>
                        <a:pt x="34" y="58"/>
                      </a:lnTo>
                      <a:lnTo>
                        <a:pt x="40" y="52"/>
                      </a:lnTo>
                      <a:lnTo>
                        <a:pt x="48" y="44"/>
                      </a:lnTo>
                      <a:lnTo>
                        <a:pt x="55" y="39"/>
                      </a:lnTo>
                      <a:lnTo>
                        <a:pt x="65" y="35"/>
                      </a:lnTo>
                      <a:lnTo>
                        <a:pt x="74" y="35"/>
                      </a:lnTo>
                      <a:lnTo>
                        <a:pt x="80" y="35"/>
                      </a:lnTo>
                      <a:lnTo>
                        <a:pt x="86" y="37"/>
                      </a:lnTo>
                      <a:lnTo>
                        <a:pt x="91" y="39"/>
                      </a:lnTo>
                      <a:lnTo>
                        <a:pt x="97" y="40"/>
                      </a:lnTo>
                      <a:lnTo>
                        <a:pt x="103" y="44"/>
                      </a:lnTo>
                      <a:lnTo>
                        <a:pt x="108" y="50"/>
                      </a:lnTo>
                      <a:lnTo>
                        <a:pt x="116" y="56"/>
                      </a:lnTo>
                      <a:lnTo>
                        <a:pt x="124" y="63"/>
                      </a:lnTo>
                      <a:lnTo>
                        <a:pt x="125" y="67"/>
                      </a:lnTo>
                      <a:lnTo>
                        <a:pt x="127" y="73"/>
                      </a:lnTo>
                      <a:lnTo>
                        <a:pt x="131" y="82"/>
                      </a:lnTo>
                      <a:lnTo>
                        <a:pt x="133" y="90"/>
                      </a:lnTo>
                      <a:lnTo>
                        <a:pt x="135" y="101"/>
                      </a:lnTo>
                      <a:lnTo>
                        <a:pt x="137" y="107"/>
                      </a:lnTo>
                      <a:lnTo>
                        <a:pt x="137" y="115"/>
                      </a:lnTo>
                      <a:lnTo>
                        <a:pt x="137" y="120"/>
                      </a:lnTo>
                      <a:lnTo>
                        <a:pt x="139" y="128"/>
                      </a:lnTo>
                      <a:lnTo>
                        <a:pt x="137" y="134"/>
                      </a:lnTo>
                      <a:lnTo>
                        <a:pt x="137" y="141"/>
                      </a:lnTo>
                      <a:lnTo>
                        <a:pt x="135" y="147"/>
                      </a:lnTo>
                      <a:lnTo>
                        <a:pt x="135" y="155"/>
                      </a:lnTo>
                      <a:lnTo>
                        <a:pt x="131" y="160"/>
                      </a:lnTo>
                      <a:lnTo>
                        <a:pt x="129" y="168"/>
                      </a:lnTo>
                      <a:lnTo>
                        <a:pt x="125" y="175"/>
                      </a:lnTo>
                      <a:lnTo>
                        <a:pt x="124" y="183"/>
                      </a:lnTo>
                      <a:lnTo>
                        <a:pt x="118" y="189"/>
                      </a:lnTo>
                      <a:lnTo>
                        <a:pt x="112" y="194"/>
                      </a:lnTo>
                      <a:lnTo>
                        <a:pt x="106" y="202"/>
                      </a:lnTo>
                      <a:lnTo>
                        <a:pt x="99" y="208"/>
                      </a:lnTo>
                      <a:lnTo>
                        <a:pt x="91" y="213"/>
                      </a:lnTo>
                      <a:lnTo>
                        <a:pt x="84" y="219"/>
                      </a:lnTo>
                      <a:lnTo>
                        <a:pt x="72" y="225"/>
                      </a:lnTo>
                      <a:lnTo>
                        <a:pt x="63" y="229"/>
                      </a:lnTo>
                      <a:lnTo>
                        <a:pt x="72" y="271"/>
                      </a:lnTo>
                      <a:lnTo>
                        <a:pt x="72" y="269"/>
                      </a:lnTo>
                      <a:lnTo>
                        <a:pt x="78" y="267"/>
                      </a:lnTo>
                      <a:lnTo>
                        <a:pt x="86" y="261"/>
                      </a:lnTo>
                      <a:lnTo>
                        <a:pt x="95" y="255"/>
                      </a:lnTo>
                      <a:lnTo>
                        <a:pt x="99" y="250"/>
                      </a:lnTo>
                      <a:lnTo>
                        <a:pt x="106" y="246"/>
                      </a:lnTo>
                      <a:lnTo>
                        <a:pt x="112" y="240"/>
                      </a:lnTo>
                      <a:lnTo>
                        <a:pt x="118" y="236"/>
                      </a:lnTo>
                      <a:lnTo>
                        <a:pt x="124" y="231"/>
                      </a:lnTo>
                      <a:lnTo>
                        <a:pt x="131" y="225"/>
                      </a:lnTo>
                      <a:lnTo>
                        <a:pt x="137" y="217"/>
                      </a:lnTo>
                      <a:lnTo>
                        <a:pt x="143" y="212"/>
                      </a:lnTo>
                      <a:lnTo>
                        <a:pt x="148" y="204"/>
                      </a:lnTo>
                      <a:lnTo>
                        <a:pt x="154" y="194"/>
                      </a:lnTo>
                      <a:lnTo>
                        <a:pt x="158" y="187"/>
                      </a:lnTo>
                      <a:lnTo>
                        <a:pt x="162" y="177"/>
                      </a:lnTo>
                      <a:lnTo>
                        <a:pt x="165" y="168"/>
                      </a:lnTo>
                      <a:lnTo>
                        <a:pt x="169" y="158"/>
                      </a:lnTo>
                      <a:lnTo>
                        <a:pt x="171" y="149"/>
                      </a:lnTo>
                      <a:lnTo>
                        <a:pt x="175" y="137"/>
                      </a:lnTo>
                      <a:lnTo>
                        <a:pt x="175" y="132"/>
                      </a:lnTo>
                      <a:lnTo>
                        <a:pt x="175" y="126"/>
                      </a:lnTo>
                      <a:lnTo>
                        <a:pt x="175" y="120"/>
                      </a:lnTo>
                      <a:lnTo>
                        <a:pt x="175" y="115"/>
                      </a:lnTo>
                      <a:lnTo>
                        <a:pt x="173" y="109"/>
                      </a:lnTo>
                      <a:lnTo>
                        <a:pt x="173" y="101"/>
                      </a:lnTo>
                      <a:lnTo>
                        <a:pt x="173" y="96"/>
                      </a:lnTo>
                      <a:lnTo>
                        <a:pt x="173" y="92"/>
                      </a:lnTo>
                      <a:lnTo>
                        <a:pt x="171" y="84"/>
                      </a:lnTo>
                      <a:lnTo>
                        <a:pt x="169" y="77"/>
                      </a:lnTo>
                      <a:lnTo>
                        <a:pt x="167" y="71"/>
                      </a:lnTo>
                      <a:lnTo>
                        <a:pt x="165" y="63"/>
                      </a:lnTo>
                      <a:lnTo>
                        <a:pt x="162" y="58"/>
                      </a:lnTo>
                      <a:lnTo>
                        <a:pt x="160" y="50"/>
                      </a:lnTo>
                      <a:lnTo>
                        <a:pt x="156" y="44"/>
                      </a:lnTo>
                      <a:lnTo>
                        <a:pt x="154" y="37"/>
                      </a:lnTo>
                      <a:lnTo>
                        <a:pt x="152" y="35"/>
                      </a:lnTo>
                      <a:lnTo>
                        <a:pt x="148" y="33"/>
                      </a:lnTo>
                      <a:lnTo>
                        <a:pt x="144" y="27"/>
                      </a:lnTo>
                      <a:lnTo>
                        <a:pt x="137" y="23"/>
                      </a:lnTo>
                      <a:lnTo>
                        <a:pt x="127" y="18"/>
                      </a:lnTo>
                      <a:lnTo>
                        <a:pt x="120" y="12"/>
                      </a:lnTo>
                      <a:lnTo>
                        <a:pt x="108" y="8"/>
                      </a:lnTo>
                      <a:lnTo>
                        <a:pt x="99" y="4"/>
                      </a:lnTo>
                      <a:lnTo>
                        <a:pt x="91" y="2"/>
                      </a:lnTo>
                      <a:lnTo>
                        <a:pt x="86" y="2"/>
                      </a:lnTo>
                      <a:lnTo>
                        <a:pt x="78" y="0"/>
                      </a:lnTo>
                      <a:lnTo>
                        <a:pt x="72" y="2"/>
                      </a:lnTo>
                      <a:lnTo>
                        <a:pt x="65" y="2"/>
                      </a:lnTo>
                      <a:lnTo>
                        <a:pt x="59" y="2"/>
                      </a:lnTo>
                      <a:lnTo>
                        <a:pt x="53" y="4"/>
                      </a:lnTo>
                      <a:lnTo>
                        <a:pt x="48" y="8"/>
                      </a:lnTo>
                      <a:lnTo>
                        <a:pt x="40" y="12"/>
                      </a:lnTo>
                      <a:lnTo>
                        <a:pt x="34" y="16"/>
                      </a:lnTo>
                      <a:lnTo>
                        <a:pt x="29" y="21"/>
                      </a:lnTo>
                      <a:lnTo>
                        <a:pt x="23" y="27"/>
                      </a:lnTo>
                      <a:lnTo>
                        <a:pt x="15" y="35"/>
                      </a:lnTo>
                      <a:lnTo>
                        <a:pt x="10" y="44"/>
                      </a:lnTo>
                      <a:lnTo>
                        <a:pt x="6" y="48"/>
                      </a:lnTo>
                      <a:lnTo>
                        <a:pt x="4" y="52"/>
                      </a:lnTo>
                      <a:lnTo>
                        <a:pt x="2" y="59"/>
                      </a:lnTo>
                      <a:lnTo>
                        <a:pt x="0" y="65"/>
                      </a:lnTo>
                      <a:lnTo>
                        <a:pt x="13" y="97"/>
                      </a:lnTo>
                      <a:lnTo>
                        <a:pt x="13"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1" name="Freeform 75"/>
                <p:cNvSpPr>
                  <a:spLocks/>
                </p:cNvSpPr>
                <p:nvPr/>
              </p:nvSpPr>
              <p:spPr bwMode="auto">
                <a:xfrm>
                  <a:off x="3351" y="2763"/>
                  <a:ext cx="40" cy="38"/>
                </a:xfrm>
                <a:custGeom>
                  <a:avLst/>
                  <a:gdLst>
                    <a:gd name="T0" fmla="*/ 17 w 40"/>
                    <a:gd name="T1" fmla="*/ 34 h 36"/>
                    <a:gd name="T2" fmla="*/ 15 w 40"/>
                    <a:gd name="T3" fmla="*/ 34 h 36"/>
                    <a:gd name="T4" fmla="*/ 12 w 40"/>
                    <a:gd name="T5" fmla="*/ 32 h 36"/>
                    <a:gd name="T6" fmla="*/ 8 w 40"/>
                    <a:gd name="T7" fmla="*/ 28 h 36"/>
                    <a:gd name="T8" fmla="*/ 4 w 40"/>
                    <a:gd name="T9" fmla="*/ 26 h 36"/>
                    <a:gd name="T10" fmla="*/ 0 w 40"/>
                    <a:gd name="T11" fmla="*/ 21 h 36"/>
                    <a:gd name="T12" fmla="*/ 0 w 40"/>
                    <a:gd name="T13" fmla="*/ 17 h 36"/>
                    <a:gd name="T14" fmla="*/ 2 w 40"/>
                    <a:gd name="T15" fmla="*/ 11 h 36"/>
                    <a:gd name="T16" fmla="*/ 12 w 40"/>
                    <a:gd name="T17" fmla="*/ 6 h 36"/>
                    <a:gd name="T18" fmla="*/ 21 w 40"/>
                    <a:gd name="T19" fmla="*/ 2 h 36"/>
                    <a:gd name="T20" fmla="*/ 29 w 40"/>
                    <a:gd name="T21" fmla="*/ 0 h 36"/>
                    <a:gd name="T22" fmla="*/ 33 w 40"/>
                    <a:gd name="T23" fmla="*/ 2 h 36"/>
                    <a:gd name="T24" fmla="*/ 36 w 40"/>
                    <a:gd name="T25" fmla="*/ 7 h 36"/>
                    <a:gd name="T26" fmla="*/ 38 w 40"/>
                    <a:gd name="T27" fmla="*/ 11 h 36"/>
                    <a:gd name="T28" fmla="*/ 40 w 40"/>
                    <a:gd name="T29" fmla="*/ 17 h 36"/>
                    <a:gd name="T30" fmla="*/ 40 w 40"/>
                    <a:gd name="T31" fmla="*/ 21 h 36"/>
                    <a:gd name="T32" fmla="*/ 40 w 40"/>
                    <a:gd name="T33" fmla="*/ 23 h 36"/>
                    <a:gd name="T34" fmla="*/ 40 w 40"/>
                    <a:gd name="T35" fmla="*/ 26 h 36"/>
                    <a:gd name="T36" fmla="*/ 36 w 40"/>
                    <a:gd name="T37" fmla="*/ 32 h 36"/>
                    <a:gd name="T38" fmla="*/ 33 w 40"/>
                    <a:gd name="T39" fmla="*/ 34 h 36"/>
                    <a:gd name="T40" fmla="*/ 29 w 40"/>
                    <a:gd name="T41" fmla="*/ 36 h 36"/>
                    <a:gd name="T42" fmla="*/ 23 w 40"/>
                    <a:gd name="T43" fmla="*/ 36 h 36"/>
                    <a:gd name="T44" fmla="*/ 17 w 40"/>
                    <a:gd name="T45" fmla="*/ 34 h 36"/>
                    <a:gd name="T46" fmla="*/ 17 w 40"/>
                    <a:gd name="T4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6">
                      <a:moveTo>
                        <a:pt x="17" y="34"/>
                      </a:moveTo>
                      <a:lnTo>
                        <a:pt x="15" y="34"/>
                      </a:lnTo>
                      <a:lnTo>
                        <a:pt x="12" y="32"/>
                      </a:lnTo>
                      <a:lnTo>
                        <a:pt x="8" y="28"/>
                      </a:lnTo>
                      <a:lnTo>
                        <a:pt x="4" y="26"/>
                      </a:lnTo>
                      <a:lnTo>
                        <a:pt x="0" y="21"/>
                      </a:lnTo>
                      <a:lnTo>
                        <a:pt x="0" y="17"/>
                      </a:lnTo>
                      <a:lnTo>
                        <a:pt x="2" y="11"/>
                      </a:lnTo>
                      <a:lnTo>
                        <a:pt x="12" y="6"/>
                      </a:lnTo>
                      <a:lnTo>
                        <a:pt x="21" y="2"/>
                      </a:lnTo>
                      <a:lnTo>
                        <a:pt x="29" y="0"/>
                      </a:lnTo>
                      <a:lnTo>
                        <a:pt x="33" y="2"/>
                      </a:lnTo>
                      <a:lnTo>
                        <a:pt x="36" y="7"/>
                      </a:lnTo>
                      <a:lnTo>
                        <a:pt x="38" y="11"/>
                      </a:lnTo>
                      <a:lnTo>
                        <a:pt x="40" y="17"/>
                      </a:lnTo>
                      <a:lnTo>
                        <a:pt x="40" y="21"/>
                      </a:lnTo>
                      <a:lnTo>
                        <a:pt x="40" y="23"/>
                      </a:lnTo>
                      <a:lnTo>
                        <a:pt x="40" y="26"/>
                      </a:lnTo>
                      <a:lnTo>
                        <a:pt x="36" y="32"/>
                      </a:lnTo>
                      <a:lnTo>
                        <a:pt x="33" y="34"/>
                      </a:lnTo>
                      <a:lnTo>
                        <a:pt x="29" y="36"/>
                      </a:lnTo>
                      <a:lnTo>
                        <a:pt x="23" y="36"/>
                      </a:lnTo>
                      <a:lnTo>
                        <a:pt x="17" y="34"/>
                      </a:lnTo>
                      <a:lnTo>
                        <a:pt x="1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2" name="Freeform 76"/>
                <p:cNvSpPr>
                  <a:spLocks/>
                </p:cNvSpPr>
                <p:nvPr/>
              </p:nvSpPr>
              <p:spPr bwMode="auto">
                <a:xfrm>
                  <a:off x="3431" y="2782"/>
                  <a:ext cx="40" cy="39"/>
                </a:xfrm>
                <a:custGeom>
                  <a:avLst/>
                  <a:gdLst>
                    <a:gd name="T0" fmla="*/ 10 w 42"/>
                    <a:gd name="T1" fmla="*/ 38 h 38"/>
                    <a:gd name="T2" fmla="*/ 8 w 42"/>
                    <a:gd name="T3" fmla="*/ 36 h 38"/>
                    <a:gd name="T4" fmla="*/ 6 w 42"/>
                    <a:gd name="T5" fmla="*/ 32 h 38"/>
                    <a:gd name="T6" fmla="*/ 4 w 42"/>
                    <a:gd name="T7" fmla="*/ 27 h 38"/>
                    <a:gd name="T8" fmla="*/ 2 w 42"/>
                    <a:gd name="T9" fmla="*/ 21 h 38"/>
                    <a:gd name="T10" fmla="*/ 0 w 42"/>
                    <a:gd name="T11" fmla="*/ 13 h 38"/>
                    <a:gd name="T12" fmla="*/ 2 w 42"/>
                    <a:gd name="T13" fmla="*/ 9 h 38"/>
                    <a:gd name="T14" fmla="*/ 2 w 42"/>
                    <a:gd name="T15" fmla="*/ 6 h 38"/>
                    <a:gd name="T16" fmla="*/ 6 w 42"/>
                    <a:gd name="T17" fmla="*/ 4 h 38"/>
                    <a:gd name="T18" fmla="*/ 10 w 42"/>
                    <a:gd name="T19" fmla="*/ 2 h 38"/>
                    <a:gd name="T20" fmla="*/ 15 w 42"/>
                    <a:gd name="T21" fmla="*/ 2 h 38"/>
                    <a:gd name="T22" fmla="*/ 25 w 42"/>
                    <a:gd name="T23" fmla="*/ 0 h 38"/>
                    <a:gd name="T24" fmla="*/ 32 w 42"/>
                    <a:gd name="T25" fmla="*/ 2 h 38"/>
                    <a:gd name="T26" fmla="*/ 36 w 42"/>
                    <a:gd name="T27" fmla="*/ 6 h 38"/>
                    <a:gd name="T28" fmla="*/ 40 w 42"/>
                    <a:gd name="T29" fmla="*/ 11 h 38"/>
                    <a:gd name="T30" fmla="*/ 40 w 42"/>
                    <a:gd name="T31" fmla="*/ 15 h 38"/>
                    <a:gd name="T32" fmla="*/ 42 w 42"/>
                    <a:gd name="T33" fmla="*/ 21 h 38"/>
                    <a:gd name="T34" fmla="*/ 42 w 42"/>
                    <a:gd name="T35" fmla="*/ 25 h 38"/>
                    <a:gd name="T36" fmla="*/ 42 w 42"/>
                    <a:gd name="T37" fmla="*/ 27 h 38"/>
                    <a:gd name="T38" fmla="*/ 36 w 42"/>
                    <a:gd name="T39" fmla="*/ 28 h 38"/>
                    <a:gd name="T40" fmla="*/ 29 w 42"/>
                    <a:gd name="T41" fmla="*/ 34 h 38"/>
                    <a:gd name="T42" fmla="*/ 23 w 42"/>
                    <a:gd name="T43" fmla="*/ 36 h 38"/>
                    <a:gd name="T44" fmla="*/ 19 w 42"/>
                    <a:gd name="T45" fmla="*/ 38 h 38"/>
                    <a:gd name="T46" fmla="*/ 13 w 42"/>
                    <a:gd name="T47" fmla="*/ 38 h 38"/>
                    <a:gd name="T48" fmla="*/ 10 w 42"/>
                    <a:gd name="T49" fmla="*/ 38 h 38"/>
                    <a:gd name="T50" fmla="*/ 10 w 42"/>
                    <a:gd name="T5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38">
                      <a:moveTo>
                        <a:pt x="10" y="38"/>
                      </a:moveTo>
                      <a:lnTo>
                        <a:pt x="8" y="36"/>
                      </a:lnTo>
                      <a:lnTo>
                        <a:pt x="6" y="32"/>
                      </a:lnTo>
                      <a:lnTo>
                        <a:pt x="4" y="27"/>
                      </a:lnTo>
                      <a:lnTo>
                        <a:pt x="2" y="21"/>
                      </a:lnTo>
                      <a:lnTo>
                        <a:pt x="0" y="13"/>
                      </a:lnTo>
                      <a:lnTo>
                        <a:pt x="2" y="9"/>
                      </a:lnTo>
                      <a:lnTo>
                        <a:pt x="2" y="6"/>
                      </a:lnTo>
                      <a:lnTo>
                        <a:pt x="6" y="4"/>
                      </a:lnTo>
                      <a:lnTo>
                        <a:pt x="10" y="2"/>
                      </a:lnTo>
                      <a:lnTo>
                        <a:pt x="15" y="2"/>
                      </a:lnTo>
                      <a:lnTo>
                        <a:pt x="25" y="0"/>
                      </a:lnTo>
                      <a:lnTo>
                        <a:pt x="32" y="2"/>
                      </a:lnTo>
                      <a:lnTo>
                        <a:pt x="36" y="6"/>
                      </a:lnTo>
                      <a:lnTo>
                        <a:pt x="40" y="11"/>
                      </a:lnTo>
                      <a:lnTo>
                        <a:pt x="40" y="15"/>
                      </a:lnTo>
                      <a:lnTo>
                        <a:pt x="42" y="21"/>
                      </a:lnTo>
                      <a:lnTo>
                        <a:pt x="42" y="25"/>
                      </a:lnTo>
                      <a:lnTo>
                        <a:pt x="42" y="27"/>
                      </a:lnTo>
                      <a:lnTo>
                        <a:pt x="36" y="28"/>
                      </a:lnTo>
                      <a:lnTo>
                        <a:pt x="29" y="34"/>
                      </a:lnTo>
                      <a:lnTo>
                        <a:pt x="23" y="36"/>
                      </a:lnTo>
                      <a:lnTo>
                        <a:pt x="19" y="38"/>
                      </a:lnTo>
                      <a:lnTo>
                        <a:pt x="13" y="38"/>
                      </a:lnTo>
                      <a:lnTo>
                        <a:pt x="10" y="38"/>
                      </a:lnTo>
                      <a:lnTo>
                        <a:pt x="1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3" name="Freeform 77"/>
                <p:cNvSpPr>
                  <a:spLocks/>
                </p:cNvSpPr>
                <p:nvPr/>
              </p:nvSpPr>
              <p:spPr bwMode="auto">
                <a:xfrm>
                  <a:off x="3405" y="2860"/>
                  <a:ext cx="40" cy="38"/>
                </a:xfrm>
                <a:custGeom>
                  <a:avLst/>
                  <a:gdLst>
                    <a:gd name="T0" fmla="*/ 12 w 40"/>
                    <a:gd name="T1" fmla="*/ 34 h 36"/>
                    <a:gd name="T2" fmla="*/ 8 w 40"/>
                    <a:gd name="T3" fmla="*/ 30 h 36"/>
                    <a:gd name="T4" fmla="*/ 2 w 40"/>
                    <a:gd name="T5" fmla="*/ 21 h 36"/>
                    <a:gd name="T6" fmla="*/ 0 w 40"/>
                    <a:gd name="T7" fmla="*/ 15 h 36"/>
                    <a:gd name="T8" fmla="*/ 0 w 40"/>
                    <a:gd name="T9" fmla="*/ 10 h 36"/>
                    <a:gd name="T10" fmla="*/ 4 w 40"/>
                    <a:gd name="T11" fmla="*/ 6 h 36"/>
                    <a:gd name="T12" fmla="*/ 12 w 40"/>
                    <a:gd name="T13" fmla="*/ 2 h 36"/>
                    <a:gd name="T14" fmla="*/ 21 w 40"/>
                    <a:gd name="T15" fmla="*/ 0 h 36"/>
                    <a:gd name="T16" fmla="*/ 27 w 40"/>
                    <a:gd name="T17" fmla="*/ 0 h 36"/>
                    <a:gd name="T18" fmla="*/ 33 w 40"/>
                    <a:gd name="T19" fmla="*/ 2 h 36"/>
                    <a:gd name="T20" fmla="*/ 36 w 40"/>
                    <a:gd name="T21" fmla="*/ 8 h 36"/>
                    <a:gd name="T22" fmla="*/ 40 w 40"/>
                    <a:gd name="T23" fmla="*/ 13 h 36"/>
                    <a:gd name="T24" fmla="*/ 40 w 40"/>
                    <a:gd name="T25" fmla="*/ 19 h 36"/>
                    <a:gd name="T26" fmla="*/ 38 w 40"/>
                    <a:gd name="T27" fmla="*/ 23 h 36"/>
                    <a:gd name="T28" fmla="*/ 31 w 40"/>
                    <a:gd name="T29" fmla="*/ 32 h 36"/>
                    <a:gd name="T30" fmla="*/ 21 w 40"/>
                    <a:gd name="T31" fmla="*/ 36 h 36"/>
                    <a:gd name="T32" fmla="*/ 12 w 40"/>
                    <a:gd name="T33" fmla="*/ 34 h 36"/>
                    <a:gd name="T34" fmla="*/ 12 w 40"/>
                    <a:gd name="T35"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6">
                      <a:moveTo>
                        <a:pt x="12" y="34"/>
                      </a:moveTo>
                      <a:lnTo>
                        <a:pt x="8" y="30"/>
                      </a:lnTo>
                      <a:lnTo>
                        <a:pt x="2" y="21"/>
                      </a:lnTo>
                      <a:lnTo>
                        <a:pt x="0" y="15"/>
                      </a:lnTo>
                      <a:lnTo>
                        <a:pt x="0" y="10"/>
                      </a:lnTo>
                      <a:lnTo>
                        <a:pt x="4" y="6"/>
                      </a:lnTo>
                      <a:lnTo>
                        <a:pt x="12" y="2"/>
                      </a:lnTo>
                      <a:lnTo>
                        <a:pt x="21" y="0"/>
                      </a:lnTo>
                      <a:lnTo>
                        <a:pt x="27" y="0"/>
                      </a:lnTo>
                      <a:lnTo>
                        <a:pt x="33" y="2"/>
                      </a:lnTo>
                      <a:lnTo>
                        <a:pt x="36" y="8"/>
                      </a:lnTo>
                      <a:lnTo>
                        <a:pt x="40" y="13"/>
                      </a:lnTo>
                      <a:lnTo>
                        <a:pt x="40" y="19"/>
                      </a:lnTo>
                      <a:lnTo>
                        <a:pt x="38" y="23"/>
                      </a:lnTo>
                      <a:lnTo>
                        <a:pt x="31" y="32"/>
                      </a:lnTo>
                      <a:lnTo>
                        <a:pt x="21" y="36"/>
                      </a:lnTo>
                      <a:lnTo>
                        <a:pt x="12" y="34"/>
                      </a:lnTo>
                      <a:lnTo>
                        <a:pt x="12"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4" name="Freeform 78"/>
                <p:cNvSpPr>
                  <a:spLocks/>
                </p:cNvSpPr>
                <p:nvPr/>
              </p:nvSpPr>
              <p:spPr bwMode="auto">
                <a:xfrm>
                  <a:off x="3486" y="2879"/>
                  <a:ext cx="42" cy="43"/>
                </a:xfrm>
                <a:custGeom>
                  <a:avLst/>
                  <a:gdLst>
                    <a:gd name="T0" fmla="*/ 13 w 42"/>
                    <a:gd name="T1" fmla="*/ 40 h 44"/>
                    <a:gd name="T2" fmla="*/ 11 w 42"/>
                    <a:gd name="T3" fmla="*/ 38 h 44"/>
                    <a:gd name="T4" fmla="*/ 8 w 42"/>
                    <a:gd name="T5" fmla="*/ 36 h 44"/>
                    <a:gd name="T6" fmla="*/ 4 w 42"/>
                    <a:gd name="T7" fmla="*/ 31 h 44"/>
                    <a:gd name="T8" fmla="*/ 2 w 42"/>
                    <a:gd name="T9" fmla="*/ 27 h 44"/>
                    <a:gd name="T10" fmla="*/ 0 w 42"/>
                    <a:gd name="T11" fmla="*/ 19 h 44"/>
                    <a:gd name="T12" fmla="*/ 0 w 42"/>
                    <a:gd name="T13" fmla="*/ 13 h 44"/>
                    <a:gd name="T14" fmla="*/ 4 w 42"/>
                    <a:gd name="T15" fmla="*/ 8 h 44"/>
                    <a:gd name="T16" fmla="*/ 13 w 42"/>
                    <a:gd name="T17" fmla="*/ 4 h 44"/>
                    <a:gd name="T18" fmla="*/ 21 w 42"/>
                    <a:gd name="T19" fmla="*/ 0 h 44"/>
                    <a:gd name="T20" fmla="*/ 29 w 42"/>
                    <a:gd name="T21" fmla="*/ 2 h 44"/>
                    <a:gd name="T22" fmla="*/ 32 w 42"/>
                    <a:gd name="T23" fmla="*/ 4 h 44"/>
                    <a:gd name="T24" fmla="*/ 36 w 42"/>
                    <a:gd name="T25" fmla="*/ 10 h 44"/>
                    <a:gd name="T26" fmla="*/ 38 w 42"/>
                    <a:gd name="T27" fmla="*/ 15 h 44"/>
                    <a:gd name="T28" fmla="*/ 40 w 42"/>
                    <a:gd name="T29" fmla="*/ 19 h 44"/>
                    <a:gd name="T30" fmla="*/ 40 w 42"/>
                    <a:gd name="T31" fmla="*/ 25 h 44"/>
                    <a:gd name="T32" fmla="*/ 42 w 42"/>
                    <a:gd name="T33" fmla="*/ 27 h 44"/>
                    <a:gd name="T34" fmla="*/ 38 w 42"/>
                    <a:gd name="T35" fmla="*/ 31 h 44"/>
                    <a:gd name="T36" fmla="*/ 32 w 42"/>
                    <a:gd name="T37" fmla="*/ 38 h 44"/>
                    <a:gd name="T38" fmla="*/ 23 w 42"/>
                    <a:gd name="T39" fmla="*/ 44 h 44"/>
                    <a:gd name="T40" fmla="*/ 13 w 42"/>
                    <a:gd name="T41" fmla="*/ 40 h 44"/>
                    <a:gd name="T42" fmla="*/ 13 w 42"/>
                    <a:gd name="T43"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4">
                      <a:moveTo>
                        <a:pt x="13" y="40"/>
                      </a:moveTo>
                      <a:lnTo>
                        <a:pt x="11" y="38"/>
                      </a:lnTo>
                      <a:lnTo>
                        <a:pt x="8" y="36"/>
                      </a:lnTo>
                      <a:lnTo>
                        <a:pt x="4" y="31"/>
                      </a:lnTo>
                      <a:lnTo>
                        <a:pt x="2" y="27"/>
                      </a:lnTo>
                      <a:lnTo>
                        <a:pt x="0" y="19"/>
                      </a:lnTo>
                      <a:lnTo>
                        <a:pt x="0" y="13"/>
                      </a:lnTo>
                      <a:lnTo>
                        <a:pt x="4" y="8"/>
                      </a:lnTo>
                      <a:lnTo>
                        <a:pt x="13" y="4"/>
                      </a:lnTo>
                      <a:lnTo>
                        <a:pt x="21" y="0"/>
                      </a:lnTo>
                      <a:lnTo>
                        <a:pt x="29" y="2"/>
                      </a:lnTo>
                      <a:lnTo>
                        <a:pt x="32" y="4"/>
                      </a:lnTo>
                      <a:lnTo>
                        <a:pt x="36" y="10"/>
                      </a:lnTo>
                      <a:lnTo>
                        <a:pt x="38" y="15"/>
                      </a:lnTo>
                      <a:lnTo>
                        <a:pt x="40" y="19"/>
                      </a:lnTo>
                      <a:lnTo>
                        <a:pt x="40" y="25"/>
                      </a:lnTo>
                      <a:lnTo>
                        <a:pt x="42" y="27"/>
                      </a:lnTo>
                      <a:lnTo>
                        <a:pt x="38" y="31"/>
                      </a:lnTo>
                      <a:lnTo>
                        <a:pt x="32" y="38"/>
                      </a:lnTo>
                      <a:lnTo>
                        <a:pt x="23" y="44"/>
                      </a:lnTo>
                      <a:lnTo>
                        <a:pt x="13" y="40"/>
                      </a:lnTo>
                      <a:lnTo>
                        <a:pt x="1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5" name="Freeform 79"/>
                <p:cNvSpPr>
                  <a:spLocks/>
                </p:cNvSpPr>
                <p:nvPr/>
              </p:nvSpPr>
              <p:spPr bwMode="auto">
                <a:xfrm>
                  <a:off x="3746" y="2724"/>
                  <a:ext cx="42" cy="41"/>
                </a:xfrm>
                <a:custGeom>
                  <a:avLst/>
                  <a:gdLst>
                    <a:gd name="T0" fmla="*/ 14 w 42"/>
                    <a:gd name="T1" fmla="*/ 38 h 40"/>
                    <a:gd name="T2" fmla="*/ 10 w 42"/>
                    <a:gd name="T3" fmla="*/ 34 h 40"/>
                    <a:gd name="T4" fmla="*/ 2 w 42"/>
                    <a:gd name="T5" fmla="*/ 25 h 40"/>
                    <a:gd name="T6" fmla="*/ 0 w 42"/>
                    <a:gd name="T7" fmla="*/ 19 h 40"/>
                    <a:gd name="T8" fmla="*/ 0 w 42"/>
                    <a:gd name="T9" fmla="*/ 13 h 40"/>
                    <a:gd name="T10" fmla="*/ 2 w 42"/>
                    <a:gd name="T11" fmla="*/ 7 h 40"/>
                    <a:gd name="T12" fmla="*/ 12 w 42"/>
                    <a:gd name="T13" fmla="*/ 4 h 40"/>
                    <a:gd name="T14" fmla="*/ 19 w 42"/>
                    <a:gd name="T15" fmla="*/ 0 h 40"/>
                    <a:gd name="T16" fmla="*/ 27 w 42"/>
                    <a:gd name="T17" fmla="*/ 2 h 40"/>
                    <a:gd name="T18" fmla="*/ 33 w 42"/>
                    <a:gd name="T19" fmla="*/ 6 h 40"/>
                    <a:gd name="T20" fmla="*/ 37 w 42"/>
                    <a:gd name="T21" fmla="*/ 9 h 40"/>
                    <a:gd name="T22" fmla="*/ 40 w 42"/>
                    <a:gd name="T23" fmla="*/ 19 h 40"/>
                    <a:gd name="T24" fmla="*/ 42 w 42"/>
                    <a:gd name="T25" fmla="*/ 23 h 40"/>
                    <a:gd name="T26" fmla="*/ 38 w 42"/>
                    <a:gd name="T27" fmla="*/ 26 h 40"/>
                    <a:gd name="T28" fmla="*/ 35 w 42"/>
                    <a:gd name="T29" fmla="*/ 34 h 40"/>
                    <a:gd name="T30" fmla="*/ 31 w 42"/>
                    <a:gd name="T31" fmla="*/ 36 h 40"/>
                    <a:gd name="T32" fmla="*/ 25 w 42"/>
                    <a:gd name="T33" fmla="*/ 40 h 40"/>
                    <a:gd name="T34" fmla="*/ 19 w 42"/>
                    <a:gd name="T35" fmla="*/ 40 h 40"/>
                    <a:gd name="T36" fmla="*/ 14 w 42"/>
                    <a:gd name="T37" fmla="*/ 38 h 40"/>
                    <a:gd name="T38" fmla="*/ 14 w 42"/>
                    <a:gd name="T39"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0">
                      <a:moveTo>
                        <a:pt x="14" y="38"/>
                      </a:moveTo>
                      <a:lnTo>
                        <a:pt x="10" y="34"/>
                      </a:lnTo>
                      <a:lnTo>
                        <a:pt x="2" y="25"/>
                      </a:lnTo>
                      <a:lnTo>
                        <a:pt x="0" y="19"/>
                      </a:lnTo>
                      <a:lnTo>
                        <a:pt x="0" y="13"/>
                      </a:lnTo>
                      <a:lnTo>
                        <a:pt x="2" y="7"/>
                      </a:lnTo>
                      <a:lnTo>
                        <a:pt x="12" y="4"/>
                      </a:lnTo>
                      <a:lnTo>
                        <a:pt x="19" y="0"/>
                      </a:lnTo>
                      <a:lnTo>
                        <a:pt x="27" y="2"/>
                      </a:lnTo>
                      <a:lnTo>
                        <a:pt x="33" y="6"/>
                      </a:lnTo>
                      <a:lnTo>
                        <a:pt x="37" y="9"/>
                      </a:lnTo>
                      <a:lnTo>
                        <a:pt x="40" y="19"/>
                      </a:lnTo>
                      <a:lnTo>
                        <a:pt x="42" y="23"/>
                      </a:lnTo>
                      <a:lnTo>
                        <a:pt x="38" y="26"/>
                      </a:lnTo>
                      <a:lnTo>
                        <a:pt x="35" y="34"/>
                      </a:lnTo>
                      <a:lnTo>
                        <a:pt x="31" y="36"/>
                      </a:lnTo>
                      <a:lnTo>
                        <a:pt x="25" y="40"/>
                      </a:lnTo>
                      <a:lnTo>
                        <a:pt x="19" y="40"/>
                      </a:lnTo>
                      <a:lnTo>
                        <a:pt x="14" y="38"/>
                      </a:lnTo>
                      <a:lnTo>
                        <a:pt x="1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6" name="Freeform 80"/>
                <p:cNvSpPr>
                  <a:spLocks/>
                </p:cNvSpPr>
                <p:nvPr/>
              </p:nvSpPr>
              <p:spPr bwMode="auto">
                <a:xfrm>
                  <a:off x="3817" y="2730"/>
                  <a:ext cx="46" cy="50"/>
                </a:xfrm>
                <a:custGeom>
                  <a:avLst/>
                  <a:gdLst>
                    <a:gd name="T0" fmla="*/ 11 w 45"/>
                    <a:gd name="T1" fmla="*/ 41 h 47"/>
                    <a:gd name="T2" fmla="*/ 9 w 45"/>
                    <a:gd name="T3" fmla="*/ 39 h 47"/>
                    <a:gd name="T4" fmla="*/ 7 w 45"/>
                    <a:gd name="T5" fmla="*/ 36 h 47"/>
                    <a:gd name="T6" fmla="*/ 5 w 45"/>
                    <a:gd name="T7" fmla="*/ 30 h 47"/>
                    <a:gd name="T8" fmla="*/ 2 w 45"/>
                    <a:gd name="T9" fmla="*/ 26 h 47"/>
                    <a:gd name="T10" fmla="*/ 0 w 45"/>
                    <a:gd name="T11" fmla="*/ 19 h 47"/>
                    <a:gd name="T12" fmla="*/ 2 w 45"/>
                    <a:gd name="T13" fmla="*/ 13 h 47"/>
                    <a:gd name="T14" fmla="*/ 7 w 45"/>
                    <a:gd name="T15" fmla="*/ 7 h 47"/>
                    <a:gd name="T16" fmla="*/ 15 w 45"/>
                    <a:gd name="T17" fmla="*/ 3 h 47"/>
                    <a:gd name="T18" fmla="*/ 22 w 45"/>
                    <a:gd name="T19" fmla="*/ 0 h 47"/>
                    <a:gd name="T20" fmla="*/ 30 w 45"/>
                    <a:gd name="T21" fmla="*/ 0 h 47"/>
                    <a:gd name="T22" fmla="*/ 36 w 45"/>
                    <a:gd name="T23" fmla="*/ 1 h 47"/>
                    <a:gd name="T24" fmla="*/ 40 w 45"/>
                    <a:gd name="T25" fmla="*/ 5 h 47"/>
                    <a:gd name="T26" fmla="*/ 43 w 45"/>
                    <a:gd name="T27" fmla="*/ 13 h 47"/>
                    <a:gd name="T28" fmla="*/ 45 w 45"/>
                    <a:gd name="T29" fmla="*/ 19 h 47"/>
                    <a:gd name="T30" fmla="*/ 43 w 45"/>
                    <a:gd name="T31" fmla="*/ 20 h 47"/>
                    <a:gd name="T32" fmla="*/ 41 w 45"/>
                    <a:gd name="T33" fmla="*/ 24 h 47"/>
                    <a:gd name="T34" fmla="*/ 38 w 45"/>
                    <a:gd name="T35" fmla="*/ 30 h 47"/>
                    <a:gd name="T36" fmla="*/ 34 w 45"/>
                    <a:gd name="T37" fmla="*/ 38 h 47"/>
                    <a:gd name="T38" fmla="*/ 30 w 45"/>
                    <a:gd name="T39" fmla="*/ 43 h 47"/>
                    <a:gd name="T40" fmla="*/ 24 w 45"/>
                    <a:gd name="T41" fmla="*/ 47 h 47"/>
                    <a:gd name="T42" fmla="*/ 19 w 45"/>
                    <a:gd name="T43" fmla="*/ 45 h 47"/>
                    <a:gd name="T44" fmla="*/ 11 w 45"/>
                    <a:gd name="T45" fmla="*/ 41 h 47"/>
                    <a:gd name="T46" fmla="*/ 11 w 45"/>
                    <a:gd name="T47"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47">
                      <a:moveTo>
                        <a:pt x="11" y="41"/>
                      </a:moveTo>
                      <a:lnTo>
                        <a:pt x="9" y="39"/>
                      </a:lnTo>
                      <a:lnTo>
                        <a:pt x="7" y="36"/>
                      </a:lnTo>
                      <a:lnTo>
                        <a:pt x="5" y="30"/>
                      </a:lnTo>
                      <a:lnTo>
                        <a:pt x="2" y="26"/>
                      </a:lnTo>
                      <a:lnTo>
                        <a:pt x="0" y="19"/>
                      </a:lnTo>
                      <a:lnTo>
                        <a:pt x="2" y="13"/>
                      </a:lnTo>
                      <a:lnTo>
                        <a:pt x="7" y="7"/>
                      </a:lnTo>
                      <a:lnTo>
                        <a:pt x="15" y="3"/>
                      </a:lnTo>
                      <a:lnTo>
                        <a:pt x="22" y="0"/>
                      </a:lnTo>
                      <a:lnTo>
                        <a:pt x="30" y="0"/>
                      </a:lnTo>
                      <a:lnTo>
                        <a:pt x="36" y="1"/>
                      </a:lnTo>
                      <a:lnTo>
                        <a:pt x="40" y="5"/>
                      </a:lnTo>
                      <a:lnTo>
                        <a:pt x="43" y="13"/>
                      </a:lnTo>
                      <a:lnTo>
                        <a:pt x="45" y="19"/>
                      </a:lnTo>
                      <a:lnTo>
                        <a:pt x="43" y="20"/>
                      </a:lnTo>
                      <a:lnTo>
                        <a:pt x="41" y="24"/>
                      </a:lnTo>
                      <a:lnTo>
                        <a:pt x="38" y="30"/>
                      </a:lnTo>
                      <a:lnTo>
                        <a:pt x="34" y="38"/>
                      </a:lnTo>
                      <a:lnTo>
                        <a:pt x="30" y="43"/>
                      </a:lnTo>
                      <a:lnTo>
                        <a:pt x="24" y="47"/>
                      </a:lnTo>
                      <a:lnTo>
                        <a:pt x="19" y="45"/>
                      </a:lnTo>
                      <a:lnTo>
                        <a:pt x="11" y="41"/>
                      </a:lnTo>
                      <a:lnTo>
                        <a:pt x="1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7" name="Freeform 81"/>
                <p:cNvSpPr>
                  <a:spLocks/>
                </p:cNvSpPr>
                <p:nvPr/>
              </p:nvSpPr>
              <p:spPr bwMode="auto">
                <a:xfrm>
                  <a:off x="3829" y="2600"/>
                  <a:ext cx="44" cy="35"/>
                </a:xfrm>
                <a:custGeom>
                  <a:avLst/>
                  <a:gdLst>
                    <a:gd name="T0" fmla="*/ 11 w 44"/>
                    <a:gd name="T1" fmla="*/ 31 h 34"/>
                    <a:gd name="T2" fmla="*/ 8 w 44"/>
                    <a:gd name="T3" fmla="*/ 27 h 34"/>
                    <a:gd name="T4" fmla="*/ 2 w 44"/>
                    <a:gd name="T5" fmla="*/ 19 h 34"/>
                    <a:gd name="T6" fmla="*/ 0 w 44"/>
                    <a:gd name="T7" fmla="*/ 13 h 34"/>
                    <a:gd name="T8" fmla="*/ 2 w 44"/>
                    <a:gd name="T9" fmla="*/ 8 h 34"/>
                    <a:gd name="T10" fmla="*/ 4 w 44"/>
                    <a:gd name="T11" fmla="*/ 4 h 34"/>
                    <a:gd name="T12" fmla="*/ 11 w 44"/>
                    <a:gd name="T13" fmla="*/ 2 h 34"/>
                    <a:gd name="T14" fmla="*/ 21 w 44"/>
                    <a:gd name="T15" fmla="*/ 0 h 34"/>
                    <a:gd name="T16" fmla="*/ 27 w 44"/>
                    <a:gd name="T17" fmla="*/ 0 h 34"/>
                    <a:gd name="T18" fmla="*/ 32 w 44"/>
                    <a:gd name="T19" fmla="*/ 0 h 34"/>
                    <a:gd name="T20" fmla="*/ 38 w 44"/>
                    <a:gd name="T21" fmla="*/ 2 h 34"/>
                    <a:gd name="T22" fmla="*/ 42 w 44"/>
                    <a:gd name="T23" fmla="*/ 10 h 34"/>
                    <a:gd name="T24" fmla="*/ 44 w 44"/>
                    <a:gd name="T25" fmla="*/ 19 h 34"/>
                    <a:gd name="T26" fmla="*/ 36 w 44"/>
                    <a:gd name="T27" fmla="*/ 25 h 34"/>
                    <a:gd name="T28" fmla="*/ 30 w 44"/>
                    <a:gd name="T29" fmla="*/ 32 h 34"/>
                    <a:gd name="T30" fmla="*/ 21 w 44"/>
                    <a:gd name="T31" fmla="*/ 34 h 34"/>
                    <a:gd name="T32" fmla="*/ 11 w 44"/>
                    <a:gd name="T33" fmla="*/ 31 h 34"/>
                    <a:gd name="T34" fmla="*/ 11 w 44"/>
                    <a:gd name="T3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34">
                      <a:moveTo>
                        <a:pt x="11" y="31"/>
                      </a:moveTo>
                      <a:lnTo>
                        <a:pt x="8" y="27"/>
                      </a:lnTo>
                      <a:lnTo>
                        <a:pt x="2" y="19"/>
                      </a:lnTo>
                      <a:lnTo>
                        <a:pt x="0" y="13"/>
                      </a:lnTo>
                      <a:lnTo>
                        <a:pt x="2" y="8"/>
                      </a:lnTo>
                      <a:lnTo>
                        <a:pt x="4" y="4"/>
                      </a:lnTo>
                      <a:lnTo>
                        <a:pt x="11" y="2"/>
                      </a:lnTo>
                      <a:lnTo>
                        <a:pt x="21" y="0"/>
                      </a:lnTo>
                      <a:lnTo>
                        <a:pt x="27" y="0"/>
                      </a:lnTo>
                      <a:lnTo>
                        <a:pt x="32" y="0"/>
                      </a:lnTo>
                      <a:lnTo>
                        <a:pt x="38" y="2"/>
                      </a:lnTo>
                      <a:lnTo>
                        <a:pt x="42" y="10"/>
                      </a:lnTo>
                      <a:lnTo>
                        <a:pt x="44" y="19"/>
                      </a:lnTo>
                      <a:lnTo>
                        <a:pt x="36" y="25"/>
                      </a:lnTo>
                      <a:lnTo>
                        <a:pt x="30" y="32"/>
                      </a:lnTo>
                      <a:lnTo>
                        <a:pt x="21" y="34"/>
                      </a:lnTo>
                      <a:lnTo>
                        <a:pt x="11" y="31"/>
                      </a:lnTo>
                      <a:lnTo>
                        <a:pt x="11"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8" name="Freeform 82"/>
                <p:cNvSpPr>
                  <a:spLocks/>
                </p:cNvSpPr>
                <p:nvPr/>
              </p:nvSpPr>
              <p:spPr bwMode="auto">
                <a:xfrm>
                  <a:off x="3903" y="2602"/>
                  <a:ext cx="48" cy="52"/>
                </a:xfrm>
                <a:custGeom>
                  <a:avLst/>
                  <a:gdLst>
                    <a:gd name="T0" fmla="*/ 15 w 48"/>
                    <a:gd name="T1" fmla="*/ 44 h 49"/>
                    <a:gd name="T2" fmla="*/ 13 w 48"/>
                    <a:gd name="T3" fmla="*/ 42 h 49"/>
                    <a:gd name="T4" fmla="*/ 10 w 48"/>
                    <a:gd name="T5" fmla="*/ 38 h 49"/>
                    <a:gd name="T6" fmla="*/ 6 w 48"/>
                    <a:gd name="T7" fmla="*/ 32 h 49"/>
                    <a:gd name="T8" fmla="*/ 2 w 48"/>
                    <a:gd name="T9" fmla="*/ 28 h 49"/>
                    <a:gd name="T10" fmla="*/ 0 w 48"/>
                    <a:gd name="T11" fmla="*/ 21 h 49"/>
                    <a:gd name="T12" fmla="*/ 0 w 48"/>
                    <a:gd name="T13" fmla="*/ 13 h 49"/>
                    <a:gd name="T14" fmla="*/ 2 w 48"/>
                    <a:gd name="T15" fmla="*/ 9 h 49"/>
                    <a:gd name="T16" fmla="*/ 6 w 48"/>
                    <a:gd name="T17" fmla="*/ 8 h 49"/>
                    <a:gd name="T18" fmla="*/ 12 w 48"/>
                    <a:gd name="T19" fmla="*/ 6 h 49"/>
                    <a:gd name="T20" fmla="*/ 19 w 48"/>
                    <a:gd name="T21" fmla="*/ 4 h 49"/>
                    <a:gd name="T22" fmla="*/ 23 w 48"/>
                    <a:gd name="T23" fmla="*/ 0 h 49"/>
                    <a:gd name="T24" fmla="*/ 31 w 48"/>
                    <a:gd name="T25" fmla="*/ 0 h 49"/>
                    <a:gd name="T26" fmla="*/ 34 w 48"/>
                    <a:gd name="T27" fmla="*/ 0 h 49"/>
                    <a:gd name="T28" fmla="*/ 38 w 48"/>
                    <a:gd name="T29" fmla="*/ 2 h 49"/>
                    <a:gd name="T30" fmla="*/ 44 w 48"/>
                    <a:gd name="T31" fmla="*/ 6 h 49"/>
                    <a:gd name="T32" fmla="*/ 46 w 48"/>
                    <a:gd name="T33" fmla="*/ 11 h 49"/>
                    <a:gd name="T34" fmla="*/ 46 w 48"/>
                    <a:gd name="T35" fmla="*/ 17 h 49"/>
                    <a:gd name="T36" fmla="*/ 48 w 48"/>
                    <a:gd name="T37" fmla="*/ 23 h 49"/>
                    <a:gd name="T38" fmla="*/ 48 w 48"/>
                    <a:gd name="T39" fmla="*/ 28 h 49"/>
                    <a:gd name="T40" fmla="*/ 48 w 48"/>
                    <a:gd name="T41" fmla="*/ 30 h 49"/>
                    <a:gd name="T42" fmla="*/ 46 w 48"/>
                    <a:gd name="T43" fmla="*/ 30 h 49"/>
                    <a:gd name="T44" fmla="*/ 46 w 48"/>
                    <a:gd name="T45" fmla="*/ 34 h 49"/>
                    <a:gd name="T46" fmla="*/ 44 w 48"/>
                    <a:gd name="T47" fmla="*/ 40 h 49"/>
                    <a:gd name="T48" fmla="*/ 42 w 48"/>
                    <a:gd name="T49" fmla="*/ 44 h 49"/>
                    <a:gd name="T50" fmla="*/ 36 w 48"/>
                    <a:gd name="T51" fmla="*/ 46 h 49"/>
                    <a:gd name="T52" fmla="*/ 32 w 48"/>
                    <a:gd name="T53" fmla="*/ 49 h 49"/>
                    <a:gd name="T54" fmla="*/ 25 w 48"/>
                    <a:gd name="T55" fmla="*/ 47 h 49"/>
                    <a:gd name="T56" fmla="*/ 15 w 48"/>
                    <a:gd name="T57" fmla="*/ 44 h 49"/>
                    <a:gd name="T58" fmla="*/ 15 w 48"/>
                    <a:gd name="T59"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49">
                      <a:moveTo>
                        <a:pt x="15" y="44"/>
                      </a:moveTo>
                      <a:lnTo>
                        <a:pt x="13" y="42"/>
                      </a:lnTo>
                      <a:lnTo>
                        <a:pt x="10" y="38"/>
                      </a:lnTo>
                      <a:lnTo>
                        <a:pt x="6" y="32"/>
                      </a:lnTo>
                      <a:lnTo>
                        <a:pt x="2" y="28"/>
                      </a:lnTo>
                      <a:lnTo>
                        <a:pt x="0" y="21"/>
                      </a:lnTo>
                      <a:lnTo>
                        <a:pt x="0" y="13"/>
                      </a:lnTo>
                      <a:lnTo>
                        <a:pt x="2" y="9"/>
                      </a:lnTo>
                      <a:lnTo>
                        <a:pt x="6" y="8"/>
                      </a:lnTo>
                      <a:lnTo>
                        <a:pt x="12" y="6"/>
                      </a:lnTo>
                      <a:lnTo>
                        <a:pt x="19" y="4"/>
                      </a:lnTo>
                      <a:lnTo>
                        <a:pt x="23" y="0"/>
                      </a:lnTo>
                      <a:lnTo>
                        <a:pt x="31" y="0"/>
                      </a:lnTo>
                      <a:lnTo>
                        <a:pt x="34" y="0"/>
                      </a:lnTo>
                      <a:lnTo>
                        <a:pt x="38" y="2"/>
                      </a:lnTo>
                      <a:lnTo>
                        <a:pt x="44" y="6"/>
                      </a:lnTo>
                      <a:lnTo>
                        <a:pt x="46" y="11"/>
                      </a:lnTo>
                      <a:lnTo>
                        <a:pt x="46" y="17"/>
                      </a:lnTo>
                      <a:lnTo>
                        <a:pt x="48" y="23"/>
                      </a:lnTo>
                      <a:lnTo>
                        <a:pt x="48" y="28"/>
                      </a:lnTo>
                      <a:lnTo>
                        <a:pt x="48" y="30"/>
                      </a:lnTo>
                      <a:lnTo>
                        <a:pt x="46" y="30"/>
                      </a:lnTo>
                      <a:lnTo>
                        <a:pt x="46" y="34"/>
                      </a:lnTo>
                      <a:lnTo>
                        <a:pt x="44" y="40"/>
                      </a:lnTo>
                      <a:lnTo>
                        <a:pt x="42" y="44"/>
                      </a:lnTo>
                      <a:lnTo>
                        <a:pt x="36" y="46"/>
                      </a:lnTo>
                      <a:lnTo>
                        <a:pt x="32" y="49"/>
                      </a:lnTo>
                      <a:lnTo>
                        <a:pt x="25" y="47"/>
                      </a:lnTo>
                      <a:lnTo>
                        <a:pt x="15" y="44"/>
                      </a:lnTo>
                      <a:lnTo>
                        <a:pt x="1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59" name="Freeform 83"/>
                <p:cNvSpPr>
                  <a:spLocks/>
                </p:cNvSpPr>
                <p:nvPr/>
              </p:nvSpPr>
              <p:spPr bwMode="auto">
                <a:xfrm>
                  <a:off x="3913" y="2497"/>
                  <a:ext cx="46" cy="43"/>
                </a:xfrm>
                <a:custGeom>
                  <a:avLst/>
                  <a:gdLst>
                    <a:gd name="T0" fmla="*/ 13 w 45"/>
                    <a:gd name="T1" fmla="*/ 38 h 42"/>
                    <a:gd name="T2" fmla="*/ 11 w 45"/>
                    <a:gd name="T3" fmla="*/ 36 h 42"/>
                    <a:gd name="T4" fmla="*/ 9 w 45"/>
                    <a:gd name="T5" fmla="*/ 33 h 42"/>
                    <a:gd name="T6" fmla="*/ 3 w 45"/>
                    <a:gd name="T7" fmla="*/ 27 h 42"/>
                    <a:gd name="T8" fmla="*/ 2 w 45"/>
                    <a:gd name="T9" fmla="*/ 23 h 42"/>
                    <a:gd name="T10" fmla="*/ 0 w 45"/>
                    <a:gd name="T11" fmla="*/ 15 h 42"/>
                    <a:gd name="T12" fmla="*/ 2 w 45"/>
                    <a:gd name="T13" fmla="*/ 10 h 42"/>
                    <a:gd name="T14" fmla="*/ 3 w 45"/>
                    <a:gd name="T15" fmla="*/ 6 h 42"/>
                    <a:gd name="T16" fmla="*/ 7 w 45"/>
                    <a:gd name="T17" fmla="*/ 4 h 42"/>
                    <a:gd name="T18" fmla="*/ 11 w 45"/>
                    <a:gd name="T19" fmla="*/ 2 h 42"/>
                    <a:gd name="T20" fmla="*/ 19 w 45"/>
                    <a:gd name="T21" fmla="*/ 2 h 42"/>
                    <a:gd name="T22" fmla="*/ 24 w 45"/>
                    <a:gd name="T23" fmla="*/ 0 h 42"/>
                    <a:gd name="T24" fmla="*/ 28 w 45"/>
                    <a:gd name="T25" fmla="*/ 0 h 42"/>
                    <a:gd name="T26" fmla="*/ 34 w 45"/>
                    <a:gd name="T27" fmla="*/ 2 h 42"/>
                    <a:gd name="T28" fmla="*/ 38 w 45"/>
                    <a:gd name="T29" fmla="*/ 2 h 42"/>
                    <a:gd name="T30" fmla="*/ 41 w 45"/>
                    <a:gd name="T31" fmla="*/ 6 h 42"/>
                    <a:gd name="T32" fmla="*/ 45 w 45"/>
                    <a:gd name="T33" fmla="*/ 12 h 42"/>
                    <a:gd name="T34" fmla="*/ 45 w 45"/>
                    <a:gd name="T35" fmla="*/ 15 h 42"/>
                    <a:gd name="T36" fmla="*/ 45 w 45"/>
                    <a:gd name="T37" fmla="*/ 21 h 42"/>
                    <a:gd name="T38" fmla="*/ 45 w 45"/>
                    <a:gd name="T39" fmla="*/ 25 h 42"/>
                    <a:gd name="T40" fmla="*/ 45 w 45"/>
                    <a:gd name="T41" fmla="*/ 27 h 42"/>
                    <a:gd name="T42" fmla="*/ 41 w 45"/>
                    <a:gd name="T43" fmla="*/ 29 h 42"/>
                    <a:gd name="T44" fmla="*/ 36 w 45"/>
                    <a:gd name="T45" fmla="*/ 36 h 42"/>
                    <a:gd name="T46" fmla="*/ 30 w 45"/>
                    <a:gd name="T47" fmla="*/ 38 h 42"/>
                    <a:gd name="T48" fmla="*/ 24 w 45"/>
                    <a:gd name="T49" fmla="*/ 42 h 42"/>
                    <a:gd name="T50" fmla="*/ 19 w 45"/>
                    <a:gd name="T51" fmla="*/ 40 h 42"/>
                    <a:gd name="T52" fmla="*/ 13 w 45"/>
                    <a:gd name="T53" fmla="*/ 38 h 42"/>
                    <a:gd name="T54" fmla="*/ 13 w 45"/>
                    <a:gd name="T55"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2">
                      <a:moveTo>
                        <a:pt x="13" y="38"/>
                      </a:moveTo>
                      <a:lnTo>
                        <a:pt x="11" y="36"/>
                      </a:lnTo>
                      <a:lnTo>
                        <a:pt x="9" y="33"/>
                      </a:lnTo>
                      <a:lnTo>
                        <a:pt x="3" y="27"/>
                      </a:lnTo>
                      <a:lnTo>
                        <a:pt x="2" y="23"/>
                      </a:lnTo>
                      <a:lnTo>
                        <a:pt x="0" y="15"/>
                      </a:lnTo>
                      <a:lnTo>
                        <a:pt x="2" y="10"/>
                      </a:lnTo>
                      <a:lnTo>
                        <a:pt x="3" y="6"/>
                      </a:lnTo>
                      <a:lnTo>
                        <a:pt x="7" y="4"/>
                      </a:lnTo>
                      <a:lnTo>
                        <a:pt x="11" y="2"/>
                      </a:lnTo>
                      <a:lnTo>
                        <a:pt x="19" y="2"/>
                      </a:lnTo>
                      <a:lnTo>
                        <a:pt x="24" y="0"/>
                      </a:lnTo>
                      <a:lnTo>
                        <a:pt x="28" y="0"/>
                      </a:lnTo>
                      <a:lnTo>
                        <a:pt x="34" y="2"/>
                      </a:lnTo>
                      <a:lnTo>
                        <a:pt x="38" y="2"/>
                      </a:lnTo>
                      <a:lnTo>
                        <a:pt x="41" y="6"/>
                      </a:lnTo>
                      <a:lnTo>
                        <a:pt x="45" y="12"/>
                      </a:lnTo>
                      <a:lnTo>
                        <a:pt x="45" y="15"/>
                      </a:lnTo>
                      <a:lnTo>
                        <a:pt x="45" y="21"/>
                      </a:lnTo>
                      <a:lnTo>
                        <a:pt x="45" y="25"/>
                      </a:lnTo>
                      <a:lnTo>
                        <a:pt x="45" y="27"/>
                      </a:lnTo>
                      <a:lnTo>
                        <a:pt x="41" y="29"/>
                      </a:lnTo>
                      <a:lnTo>
                        <a:pt x="36" y="36"/>
                      </a:lnTo>
                      <a:lnTo>
                        <a:pt x="30" y="38"/>
                      </a:lnTo>
                      <a:lnTo>
                        <a:pt x="24" y="42"/>
                      </a:lnTo>
                      <a:lnTo>
                        <a:pt x="19" y="40"/>
                      </a:lnTo>
                      <a:lnTo>
                        <a:pt x="13" y="38"/>
                      </a:lnTo>
                      <a:lnTo>
                        <a:pt x="1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0" name="Freeform 84"/>
                <p:cNvSpPr>
                  <a:spLocks/>
                </p:cNvSpPr>
                <p:nvPr/>
              </p:nvSpPr>
              <p:spPr bwMode="auto">
                <a:xfrm>
                  <a:off x="3319" y="3377"/>
                  <a:ext cx="138" cy="289"/>
                </a:xfrm>
                <a:custGeom>
                  <a:avLst/>
                  <a:gdLst>
                    <a:gd name="T0" fmla="*/ 0 w 137"/>
                    <a:gd name="T1" fmla="*/ 274 h 280"/>
                    <a:gd name="T2" fmla="*/ 0 w 137"/>
                    <a:gd name="T3" fmla="*/ 272 h 280"/>
                    <a:gd name="T4" fmla="*/ 2 w 137"/>
                    <a:gd name="T5" fmla="*/ 266 h 280"/>
                    <a:gd name="T6" fmla="*/ 2 w 137"/>
                    <a:gd name="T7" fmla="*/ 261 h 280"/>
                    <a:gd name="T8" fmla="*/ 4 w 137"/>
                    <a:gd name="T9" fmla="*/ 257 h 280"/>
                    <a:gd name="T10" fmla="*/ 4 w 137"/>
                    <a:gd name="T11" fmla="*/ 251 h 280"/>
                    <a:gd name="T12" fmla="*/ 7 w 137"/>
                    <a:gd name="T13" fmla="*/ 244 h 280"/>
                    <a:gd name="T14" fmla="*/ 9 w 137"/>
                    <a:gd name="T15" fmla="*/ 236 h 280"/>
                    <a:gd name="T16" fmla="*/ 11 w 137"/>
                    <a:gd name="T17" fmla="*/ 228 h 280"/>
                    <a:gd name="T18" fmla="*/ 15 w 137"/>
                    <a:gd name="T19" fmla="*/ 219 h 280"/>
                    <a:gd name="T20" fmla="*/ 17 w 137"/>
                    <a:gd name="T21" fmla="*/ 211 h 280"/>
                    <a:gd name="T22" fmla="*/ 21 w 137"/>
                    <a:gd name="T23" fmla="*/ 202 h 280"/>
                    <a:gd name="T24" fmla="*/ 25 w 137"/>
                    <a:gd name="T25" fmla="*/ 192 h 280"/>
                    <a:gd name="T26" fmla="*/ 28 w 137"/>
                    <a:gd name="T27" fmla="*/ 181 h 280"/>
                    <a:gd name="T28" fmla="*/ 32 w 137"/>
                    <a:gd name="T29" fmla="*/ 171 h 280"/>
                    <a:gd name="T30" fmla="*/ 34 w 137"/>
                    <a:gd name="T31" fmla="*/ 166 h 280"/>
                    <a:gd name="T32" fmla="*/ 36 w 137"/>
                    <a:gd name="T33" fmla="*/ 160 h 280"/>
                    <a:gd name="T34" fmla="*/ 36 w 137"/>
                    <a:gd name="T35" fmla="*/ 154 h 280"/>
                    <a:gd name="T36" fmla="*/ 38 w 137"/>
                    <a:gd name="T37" fmla="*/ 148 h 280"/>
                    <a:gd name="T38" fmla="*/ 40 w 137"/>
                    <a:gd name="T39" fmla="*/ 143 h 280"/>
                    <a:gd name="T40" fmla="*/ 44 w 137"/>
                    <a:gd name="T41" fmla="*/ 137 h 280"/>
                    <a:gd name="T42" fmla="*/ 44 w 137"/>
                    <a:gd name="T43" fmla="*/ 131 h 280"/>
                    <a:gd name="T44" fmla="*/ 47 w 137"/>
                    <a:gd name="T45" fmla="*/ 126 h 280"/>
                    <a:gd name="T46" fmla="*/ 49 w 137"/>
                    <a:gd name="T47" fmla="*/ 120 h 280"/>
                    <a:gd name="T48" fmla="*/ 51 w 137"/>
                    <a:gd name="T49" fmla="*/ 114 h 280"/>
                    <a:gd name="T50" fmla="*/ 53 w 137"/>
                    <a:gd name="T51" fmla="*/ 109 h 280"/>
                    <a:gd name="T52" fmla="*/ 57 w 137"/>
                    <a:gd name="T53" fmla="*/ 103 h 280"/>
                    <a:gd name="T54" fmla="*/ 61 w 137"/>
                    <a:gd name="T55" fmla="*/ 91 h 280"/>
                    <a:gd name="T56" fmla="*/ 66 w 137"/>
                    <a:gd name="T57" fmla="*/ 82 h 280"/>
                    <a:gd name="T58" fmla="*/ 68 w 137"/>
                    <a:gd name="T59" fmla="*/ 74 h 280"/>
                    <a:gd name="T60" fmla="*/ 70 w 137"/>
                    <a:gd name="T61" fmla="*/ 69 h 280"/>
                    <a:gd name="T62" fmla="*/ 72 w 137"/>
                    <a:gd name="T63" fmla="*/ 63 h 280"/>
                    <a:gd name="T64" fmla="*/ 74 w 137"/>
                    <a:gd name="T65" fmla="*/ 59 h 280"/>
                    <a:gd name="T66" fmla="*/ 80 w 137"/>
                    <a:gd name="T67" fmla="*/ 48 h 280"/>
                    <a:gd name="T68" fmla="*/ 83 w 137"/>
                    <a:gd name="T69" fmla="*/ 38 h 280"/>
                    <a:gd name="T70" fmla="*/ 87 w 137"/>
                    <a:gd name="T71" fmla="*/ 27 h 280"/>
                    <a:gd name="T72" fmla="*/ 93 w 137"/>
                    <a:gd name="T73" fmla="*/ 17 h 280"/>
                    <a:gd name="T74" fmla="*/ 99 w 137"/>
                    <a:gd name="T75" fmla="*/ 10 h 280"/>
                    <a:gd name="T76" fmla="*/ 104 w 137"/>
                    <a:gd name="T77" fmla="*/ 0 h 280"/>
                    <a:gd name="T78" fmla="*/ 137 w 137"/>
                    <a:gd name="T79" fmla="*/ 17 h 280"/>
                    <a:gd name="T80" fmla="*/ 42 w 137"/>
                    <a:gd name="T81" fmla="*/ 280 h 280"/>
                    <a:gd name="T82" fmla="*/ 0 w 137"/>
                    <a:gd name="T83" fmla="*/ 274 h 280"/>
                    <a:gd name="T84" fmla="*/ 0 w 137"/>
                    <a:gd name="T85" fmla="*/ 27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280">
                      <a:moveTo>
                        <a:pt x="0" y="274"/>
                      </a:moveTo>
                      <a:lnTo>
                        <a:pt x="0" y="272"/>
                      </a:lnTo>
                      <a:lnTo>
                        <a:pt x="2" y="266"/>
                      </a:lnTo>
                      <a:lnTo>
                        <a:pt x="2" y="261"/>
                      </a:lnTo>
                      <a:lnTo>
                        <a:pt x="4" y="257"/>
                      </a:lnTo>
                      <a:lnTo>
                        <a:pt x="4" y="251"/>
                      </a:lnTo>
                      <a:lnTo>
                        <a:pt x="7" y="244"/>
                      </a:lnTo>
                      <a:lnTo>
                        <a:pt x="9" y="236"/>
                      </a:lnTo>
                      <a:lnTo>
                        <a:pt x="11" y="228"/>
                      </a:lnTo>
                      <a:lnTo>
                        <a:pt x="15" y="219"/>
                      </a:lnTo>
                      <a:lnTo>
                        <a:pt x="17" y="211"/>
                      </a:lnTo>
                      <a:lnTo>
                        <a:pt x="21" y="202"/>
                      </a:lnTo>
                      <a:lnTo>
                        <a:pt x="25" y="192"/>
                      </a:lnTo>
                      <a:lnTo>
                        <a:pt x="28" y="181"/>
                      </a:lnTo>
                      <a:lnTo>
                        <a:pt x="32" y="171"/>
                      </a:lnTo>
                      <a:lnTo>
                        <a:pt x="34" y="166"/>
                      </a:lnTo>
                      <a:lnTo>
                        <a:pt x="36" y="160"/>
                      </a:lnTo>
                      <a:lnTo>
                        <a:pt x="36" y="154"/>
                      </a:lnTo>
                      <a:lnTo>
                        <a:pt x="38" y="148"/>
                      </a:lnTo>
                      <a:lnTo>
                        <a:pt x="40" y="143"/>
                      </a:lnTo>
                      <a:lnTo>
                        <a:pt x="44" y="137"/>
                      </a:lnTo>
                      <a:lnTo>
                        <a:pt x="44" y="131"/>
                      </a:lnTo>
                      <a:lnTo>
                        <a:pt x="47" y="126"/>
                      </a:lnTo>
                      <a:lnTo>
                        <a:pt x="49" y="120"/>
                      </a:lnTo>
                      <a:lnTo>
                        <a:pt x="51" y="114"/>
                      </a:lnTo>
                      <a:lnTo>
                        <a:pt x="53" y="109"/>
                      </a:lnTo>
                      <a:lnTo>
                        <a:pt x="57" y="103"/>
                      </a:lnTo>
                      <a:lnTo>
                        <a:pt x="61" y="91"/>
                      </a:lnTo>
                      <a:lnTo>
                        <a:pt x="66" y="82"/>
                      </a:lnTo>
                      <a:lnTo>
                        <a:pt x="68" y="74"/>
                      </a:lnTo>
                      <a:lnTo>
                        <a:pt x="70" y="69"/>
                      </a:lnTo>
                      <a:lnTo>
                        <a:pt x="72" y="63"/>
                      </a:lnTo>
                      <a:lnTo>
                        <a:pt x="74" y="59"/>
                      </a:lnTo>
                      <a:lnTo>
                        <a:pt x="80" y="48"/>
                      </a:lnTo>
                      <a:lnTo>
                        <a:pt x="83" y="38"/>
                      </a:lnTo>
                      <a:lnTo>
                        <a:pt x="87" y="27"/>
                      </a:lnTo>
                      <a:lnTo>
                        <a:pt x="93" y="17"/>
                      </a:lnTo>
                      <a:lnTo>
                        <a:pt x="99" y="10"/>
                      </a:lnTo>
                      <a:lnTo>
                        <a:pt x="104" y="0"/>
                      </a:lnTo>
                      <a:lnTo>
                        <a:pt x="137" y="17"/>
                      </a:lnTo>
                      <a:lnTo>
                        <a:pt x="42" y="280"/>
                      </a:lnTo>
                      <a:lnTo>
                        <a:pt x="0" y="274"/>
                      </a:lnTo>
                      <a:lnTo>
                        <a:pt x="0"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1" name="Freeform 85"/>
                <p:cNvSpPr>
                  <a:spLocks/>
                </p:cNvSpPr>
                <p:nvPr/>
              </p:nvSpPr>
              <p:spPr bwMode="auto">
                <a:xfrm>
                  <a:off x="4503" y="3094"/>
                  <a:ext cx="349" cy="493"/>
                </a:xfrm>
                <a:custGeom>
                  <a:avLst/>
                  <a:gdLst>
                    <a:gd name="T0" fmla="*/ 268 w 349"/>
                    <a:gd name="T1" fmla="*/ 468 h 478"/>
                    <a:gd name="T2" fmla="*/ 275 w 349"/>
                    <a:gd name="T3" fmla="*/ 453 h 478"/>
                    <a:gd name="T4" fmla="*/ 287 w 349"/>
                    <a:gd name="T5" fmla="*/ 430 h 478"/>
                    <a:gd name="T6" fmla="*/ 296 w 349"/>
                    <a:gd name="T7" fmla="*/ 405 h 478"/>
                    <a:gd name="T8" fmla="*/ 302 w 349"/>
                    <a:gd name="T9" fmla="*/ 388 h 478"/>
                    <a:gd name="T10" fmla="*/ 306 w 349"/>
                    <a:gd name="T11" fmla="*/ 369 h 478"/>
                    <a:gd name="T12" fmla="*/ 309 w 349"/>
                    <a:gd name="T13" fmla="*/ 348 h 478"/>
                    <a:gd name="T14" fmla="*/ 311 w 349"/>
                    <a:gd name="T15" fmla="*/ 325 h 478"/>
                    <a:gd name="T16" fmla="*/ 311 w 349"/>
                    <a:gd name="T17" fmla="*/ 303 h 478"/>
                    <a:gd name="T18" fmla="*/ 308 w 349"/>
                    <a:gd name="T19" fmla="*/ 276 h 478"/>
                    <a:gd name="T20" fmla="*/ 304 w 349"/>
                    <a:gd name="T21" fmla="*/ 249 h 478"/>
                    <a:gd name="T22" fmla="*/ 298 w 349"/>
                    <a:gd name="T23" fmla="*/ 221 h 478"/>
                    <a:gd name="T24" fmla="*/ 289 w 349"/>
                    <a:gd name="T25" fmla="*/ 190 h 478"/>
                    <a:gd name="T26" fmla="*/ 275 w 349"/>
                    <a:gd name="T27" fmla="*/ 158 h 478"/>
                    <a:gd name="T28" fmla="*/ 260 w 349"/>
                    <a:gd name="T29" fmla="*/ 126 h 478"/>
                    <a:gd name="T30" fmla="*/ 241 w 349"/>
                    <a:gd name="T31" fmla="*/ 92 h 478"/>
                    <a:gd name="T32" fmla="*/ 218 w 349"/>
                    <a:gd name="T33" fmla="*/ 57 h 478"/>
                    <a:gd name="T34" fmla="*/ 199 w 349"/>
                    <a:gd name="T35" fmla="*/ 54 h 478"/>
                    <a:gd name="T36" fmla="*/ 178 w 349"/>
                    <a:gd name="T37" fmla="*/ 50 h 478"/>
                    <a:gd name="T38" fmla="*/ 150 w 349"/>
                    <a:gd name="T39" fmla="*/ 44 h 478"/>
                    <a:gd name="T40" fmla="*/ 121 w 349"/>
                    <a:gd name="T41" fmla="*/ 40 h 478"/>
                    <a:gd name="T42" fmla="*/ 91 w 349"/>
                    <a:gd name="T43" fmla="*/ 42 h 478"/>
                    <a:gd name="T44" fmla="*/ 66 w 349"/>
                    <a:gd name="T45" fmla="*/ 46 h 478"/>
                    <a:gd name="T46" fmla="*/ 49 w 349"/>
                    <a:gd name="T47" fmla="*/ 55 h 478"/>
                    <a:gd name="T48" fmla="*/ 41 w 349"/>
                    <a:gd name="T49" fmla="*/ 73 h 478"/>
                    <a:gd name="T50" fmla="*/ 45 w 349"/>
                    <a:gd name="T51" fmla="*/ 97 h 478"/>
                    <a:gd name="T52" fmla="*/ 57 w 349"/>
                    <a:gd name="T53" fmla="*/ 120 h 478"/>
                    <a:gd name="T54" fmla="*/ 19 w 349"/>
                    <a:gd name="T55" fmla="*/ 141 h 478"/>
                    <a:gd name="T56" fmla="*/ 11 w 349"/>
                    <a:gd name="T57" fmla="*/ 128 h 478"/>
                    <a:gd name="T58" fmla="*/ 5 w 349"/>
                    <a:gd name="T59" fmla="*/ 112 h 478"/>
                    <a:gd name="T60" fmla="*/ 0 w 349"/>
                    <a:gd name="T61" fmla="*/ 92 h 478"/>
                    <a:gd name="T62" fmla="*/ 0 w 349"/>
                    <a:gd name="T63" fmla="*/ 69 h 478"/>
                    <a:gd name="T64" fmla="*/ 5 w 349"/>
                    <a:gd name="T65" fmla="*/ 46 h 478"/>
                    <a:gd name="T66" fmla="*/ 21 w 349"/>
                    <a:gd name="T67" fmla="*/ 27 h 478"/>
                    <a:gd name="T68" fmla="*/ 41 w 349"/>
                    <a:gd name="T69" fmla="*/ 12 h 478"/>
                    <a:gd name="T70" fmla="*/ 60 w 349"/>
                    <a:gd name="T71" fmla="*/ 8 h 478"/>
                    <a:gd name="T72" fmla="*/ 79 w 349"/>
                    <a:gd name="T73" fmla="*/ 2 h 478"/>
                    <a:gd name="T74" fmla="*/ 106 w 349"/>
                    <a:gd name="T75" fmla="*/ 0 h 478"/>
                    <a:gd name="T76" fmla="*/ 136 w 349"/>
                    <a:gd name="T77" fmla="*/ 2 h 478"/>
                    <a:gd name="T78" fmla="*/ 173 w 349"/>
                    <a:gd name="T79" fmla="*/ 4 h 478"/>
                    <a:gd name="T80" fmla="*/ 214 w 349"/>
                    <a:gd name="T81" fmla="*/ 12 h 478"/>
                    <a:gd name="T82" fmla="*/ 237 w 349"/>
                    <a:gd name="T83" fmla="*/ 23 h 478"/>
                    <a:gd name="T84" fmla="*/ 252 w 349"/>
                    <a:gd name="T85" fmla="*/ 40 h 478"/>
                    <a:gd name="T86" fmla="*/ 271 w 349"/>
                    <a:gd name="T87" fmla="*/ 69 h 478"/>
                    <a:gd name="T88" fmla="*/ 281 w 349"/>
                    <a:gd name="T89" fmla="*/ 84 h 478"/>
                    <a:gd name="T90" fmla="*/ 292 w 349"/>
                    <a:gd name="T91" fmla="*/ 103 h 478"/>
                    <a:gd name="T92" fmla="*/ 304 w 349"/>
                    <a:gd name="T93" fmla="*/ 122 h 478"/>
                    <a:gd name="T94" fmla="*/ 315 w 349"/>
                    <a:gd name="T95" fmla="*/ 145 h 478"/>
                    <a:gd name="T96" fmla="*/ 323 w 349"/>
                    <a:gd name="T97" fmla="*/ 168 h 478"/>
                    <a:gd name="T98" fmla="*/ 332 w 349"/>
                    <a:gd name="T99" fmla="*/ 194 h 478"/>
                    <a:gd name="T100" fmla="*/ 340 w 349"/>
                    <a:gd name="T101" fmla="*/ 223 h 478"/>
                    <a:gd name="T102" fmla="*/ 346 w 349"/>
                    <a:gd name="T103" fmla="*/ 251 h 478"/>
                    <a:gd name="T104" fmla="*/ 347 w 349"/>
                    <a:gd name="T105" fmla="*/ 282 h 478"/>
                    <a:gd name="T106" fmla="*/ 349 w 349"/>
                    <a:gd name="T107" fmla="*/ 312 h 478"/>
                    <a:gd name="T108" fmla="*/ 347 w 349"/>
                    <a:gd name="T109" fmla="*/ 344 h 478"/>
                    <a:gd name="T110" fmla="*/ 346 w 349"/>
                    <a:gd name="T111" fmla="*/ 381 h 478"/>
                    <a:gd name="T112" fmla="*/ 336 w 349"/>
                    <a:gd name="T113" fmla="*/ 415 h 478"/>
                    <a:gd name="T114" fmla="*/ 327 w 349"/>
                    <a:gd name="T115" fmla="*/ 451 h 478"/>
                    <a:gd name="T116" fmla="*/ 262 w 349"/>
                    <a:gd name="T117"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9" h="478">
                      <a:moveTo>
                        <a:pt x="262" y="478"/>
                      </a:moveTo>
                      <a:lnTo>
                        <a:pt x="264" y="474"/>
                      </a:lnTo>
                      <a:lnTo>
                        <a:pt x="268" y="468"/>
                      </a:lnTo>
                      <a:lnTo>
                        <a:pt x="270" y="464"/>
                      </a:lnTo>
                      <a:lnTo>
                        <a:pt x="273" y="459"/>
                      </a:lnTo>
                      <a:lnTo>
                        <a:pt x="275" y="453"/>
                      </a:lnTo>
                      <a:lnTo>
                        <a:pt x="281" y="447"/>
                      </a:lnTo>
                      <a:lnTo>
                        <a:pt x="283" y="440"/>
                      </a:lnTo>
                      <a:lnTo>
                        <a:pt x="287" y="430"/>
                      </a:lnTo>
                      <a:lnTo>
                        <a:pt x="292" y="421"/>
                      </a:lnTo>
                      <a:lnTo>
                        <a:pt x="296" y="411"/>
                      </a:lnTo>
                      <a:lnTo>
                        <a:pt x="296" y="405"/>
                      </a:lnTo>
                      <a:lnTo>
                        <a:pt x="298" y="400"/>
                      </a:lnTo>
                      <a:lnTo>
                        <a:pt x="300" y="394"/>
                      </a:lnTo>
                      <a:lnTo>
                        <a:pt x="302" y="388"/>
                      </a:lnTo>
                      <a:lnTo>
                        <a:pt x="304" y="383"/>
                      </a:lnTo>
                      <a:lnTo>
                        <a:pt x="306" y="375"/>
                      </a:lnTo>
                      <a:lnTo>
                        <a:pt x="306" y="369"/>
                      </a:lnTo>
                      <a:lnTo>
                        <a:pt x="308" y="363"/>
                      </a:lnTo>
                      <a:lnTo>
                        <a:pt x="308" y="356"/>
                      </a:lnTo>
                      <a:lnTo>
                        <a:pt x="309" y="348"/>
                      </a:lnTo>
                      <a:lnTo>
                        <a:pt x="309" y="341"/>
                      </a:lnTo>
                      <a:lnTo>
                        <a:pt x="311" y="335"/>
                      </a:lnTo>
                      <a:lnTo>
                        <a:pt x="311" y="325"/>
                      </a:lnTo>
                      <a:lnTo>
                        <a:pt x="311" y="318"/>
                      </a:lnTo>
                      <a:lnTo>
                        <a:pt x="311" y="310"/>
                      </a:lnTo>
                      <a:lnTo>
                        <a:pt x="311" y="303"/>
                      </a:lnTo>
                      <a:lnTo>
                        <a:pt x="309" y="293"/>
                      </a:lnTo>
                      <a:lnTo>
                        <a:pt x="309" y="286"/>
                      </a:lnTo>
                      <a:lnTo>
                        <a:pt x="308" y="276"/>
                      </a:lnTo>
                      <a:lnTo>
                        <a:pt x="308" y="268"/>
                      </a:lnTo>
                      <a:lnTo>
                        <a:pt x="306" y="259"/>
                      </a:lnTo>
                      <a:lnTo>
                        <a:pt x="304" y="249"/>
                      </a:lnTo>
                      <a:lnTo>
                        <a:pt x="302" y="240"/>
                      </a:lnTo>
                      <a:lnTo>
                        <a:pt x="300" y="230"/>
                      </a:lnTo>
                      <a:lnTo>
                        <a:pt x="298" y="221"/>
                      </a:lnTo>
                      <a:lnTo>
                        <a:pt x="294" y="211"/>
                      </a:lnTo>
                      <a:lnTo>
                        <a:pt x="292" y="200"/>
                      </a:lnTo>
                      <a:lnTo>
                        <a:pt x="289" y="190"/>
                      </a:lnTo>
                      <a:lnTo>
                        <a:pt x="283" y="179"/>
                      </a:lnTo>
                      <a:lnTo>
                        <a:pt x="279" y="170"/>
                      </a:lnTo>
                      <a:lnTo>
                        <a:pt x="275" y="158"/>
                      </a:lnTo>
                      <a:lnTo>
                        <a:pt x="271" y="149"/>
                      </a:lnTo>
                      <a:lnTo>
                        <a:pt x="264" y="137"/>
                      </a:lnTo>
                      <a:lnTo>
                        <a:pt x="260" y="126"/>
                      </a:lnTo>
                      <a:lnTo>
                        <a:pt x="254" y="114"/>
                      </a:lnTo>
                      <a:lnTo>
                        <a:pt x="247" y="105"/>
                      </a:lnTo>
                      <a:lnTo>
                        <a:pt x="241" y="92"/>
                      </a:lnTo>
                      <a:lnTo>
                        <a:pt x="233" y="80"/>
                      </a:lnTo>
                      <a:lnTo>
                        <a:pt x="224" y="69"/>
                      </a:lnTo>
                      <a:lnTo>
                        <a:pt x="218" y="57"/>
                      </a:lnTo>
                      <a:lnTo>
                        <a:pt x="214" y="57"/>
                      </a:lnTo>
                      <a:lnTo>
                        <a:pt x="207" y="55"/>
                      </a:lnTo>
                      <a:lnTo>
                        <a:pt x="199" y="54"/>
                      </a:lnTo>
                      <a:lnTo>
                        <a:pt x="194" y="52"/>
                      </a:lnTo>
                      <a:lnTo>
                        <a:pt x="186" y="50"/>
                      </a:lnTo>
                      <a:lnTo>
                        <a:pt x="178" y="50"/>
                      </a:lnTo>
                      <a:lnTo>
                        <a:pt x="169" y="48"/>
                      </a:lnTo>
                      <a:lnTo>
                        <a:pt x="159" y="46"/>
                      </a:lnTo>
                      <a:lnTo>
                        <a:pt x="150" y="44"/>
                      </a:lnTo>
                      <a:lnTo>
                        <a:pt x="140" y="44"/>
                      </a:lnTo>
                      <a:lnTo>
                        <a:pt x="129" y="42"/>
                      </a:lnTo>
                      <a:lnTo>
                        <a:pt x="121" y="40"/>
                      </a:lnTo>
                      <a:lnTo>
                        <a:pt x="112" y="40"/>
                      </a:lnTo>
                      <a:lnTo>
                        <a:pt x="102" y="42"/>
                      </a:lnTo>
                      <a:lnTo>
                        <a:pt x="91" y="42"/>
                      </a:lnTo>
                      <a:lnTo>
                        <a:pt x="83" y="42"/>
                      </a:lnTo>
                      <a:lnTo>
                        <a:pt x="74" y="44"/>
                      </a:lnTo>
                      <a:lnTo>
                        <a:pt x="66" y="46"/>
                      </a:lnTo>
                      <a:lnTo>
                        <a:pt x="60" y="48"/>
                      </a:lnTo>
                      <a:lnTo>
                        <a:pt x="53" y="52"/>
                      </a:lnTo>
                      <a:lnTo>
                        <a:pt x="49" y="55"/>
                      </a:lnTo>
                      <a:lnTo>
                        <a:pt x="45" y="61"/>
                      </a:lnTo>
                      <a:lnTo>
                        <a:pt x="41" y="65"/>
                      </a:lnTo>
                      <a:lnTo>
                        <a:pt x="41" y="73"/>
                      </a:lnTo>
                      <a:lnTo>
                        <a:pt x="41" y="78"/>
                      </a:lnTo>
                      <a:lnTo>
                        <a:pt x="43" y="88"/>
                      </a:lnTo>
                      <a:lnTo>
                        <a:pt x="45" y="97"/>
                      </a:lnTo>
                      <a:lnTo>
                        <a:pt x="51" y="107"/>
                      </a:lnTo>
                      <a:lnTo>
                        <a:pt x="55" y="114"/>
                      </a:lnTo>
                      <a:lnTo>
                        <a:pt x="57" y="120"/>
                      </a:lnTo>
                      <a:lnTo>
                        <a:pt x="62" y="126"/>
                      </a:lnTo>
                      <a:lnTo>
                        <a:pt x="68" y="133"/>
                      </a:lnTo>
                      <a:lnTo>
                        <a:pt x="19" y="141"/>
                      </a:lnTo>
                      <a:lnTo>
                        <a:pt x="17" y="139"/>
                      </a:lnTo>
                      <a:lnTo>
                        <a:pt x="13" y="133"/>
                      </a:lnTo>
                      <a:lnTo>
                        <a:pt x="11" y="128"/>
                      </a:lnTo>
                      <a:lnTo>
                        <a:pt x="9" y="124"/>
                      </a:lnTo>
                      <a:lnTo>
                        <a:pt x="7" y="118"/>
                      </a:lnTo>
                      <a:lnTo>
                        <a:pt x="5" y="112"/>
                      </a:lnTo>
                      <a:lnTo>
                        <a:pt x="3" y="105"/>
                      </a:lnTo>
                      <a:lnTo>
                        <a:pt x="2" y="97"/>
                      </a:lnTo>
                      <a:lnTo>
                        <a:pt x="0" y="92"/>
                      </a:lnTo>
                      <a:lnTo>
                        <a:pt x="0" y="84"/>
                      </a:lnTo>
                      <a:lnTo>
                        <a:pt x="0" y="76"/>
                      </a:lnTo>
                      <a:lnTo>
                        <a:pt x="0" y="69"/>
                      </a:lnTo>
                      <a:lnTo>
                        <a:pt x="0" y="61"/>
                      </a:lnTo>
                      <a:lnTo>
                        <a:pt x="3" y="55"/>
                      </a:lnTo>
                      <a:lnTo>
                        <a:pt x="5" y="46"/>
                      </a:lnTo>
                      <a:lnTo>
                        <a:pt x="9" y="38"/>
                      </a:lnTo>
                      <a:lnTo>
                        <a:pt x="13" y="33"/>
                      </a:lnTo>
                      <a:lnTo>
                        <a:pt x="21" y="27"/>
                      </a:lnTo>
                      <a:lnTo>
                        <a:pt x="26" y="21"/>
                      </a:lnTo>
                      <a:lnTo>
                        <a:pt x="36" y="16"/>
                      </a:lnTo>
                      <a:lnTo>
                        <a:pt x="41" y="12"/>
                      </a:lnTo>
                      <a:lnTo>
                        <a:pt x="47" y="12"/>
                      </a:lnTo>
                      <a:lnTo>
                        <a:pt x="53" y="10"/>
                      </a:lnTo>
                      <a:lnTo>
                        <a:pt x="60" y="8"/>
                      </a:lnTo>
                      <a:lnTo>
                        <a:pt x="66" y="4"/>
                      </a:lnTo>
                      <a:lnTo>
                        <a:pt x="74" y="4"/>
                      </a:lnTo>
                      <a:lnTo>
                        <a:pt x="79" y="2"/>
                      </a:lnTo>
                      <a:lnTo>
                        <a:pt x="89" y="2"/>
                      </a:lnTo>
                      <a:lnTo>
                        <a:pt x="97" y="0"/>
                      </a:lnTo>
                      <a:lnTo>
                        <a:pt x="106" y="0"/>
                      </a:lnTo>
                      <a:lnTo>
                        <a:pt x="116" y="0"/>
                      </a:lnTo>
                      <a:lnTo>
                        <a:pt x="127" y="2"/>
                      </a:lnTo>
                      <a:lnTo>
                        <a:pt x="136" y="2"/>
                      </a:lnTo>
                      <a:lnTo>
                        <a:pt x="148" y="2"/>
                      </a:lnTo>
                      <a:lnTo>
                        <a:pt x="159" y="2"/>
                      </a:lnTo>
                      <a:lnTo>
                        <a:pt x="173" y="4"/>
                      </a:lnTo>
                      <a:lnTo>
                        <a:pt x="186" y="8"/>
                      </a:lnTo>
                      <a:lnTo>
                        <a:pt x="199" y="10"/>
                      </a:lnTo>
                      <a:lnTo>
                        <a:pt x="214" y="12"/>
                      </a:lnTo>
                      <a:lnTo>
                        <a:pt x="230" y="16"/>
                      </a:lnTo>
                      <a:lnTo>
                        <a:pt x="232" y="16"/>
                      </a:lnTo>
                      <a:lnTo>
                        <a:pt x="237" y="23"/>
                      </a:lnTo>
                      <a:lnTo>
                        <a:pt x="241" y="27"/>
                      </a:lnTo>
                      <a:lnTo>
                        <a:pt x="247" y="35"/>
                      </a:lnTo>
                      <a:lnTo>
                        <a:pt x="252" y="40"/>
                      </a:lnTo>
                      <a:lnTo>
                        <a:pt x="258" y="50"/>
                      </a:lnTo>
                      <a:lnTo>
                        <a:pt x="264" y="57"/>
                      </a:lnTo>
                      <a:lnTo>
                        <a:pt x="271" y="69"/>
                      </a:lnTo>
                      <a:lnTo>
                        <a:pt x="273" y="73"/>
                      </a:lnTo>
                      <a:lnTo>
                        <a:pt x="279" y="76"/>
                      </a:lnTo>
                      <a:lnTo>
                        <a:pt x="281" y="84"/>
                      </a:lnTo>
                      <a:lnTo>
                        <a:pt x="285" y="90"/>
                      </a:lnTo>
                      <a:lnTo>
                        <a:pt x="289" y="95"/>
                      </a:lnTo>
                      <a:lnTo>
                        <a:pt x="292" y="103"/>
                      </a:lnTo>
                      <a:lnTo>
                        <a:pt x="296" y="109"/>
                      </a:lnTo>
                      <a:lnTo>
                        <a:pt x="300" y="116"/>
                      </a:lnTo>
                      <a:lnTo>
                        <a:pt x="304" y="122"/>
                      </a:lnTo>
                      <a:lnTo>
                        <a:pt x="308" y="130"/>
                      </a:lnTo>
                      <a:lnTo>
                        <a:pt x="311" y="137"/>
                      </a:lnTo>
                      <a:lnTo>
                        <a:pt x="315" y="145"/>
                      </a:lnTo>
                      <a:lnTo>
                        <a:pt x="317" y="152"/>
                      </a:lnTo>
                      <a:lnTo>
                        <a:pt x="321" y="162"/>
                      </a:lnTo>
                      <a:lnTo>
                        <a:pt x="323" y="168"/>
                      </a:lnTo>
                      <a:lnTo>
                        <a:pt x="327" y="177"/>
                      </a:lnTo>
                      <a:lnTo>
                        <a:pt x="328" y="187"/>
                      </a:lnTo>
                      <a:lnTo>
                        <a:pt x="332" y="194"/>
                      </a:lnTo>
                      <a:lnTo>
                        <a:pt x="334" y="204"/>
                      </a:lnTo>
                      <a:lnTo>
                        <a:pt x="338" y="213"/>
                      </a:lnTo>
                      <a:lnTo>
                        <a:pt x="340" y="223"/>
                      </a:lnTo>
                      <a:lnTo>
                        <a:pt x="342" y="230"/>
                      </a:lnTo>
                      <a:lnTo>
                        <a:pt x="344" y="240"/>
                      </a:lnTo>
                      <a:lnTo>
                        <a:pt x="346" y="251"/>
                      </a:lnTo>
                      <a:lnTo>
                        <a:pt x="346" y="261"/>
                      </a:lnTo>
                      <a:lnTo>
                        <a:pt x="347" y="270"/>
                      </a:lnTo>
                      <a:lnTo>
                        <a:pt x="347" y="282"/>
                      </a:lnTo>
                      <a:lnTo>
                        <a:pt x="349" y="291"/>
                      </a:lnTo>
                      <a:lnTo>
                        <a:pt x="349" y="301"/>
                      </a:lnTo>
                      <a:lnTo>
                        <a:pt x="349" y="312"/>
                      </a:lnTo>
                      <a:lnTo>
                        <a:pt x="349" y="324"/>
                      </a:lnTo>
                      <a:lnTo>
                        <a:pt x="349" y="335"/>
                      </a:lnTo>
                      <a:lnTo>
                        <a:pt x="347" y="344"/>
                      </a:lnTo>
                      <a:lnTo>
                        <a:pt x="347" y="356"/>
                      </a:lnTo>
                      <a:lnTo>
                        <a:pt x="346" y="367"/>
                      </a:lnTo>
                      <a:lnTo>
                        <a:pt x="346" y="381"/>
                      </a:lnTo>
                      <a:lnTo>
                        <a:pt x="342" y="392"/>
                      </a:lnTo>
                      <a:lnTo>
                        <a:pt x="340" y="403"/>
                      </a:lnTo>
                      <a:lnTo>
                        <a:pt x="336" y="415"/>
                      </a:lnTo>
                      <a:lnTo>
                        <a:pt x="334" y="426"/>
                      </a:lnTo>
                      <a:lnTo>
                        <a:pt x="330" y="440"/>
                      </a:lnTo>
                      <a:lnTo>
                        <a:pt x="327" y="451"/>
                      </a:lnTo>
                      <a:lnTo>
                        <a:pt x="321" y="464"/>
                      </a:lnTo>
                      <a:lnTo>
                        <a:pt x="317" y="478"/>
                      </a:lnTo>
                      <a:lnTo>
                        <a:pt x="262" y="478"/>
                      </a:lnTo>
                      <a:lnTo>
                        <a:pt x="262"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2" name="Freeform 86"/>
                <p:cNvSpPr>
                  <a:spLocks/>
                </p:cNvSpPr>
                <p:nvPr/>
              </p:nvSpPr>
              <p:spPr bwMode="auto">
                <a:xfrm>
                  <a:off x="4045" y="1366"/>
                  <a:ext cx="165" cy="2242"/>
                </a:xfrm>
                <a:custGeom>
                  <a:avLst/>
                  <a:gdLst>
                    <a:gd name="T0" fmla="*/ 0 w 165"/>
                    <a:gd name="T1" fmla="*/ 17 h 2174"/>
                    <a:gd name="T2" fmla="*/ 0 w 165"/>
                    <a:gd name="T3" fmla="*/ 36 h 2174"/>
                    <a:gd name="T4" fmla="*/ 0 w 165"/>
                    <a:gd name="T5" fmla="*/ 63 h 2174"/>
                    <a:gd name="T6" fmla="*/ 0 w 165"/>
                    <a:gd name="T7" fmla="*/ 99 h 2174"/>
                    <a:gd name="T8" fmla="*/ 4 w 165"/>
                    <a:gd name="T9" fmla="*/ 143 h 2174"/>
                    <a:gd name="T10" fmla="*/ 4 w 165"/>
                    <a:gd name="T11" fmla="*/ 190 h 2174"/>
                    <a:gd name="T12" fmla="*/ 5 w 165"/>
                    <a:gd name="T13" fmla="*/ 245 h 2174"/>
                    <a:gd name="T14" fmla="*/ 7 w 165"/>
                    <a:gd name="T15" fmla="*/ 306 h 2174"/>
                    <a:gd name="T16" fmla="*/ 11 w 165"/>
                    <a:gd name="T17" fmla="*/ 371 h 2174"/>
                    <a:gd name="T18" fmla="*/ 13 w 165"/>
                    <a:gd name="T19" fmla="*/ 437 h 2174"/>
                    <a:gd name="T20" fmla="*/ 15 w 165"/>
                    <a:gd name="T21" fmla="*/ 508 h 2174"/>
                    <a:gd name="T22" fmla="*/ 17 w 165"/>
                    <a:gd name="T23" fmla="*/ 578 h 2174"/>
                    <a:gd name="T24" fmla="*/ 21 w 165"/>
                    <a:gd name="T25" fmla="*/ 650 h 2174"/>
                    <a:gd name="T26" fmla="*/ 23 w 165"/>
                    <a:gd name="T27" fmla="*/ 721 h 2174"/>
                    <a:gd name="T28" fmla="*/ 24 w 165"/>
                    <a:gd name="T29" fmla="*/ 793 h 2174"/>
                    <a:gd name="T30" fmla="*/ 26 w 165"/>
                    <a:gd name="T31" fmla="*/ 860 h 2174"/>
                    <a:gd name="T32" fmla="*/ 30 w 165"/>
                    <a:gd name="T33" fmla="*/ 926 h 2174"/>
                    <a:gd name="T34" fmla="*/ 32 w 165"/>
                    <a:gd name="T35" fmla="*/ 987 h 2174"/>
                    <a:gd name="T36" fmla="*/ 36 w 165"/>
                    <a:gd name="T37" fmla="*/ 1046 h 2174"/>
                    <a:gd name="T38" fmla="*/ 38 w 165"/>
                    <a:gd name="T39" fmla="*/ 1097 h 2174"/>
                    <a:gd name="T40" fmla="*/ 42 w 165"/>
                    <a:gd name="T41" fmla="*/ 1145 h 2174"/>
                    <a:gd name="T42" fmla="*/ 42 w 165"/>
                    <a:gd name="T43" fmla="*/ 1188 h 2174"/>
                    <a:gd name="T44" fmla="*/ 45 w 165"/>
                    <a:gd name="T45" fmla="*/ 1240 h 2174"/>
                    <a:gd name="T46" fmla="*/ 49 w 165"/>
                    <a:gd name="T47" fmla="*/ 1293 h 2174"/>
                    <a:gd name="T48" fmla="*/ 53 w 165"/>
                    <a:gd name="T49" fmla="*/ 1352 h 2174"/>
                    <a:gd name="T50" fmla="*/ 59 w 165"/>
                    <a:gd name="T51" fmla="*/ 1411 h 2174"/>
                    <a:gd name="T52" fmla="*/ 64 w 165"/>
                    <a:gd name="T53" fmla="*/ 1474 h 2174"/>
                    <a:gd name="T54" fmla="*/ 68 w 165"/>
                    <a:gd name="T55" fmla="*/ 1538 h 2174"/>
                    <a:gd name="T56" fmla="*/ 74 w 165"/>
                    <a:gd name="T57" fmla="*/ 1603 h 2174"/>
                    <a:gd name="T58" fmla="*/ 80 w 165"/>
                    <a:gd name="T59" fmla="*/ 1666 h 2174"/>
                    <a:gd name="T60" fmla="*/ 85 w 165"/>
                    <a:gd name="T61" fmla="*/ 1730 h 2174"/>
                    <a:gd name="T62" fmla="*/ 91 w 165"/>
                    <a:gd name="T63" fmla="*/ 1793 h 2174"/>
                    <a:gd name="T64" fmla="*/ 97 w 165"/>
                    <a:gd name="T65" fmla="*/ 1852 h 2174"/>
                    <a:gd name="T66" fmla="*/ 100 w 165"/>
                    <a:gd name="T67" fmla="*/ 1907 h 2174"/>
                    <a:gd name="T68" fmla="*/ 106 w 165"/>
                    <a:gd name="T69" fmla="*/ 1962 h 2174"/>
                    <a:gd name="T70" fmla="*/ 110 w 165"/>
                    <a:gd name="T71" fmla="*/ 2010 h 2174"/>
                    <a:gd name="T72" fmla="*/ 116 w 165"/>
                    <a:gd name="T73" fmla="*/ 2056 h 2174"/>
                    <a:gd name="T74" fmla="*/ 118 w 165"/>
                    <a:gd name="T75" fmla="*/ 2092 h 2174"/>
                    <a:gd name="T76" fmla="*/ 121 w 165"/>
                    <a:gd name="T77" fmla="*/ 2124 h 2174"/>
                    <a:gd name="T78" fmla="*/ 123 w 165"/>
                    <a:gd name="T79" fmla="*/ 2147 h 2174"/>
                    <a:gd name="T80" fmla="*/ 125 w 165"/>
                    <a:gd name="T81" fmla="*/ 2166 h 2174"/>
                    <a:gd name="T82" fmla="*/ 165 w 165"/>
                    <a:gd name="T83" fmla="*/ 2170 h 2174"/>
                    <a:gd name="T84" fmla="*/ 0 w 165"/>
                    <a:gd name="T85" fmla="*/ 8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 h="2174">
                      <a:moveTo>
                        <a:pt x="0" y="8"/>
                      </a:moveTo>
                      <a:lnTo>
                        <a:pt x="0" y="10"/>
                      </a:lnTo>
                      <a:lnTo>
                        <a:pt x="0" y="17"/>
                      </a:lnTo>
                      <a:lnTo>
                        <a:pt x="0" y="21"/>
                      </a:lnTo>
                      <a:lnTo>
                        <a:pt x="0" y="29"/>
                      </a:lnTo>
                      <a:lnTo>
                        <a:pt x="0" y="36"/>
                      </a:lnTo>
                      <a:lnTo>
                        <a:pt x="0" y="44"/>
                      </a:lnTo>
                      <a:lnTo>
                        <a:pt x="0" y="53"/>
                      </a:lnTo>
                      <a:lnTo>
                        <a:pt x="0" y="63"/>
                      </a:lnTo>
                      <a:lnTo>
                        <a:pt x="0" y="74"/>
                      </a:lnTo>
                      <a:lnTo>
                        <a:pt x="0" y="86"/>
                      </a:lnTo>
                      <a:lnTo>
                        <a:pt x="0" y="99"/>
                      </a:lnTo>
                      <a:lnTo>
                        <a:pt x="2" y="112"/>
                      </a:lnTo>
                      <a:lnTo>
                        <a:pt x="2" y="127"/>
                      </a:lnTo>
                      <a:lnTo>
                        <a:pt x="4" y="143"/>
                      </a:lnTo>
                      <a:lnTo>
                        <a:pt x="4" y="158"/>
                      </a:lnTo>
                      <a:lnTo>
                        <a:pt x="4" y="175"/>
                      </a:lnTo>
                      <a:lnTo>
                        <a:pt x="4" y="190"/>
                      </a:lnTo>
                      <a:lnTo>
                        <a:pt x="4" y="209"/>
                      </a:lnTo>
                      <a:lnTo>
                        <a:pt x="4" y="228"/>
                      </a:lnTo>
                      <a:lnTo>
                        <a:pt x="5" y="245"/>
                      </a:lnTo>
                      <a:lnTo>
                        <a:pt x="5" y="266"/>
                      </a:lnTo>
                      <a:lnTo>
                        <a:pt x="7" y="285"/>
                      </a:lnTo>
                      <a:lnTo>
                        <a:pt x="7" y="306"/>
                      </a:lnTo>
                      <a:lnTo>
                        <a:pt x="9" y="327"/>
                      </a:lnTo>
                      <a:lnTo>
                        <a:pt x="9" y="350"/>
                      </a:lnTo>
                      <a:lnTo>
                        <a:pt x="11" y="371"/>
                      </a:lnTo>
                      <a:lnTo>
                        <a:pt x="11" y="392"/>
                      </a:lnTo>
                      <a:lnTo>
                        <a:pt x="11" y="415"/>
                      </a:lnTo>
                      <a:lnTo>
                        <a:pt x="13" y="437"/>
                      </a:lnTo>
                      <a:lnTo>
                        <a:pt x="13" y="462"/>
                      </a:lnTo>
                      <a:lnTo>
                        <a:pt x="13" y="483"/>
                      </a:lnTo>
                      <a:lnTo>
                        <a:pt x="15" y="508"/>
                      </a:lnTo>
                      <a:lnTo>
                        <a:pt x="15" y="531"/>
                      </a:lnTo>
                      <a:lnTo>
                        <a:pt x="17" y="555"/>
                      </a:lnTo>
                      <a:lnTo>
                        <a:pt x="17" y="578"/>
                      </a:lnTo>
                      <a:lnTo>
                        <a:pt x="17" y="603"/>
                      </a:lnTo>
                      <a:lnTo>
                        <a:pt x="19" y="626"/>
                      </a:lnTo>
                      <a:lnTo>
                        <a:pt x="21" y="650"/>
                      </a:lnTo>
                      <a:lnTo>
                        <a:pt x="21" y="673"/>
                      </a:lnTo>
                      <a:lnTo>
                        <a:pt x="21" y="698"/>
                      </a:lnTo>
                      <a:lnTo>
                        <a:pt x="23" y="721"/>
                      </a:lnTo>
                      <a:lnTo>
                        <a:pt x="23" y="745"/>
                      </a:lnTo>
                      <a:lnTo>
                        <a:pt x="23" y="768"/>
                      </a:lnTo>
                      <a:lnTo>
                        <a:pt x="24" y="793"/>
                      </a:lnTo>
                      <a:lnTo>
                        <a:pt x="24" y="816"/>
                      </a:lnTo>
                      <a:lnTo>
                        <a:pt x="26" y="839"/>
                      </a:lnTo>
                      <a:lnTo>
                        <a:pt x="26" y="860"/>
                      </a:lnTo>
                      <a:lnTo>
                        <a:pt x="28" y="882"/>
                      </a:lnTo>
                      <a:lnTo>
                        <a:pt x="28" y="903"/>
                      </a:lnTo>
                      <a:lnTo>
                        <a:pt x="30" y="926"/>
                      </a:lnTo>
                      <a:lnTo>
                        <a:pt x="30" y="947"/>
                      </a:lnTo>
                      <a:lnTo>
                        <a:pt x="32" y="968"/>
                      </a:lnTo>
                      <a:lnTo>
                        <a:pt x="32" y="987"/>
                      </a:lnTo>
                      <a:lnTo>
                        <a:pt x="34" y="1008"/>
                      </a:lnTo>
                      <a:lnTo>
                        <a:pt x="34" y="1027"/>
                      </a:lnTo>
                      <a:lnTo>
                        <a:pt x="36" y="1046"/>
                      </a:lnTo>
                      <a:lnTo>
                        <a:pt x="36" y="1063"/>
                      </a:lnTo>
                      <a:lnTo>
                        <a:pt x="38" y="1082"/>
                      </a:lnTo>
                      <a:lnTo>
                        <a:pt x="38" y="1097"/>
                      </a:lnTo>
                      <a:lnTo>
                        <a:pt x="40" y="1114"/>
                      </a:lnTo>
                      <a:lnTo>
                        <a:pt x="40" y="1130"/>
                      </a:lnTo>
                      <a:lnTo>
                        <a:pt x="42" y="1145"/>
                      </a:lnTo>
                      <a:lnTo>
                        <a:pt x="42" y="1158"/>
                      </a:lnTo>
                      <a:lnTo>
                        <a:pt x="42" y="1173"/>
                      </a:lnTo>
                      <a:lnTo>
                        <a:pt x="42" y="1188"/>
                      </a:lnTo>
                      <a:lnTo>
                        <a:pt x="43" y="1206"/>
                      </a:lnTo>
                      <a:lnTo>
                        <a:pt x="43" y="1221"/>
                      </a:lnTo>
                      <a:lnTo>
                        <a:pt x="45" y="1240"/>
                      </a:lnTo>
                      <a:lnTo>
                        <a:pt x="47" y="1257"/>
                      </a:lnTo>
                      <a:lnTo>
                        <a:pt x="49" y="1276"/>
                      </a:lnTo>
                      <a:lnTo>
                        <a:pt x="49" y="1293"/>
                      </a:lnTo>
                      <a:lnTo>
                        <a:pt x="51" y="1312"/>
                      </a:lnTo>
                      <a:lnTo>
                        <a:pt x="51" y="1331"/>
                      </a:lnTo>
                      <a:lnTo>
                        <a:pt x="53" y="1352"/>
                      </a:lnTo>
                      <a:lnTo>
                        <a:pt x="55" y="1371"/>
                      </a:lnTo>
                      <a:lnTo>
                        <a:pt x="57" y="1390"/>
                      </a:lnTo>
                      <a:lnTo>
                        <a:pt x="59" y="1411"/>
                      </a:lnTo>
                      <a:lnTo>
                        <a:pt x="61" y="1434"/>
                      </a:lnTo>
                      <a:lnTo>
                        <a:pt x="62" y="1453"/>
                      </a:lnTo>
                      <a:lnTo>
                        <a:pt x="64" y="1474"/>
                      </a:lnTo>
                      <a:lnTo>
                        <a:pt x="64" y="1495"/>
                      </a:lnTo>
                      <a:lnTo>
                        <a:pt x="66" y="1517"/>
                      </a:lnTo>
                      <a:lnTo>
                        <a:pt x="68" y="1538"/>
                      </a:lnTo>
                      <a:lnTo>
                        <a:pt x="70" y="1559"/>
                      </a:lnTo>
                      <a:lnTo>
                        <a:pt x="72" y="1580"/>
                      </a:lnTo>
                      <a:lnTo>
                        <a:pt x="74" y="1603"/>
                      </a:lnTo>
                      <a:lnTo>
                        <a:pt x="76" y="1624"/>
                      </a:lnTo>
                      <a:lnTo>
                        <a:pt x="78" y="1645"/>
                      </a:lnTo>
                      <a:lnTo>
                        <a:pt x="80" y="1666"/>
                      </a:lnTo>
                      <a:lnTo>
                        <a:pt x="81" y="1689"/>
                      </a:lnTo>
                      <a:lnTo>
                        <a:pt x="83" y="1710"/>
                      </a:lnTo>
                      <a:lnTo>
                        <a:pt x="85" y="1730"/>
                      </a:lnTo>
                      <a:lnTo>
                        <a:pt x="87" y="1751"/>
                      </a:lnTo>
                      <a:lnTo>
                        <a:pt x="89" y="1772"/>
                      </a:lnTo>
                      <a:lnTo>
                        <a:pt x="91" y="1793"/>
                      </a:lnTo>
                      <a:lnTo>
                        <a:pt x="93" y="1812"/>
                      </a:lnTo>
                      <a:lnTo>
                        <a:pt x="95" y="1831"/>
                      </a:lnTo>
                      <a:lnTo>
                        <a:pt x="97" y="1852"/>
                      </a:lnTo>
                      <a:lnTo>
                        <a:pt x="97" y="1871"/>
                      </a:lnTo>
                      <a:lnTo>
                        <a:pt x="99" y="1890"/>
                      </a:lnTo>
                      <a:lnTo>
                        <a:pt x="100" y="1907"/>
                      </a:lnTo>
                      <a:lnTo>
                        <a:pt x="102" y="1928"/>
                      </a:lnTo>
                      <a:lnTo>
                        <a:pt x="104" y="1943"/>
                      </a:lnTo>
                      <a:lnTo>
                        <a:pt x="106" y="1962"/>
                      </a:lnTo>
                      <a:lnTo>
                        <a:pt x="108" y="1978"/>
                      </a:lnTo>
                      <a:lnTo>
                        <a:pt x="110" y="1995"/>
                      </a:lnTo>
                      <a:lnTo>
                        <a:pt x="110" y="2010"/>
                      </a:lnTo>
                      <a:lnTo>
                        <a:pt x="112" y="2025"/>
                      </a:lnTo>
                      <a:lnTo>
                        <a:pt x="114" y="2040"/>
                      </a:lnTo>
                      <a:lnTo>
                        <a:pt x="116" y="2056"/>
                      </a:lnTo>
                      <a:lnTo>
                        <a:pt x="116" y="2067"/>
                      </a:lnTo>
                      <a:lnTo>
                        <a:pt x="118" y="2080"/>
                      </a:lnTo>
                      <a:lnTo>
                        <a:pt x="118" y="2092"/>
                      </a:lnTo>
                      <a:lnTo>
                        <a:pt x="119" y="2103"/>
                      </a:lnTo>
                      <a:lnTo>
                        <a:pt x="119" y="2115"/>
                      </a:lnTo>
                      <a:lnTo>
                        <a:pt x="121" y="2124"/>
                      </a:lnTo>
                      <a:lnTo>
                        <a:pt x="121" y="2132"/>
                      </a:lnTo>
                      <a:lnTo>
                        <a:pt x="123" y="2141"/>
                      </a:lnTo>
                      <a:lnTo>
                        <a:pt x="123" y="2147"/>
                      </a:lnTo>
                      <a:lnTo>
                        <a:pt x="125" y="2154"/>
                      </a:lnTo>
                      <a:lnTo>
                        <a:pt x="125" y="2160"/>
                      </a:lnTo>
                      <a:lnTo>
                        <a:pt x="125" y="2166"/>
                      </a:lnTo>
                      <a:lnTo>
                        <a:pt x="127" y="2170"/>
                      </a:lnTo>
                      <a:lnTo>
                        <a:pt x="127" y="2174"/>
                      </a:lnTo>
                      <a:lnTo>
                        <a:pt x="165" y="2170"/>
                      </a:lnTo>
                      <a:lnTo>
                        <a:pt x="74" y="1112"/>
                      </a:lnTo>
                      <a:lnTo>
                        <a:pt x="36"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3" name="Freeform 87"/>
                <p:cNvSpPr>
                  <a:spLocks/>
                </p:cNvSpPr>
                <p:nvPr/>
              </p:nvSpPr>
              <p:spPr bwMode="auto">
                <a:xfrm>
                  <a:off x="2739" y="3459"/>
                  <a:ext cx="119" cy="316"/>
                </a:xfrm>
                <a:custGeom>
                  <a:avLst/>
                  <a:gdLst>
                    <a:gd name="T0" fmla="*/ 0 w 120"/>
                    <a:gd name="T1" fmla="*/ 304 h 306"/>
                    <a:gd name="T2" fmla="*/ 0 w 120"/>
                    <a:gd name="T3" fmla="*/ 291 h 306"/>
                    <a:gd name="T4" fmla="*/ 0 w 120"/>
                    <a:gd name="T5" fmla="*/ 278 h 306"/>
                    <a:gd name="T6" fmla="*/ 0 w 120"/>
                    <a:gd name="T7" fmla="*/ 261 h 306"/>
                    <a:gd name="T8" fmla="*/ 2 w 120"/>
                    <a:gd name="T9" fmla="*/ 241 h 306"/>
                    <a:gd name="T10" fmla="*/ 2 w 120"/>
                    <a:gd name="T11" fmla="*/ 224 h 306"/>
                    <a:gd name="T12" fmla="*/ 4 w 120"/>
                    <a:gd name="T13" fmla="*/ 213 h 306"/>
                    <a:gd name="T14" fmla="*/ 6 w 120"/>
                    <a:gd name="T15" fmla="*/ 202 h 306"/>
                    <a:gd name="T16" fmla="*/ 8 w 120"/>
                    <a:gd name="T17" fmla="*/ 188 h 306"/>
                    <a:gd name="T18" fmla="*/ 10 w 120"/>
                    <a:gd name="T19" fmla="*/ 177 h 306"/>
                    <a:gd name="T20" fmla="*/ 12 w 120"/>
                    <a:gd name="T21" fmla="*/ 164 h 306"/>
                    <a:gd name="T22" fmla="*/ 14 w 120"/>
                    <a:gd name="T23" fmla="*/ 150 h 306"/>
                    <a:gd name="T24" fmla="*/ 16 w 120"/>
                    <a:gd name="T25" fmla="*/ 139 h 306"/>
                    <a:gd name="T26" fmla="*/ 21 w 120"/>
                    <a:gd name="T27" fmla="*/ 125 h 306"/>
                    <a:gd name="T28" fmla="*/ 23 w 120"/>
                    <a:gd name="T29" fmla="*/ 112 h 306"/>
                    <a:gd name="T30" fmla="*/ 27 w 120"/>
                    <a:gd name="T31" fmla="*/ 101 h 306"/>
                    <a:gd name="T32" fmla="*/ 33 w 120"/>
                    <a:gd name="T33" fmla="*/ 87 h 306"/>
                    <a:gd name="T34" fmla="*/ 38 w 120"/>
                    <a:gd name="T35" fmla="*/ 76 h 306"/>
                    <a:gd name="T36" fmla="*/ 44 w 120"/>
                    <a:gd name="T37" fmla="*/ 63 h 306"/>
                    <a:gd name="T38" fmla="*/ 54 w 120"/>
                    <a:gd name="T39" fmla="*/ 46 h 306"/>
                    <a:gd name="T40" fmla="*/ 69 w 120"/>
                    <a:gd name="T41" fmla="*/ 25 h 306"/>
                    <a:gd name="T42" fmla="*/ 86 w 120"/>
                    <a:gd name="T43" fmla="*/ 6 h 306"/>
                    <a:gd name="T44" fmla="*/ 120 w 120"/>
                    <a:gd name="T45" fmla="*/ 25 h 306"/>
                    <a:gd name="T46" fmla="*/ 114 w 120"/>
                    <a:gd name="T47" fmla="*/ 29 h 306"/>
                    <a:gd name="T48" fmla="*/ 105 w 120"/>
                    <a:gd name="T49" fmla="*/ 42 h 306"/>
                    <a:gd name="T50" fmla="*/ 97 w 120"/>
                    <a:gd name="T51" fmla="*/ 51 h 306"/>
                    <a:gd name="T52" fmla="*/ 92 w 120"/>
                    <a:gd name="T53" fmla="*/ 65 h 306"/>
                    <a:gd name="T54" fmla="*/ 84 w 120"/>
                    <a:gd name="T55" fmla="*/ 78 h 306"/>
                    <a:gd name="T56" fmla="*/ 76 w 120"/>
                    <a:gd name="T57" fmla="*/ 97 h 306"/>
                    <a:gd name="T58" fmla="*/ 69 w 120"/>
                    <a:gd name="T59" fmla="*/ 114 h 306"/>
                    <a:gd name="T60" fmla="*/ 61 w 120"/>
                    <a:gd name="T61" fmla="*/ 135 h 306"/>
                    <a:gd name="T62" fmla="*/ 55 w 120"/>
                    <a:gd name="T63" fmla="*/ 156 h 306"/>
                    <a:gd name="T64" fmla="*/ 52 w 120"/>
                    <a:gd name="T65" fmla="*/ 169 h 306"/>
                    <a:gd name="T66" fmla="*/ 52 w 120"/>
                    <a:gd name="T67" fmla="*/ 183 h 306"/>
                    <a:gd name="T68" fmla="*/ 48 w 120"/>
                    <a:gd name="T69" fmla="*/ 194 h 306"/>
                    <a:gd name="T70" fmla="*/ 48 w 120"/>
                    <a:gd name="T71" fmla="*/ 207 h 306"/>
                    <a:gd name="T72" fmla="*/ 46 w 120"/>
                    <a:gd name="T73" fmla="*/ 221 h 306"/>
                    <a:gd name="T74" fmla="*/ 46 w 120"/>
                    <a:gd name="T75" fmla="*/ 236 h 306"/>
                    <a:gd name="T76" fmla="*/ 44 w 120"/>
                    <a:gd name="T77" fmla="*/ 251 h 306"/>
                    <a:gd name="T78" fmla="*/ 46 w 120"/>
                    <a:gd name="T79" fmla="*/ 266 h 306"/>
                    <a:gd name="T80" fmla="*/ 46 w 120"/>
                    <a:gd name="T81" fmla="*/ 281 h 306"/>
                    <a:gd name="T82" fmla="*/ 48 w 120"/>
                    <a:gd name="T83" fmla="*/ 299 h 306"/>
                    <a:gd name="T84" fmla="*/ 2 w 120"/>
                    <a:gd name="T85"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306">
                      <a:moveTo>
                        <a:pt x="2" y="306"/>
                      </a:moveTo>
                      <a:lnTo>
                        <a:pt x="0" y="304"/>
                      </a:lnTo>
                      <a:lnTo>
                        <a:pt x="0" y="297"/>
                      </a:lnTo>
                      <a:lnTo>
                        <a:pt x="0" y="291"/>
                      </a:lnTo>
                      <a:lnTo>
                        <a:pt x="0" y="283"/>
                      </a:lnTo>
                      <a:lnTo>
                        <a:pt x="0" y="278"/>
                      </a:lnTo>
                      <a:lnTo>
                        <a:pt x="0" y="270"/>
                      </a:lnTo>
                      <a:lnTo>
                        <a:pt x="0" y="261"/>
                      </a:lnTo>
                      <a:lnTo>
                        <a:pt x="0" y="251"/>
                      </a:lnTo>
                      <a:lnTo>
                        <a:pt x="2" y="241"/>
                      </a:lnTo>
                      <a:lnTo>
                        <a:pt x="2" y="230"/>
                      </a:lnTo>
                      <a:lnTo>
                        <a:pt x="2" y="224"/>
                      </a:lnTo>
                      <a:lnTo>
                        <a:pt x="2" y="219"/>
                      </a:lnTo>
                      <a:lnTo>
                        <a:pt x="4" y="213"/>
                      </a:lnTo>
                      <a:lnTo>
                        <a:pt x="6" y="207"/>
                      </a:lnTo>
                      <a:lnTo>
                        <a:pt x="6" y="202"/>
                      </a:lnTo>
                      <a:lnTo>
                        <a:pt x="6" y="196"/>
                      </a:lnTo>
                      <a:lnTo>
                        <a:pt x="8" y="188"/>
                      </a:lnTo>
                      <a:lnTo>
                        <a:pt x="10" y="184"/>
                      </a:lnTo>
                      <a:lnTo>
                        <a:pt x="10" y="177"/>
                      </a:lnTo>
                      <a:lnTo>
                        <a:pt x="10" y="171"/>
                      </a:lnTo>
                      <a:lnTo>
                        <a:pt x="12" y="164"/>
                      </a:lnTo>
                      <a:lnTo>
                        <a:pt x="12" y="158"/>
                      </a:lnTo>
                      <a:lnTo>
                        <a:pt x="14" y="150"/>
                      </a:lnTo>
                      <a:lnTo>
                        <a:pt x="16" y="145"/>
                      </a:lnTo>
                      <a:lnTo>
                        <a:pt x="16" y="139"/>
                      </a:lnTo>
                      <a:lnTo>
                        <a:pt x="19" y="133"/>
                      </a:lnTo>
                      <a:lnTo>
                        <a:pt x="21" y="125"/>
                      </a:lnTo>
                      <a:lnTo>
                        <a:pt x="23" y="118"/>
                      </a:lnTo>
                      <a:lnTo>
                        <a:pt x="23" y="112"/>
                      </a:lnTo>
                      <a:lnTo>
                        <a:pt x="25" y="106"/>
                      </a:lnTo>
                      <a:lnTo>
                        <a:pt x="27" y="101"/>
                      </a:lnTo>
                      <a:lnTo>
                        <a:pt x="29" y="93"/>
                      </a:lnTo>
                      <a:lnTo>
                        <a:pt x="33" y="87"/>
                      </a:lnTo>
                      <a:lnTo>
                        <a:pt x="36" y="82"/>
                      </a:lnTo>
                      <a:lnTo>
                        <a:pt x="38" y="76"/>
                      </a:lnTo>
                      <a:lnTo>
                        <a:pt x="40" y="68"/>
                      </a:lnTo>
                      <a:lnTo>
                        <a:pt x="44" y="63"/>
                      </a:lnTo>
                      <a:lnTo>
                        <a:pt x="48" y="57"/>
                      </a:lnTo>
                      <a:lnTo>
                        <a:pt x="54" y="46"/>
                      </a:lnTo>
                      <a:lnTo>
                        <a:pt x="61" y="36"/>
                      </a:lnTo>
                      <a:lnTo>
                        <a:pt x="69" y="25"/>
                      </a:lnTo>
                      <a:lnTo>
                        <a:pt x="78" y="15"/>
                      </a:lnTo>
                      <a:lnTo>
                        <a:pt x="86" y="6"/>
                      </a:lnTo>
                      <a:lnTo>
                        <a:pt x="97" y="0"/>
                      </a:lnTo>
                      <a:lnTo>
                        <a:pt x="120" y="25"/>
                      </a:lnTo>
                      <a:lnTo>
                        <a:pt x="118" y="25"/>
                      </a:lnTo>
                      <a:lnTo>
                        <a:pt x="114" y="29"/>
                      </a:lnTo>
                      <a:lnTo>
                        <a:pt x="111" y="32"/>
                      </a:lnTo>
                      <a:lnTo>
                        <a:pt x="105" y="42"/>
                      </a:lnTo>
                      <a:lnTo>
                        <a:pt x="101" y="46"/>
                      </a:lnTo>
                      <a:lnTo>
                        <a:pt x="97" y="51"/>
                      </a:lnTo>
                      <a:lnTo>
                        <a:pt x="93" y="57"/>
                      </a:lnTo>
                      <a:lnTo>
                        <a:pt x="92" y="65"/>
                      </a:lnTo>
                      <a:lnTo>
                        <a:pt x="86" y="70"/>
                      </a:lnTo>
                      <a:lnTo>
                        <a:pt x="84" y="78"/>
                      </a:lnTo>
                      <a:lnTo>
                        <a:pt x="80" y="87"/>
                      </a:lnTo>
                      <a:lnTo>
                        <a:pt x="76" y="97"/>
                      </a:lnTo>
                      <a:lnTo>
                        <a:pt x="73" y="105"/>
                      </a:lnTo>
                      <a:lnTo>
                        <a:pt x="69" y="114"/>
                      </a:lnTo>
                      <a:lnTo>
                        <a:pt x="65" y="124"/>
                      </a:lnTo>
                      <a:lnTo>
                        <a:pt x="61" y="135"/>
                      </a:lnTo>
                      <a:lnTo>
                        <a:pt x="59" y="145"/>
                      </a:lnTo>
                      <a:lnTo>
                        <a:pt x="55" y="156"/>
                      </a:lnTo>
                      <a:lnTo>
                        <a:pt x="54" y="162"/>
                      </a:lnTo>
                      <a:lnTo>
                        <a:pt x="52" y="169"/>
                      </a:lnTo>
                      <a:lnTo>
                        <a:pt x="52" y="175"/>
                      </a:lnTo>
                      <a:lnTo>
                        <a:pt x="52" y="183"/>
                      </a:lnTo>
                      <a:lnTo>
                        <a:pt x="50" y="188"/>
                      </a:lnTo>
                      <a:lnTo>
                        <a:pt x="48" y="194"/>
                      </a:lnTo>
                      <a:lnTo>
                        <a:pt x="48" y="200"/>
                      </a:lnTo>
                      <a:lnTo>
                        <a:pt x="48" y="207"/>
                      </a:lnTo>
                      <a:lnTo>
                        <a:pt x="46" y="213"/>
                      </a:lnTo>
                      <a:lnTo>
                        <a:pt x="46" y="221"/>
                      </a:lnTo>
                      <a:lnTo>
                        <a:pt x="46" y="228"/>
                      </a:lnTo>
                      <a:lnTo>
                        <a:pt x="46" y="236"/>
                      </a:lnTo>
                      <a:lnTo>
                        <a:pt x="44" y="243"/>
                      </a:lnTo>
                      <a:lnTo>
                        <a:pt x="44" y="251"/>
                      </a:lnTo>
                      <a:lnTo>
                        <a:pt x="44" y="259"/>
                      </a:lnTo>
                      <a:lnTo>
                        <a:pt x="46" y="266"/>
                      </a:lnTo>
                      <a:lnTo>
                        <a:pt x="46" y="274"/>
                      </a:lnTo>
                      <a:lnTo>
                        <a:pt x="46" y="281"/>
                      </a:lnTo>
                      <a:lnTo>
                        <a:pt x="46" y="289"/>
                      </a:lnTo>
                      <a:lnTo>
                        <a:pt x="48" y="299"/>
                      </a:lnTo>
                      <a:lnTo>
                        <a:pt x="2" y="306"/>
                      </a:lnTo>
                      <a:lnTo>
                        <a:pt x="2"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4" name="Freeform 88"/>
                <p:cNvSpPr>
                  <a:spLocks/>
                </p:cNvSpPr>
                <p:nvPr/>
              </p:nvSpPr>
              <p:spPr bwMode="auto">
                <a:xfrm>
                  <a:off x="2872" y="1426"/>
                  <a:ext cx="270" cy="2268"/>
                </a:xfrm>
                <a:custGeom>
                  <a:avLst/>
                  <a:gdLst>
                    <a:gd name="T0" fmla="*/ 42 w 270"/>
                    <a:gd name="T1" fmla="*/ 4 h 2198"/>
                    <a:gd name="T2" fmla="*/ 44 w 270"/>
                    <a:gd name="T3" fmla="*/ 17 h 2198"/>
                    <a:gd name="T4" fmla="*/ 46 w 270"/>
                    <a:gd name="T5" fmla="*/ 40 h 2198"/>
                    <a:gd name="T6" fmla="*/ 50 w 270"/>
                    <a:gd name="T7" fmla="*/ 70 h 2198"/>
                    <a:gd name="T8" fmla="*/ 52 w 270"/>
                    <a:gd name="T9" fmla="*/ 106 h 2198"/>
                    <a:gd name="T10" fmla="*/ 57 w 270"/>
                    <a:gd name="T11" fmla="*/ 150 h 2198"/>
                    <a:gd name="T12" fmla="*/ 63 w 270"/>
                    <a:gd name="T13" fmla="*/ 200 h 2198"/>
                    <a:gd name="T14" fmla="*/ 69 w 270"/>
                    <a:gd name="T15" fmla="*/ 257 h 2198"/>
                    <a:gd name="T16" fmla="*/ 74 w 270"/>
                    <a:gd name="T17" fmla="*/ 316 h 2198"/>
                    <a:gd name="T18" fmla="*/ 82 w 270"/>
                    <a:gd name="T19" fmla="*/ 380 h 2198"/>
                    <a:gd name="T20" fmla="*/ 88 w 270"/>
                    <a:gd name="T21" fmla="*/ 447 h 2198"/>
                    <a:gd name="T22" fmla="*/ 97 w 270"/>
                    <a:gd name="T23" fmla="*/ 519 h 2198"/>
                    <a:gd name="T24" fmla="*/ 105 w 270"/>
                    <a:gd name="T25" fmla="*/ 593 h 2198"/>
                    <a:gd name="T26" fmla="*/ 114 w 270"/>
                    <a:gd name="T27" fmla="*/ 667 h 2198"/>
                    <a:gd name="T28" fmla="*/ 122 w 270"/>
                    <a:gd name="T29" fmla="*/ 745 h 2198"/>
                    <a:gd name="T30" fmla="*/ 131 w 270"/>
                    <a:gd name="T31" fmla="*/ 823 h 2198"/>
                    <a:gd name="T32" fmla="*/ 139 w 270"/>
                    <a:gd name="T33" fmla="*/ 899 h 2198"/>
                    <a:gd name="T34" fmla="*/ 147 w 270"/>
                    <a:gd name="T35" fmla="*/ 977 h 2198"/>
                    <a:gd name="T36" fmla="*/ 156 w 270"/>
                    <a:gd name="T37" fmla="*/ 1053 h 2198"/>
                    <a:gd name="T38" fmla="*/ 166 w 270"/>
                    <a:gd name="T39" fmla="*/ 1129 h 2198"/>
                    <a:gd name="T40" fmla="*/ 171 w 270"/>
                    <a:gd name="T41" fmla="*/ 1202 h 2198"/>
                    <a:gd name="T42" fmla="*/ 181 w 270"/>
                    <a:gd name="T43" fmla="*/ 1272 h 2198"/>
                    <a:gd name="T44" fmla="*/ 188 w 270"/>
                    <a:gd name="T45" fmla="*/ 1339 h 2198"/>
                    <a:gd name="T46" fmla="*/ 196 w 270"/>
                    <a:gd name="T47" fmla="*/ 1401 h 2198"/>
                    <a:gd name="T48" fmla="*/ 204 w 270"/>
                    <a:gd name="T49" fmla="*/ 1460 h 2198"/>
                    <a:gd name="T50" fmla="*/ 209 w 270"/>
                    <a:gd name="T51" fmla="*/ 1514 h 2198"/>
                    <a:gd name="T52" fmla="*/ 215 w 270"/>
                    <a:gd name="T53" fmla="*/ 1559 h 2198"/>
                    <a:gd name="T54" fmla="*/ 221 w 270"/>
                    <a:gd name="T55" fmla="*/ 1601 h 2198"/>
                    <a:gd name="T56" fmla="*/ 225 w 270"/>
                    <a:gd name="T57" fmla="*/ 1633 h 2198"/>
                    <a:gd name="T58" fmla="*/ 230 w 270"/>
                    <a:gd name="T59" fmla="*/ 1660 h 2198"/>
                    <a:gd name="T60" fmla="*/ 232 w 270"/>
                    <a:gd name="T61" fmla="*/ 1679 h 2198"/>
                    <a:gd name="T62" fmla="*/ 236 w 270"/>
                    <a:gd name="T63" fmla="*/ 1689 h 2198"/>
                    <a:gd name="T64" fmla="*/ 232 w 270"/>
                    <a:gd name="T65" fmla="*/ 2198 h 2198"/>
                    <a:gd name="T66" fmla="*/ 0 w 270"/>
                    <a:gd name="T67" fmla="*/ 4 h 2198"/>
                    <a:gd name="T68" fmla="*/ 42 w 270"/>
                    <a:gd name="T69" fmla="*/ 0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2198">
                      <a:moveTo>
                        <a:pt x="42" y="0"/>
                      </a:moveTo>
                      <a:lnTo>
                        <a:pt x="42" y="4"/>
                      </a:lnTo>
                      <a:lnTo>
                        <a:pt x="42" y="9"/>
                      </a:lnTo>
                      <a:lnTo>
                        <a:pt x="44" y="17"/>
                      </a:lnTo>
                      <a:lnTo>
                        <a:pt x="44" y="27"/>
                      </a:lnTo>
                      <a:lnTo>
                        <a:pt x="46" y="40"/>
                      </a:lnTo>
                      <a:lnTo>
                        <a:pt x="46" y="53"/>
                      </a:lnTo>
                      <a:lnTo>
                        <a:pt x="50" y="70"/>
                      </a:lnTo>
                      <a:lnTo>
                        <a:pt x="50" y="87"/>
                      </a:lnTo>
                      <a:lnTo>
                        <a:pt x="52" y="106"/>
                      </a:lnTo>
                      <a:lnTo>
                        <a:pt x="55" y="127"/>
                      </a:lnTo>
                      <a:lnTo>
                        <a:pt x="57" y="150"/>
                      </a:lnTo>
                      <a:lnTo>
                        <a:pt x="59" y="175"/>
                      </a:lnTo>
                      <a:lnTo>
                        <a:pt x="63" y="200"/>
                      </a:lnTo>
                      <a:lnTo>
                        <a:pt x="67" y="226"/>
                      </a:lnTo>
                      <a:lnTo>
                        <a:pt x="69" y="257"/>
                      </a:lnTo>
                      <a:lnTo>
                        <a:pt x="72" y="283"/>
                      </a:lnTo>
                      <a:lnTo>
                        <a:pt x="74" y="316"/>
                      </a:lnTo>
                      <a:lnTo>
                        <a:pt x="78" y="346"/>
                      </a:lnTo>
                      <a:lnTo>
                        <a:pt x="82" y="380"/>
                      </a:lnTo>
                      <a:lnTo>
                        <a:pt x="84" y="413"/>
                      </a:lnTo>
                      <a:lnTo>
                        <a:pt x="88" y="447"/>
                      </a:lnTo>
                      <a:lnTo>
                        <a:pt x="93" y="483"/>
                      </a:lnTo>
                      <a:lnTo>
                        <a:pt x="97" y="519"/>
                      </a:lnTo>
                      <a:lnTo>
                        <a:pt x="99" y="555"/>
                      </a:lnTo>
                      <a:lnTo>
                        <a:pt x="105" y="593"/>
                      </a:lnTo>
                      <a:lnTo>
                        <a:pt x="109" y="629"/>
                      </a:lnTo>
                      <a:lnTo>
                        <a:pt x="114" y="667"/>
                      </a:lnTo>
                      <a:lnTo>
                        <a:pt x="118" y="705"/>
                      </a:lnTo>
                      <a:lnTo>
                        <a:pt x="122" y="745"/>
                      </a:lnTo>
                      <a:lnTo>
                        <a:pt x="126" y="783"/>
                      </a:lnTo>
                      <a:lnTo>
                        <a:pt x="131" y="823"/>
                      </a:lnTo>
                      <a:lnTo>
                        <a:pt x="133" y="861"/>
                      </a:lnTo>
                      <a:lnTo>
                        <a:pt x="139" y="899"/>
                      </a:lnTo>
                      <a:lnTo>
                        <a:pt x="143" y="939"/>
                      </a:lnTo>
                      <a:lnTo>
                        <a:pt x="147" y="977"/>
                      </a:lnTo>
                      <a:lnTo>
                        <a:pt x="152" y="1015"/>
                      </a:lnTo>
                      <a:lnTo>
                        <a:pt x="156" y="1053"/>
                      </a:lnTo>
                      <a:lnTo>
                        <a:pt x="160" y="1091"/>
                      </a:lnTo>
                      <a:lnTo>
                        <a:pt x="166" y="1129"/>
                      </a:lnTo>
                      <a:lnTo>
                        <a:pt x="168" y="1166"/>
                      </a:lnTo>
                      <a:lnTo>
                        <a:pt x="171" y="1202"/>
                      </a:lnTo>
                      <a:lnTo>
                        <a:pt x="177" y="1236"/>
                      </a:lnTo>
                      <a:lnTo>
                        <a:pt x="181" y="1272"/>
                      </a:lnTo>
                      <a:lnTo>
                        <a:pt x="185" y="1304"/>
                      </a:lnTo>
                      <a:lnTo>
                        <a:pt x="188" y="1339"/>
                      </a:lnTo>
                      <a:lnTo>
                        <a:pt x="192" y="1371"/>
                      </a:lnTo>
                      <a:lnTo>
                        <a:pt x="196" y="1401"/>
                      </a:lnTo>
                      <a:lnTo>
                        <a:pt x="200" y="1432"/>
                      </a:lnTo>
                      <a:lnTo>
                        <a:pt x="204" y="1460"/>
                      </a:lnTo>
                      <a:lnTo>
                        <a:pt x="206" y="1487"/>
                      </a:lnTo>
                      <a:lnTo>
                        <a:pt x="209" y="1514"/>
                      </a:lnTo>
                      <a:lnTo>
                        <a:pt x="211" y="1536"/>
                      </a:lnTo>
                      <a:lnTo>
                        <a:pt x="215" y="1559"/>
                      </a:lnTo>
                      <a:lnTo>
                        <a:pt x="217" y="1580"/>
                      </a:lnTo>
                      <a:lnTo>
                        <a:pt x="221" y="1601"/>
                      </a:lnTo>
                      <a:lnTo>
                        <a:pt x="223" y="1618"/>
                      </a:lnTo>
                      <a:lnTo>
                        <a:pt x="225" y="1633"/>
                      </a:lnTo>
                      <a:lnTo>
                        <a:pt x="226" y="1649"/>
                      </a:lnTo>
                      <a:lnTo>
                        <a:pt x="230" y="1660"/>
                      </a:lnTo>
                      <a:lnTo>
                        <a:pt x="230" y="1670"/>
                      </a:lnTo>
                      <a:lnTo>
                        <a:pt x="232" y="1679"/>
                      </a:lnTo>
                      <a:lnTo>
                        <a:pt x="234" y="1685"/>
                      </a:lnTo>
                      <a:lnTo>
                        <a:pt x="236" y="1689"/>
                      </a:lnTo>
                      <a:lnTo>
                        <a:pt x="270" y="2194"/>
                      </a:lnTo>
                      <a:lnTo>
                        <a:pt x="232" y="2198"/>
                      </a:lnTo>
                      <a:lnTo>
                        <a:pt x="196" y="1723"/>
                      </a:lnTo>
                      <a:lnTo>
                        <a:pt x="0" y="4"/>
                      </a:lnTo>
                      <a:lnTo>
                        <a:pt x="42"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5" name="Freeform 89"/>
                <p:cNvSpPr>
                  <a:spLocks/>
                </p:cNvSpPr>
                <p:nvPr/>
              </p:nvSpPr>
              <p:spPr bwMode="auto">
                <a:xfrm>
                  <a:off x="2789" y="1440"/>
                  <a:ext cx="227" cy="1786"/>
                </a:xfrm>
                <a:custGeom>
                  <a:avLst/>
                  <a:gdLst>
                    <a:gd name="T0" fmla="*/ 41 w 228"/>
                    <a:gd name="T1" fmla="*/ 8 h 1731"/>
                    <a:gd name="T2" fmla="*/ 43 w 228"/>
                    <a:gd name="T3" fmla="*/ 33 h 1731"/>
                    <a:gd name="T4" fmla="*/ 47 w 228"/>
                    <a:gd name="T5" fmla="*/ 74 h 1731"/>
                    <a:gd name="T6" fmla="*/ 55 w 228"/>
                    <a:gd name="T7" fmla="*/ 131 h 1731"/>
                    <a:gd name="T8" fmla="*/ 60 w 228"/>
                    <a:gd name="T9" fmla="*/ 200 h 1731"/>
                    <a:gd name="T10" fmla="*/ 70 w 228"/>
                    <a:gd name="T11" fmla="*/ 278 h 1731"/>
                    <a:gd name="T12" fmla="*/ 79 w 228"/>
                    <a:gd name="T13" fmla="*/ 367 h 1731"/>
                    <a:gd name="T14" fmla="*/ 89 w 228"/>
                    <a:gd name="T15" fmla="*/ 464 h 1731"/>
                    <a:gd name="T16" fmla="*/ 98 w 228"/>
                    <a:gd name="T17" fmla="*/ 565 h 1731"/>
                    <a:gd name="T18" fmla="*/ 110 w 228"/>
                    <a:gd name="T19" fmla="*/ 673 h 1731"/>
                    <a:gd name="T20" fmla="*/ 121 w 228"/>
                    <a:gd name="T21" fmla="*/ 784 h 1731"/>
                    <a:gd name="T22" fmla="*/ 135 w 228"/>
                    <a:gd name="T23" fmla="*/ 896 h 1731"/>
                    <a:gd name="T24" fmla="*/ 146 w 228"/>
                    <a:gd name="T25" fmla="*/ 1008 h 1731"/>
                    <a:gd name="T26" fmla="*/ 157 w 228"/>
                    <a:gd name="T27" fmla="*/ 1118 h 1731"/>
                    <a:gd name="T28" fmla="*/ 169 w 228"/>
                    <a:gd name="T29" fmla="*/ 1225 h 1731"/>
                    <a:gd name="T30" fmla="*/ 180 w 228"/>
                    <a:gd name="T31" fmla="*/ 1328 h 1731"/>
                    <a:gd name="T32" fmla="*/ 190 w 228"/>
                    <a:gd name="T33" fmla="*/ 1423 h 1731"/>
                    <a:gd name="T34" fmla="*/ 201 w 228"/>
                    <a:gd name="T35" fmla="*/ 1510 h 1731"/>
                    <a:gd name="T36" fmla="*/ 211 w 228"/>
                    <a:gd name="T37" fmla="*/ 1590 h 1731"/>
                    <a:gd name="T38" fmla="*/ 218 w 228"/>
                    <a:gd name="T39" fmla="*/ 1658 h 1731"/>
                    <a:gd name="T40" fmla="*/ 226 w 228"/>
                    <a:gd name="T41" fmla="*/ 1714 h 1731"/>
                    <a:gd name="T42" fmla="*/ 190 w 228"/>
                    <a:gd name="T43" fmla="*/ 1721 h 1731"/>
                    <a:gd name="T44" fmla="*/ 188 w 228"/>
                    <a:gd name="T45" fmla="*/ 1704 h 1731"/>
                    <a:gd name="T46" fmla="*/ 182 w 228"/>
                    <a:gd name="T47" fmla="*/ 1668 h 1731"/>
                    <a:gd name="T48" fmla="*/ 176 w 228"/>
                    <a:gd name="T49" fmla="*/ 1617 h 1731"/>
                    <a:gd name="T50" fmla="*/ 169 w 228"/>
                    <a:gd name="T51" fmla="*/ 1548 h 1731"/>
                    <a:gd name="T52" fmla="*/ 161 w 228"/>
                    <a:gd name="T53" fmla="*/ 1470 h 1731"/>
                    <a:gd name="T54" fmla="*/ 150 w 228"/>
                    <a:gd name="T55" fmla="*/ 1377 h 1731"/>
                    <a:gd name="T56" fmla="*/ 138 w 228"/>
                    <a:gd name="T57" fmla="*/ 1278 h 1731"/>
                    <a:gd name="T58" fmla="*/ 127 w 228"/>
                    <a:gd name="T59" fmla="*/ 1172 h 1731"/>
                    <a:gd name="T60" fmla="*/ 116 w 228"/>
                    <a:gd name="T61" fmla="*/ 1061 h 1731"/>
                    <a:gd name="T62" fmla="*/ 102 w 228"/>
                    <a:gd name="T63" fmla="*/ 945 h 1731"/>
                    <a:gd name="T64" fmla="*/ 89 w 228"/>
                    <a:gd name="T65" fmla="*/ 829 h 1731"/>
                    <a:gd name="T66" fmla="*/ 76 w 228"/>
                    <a:gd name="T67" fmla="*/ 711 h 1731"/>
                    <a:gd name="T68" fmla="*/ 62 w 228"/>
                    <a:gd name="T69" fmla="*/ 597 h 1731"/>
                    <a:gd name="T70" fmla="*/ 49 w 228"/>
                    <a:gd name="T71" fmla="*/ 487 h 1731"/>
                    <a:gd name="T72" fmla="*/ 40 w 228"/>
                    <a:gd name="T73" fmla="*/ 386 h 1731"/>
                    <a:gd name="T74" fmla="*/ 28 w 228"/>
                    <a:gd name="T75" fmla="*/ 289 h 1731"/>
                    <a:gd name="T76" fmla="*/ 19 w 228"/>
                    <a:gd name="T77" fmla="*/ 206 h 1731"/>
                    <a:gd name="T78" fmla="*/ 11 w 228"/>
                    <a:gd name="T79" fmla="*/ 130 h 1731"/>
                    <a:gd name="T80" fmla="*/ 5 w 228"/>
                    <a:gd name="T81" fmla="*/ 71 h 1731"/>
                    <a:gd name="T82" fmla="*/ 0 w 228"/>
                    <a:gd name="T83" fmla="*/ 27 h 1731"/>
                    <a:gd name="T84" fmla="*/ 0 w 228"/>
                    <a:gd name="T85" fmla="*/ 2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 h="1731">
                      <a:moveTo>
                        <a:pt x="41" y="0"/>
                      </a:moveTo>
                      <a:lnTo>
                        <a:pt x="41" y="2"/>
                      </a:lnTo>
                      <a:lnTo>
                        <a:pt x="41" y="8"/>
                      </a:lnTo>
                      <a:lnTo>
                        <a:pt x="43" y="15"/>
                      </a:lnTo>
                      <a:lnTo>
                        <a:pt x="43" y="23"/>
                      </a:lnTo>
                      <a:lnTo>
                        <a:pt x="43" y="33"/>
                      </a:lnTo>
                      <a:lnTo>
                        <a:pt x="45" y="46"/>
                      </a:lnTo>
                      <a:lnTo>
                        <a:pt x="47" y="61"/>
                      </a:lnTo>
                      <a:lnTo>
                        <a:pt x="47" y="74"/>
                      </a:lnTo>
                      <a:lnTo>
                        <a:pt x="49" y="92"/>
                      </a:lnTo>
                      <a:lnTo>
                        <a:pt x="51" y="111"/>
                      </a:lnTo>
                      <a:lnTo>
                        <a:pt x="55" y="131"/>
                      </a:lnTo>
                      <a:lnTo>
                        <a:pt x="57" y="152"/>
                      </a:lnTo>
                      <a:lnTo>
                        <a:pt x="59" y="175"/>
                      </a:lnTo>
                      <a:lnTo>
                        <a:pt x="60" y="200"/>
                      </a:lnTo>
                      <a:lnTo>
                        <a:pt x="64" y="225"/>
                      </a:lnTo>
                      <a:lnTo>
                        <a:pt x="66" y="249"/>
                      </a:lnTo>
                      <a:lnTo>
                        <a:pt x="70" y="278"/>
                      </a:lnTo>
                      <a:lnTo>
                        <a:pt x="72" y="306"/>
                      </a:lnTo>
                      <a:lnTo>
                        <a:pt x="76" y="337"/>
                      </a:lnTo>
                      <a:lnTo>
                        <a:pt x="79" y="367"/>
                      </a:lnTo>
                      <a:lnTo>
                        <a:pt x="81" y="398"/>
                      </a:lnTo>
                      <a:lnTo>
                        <a:pt x="85" y="430"/>
                      </a:lnTo>
                      <a:lnTo>
                        <a:pt x="89" y="464"/>
                      </a:lnTo>
                      <a:lnTo>
                        <a:pt x="93" y="497"/>
                      </a:lnTo>
                      <a:lnTo>
                        <a:pt x="95" y="531"/>
                      </a:lnTo>
                      <a:lnTo>
                        <a:pt x="98" y="565"/>
                      </a:lnTo>
                      <a:lnTo>
                        <a:pt x="104" y="601"/>
                      </a:lnTo>
                      <a:lnTo>
                        <a:pt x="106" y="635"/>
                      </a:lnTo>
                      <a:lnTo>
                        <a:pt x="110" y="673"/>
                      </a:lnTo>
                      <a:lnTo>
                        <a:pt x="116" y="711"/>
                      </a:lnTo>
                      <a:lnTo>
                        <a:pt x="119" y="748"/>
                      </a:lnTo>
                      <a:lnTo>
                        <a:pt x="121" y="784"/>
                      </a:lnTo>
                      <a:lnTo>
                        <a:pt x="127" y="822"/>
                      </a:lnTo>
                      <a:lnTo>
                        <a:pt x="131" y="858"/>
                      </a:lnTo>
                      <a:lnTo>
                        <a:pt x="135" y="896"/>
                      </a:lnTo>
                      <a:lnTo>
                        <a:pt x="138" y="932"/>
                      </a:lnTo>
                      <a:lnTo>
                        <a:pt x="142" y="970"/>
                      </a:lnTo>
                      <a:lnTo>
                        <a:pt x="146" y="1008"/>
                      </a:lnTo>
                      <a:lnTo>
                        <a:pt x="150" y="1044"/>
                      </a:lnTo>
                      <a:lnTo>
                        <a:pt x="154" y="1080"/>
                      </a:lnTo>
                      <a:lnTo>
                        <a:pt x="157" y="1118"/>
                      </a:lnTo>
                      <a:lnTo>
                        <a:pt x="161" y="1155"/>
                      </a:lnTo>
                      <a:lnTo>
                        <a:pt x="165" y="1191"/>
                      </a:lnTo>
                      <a:lnTo>
                        <a:pt x="169" y="1225"/>
                      </a:lnTo>
                      <a:lnTo>
                        <a:pt x="173" y="1259"/>
                      </a:lnTo>
                      <a:lnTo>
                        <a:pt x="176" y="1293"/>
                      </a:lnTo>
                      <a:lnTo>
                        <a:pt x="180" y="1328"/>
                      </a:lnTo>
                      <a:lnTo>
                        <a:pt x="184" y="1360"/>
                      </a:lnTo>
                      <a:lnTo>
                        <a:pt x="188" y="1392"/>
                      </a:lnTo>
                      <a:lnTo>
                        <a:pt x="190" y="1423"/>
                      </a:lnTo>
                      <a:lnTo>
                        <a:pt x="193" y="1455"/>
                      </a:lnTo>
                      <a:lnTo>
                        <a:pt x="197" y="1482"/>
                      </a:lnTo>
                      <a:lnTo>
                        <a:pt x="201" y="1510"/>
                      </a:lnTo>
                      <a:lnTo>
                        <a:pt x="203" y="1539"/>
                      </a:lnTo>
                      <a:lnTo>
                        <a:pt x="207" y="1565"/>
                      </a:lnTo>
                      <a:lnTo>
                        <a:pt x="211" y="1590"/>
                      </a:lnTo>
                      <a:lnTo>
                        <a:pt x="213" y="1615"/>
                      </a:lnTo>
                      <a:lnTo>
                        <a:pt x="216" y="1638"/>
                      </a:lnTo>
                      <a:lnTo>
                        <a:pt x="218" y="1658"/>
                      </a:lnTo>
                      <a:lnTo>
                        <a:pt x="220" y="1677"/>
                      </a:lnTo>
                      <a:lnTo>
                        <a:pt x="224" y="1698"/>
                      </a:lnTo>
                      <a:lnTo>
                        <a:pt x="226" y="1714"/>
                      </a:lnTo>
                      <a:lnTo>
                        <a:pt x="228" y="1731"/>
                      </a:lnTo>
                      <a:lnTo>
                        <a:pt x="192" y="1723"/>
                      </a:lnTo>
                      <a:lnTo>
                        <a:pt x="190" y="1721"/>
                      </a:lnTo>
                      <a:lnTo>
                        <a:pt x="190" y="1717"/>
                      </a:lnTo>
                      <a:lnTo>
                        <a:pt x="190" y="1712"/>
                      </a:lnTo>
                      <a:lnTo>
                        <a:pt x="188" y="1704"/>
                      </a:lnTo>
                      <a:lnTo>
                        <a:pt x="186" y="1695"/>
                      </a:lnTo>
                      <a:lnTo>
                        <a:pt x="184" y="1681"/>
                      </a:lnTo>
                      <a:lnTo>
                        <a:pt x="182" y="1668"/>
                      </a:lnTo>
                      <a:lnTo>
                        <a:pt x="182" y="1653"/>
                      </a:lnTo>
                      <a:lnTo>
                        <a:pt x="178" y="1636"/>
                      </a:lnTo>
                      <a:lnTo>
                        <a:pt x="176" y="1617"/>
                      </a:lnTo>
                      <a:lnTo>
                        <a:pt x="174" y="1594"/>
                      </a:lnTo>
                      <a:lnTo>
                        <a:pt x="173" y="1573"/>
                      </a:lnTo>
                      <a:lnTo>
                        <a:pt x="169" y="1548"/>
                      </a:lnTo>
                      <a:lnTo>
                        <a:pt x="167" y="1523"/>
                      </a:lnTo>
                      <a:lnTo>
                        <a:pt x="163" y="1497"/>
                      </a:lnTo>
                      <a:lnTo>
                        <a:pt x="161" y="1470"/>
                      </a:lnTo>
                      <a:lnTo>
                        <a:pt x="157" y="1440"/>
                      </a:lnTo>
                      <a:lnTo>
                        <a:pt x="154" y="1409"/>
                      </a:lnTo>
                      <a:lnTo>
                        <a:pt x="150" y="1377"/>
                      </a:lnTo>
                      <a:lnTo>
                        <a:pt x="146" y="1347"/>
                      </a:lnTo>
                      <a:lnTo>
                        <a:pt x="142" y="1312"/>
                      </a:lnTo>
                      <a:lnTo>
                        <a:pt x="138" y="1278"/>
                      </a:lnTo>
                      <a:lnTo>
                        <a:pt x="135" y="1244"/>
                      </a:lnTo>
                      <a:lnTo>
                        <a:pt x="131" y="1208"/>
                      </a:lnTo>
                      <a:lnTo>
                        <a:pt x="127" y="1172"/>
                      </a:lnTo>
                      <a:lnTo>
                        <a:pt x="123" y="1136"/>
                      </a:lnTo>
                      <a:lnTo>
                        <a:pt x="117" y="1097"/>
                      </a:lnTo>
                      <a:lnTo>
                        <a:pt x="116" y="1061"/>
                      </a:lnTo>
                      <a:lnTo>
                        <a:pt x="110" y="1021"/>
                      </a:lnTo>
                      <a:lnTo>
                        <a:pt x="106" y="983"/>
                      </a:lnTo>
                      <a:lnTo>
                        <a:pt x="102" y="945"/>
                      </a:lnTo>
                      <a:lnTo>
                        <a:pt x="98" y="907"/>
                      </a:lnTo>
                      <a:lnTo>
                        <a:pt x="93" y="867"/>
                      </a:lnTo>
                      <a:lnTo>
                        <a:pt x="89" y="829"/>
                      </a:lnTo>
                      <a:lnTo>
                        <a:pt x="83" y="789"/>
                      </a:lnTo>
                      <a:lnTo>
                        <a:pt x="79" y="751"/>
                      </a:lnTo>
                      <a:lnTo>
                        <a:pt x="76" y="711"/>
                      </a:lnTo>
                      <a:lnTo>
                        <a:pt x="72" y="673"/>
                      </a:lnTo>
                      <a:lnTo>
                        <a:pt x="66" y="635"/>
                      </a:lnTo>
                      <a:lnTo>
                        <a:pt x="62" y="597"/>
                      </a:lnTo>
                      <a:lnTo>
                        <a:pt x="59" y="561"/>
                      </a:lnTo>
                      <a:lnTo>
                        <a:pt x="55" y="523"/>
                      </a:lnTo>
                      <a:lnTo>
                        <a:pt x="49" y="487"/>
                      </a:lnTo>
                      <a:lnTo>
                        <a:pt x="47" y="453"/>
                      </a:lnTo>
                      <a:lnTo>
                        <a:pt x="43" y="419"/>
                      </a:lnTo>
                      <a:lnTo>
                        <a:pt x="40" y="386"/>
                      </a:lnTo>
                      <a:lnTo>
                        <a:pt x="36" y="352"/>
                      </a:lnTo>
                      <a:lnTo>
                        <a:pt x="32" y="322"/>
                      </a:lnTo>
                      <a:lnTo>
                        <a:pt x="28" y="289"/>
                      </a:lnTo>
                      <a:lnTo>
                        <a:pt x="24" y="259"/>
                      </a:lnTo>
                      <a:lnTo>
                        <a:pt x="22" y="232"/>
                      </a:lnTo>
                      <a:lnTo>
                        <a:pt x="19" y="206"/>
                      </a:lnTo>
                      <a:lnTo>
                        <a:pt x="17" y="177"/>
                      </a:lnTo>
                      <a:lnTo>
                        <a:pt x="13" y="154"/>
                      </a:lnTo>
                      <a:lnTo>
                        <a:pt x="11" y="130"/>
                      </a:lnTo>
                      <a:lnTo>
                        <a:pt x="9" y="111"/>
                      </a:lnTo>
                      <a:lnTo>
                        <a:pt x="7" y="90"/>
                      </a:lnTo>
                      <a:lnTo>
                        <a:pt x="5" y="71"/>
                      </a:lnTo>
                      <a:lnTo>
                        <a:pt x="3" y="55"/>
                      </a:lnTo>
                      <a:lnTo>
                        <a:pt x="3" y="40"/>
                      </a:lnTo>
                      <a:lnTo>
                        <a:pt x="0" y="27"/>
                      </a:lnTo>
                      <a:lnTo>
                        <a:pt x="0" y="17"/>
                      </a:lnTo>
                      <a:lnTo>
                        <a:pt x="0" y="8"/>
                      </a:lnTo>
                      <a:lnTo>
                        <a:pt x="0" y="2"/>
                      </a:lnTo>
                      <a:lnTo>
                        <a:pt x="41"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6" name="Freeform 90"/>
                <p:cNvSpPr>
                  <a:spLocks/>
                </p:cNvSpPr>
                <p:nvPr/>
              </p:nvSpPr>
              <p:spPr bwMode="auto">
                <a:xfrm>
                  <a:off x="2976" y="3583"/>
                  <a:ext cx="36" cy="126"/>
                </a:xfrm>
                <a:custGeom>
                  <a:avLst/>
                  <a:gdLst>
                    <a:gd name="T0" fmla="*/ 32 w 36"/>
                    <a:gd name="T1" fmla="*/ 0 h 121"/>
                    <a:gd name="T2" fmla="*/ 36 w 36"/>
                    <a:gd name="T3" fmla="*/ 116 h 121"/>
                    <a:gd name="T4" fmla="*/ 4 w 36"/>
                    <a:gd name="T5" fmla="*/ 121 h 121"/>
                    <a:gd name="T6" fmla="*/ 0 w 36"/>
                    <a:gd name="T7" fmla="*/ 13 h 121"/>
                    <a:gd name="T8" fmla="*/ 32 w 36"/>
                    <a:gd name="T9" fmla="*/ 0 h 121"/>
                    <a:gd name="T10" fmla="*/ 32 w 36"/>
                    <a:gd name="T11" fmla="*/ 0 h 121"/>
                  </a:gdLst>
                  <a:ahLst/>
                  <a:cxnLst>
                    <a:cxn ang="0">
                      <a:pos x="T0" y="T1"/>
                    </a:cxn>
                    <a:cxn ang="0">
                      <a:pos x="T2" y="T3"/>
                    </a:cxn>
                    <a:cxn ang="0">
                      <a:pos x="T4" y="T5"/>
                    </a:cxn>
                    <a:cxn ang="0">
                      <a:pos x="T6" y="T7"/>
                    </a:cxn>
                    <a:cxn ang="0">
                      <a:pos x="T8" y="T9"/>
                    </a:cxn>
                    <a:cxn ang="0">
                      <a:pos x="T10" y="T11"/>
                    </a:cxn>
                  </a:cxnLst>
                  <a:rect l="0" t="0" r="r" b="b"/>
                  <a:pathLst>
                    <a:path w="36" h="121">
                      <a:moveTo>
                        <a:pt x="32" y="0"/>
                      </a:moveTo>
                      <a:lnTo>
                        <a:pt x="36" y="116"/>
                      </a:lnTo>
                      <a:lnTo>
                        <a:pt x="4" y="121"/>
                      </a:lnTo>
                      <a:lnTo>
                        <a:pt x="0" y="13"/>
                      </a:lnTo>
                      <a:lnTo>
                        <a:pt x="32"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7" name="Freeform 91"/>
                <p:cNvSpPr>
                  <a:spLocks/>
                </p:cNvSpPr>
                <p:nvPr/>
              </p:nvSpPr>
              <p:spPr bwMode="auto">
                <a:xfrm>
                  <a:off x="2691" y="3575"/>
                  <a:ext cx="2457" cy="245"/>
                </a:xfrm>
                <a:custGeom>
                  <a:avLst/>
                  <a:gdLst>
                    <a:gd name="T0" fmla="*/ 11 w 2465"/>
                    <a:gd name="T1" fmla="*/ 204 h 238"/>
                    <a:gd name="T2" fmla="*/ 38 w 2465"/>
                    <a:gd name="T3" fmla="*/ 190 h 238"/>
                    <a:gd name="T4" fmla="*/ 63 w 2465"/>
                    <a:gd name="T5" fmla="*/ 179 h 238"/>
                    <a:gd name="T6" fmla="*/ 97 w 2465"/>
                    <a:gd name="T7" fmla="*/ 168 h 238"/>
                    <a:gd name="T8" fmla="*/ 140 w 2465"/>
                    <a:gd name="T9" fmla="*/ 154 h 238"/>
                    <a:gd name="T10" fmla="*/ 192 w 2465"/>
                    <a:gd name="T11" fmla="*/ 141 h 238"/>
                    <a:gd name="T12" fmla="*/ 254 w 2465"/>
                    <a:gd name="T13" fmla="*/ 124 h 238"/>
                    <a:gd name="T14" fmla="*/ 329 w 2465"/>
                    <a:gd name="T15" fmla="*/ 109 h 238"/>
                    <a:gd name="T16" fmla="*/ 414 w 2465"/>
                    <a:gd name="T17" fmla="*/ 93 h 238"/>
                    <a:gd name="T18" fmla="*/ 515 w 2465"/>
                    <a:gd name="T19" fmla="*/ 76 h 238"/>
                    <a:gd name="T20" fmla="*/ 629 w 2465"/>
                    <a:gd name="T21" fmla="*/ 61 h 238"/>
                    <a:gd name="T22" fmla="*/ 760 w 2465"/>
                    <a:gd name="T23" fmla="*/ 46 h 238"/>
                    <a:gd name="T24" fmla="*/ 904 w 2465"/>
                    <a:gd name="T25" fmla="*/ 31 h 238"/>
                    <a:gd name="T26" fmla="*/ 1026 w 2465"/>
                    <a:gd name="T27" fmla="*/ 21 h 238"/>
                    <a:gd name="T28" fmla="*/ 1045 w 2465"/>
                    <a:gd name="T29" fmla="*/ 19 h 238"/>
                    <a:gd name="T30" fmla="*/ 1091 w 2465"/>
                    <a:gd name="T31" fmla="*/ 17 h 238"/>
                    <a:gd name="T32" fmla="*/ 1157 w 2465"/>
                    <a:gd name="T33" fmla="*/ 17 h 238"/>
                    <a:gd name="T34" fmla="*/ 1243 w 2465"/>
                    <a:gd name="T35" fmla="*/ 15 h 238"/>
                    <a:gd name="T36" fmla="*/ 1344 w 2465"/>
                    <a:gd name="T37" fmla="*/ 13 h 238"/>
                    <a:gd name="T38" fmla="*/ 1454 w 2465"/>
                    <a:gd name="T39" fmla="*/ 12 h 238"/>
                    <a:gd name="T40" fmla="*/ 1575 w 2465"/>
                    <a:gd name="T41" fmla="*/ 10 h 238"/>
                    <a:gd name="T42" fmla="*/ 1699 w 2465"/>
                    <a:gd name="T43" fmla="*/ 10 h 238"/>
                    <a:gd name="T44" fmla="*/ 1824 w 2465"/>
                    <a:gd name="T45" fmla="*/ 6 h 238"/>
                    <a:gd name="T46" fmla="*/ 1948 w 2465"/>
                    <a:gd name="T47" fmla="*/ 4 h 238"/>
                    <a:gd name="T48" fmla="*/ 2066 w 2465"/>
                    <a:gd name="T49" fmla="*/ 2 h 238"/>
                    <a:gd name="T50" fmla="*/ 2176 w 2465"/>
                    <a:gd name="T51" fmla="*/ 2 h 238"/>
                    <a:gd name="T52" fmla="*/ 2273 w 2465"/>
                    <a:gd name="T53" fmla="*/ 0 h 238"/>
                    <a:gd name="T54" fmla="*/ 2357 w 2465"/>
                    <a:gd name="T55" fmla="*/ 0 h 238"/>
                    <a:gd name="T56" fmla="*/ 2421 w 2465"/>
                    <a:gd name="T57" fmla="*/ 0 h 238"/>
                    <a:gd name="T58" fmla="*/ 2465 w 2465"/>
                    <a:gd name="T59" fmla="*/ 42 h 238"/>
                    <a:gd name="T60" fmla="*/ 2450 w 2465"/>
                    <a:gd name="T61" fmla="*/ 42 h 238"/>
                    <a:gd name="T62" fmla="*/ 2408 w 2465"/>
                    <a:gd name="T63" fmla="*/ 42 h 238"/>
                    <a:gd name="T64" fmla="*/ 2343 w 2465"/>
                    <a:gd name="T65" fmla="*/ 42 h 238"/>
                    <a:gd name="T66" fmla="*/ 2260 w 2465"/>
                    <a:gd name="T67" fmla="*/ 44 h 238"/>
                    <a:gd name="T68" fmla="*/ 2157 w 2465"/>
                    <a:gd name="T69" fmla="*/ 44 h 238"/>
                    <a:gd name="T70" fmla="*/ 2045 w 2465"/>
                    <a:gd name="T71" fmla="*/ 46 h 238"/>
                    <a:gd name="T72" fmla="*/ 1923 w 2465"/>
                    <a:gd name="T73" fmla="*/ 48 h 238"/>
                    <a:gd name="T74" fmla="*/ 1796 w 2465"/>
                    <a:gd name="T75" fmla="*/ 50 h 238"/>
                    <a:gd name="T76" fmla="*/ 1667 w 2465"/>
                    <a:gd name="T77" fmla="*/ 50 h 238"/>
                    <a:gd name="T78" fmla="*/ 1541 w 2465"/>
                    <a:gd name="T79" fmla="*/ 52 h 238"/>
                    <a:gd name="T80" fmla="*/ 1420 w 2465"/>
                    <a:gd name="T81" fmla="*/ 52 h 238"/>
                    <a:gd name="T82" fmla="*/ 1307 w 2465"/>
                    <a:gd name="T83" fmla="*/ 53 h 238"/>
                    <a:gd name="T84" fmla="*/ 1207 w 2465"/>
                    <a:gd name="T85" fmla="*/ 53 h 238"/>
                    <a:gd name="T86" fmla="*/ 1125 w 2465"/>
                    <a:gd name="T87" fmla="*/ 55 h 238"/>
                    <a:gd name="T88" fmla="*/ 1060 w 2465"/>
                    <a:gd name="T89" fmla="*/ 57 h 238"/>
                    <a:gd name="T90" fmla="*/ 1022 w 2465"/>
                    <a:gd name="T91" fmla="*/ 57 h 238"/>
                    <a:gd name="T92" fmla="*/ 1000 w 2465"/>
                    <a:gd name="T93" fmla="*/ 59 h 238"/>
                    <a:gd name="T94" fmla="*/ 965 w 2465"/>
                    <a:gd name="T95" fmla="*/ 61 h 238"/>
                    <a:gd name="T96" fmla="*/ 918 w 2465"/>
                    <a:gd name="T97" fmla="*/ 67 h 238"/>
                    <a:gd name="T98" fmla="*/ 857 w 2465"/>
                    <a:gd name="T99" fmla="*/ 72 h 238"/>
                    <a:gd name="T100" fmla="*/ 787 w 2465"/>
                    <a:gd name="T101" fmla="*/ 80 h 238"/>
                    <a:gd name="T102" fmla="*/ 711 w 2465"/>
                    <a:gd name="T103" fmla="*/ 90 h 238"/>
                    <a:gd name="T104" fmla="*/ 627 w 2465"/>
                    <a:gd name="T105" fmla="*/ 101 h 238"/>
                    <a:gd name="T106" fmla="*/ 541 w 2465"/>
                    <a:gd name="T107" fmla="*/ 112 h 238"/>
                    <a:gd name="T108" fmla="*/ 456 w 2465"/>
                    <a:gd name="T109" fmla="*/ 126 h 238"/>
                    <a:gd name="T110" fmla="*/ 370 w 2465"/>
                    <a:gd name="T111" fmla="*/ 139 h 238"/>
                    <a:gd name="T112" fmla="*/ 289 w 2465"/>
                    <a:gd name="T113" fmla="*/ 154 h 238"/>
                    <a:gd name="T114" fmla="*/ 213 w 2465"/>
                    <a:gd name="T115" fmla="*/ 171 h 238"/>
                    <a:gd name="T116" fmla="*/ 142 w 2465"/>
                    <a:gd name="T117" fmla="*/ 188 h 238"/>
                    <a:gd name="T118" fmla="*/ 83 w 2465"/>
                    <a:gd name="T119" fmla="*/ 207 h 238"/>
                    <a:gd name="T120" fmla="*/ 38 w 2465"/>
                    <a:gd name="T121" fmla="*/ 226 h 238"/>
                    <a:gd name="T122" fmla="*/ 0 w 2465"/>
                    <a:gd name="T123" fmla="*/ 21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65" h="238">
                      <a:moveTo>
                        <a:pt x="0" y="213"/>
                      </a:moveTo>
                      <a:lnTo>
                        <a:pt x="0" y="209"/>
                      </a:lnTo>
                      <a:lnTo>
                        <a:pt x="7" y="207"/>
                      </a:lnTo>
                      <a:lnTo>
                        <a:pt x="11" y="204"/>
                      </a:lnTo>
                      <a:lnTo>
                        <a:pt x="17" y="200"/>
                      </a:lnTo>
                      <a:lnTo>
                        <a:pt x="25" y="196"/>
                      </a:lnTo>
                      <a:lnTo>
                        <a:pt x="34" y="192"/>
                      </a:lnTo>
                      <a:lnTo>
                        <a:pt x="38" y="190"/>
                      </a:lnTo>
                      <a:lnTo>
                        <a:pt x="45" y="188"/>
                      </a:lnTo>
                      <a:lnTo>
                        <a:pt x="51" y="185"/>
                      </a:lnTo>
                      <a:lnTo>
                        <a:pt x="57" y="183"/>
                      </a:lnTo>
                      <a:lnTo>
                        <a:pt x="63" y="179"/>
                      </a:lnTo>
                      <a:lnTo>
                        <a:pt x="72" y="177"/>
                      </a:lnTo>
                      <a:lnTo>
                        <a:pt x="80" y="173"/>
                      </a:lnTo>
                      <a:lnTo>
                        <a:pt x="89" y="171"/>
                      </a:lnTo>
                      <a:lnTo>
                        <a:pt x="97" y="168"/>
                      </a:lnTo>
                      <a:lnTo>
                        <a:pt x="108" y="164"/>
                      </a:lnTo>
                      <a:lnTo>
                        <a:pt x="118" y="160"/>
                      </a:lnTo>
                      <a:lnTo>
                        <a:pt x="129" y="158"/>
                      </a:lnTo>
                      <a:lnTo>
                        <a:pt x="140" y="154"/>
                      </a:lnTo>
                      <a:lnTo>
                        <a:pt x="154" y="150"/>
                      </a:lnTo>
                      <a:lnTo>
                        <a:pt x="165" y="147"/>
                      </a:lnTo>
                      <a:lnTo>
                        <a:pt x="180" y="145"/>
                      </a:lnTo>
                      <a:lnTo>
                        <a:pt x="192" y="141"/>
                      </a:lnTo>
                      <a:lnTo>
                        <a:pt x="207" y="135"/>
                      </a:lnTo>
                      <a:lnTo>
                        <a:pt x="222" y="131"/>
                      </a:lnTo>
                      <a:lnTo>
                        <a:pt x="239" y="129"/>
                      </a:lnTo>
                      <a:lnTo>
                        <a:pt x="254" y="124"/>
                      </a:lnTo>
                      <a:lnTo>
                        <a:pt x="273" y="120"/>
                      </a:lnTo>
                      <a:lnTo>
                        <a:pt x="291" y="116"/>
                      </a:lnTo>
                      <a:lnTo>
                        <a:pt x="310" y="112"/>
                      </a:lnTo>
                      <a:lnTo>
                        <a:pt x="329" y="109"/>
                      </a:lnTo>
                      <a:lnTo>
                        <a:pt x="350" y="105"/>
                      </a:lnTo>
                      <a:lnTo>
                        <a:pt x="370" y="101"/>
                      </a:lnTo>
                      <a:lnTo>
                        <a:pt x="393" y="97"/>
                      </a:lnTo>
                      <a:lnTo>
                        <a:pt x="414" y="93"/>
                      </a:lnTo>
                      <a:lnTo>
                        <a:pt x="439" y="90"/>
                      </a:lnTo>
                      <a:lnTo>
                        <a:pt x="464" y="86"/>
                      </a:lnTo>
                      <a:lnTo>
                        <a:pt x="490" y="82"/>
                      </a:lnTo>
                      <a:lnTo>
                        <a:pt x="515" y="76"/>
                      </a:lnTo>
                      <a:lnTo>
                        <a:pt x="543" y="72"/>
                      </a:lnTo>
                      <a:lnTo>
                        <a:pt x="570" y="69"/>
                      </a:lnTo>
                      <a:lnTo>
                        <a:pt x="600" y="65"/>
                      </a:lnTo>
                      <a:lnTo>
                        <a:pt x="629" y="61"/>
                      </a:lnTo>
                      <a:lnTo>
                        <a:pt x="661" y="57"/>
                      </a:lnTo>
                      <a:lnTo>
                        <a:pt x="692" y="53"/>
                      </a:lnTo>
                      <a:lnTo>
                        <a:pt x="726" y="50"/>
                      </a:lnTo>
                      <a:lnTo>
                        <a:pt x="760" y="46"/>
                      </a:lnTo>
                      <a:lnTo>
                        <a:pt x="794" y="42"/>
                      </a:lnTo>
                      <a:lnTo>
                        <a:pt x="828" y="38"/>
                      </a:lnTo>
                      <a:lnTo>
                        <a:pt x="868" y="34"/>
                      </a:lnTo>
                      <a:lnTo>
                        <a:pt x="904" y="31"/>
                      </a:lnTo>
                      <a:lnTo>
                        <a:pt x="944" y="27"/>
                      </a:lnTo>
                      <a:lnTo>
                        <a:pt x="984" y="25"/>
                      </a:lnTo>
                      <a:lnTo>
                        <a:pt x="1026" y="21"/>
                      </a:lnTo>
                      <a:lnTo>
                        <a:pt x="1026" y="21"/>
                      </a:lnTo>
                      <a:lnTo>
                        <a:pt x="1030" y="21"/>
                      </a:lnTo>
                      <a:lnTo>
                        <a:pt x="1032" y="21"/>
                      </a:lnTo>
                      <a:lnTo>
                        <a:pt x="1039" y="21"/>
                      </a:lnTo>
                      <a:lnTo>
                        <a:pt x="1045" y="19"/>
                      </a:lnTo>
                      <a:lnTo>
                        <a:pt x="1055" y="19"/>
                      </a:lnTo>
                      <a:lnTo>
                        <a:pt x="1066" y="19"/>
                      </a:lnTo>
                      <a:lnTo>
                        <a:pt x="1079" y="19"/>
                      </a:lnTo>
                      <a:lnTo>
                        <a:pt x="1091" y="17"/>
                      </a:lnTo>
                      <a:lnTo>
                        <a:pt x="1106" y="17"/>
                      </a:lnTo>
                      <a:lnTo>
                        <a:pt x="1121" y="17"/>
                      </a:lnTo>
                      <a:lnTo>
                        <a:pt x="1140" y="17"/>
                      </a:lnTo>
                      <a:lnTo>
                        <a:pt x="1157" y="17"/>
                      </a:lnTo>
                      <a:lnTo>
                        <a:pt x="1178" y="17"/>
                      </a:lnTo>
                      <a:lnTo>
                        <a:pt x="1199" y="17"/>
                      </a:lnTo>
                      <a:lnTo>
                        <a:pt x="1222" y="17"/>
                      </a:lnTo>
                      <a:lnTo>
                        <a:pt x="1243" y="15"/>
                      </a:lnTo>
                      <a:lnTo>
                        <a:pt x="1267" y="15"/>
                      </a:lnTo>
                      <a:lnTo>
                        <a:pt x="1290" y="15"/>
                      </a:lnTo>
                      <a:lnTo>
                        <a:pt x="1317" y="15"/>
                      </a:lnTo>
                      <a:lnTo>
                        <a:pt x="1344" y="13"/>
                      </a:lnTo>
                      <a:lnTo>
                        <a:pt x="1370" y="13"/>
                      </a:lnTo>
                      <a:lnTo>
                        <a:pt x="1397" y="13"/>
                      </a:lnTo>
                      <a:lnTo>
                        <a:pt x="1425" y="13"/>
                      </a:lnTo>
                      <a:lnTo>
                        <a:pt x="1454" y="12"/>
                      </a:lnTo>
                      <a:lnTo>
                        <a:pt x="1484" y="12"/>
                      </a:lnTo>
                      <a:lnTo>
                        <a:pt x="1513" y="12"/>
                      </a:lnTo>
                      <a:lnTo>
                        <a:pt x="1543" y="12"/>
                      </a:lnTo>
                      <a:lnTo>
                        <a:pt x="1575" y="10"/>
                      </a:lnTo>
                      <a:lnTo>
                        <a:pt x="1606" y="10"/>
                      </a:lnTo>
                      <a:lnTo>
                        <a:pt x="1636" y="10"/>
                      </a:lnTo>
                      <a:lnTo>
                        <a:pt x="1669" y="10"/>
                      </a:lnTo>
                      <a:lnTo>
                        <a:pt x="1699" y="10"/>
                      </a:lnTo>
                      <a:lnTo>
                        <a:pt x="1729" y="8"/>
                      </a:lnTo>
                      <a:lnTo>
                        <a:pt x="1762" y="6"/>
                      </a:lnTo>
                      <a:lnTo>
                        <a:pt x="1794" y="6"/>
                      </a:lnTo>
                      <a:lnTo>
                        <a:pt x="1824" y="6"/>
                      </a:lnTo>
                      <a:lnTo>
                        <a:pt x="1855" y="6"/>
                      </a:lnTo>
                      <a:lnTo>
                        <a:pt x="1885" y="6"/>
                      </a:lnTo>
                      <a:lnTo>
                        <a:pt x="1917" y="6"/>
                      </a:lnTo>
                      <a:lnTo>
                        <a:pt x="1948" y="4"/>
                      </a:lnTo>
                      <a:lnTo>
                        <a:pt x="1978" y="4"/>
                      </a:lnTo>
                      <a:lnTo>
                        <a:pt x="2007" y="4"/>
                      </a:lnTo>
                      <a:lnTo>
                        <a:pt x="2037" y="4"/>
                      </a:lnTo>
                      <a:lnTo>
                        <a:pt x="2066" y="2"/>
                      </a:lnTo>
                      <a:lnTo>
                        <a:pt x="2094" y="2"/>
                      </a:lnTo>
                      <a:lnTo>
                        <a:pt x="2123" y="2"/>
                      </a:lnTo>
                      <a:lnTo>
                        <a:pt x="2151" y="2"/>
                      </a:lnTo>
                      <a:lnTo>
                        <a:pt x="2176" y="2"/>
                      </a:lnTo>
                      <a:lnTo>
                        <a:pt x="2203" y="2"/>
                      </a:lnTo>
                      <a:lnTo>
                        <a:pt x="2225" y="0"/>
                      </a:lnTo>
                      <a:lnTo>
                        <a:pt x="2250" y="0"/>
                      </a:lnTo>
                      <a:lnTo>
                        <a:pt x="2273" y="0"/>
                      </a:lnTo>
                      <a:lnTo>
                        <a:pt x="2296" y="0"/>
                      </a:lnTo>
                      <a:lnTo>
                        <a:pt x="2317" y="0"/>
                      </a:lnTo>
                      <a:lnTo>
                        <a:pt x="2338" y="0"/>
                      </a:lnTo>
                      <a:lnTo>
                        <a:pt x="2357" y="0"/>
                      </a:lnTo>
                      <a:lnTo>
                        <a:pt x="2374" y="0"/>
                      </a:lnTo>
                      <a:lnTo>
                        <a:pt x="2391" y="0"/>
                      </a:lnTo>
                      <a:lnTo>
                        <a:pt x="2408" y="0"/>
                      </a:lnTo>
                      <a:lnTo>
                        <a:pt x="2421" y="0"/>
                      </a:lnTo>
                      <a:lnTo>
                        <a:pt x="2434" y="0"/>
                      </a:lnTo>
                      <a:lnTo>
                        <a:pt x="2446" y="0"/>
                      </a:lnTo>
                      <a:lnTo>
                        <a:pt x="2455" y="0"/>
                      </a:lnTo>
                      <a:lnTo>
                        <a:pt x="2465" y="42"/>
                      </a:lnTo>
                      <a:lnTo>
                        <a:pt x="2463" y="42"/>
                      </a:lnTo>
                      <a:lnTo>
                        <a:pt x="2461" y="42"/>
                      </a:lnTo>
                      <a:lnTo>
                        <a:pt x="2455" y="42"/>
                      </a:lnTo>
                      <a:lnTo>
                        <a:pt x="2450" y="42"/>
                      </a:lnTo>
                      <a:lnTo>
                        <a:pt x="2440" y="42"/>
                      </a:lnTo>
                      <a:lnTo>
                        <a:pt x="2433" y="42"/>
                      </a:lnTo>
                      <a:lnTo>
                        <a:pt x="2419" y="42"/>
                      </a:lnTo>
                      <a:lnTo>
                        <a:pt x="2408" y="42"/>
                      </a:lnTo>
                      <a:lnTo>
                        <a:pt x="2393" y="42"/>
                      </a:lnTo>
                      <a:lnTo>
                        <a:pt x="2377" y="42"/>
                      </a:lnTo>
                      <a:lnTo>
                        <a:pt x="2360" y="42"/>
                      </a:lnTo>
                      <a:lnTo>
                        <a:pt x="2343" y="42"/>
                      </a:lnTo>
                      <a:lnTo>
                        <a:pt x="2322" y="42"/>
                      </a:lnTo>
                      <a:lnTo>
                        <a:pt x="2301" y="44"/>
                      </a:lnTo>
                      <a:lnTo>
                        <a:pt x="2280" y="44"/>
                      </a:lnTo>
                      <a:lnTo>
                        <a:pt x="2260" y="44"/>
                      </a:lnTo>
                      <a:lnTo>
                        <a:pt x="2235" y="44"/>
                      </a:lnTo>
                      <a:lnTo>
                        <a:pt x="2210" y="44"/>
                      </a:lnTo>
                      <a:lnTo>
                        <a:pt x="2184" y="44"/>
                      </a:lnTo>
                      <a:lnTo>
                        <a:pt x="2157" y="44"/>
                      </a:lnTo>
                      <a:lnTo>
                        <a:pt x="2128" y="44"/>
                      </a:lnTo>
                      <a:lnTo>
                        <a:pt x="2102" y="46"/>
                      </a:lnTo>
                      <a:lnTo>
                        <a:pt x="2073" y="46"/>
                      </a:lnTo>
                      <a:lnTo>
                        <a:pt x="2045" y="46"/>
                      </a:lnTo>
                      <a:lnTo>
                        <a:pt x="2014" y="46"/>
                      </a:lnTo>
                      <a:lnTo>
                        <a:pt x="1984" y="46"/>
                      </a:lnTo>
                      <a:lnTo>
                        <a:pt x="1954" y="46"/>
                      </a:lnTo>
                      <a:lnTo>
                        <a:pt x="1923" y="48"/>
                      </a:lnTo>
                      <a:lnTo>
                        <a:pt x="1891" y="48"/>
                      </a:lnTo>
                      <a:lnTo>
                        <a:pt x="1859" y="48"/>
                      </a:lnTo>
                      <a:lnTo>
                        <a:pt x="1826" y="48"/>
                      </a:lnTo>
                      <a:lnTo>
                        <a:pt x="1796" y="50"/>
                      </a:lnTo>
                      <a:lnTo>
                        <a:pt x="1764" y="50"/>
                      </a:lnTo>
                      <a:lnTo>
                        <a:pt x="1731" y="50"/>
                      </a:lnTo>
                      <a:lnTo>
                        <a:pt x="1699" y="50"/>
                      </a:lnTo>
                      <a:lnTo>
                        <a:pt x="1667" y="50"/>
                      </a:lnTo>
                      <a:lnTo>
                        <a:pt x="1634" y="50"/>
                      </a:lnTo>
                      <a:lnTo>
                        <a:pt x="1602" y="50"/>
                      </a:lnTo>
                      <a:lnTo>
                        <a:pt x="1572" y="50"/>
                      </a:lnTo>
                      <a:lnTo>
                        <a:pt x="1541" y="52"/>
                      </a:lnTo>
                      <a:lnTo>
                        <a:pt x="1509" y="52"/>
                      </a:lnTo>
                      <a:lnTo>
                        <a:pt x="1478" y="52"/>
                      </a:lnTo>
                      <a:lnTo>
                        <a:pt x="1448" y="52"/>
                      </a:lnTo>
                      <a:lnTo>
                        <a:pt x="1420" y="52"/>
                      </a:lnTo>
                      <a:lnTo>
                        <a:pt x="1389" y="52"/>
                      </a:lnTo>
                      <a:lnTo>
                        <a:pt x="1361" y="52"/>
                      </a:lnTo>
                      <a:lnTo>
                        <a:pt x="1332" y="52"/>
                      </a:lnTo>
                      <a:lnTo>
                        <a:pt x="1307" y="53"/>
                      </a:lnTo>
                      <a:lnTo>
                        <a:pt x="1279" y="53"/>
                      </a:lnTo>
                      <a:lnTo>
                        <a:pt x="1254" y="53"/>
                      </a:lnTo>
                      <a:lnTo>
                        <a:pt x="1229" y="53"/>
                      </a:lnTo>
                      <a:lnTo>
                        <a:pt x="1207" y="53"/>
                      </a:lnTo>
                      <a:lnTo>
                        <a:pt x="1184" y="53"/>
                      </a:lnTo>
                      <a:lnTo>
                        <a:pt x="1163" y="53"/>
                      </a:lnTo>
                      <a:lnTo>
                        <a:pt x="1142" y="53"/>
                      </a:lnTo>
                      <a:lnTo>
                        <a:pt x="1125" y="55"/>
                      </a:lnTo>
                      <a:lnTo>
                        <a:pt x="1106" y="55"/>
                      </a:lnTo>
                      <a:lnTo>
                        <a:pt x="1089" y="55"/>
                      </a:lnTo>
                      <a:lnTo>
                        <a:pt x="1074" y="55"/>
                      </a:lnTo>
                      <a:lnTo>
                        <a:pt x="1060" y="57"/>
                      </a:lnTo>
                      <a:lnTo>
                        <a:pt x="1047" y="57"/>
                      </a:lnTo>
                      <a:lnTo>
                        <a:pt x="1038" y="57"/>
                      </a:lnTo>
                      <a:lnTo>
                        <a:pt x="1028" y="57"/>
                      </a:lnTo>
                      <a:lnTo>
                        <a:pt x="1022" y="57"/>
                      </a:lnTo>
                      <a:lnTo>
                        <a:pt x="1019" y="57"/>
                      </a:lnTo>
                      <a:lnTo>
                        <a:pt x="1011" y="57"/>
                      </a:lnTo>
                      <a:lnTo>
                        <a:pt x="1005" y="57"/>
                      </a:lnTo>
                      <a:lnTo>
                        <a:pt x="1000" y="59"/>
                      </a:lnTo>
                      <a:lnTo>
                        <a:pt x="992" y="59"/>
                      </a:lnTo>
                      <a:lnTo>
                        <a:pt x="984" y="61"/>
                      </a:lnTo>
                      <a:lnTo>
                        <a:pt x="975" y="61"/>
                      </a:lnTo>
                      <a:lnTo>
                        <a:pt x="965" y="61"/>
                      </a:lnTo>
                      <a:lnTo>
                        <a:pt x="954" y="63"/>
                      </a:lnTo>
                      <a:lnTo>
                        <a:pt x="942" y="63"/>
                      </a:lnTo>
                      <a:lnTo>
                        <a:pt x="929" y="65"/>
                      </a:lnTo>
                      <a:lnTo>
                        <a:pt x="918" y="67"/>
                      </a:lnTo>
                      <a:lnTo>
                        <a:pt x="903" y="67"/>
                      </a:lnTo>
                      <a:lnTo>
                        <a:pt x="889" y="71"/>
                      </a:lnTo>
                      <a:lnTo>
                        <a:pt x="872" y="71"/>
                      </a:lnTo>
                      <a:lnTo>
                        <a:pt x="857" y="72"/>
                      </a:lnTo>
                      <a:lnTo>
                        <a:pt x="840" y="74"/>
                      </a:lnTo>
                      <a:lnTo>
                        <a:pt x="823" y="76"/>
                      </a:lnTo>
                      <a:lnTo>
                        <a:pt x="804" y="78"/>
                      </a:lnTo>
                      <a:lnTo>
                        <a:pt x="787" y="80"/>
                      </a:lnTo>
                      <a:lnTo>
                        <a:pt x="768" y="82"/>
                      </a:lnTo>
                      <a:lnTo>
                        <a:pt x="751" y="86"/>
                      </a:lnTo>
                      <a:lnTo>
                        <a:pt x="730" y="88"/>
                      </a:lnTo>
                      <a:lnTo>
                        <a:pt x="711" y="90"/>
                      </a:lnTo>
                      <a:lnTo>
                        <a:pt x="690" y="91"/>
                      </a:lnTo>
                      <a:lnTo>
                        <a:pt x="669" y="95"/>
                      </a:lnTo>
                      <a:lnTo>
                        <a:pt x="648" y="97"/>
                      </a:lnTo>
                      <a:lnTo>
                        <a:pt x="627" y="101"/>
                      </a:lnTo>
                      <a:lnTo>
                        <a:pt x="606" y="105"/>
                      </a:lnTo>
                      <a:lnTo>
                        <a:pt x="585" y="107"/>
                      </a:lnTo>
                      <a:lnTo>
                        <a:pt x="562" y="109"/>
                      </a:lnTo>
                      <a:lnTo>
                        <a:pt x="541" y="112"/>
                      </a:lnTo>
                      <a:lnTo>
                        <a:pt x="521" y="116"/>
                      </a:lnTo>
                      <a:lnTo>
                        <a:pt x="498" y="118"/>
                      </a:lnTo>
                      <a:lnTo>
                        <a:pt x="477" y="122"/>
                      </a:lnTo>
                      <a:lnTo>
                        <a:pt x="456" y="126"/>
                      </a:lnTo>
                      <a:lnTo>
                        <a:pt x="433" y="129"/>
                      </a:lnTo>
                      <a:lnTo>
                        <a:pt x="412" y="133"/>
                      </a:lnTo>
                      <a:lnTo>
                        <a:pt x="391" y="135"/>
                      </a:lnTo>
                      <a:lnTo>
                        <a:pt x="370" y="139"/>
                      </a:lnTo>
                      <a:lnTo>
                        <a:pt x="350" y="143"/>
                      </a:lnTo>
                      <a:lnTo>
                        <a:pt x="329" y="147"/>
                      </a:lnTo>
                      <a:lnTo>
                        <a:pt x="308" y="150"/>
                      </a:lnTo>
                      <a:lnTo>
                        <a:pt x="289" y="154"/>
                      </a:lnTo>
                      <a:lnTo>
                        <a:pt x="268" y="158"/>
                      </a:lnTo>
                      <a:lnTo>
                        <a:pt x="251" y="164"/>
                      </a:lnTo>
                      <a:lnTo>
                        <a:pt x="230" y="168"/>
                      </a:lnTo>
                      <a:lnTo>
                        <a:pt x="213" y="171"/>
                      </a:lnTo>
                      <a:lnTo>
                        <a:pt x="194" y="175"/>
                      </a:lnTo>
                      <a:lnTo>
                        <a:pt x="177" y="179"/>
                      </a:lnTo>
                      <a:lnTo>
                        <a:pt x="158" y="183"/>
                      </a:lnTo>
                      <a:lnTo>
                        <a:pt x="142" y="188"/>
                      </a:lnTo>
                      <a:lnTo>
                        <a:pt x="127" y="192"/>
                      </a:lnTo>
                      <a:lnTo>
                        <a:pt x="112" y="198"/>
                      </a:lnTo>
                      <a:lnTo>
                        <a:pt x="97" y="202"/>
                      </a:lnTo>
                      <a:lnTo>
                        <a:pt x="83" y="207"/>
                      </a:lnTo>
                      <a:lnTo>
                        <a:pt x="70" y="211"/>
                      </a:lnTo>
                      <a:lnTo>
                        <a:pt x="59" y="217"/>
                      </a:lnTo>
                      <a:lnTo>
                        <a:pt x="47" y="221"/>
                      </a:lnTo>
                      <a:lnTo>
                        <a:pt x="38" y="226"/>
                      </a:lnTo>
                      <a:lnTo>
                        <a:pt x="26" y="230"/>
                      </a:lnTo>
                      <a:lnTo>
                        <a:pt x="21" y="238"/>
                      </a:lnTo>
                      <a:lnTo>
                        <a:pt x="0" y="213"/>
                      </a:lnTo>
                      <a:lnTo>
                        <a:pt x="0"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8" name="Freeform 92"/>
                <p:cNvSpPr>
                  <a:spLocks/>
                </p:cNvSpPr>
                <p:nvPr/>
              </p:nvSpPr>
              <p:spPr bwMode="auto">
                <a:xfrm>
                  <a:off x="4466" y="3209"/>
                  <a:ext cx="235" cy="143"/>
                </a:xfrm>
                <a:custGeom>
                  <a:avLst/>
                  <a:gdLst>
                    <a:gd name="T0" fmla="*/ 224 w 235"/>
                    <a:gd name="T1" fmla="*/ 2 h 137"/>
                    <a:gd name="T2" fmla="*/ 211 w 235"/>
                    <a:gd name="T3" fmla="*/ 0 h 137"/>
                    <a:gd name="T4" fmla="*/ 197 w 235"/>
                    <a:gd name="T5" fmla="*/ 0 h 137"/>
                    <a:gd name="T6" fmla="*/ 180 w 235"/>
                    <a:gd name="T7" fmla="*/ 0 h 137"/>
                    <a:gd name="T8" fmla="*/ 163 w 235"/>
                    <a:gd name="T9" fmla="*/ 0 h 137"/>
                    <a:gd name="T10" fmla="*/ 142 w 235"/>
                    <a:gd name="T11" fmla="*/ 0 h 137"/>
                    <a:gd name="T12" fmla="*/ 121 w 235"/>
                    <a:gd name="T13" fmla="*/ 2 h 137"/>
                    <a:gd name="T14" fmla="*/ 100 w 235"/>
                    <a:gd name="T15" fmla="*/ 4 h 137"/>
                    <a:gd name="T16" fmla="*/ 78 w 235"/>
                    <a:gd name="T17" fmla="*/ 6 h 137"/>
                    <a:gd name="T18" fmla="*/ 57 w 235"/>
                    <a:gd name="T19" fmla="*/ 12 h 137"/>
                    <a:gd name="T20" fmla="*/ 40 w 235"/>
                    <a:gd name="T21" fmla="*/ 18 h 137"/>
                    <a:gd name="T22" fmla="*/ 22 w 235"/>
                    <a:gd name="T23" fmla="*/ 25 h 137"/>
                    <a:gd name="T24" fmla="*/ 11 w 235"/>
                    <a:gd name="T25" fmla="*/ 35 h 137"/>
                    <a:gd name="T26" fmla="*/ 3 w 235"/>
                    <a:gd name="T27" fmla="*/ 46 h 137"/>
                    <a:gd name="T28" fmla="*/ 0 w 235"/>
                    <a:gd name="T29" fmla="*/ 61 h 137"/>
                    <a:gd name="T30" fmla="*/ 0 w 235"/>
                    <a:gd name="T31" fmla="*/ 71 h 137"/>
                    <a:gd name="T32" fmla="*/ 5 w 235"/>
                    <a:gd name="T33" fmla="*/ 84 h 137"/>
                    <a:gd name="T34" fmla="*/ 19 w 235"/>
                    <a:gd name="T35" fmla="*/ 99 h 137"/>
                    <a:gd name="T36" fmla="*/ 32 w 235"/>
                    <a:gd name="T37" fmla="*/ 109 h 137"/>
                    <a:gd name="T38" fmla="*/ 47 w 235"/>
                    <a:gd name="T39" fmla="*/ 116 h 137"/>
                    <a:gd name="T40" fmla="*/ 59 w 235"/>
                    <a:gd name="T41" fmla="*/ 124 h 137"/>
                    <a:gd name="T42" fmla="*/ 70 w 235"/>
                    <a:gd name="T43" fmla="*/ 128 h 137"/>
                    <a:gd name="T44" fmla="*/ 85 w 235"/>
                    <a:gd name="T45" fmla="*/ 134 h 137"/>
                    <a:gd name="T46" fmla="*/ 104 w 235"/>
                    <a:gd name="T47" fmla="*/ 135 h 137"/>
                    <a:gd name="T48" fmla="*/ 121 w 235"/>
                    <a:gd name="T49" fmla="*/ 126 h 137"/>
                    <a:gd name="T50" fmla="*/ 123 w 235"/>
                    <a:gd name="T51" fmla="*/ 124 h 137"/>
                    <a:gd name="T52" fmla="*/ 116 w 235"/>
                    <a:gd name="T53" fmla="*/ 118 h 137"/>
                    <a:gd name="T54" fmla="*/ 104 w 235"/>
                    <a:gd name="T55" fmla="*/ 113 h 137"/>
                    <a:gd name="T56" fmla="*/ 89 w 235"/>
                    <a:gd name="T57" fmla="*/ 105 h 137"/>
                    <a:gd name="T58" fmla="*/ 70 w 235"/>
                    <a:gd name="T59" fmla="*/ 96 h 137"/>
                    <a:gd name="T60" fmla="*/ 57 w 235"/>
                    <a:gd name="T61" fmla="*/ 88 h 137"/>
                    <a:gd name="T62" fmla="*/ 43 w 235"/>
                    <a:gd name="T63" fmla="*/ 75 h 137"/>
                    <a:gd name="T64" fmla="*/ 41 w 235"/>
                    <a:gd name="T65" fmla="*/ 59 h 137"/>
                    <a:gd name="T66" fmla="*/ 43 w 235"/>
                    <a:gd name="T67" fmla="*/ 52 h 137"/>
                    <a:gd name="T68" fmla="*/ 51 w 235"/>
                    <a:gd name="T69" fmla="*/ 44 h 137"/>
                    <a:gd name="T70" fmla="*/ 60 w 235"/>
                    <a:gd name="T71" fmla="*/ 40 h 137"/>
                    <a:gd name="T72" fmla="*/ 70 w 235"/>
                    <a:gd name="T73" fmla="*/ 39 h 137"/>
                    <a:gd name="T74" fmla="*/ 85 w 235"/>
                    <a:gd name="T75" fmla="*/ 35 h 137"/>
                    <a:gd name="T76" fmla="*/ 100 w 235"/>
                    <a:gd name="T77" fmla="*/ 35 h 137"/>
                    <a:gd name="T78" fmla="*/ 116 w 235"/>
                    <a:gd name="T79" fmla="*/ 33 h 137"/>
                    <a:gd name="T80" fmla="*/ 129 w 235"/>
                    <a:gd name="T81" fmla="*/ 33 h 137"/>
                    <a:gd name="T82" fmla="*/ 140 w 235"/>
                    <a:gd name="T83" fmla="*/ 31 h 137"/>
                    <a:gd name="T84" fmla="*/ 154 w 235"/>
                    <a:gd name="T85" fmla="*/ 31 h 137"/>
                    <a:gd name="T86" fmla="*/ 171 w 235"/>
                    <a:gd name="T87" fmla="*/ 31 h 137"/>
                    <a:gd name="T88" fmla="*/ 186 w 235"/>
                    <a:gd name="T89" fmla="*/ 31 h 137"/>
                    <a:gd name="T90" fmla="*/ 205 w 235"/>
                    <a:gd name="T91" fmla="*/ 31 h 137"/>
                    <a:gd name="T92" fmla="*/ 224 w 235"/>
                    <a:gd name="T93" fmla="*/ 31 h 137"/>
                    <a:gd name="T94" fmla="*/ 228 w 235"/>
                    <a:gd name="T95"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5" h="137">
                      <a:moveTo>
                        <a:pt x="228" y="4"/>
                      </a:moveTo>
                      <a:lnTo>
                        <a:pt x="224" y="2"/>
                      </a:lnTo>
                      <a:lnTo>
                        <a:pt x="216" y="2"/>
                      </a:lnTo>
                      <a:lnTo>
                        <a:pt x="211" y="0"/>
                      </a:lnTo>
                      <a:lnTo>
                        <a:pt x="205" y="0"/>
                      </a:lnTo>
                      <a:lnTo>
                        <a:pt x="197" y="0"/>
                      </a:lnTo>
                      <a:lnTo>
                        <a:pt x="190" y="0"/>
                      </a:lnTo>
                      <a:lnTo>
                        <a:pt x="180" y="0"/>
                      </a:lnTo>
                      <a:lnTo>
                        <a:pt x="173" y="0"/>
                      </a:lnTo>
                      <a:lnTo>
                        <a:pt x="163" y="0"/>
                      </a:lnTo>
                      <a:lnTo>
                        <a:pt x="154" y="0"/>
                      </a:lnTo>
                      <a:lnTo>
                        <a:pt x="142" y="0"/>
                      </a:lnTo>
                      <a:lnTo>
                        <a:pt x="131" y="0"/>
                      </a:lnTo>
                      <a:lnTo>
                        <a:pt x="121" y="2"/>
                      </a:lnTo>
                      <a:lnTo>
                        <a:pt x="112" y="4"/>
                      </a:lnTo>
                      <a:lnTo>
                        <a:pt x="100" y="4"/>
                      </a:lnTo>
                      <a:lnTo>
                        <a:pt x="89" y="6"/>
                      </a:lnTo>
                      <a:lnTo>
                        <a:pt x="78" y="6"/>
                      </a:lnTo>
                      <a:lnTo>
                        <a:pt x="68" y="10"/>
                      </a:lnTo>
                      <a:lnTo>
                        <a:pt x="57" y="12"/>
                      </a:lnTo>
                      <a:lnTo>
                        <a:pt x="49" y="16"/>
                      </a:lnTo>
                      <a:lnTo>
                        <a:pt x="40" y="18"/>
                      </a:lnTo>
                      <a:lnTo>
                        <a:pt x="32" y="21"/>
                      </a:lnTo>
                      <a:lnTo>
                        <a:pt x="22" y="25"/>
                      </a:lnTo>
                      <a:lnTo>
                        <a:pt x="17" y="31"/>
                      </a:lnTo>
                      <a:lnTo>
                        <a:pt x="11" y="35"/>
                      </a:lnTo>
                      <a:lnTo>
                        <a:pt x="7" y="42"/>
                      </a:lnTo>
                      <a:lnTo>
                        <a:pt x="3" y="46"/>
                      </a:lnTo>
                      <a:lnTo>
                        <a:pt x="0" y="54"/>
                      </a:lnTo>
                      <a:lnTo>
                        <a:pt x="0" y="61"/>
                      </a:lnTo>
                      <a:lnTo>
                        <a:pt x="0" y="71"/>
                      </a:lnTo>
                      <a:lnTo>
                        <a:pt x="0" y="71"/>
                      </a:lnTo>
                      <a:lnTo>
                        <a:pt x="2" y="77"/>
                      </a:lnTo>
                      <a:lnTo>
                        <a:pt x="5" y="84"/>
                      </a:lnTo>
                      <a:lnTo>
                        <a:pt x="15" y="94"/>
                      </a:lnTo>
                      <a:lnTo>
                        <a:pt x="19" y="99"/>
                      </a:lnTo>
                      <a:lnTo>
                        <a:pt x="26" y="103"/>
                      </a:lnTo>
                      <a:lnTo>
                        <a:pt x="32" y="109"/>
                      </a:lnTo>
                      <a:lnTo>
                        <a:pt x="43" y="115"/>
                      </a:lnTo>
                      <a:lnTo>
                        <a:pt x="47" y="116"/>
                      </a:lnTo>
                      <a:lnTo>
                        <a:pt x="53" y="120"/>
                      </a:lnTo>
                      <a:lnTo>
                        <a:pt x="59" y="124"/>
                      </a:lnTo>
                      <a:lnTo>
                        <a:pt x="64" y="126"/>
                      </a:lnTo>
                      <a:lnTo>
                        <a:pt x="70" y="128"/>
                      </a:lnTo>
                      <a:lnTo>
                        <a:pt x="78" y="132"/>
                      </a:lnTo>
                      <a:lnTo>
                        <a:pt x="85" y="134"/>
                      </a:lnTo>
                      <a:lnTo>
                        <a:pt x="93" y="137"/>
                      </a:lnTo>
                      <a:lnTo>
                        <a:pt x="104" y="135"/>
                      </a:lnTo>
                      <a:lnTo>
                        <a:pt x="114" y="132"/>
                      </a:lnTo>
                      <a:lnTo>
                        <a:pt x="121" y="126"/>
                      </a:lnTo>
                      <a:lnTo>
                        <a:pt x="125" y="124"/>
                      </a:lnTo>
                      <a:lnTo>
                        <a:pt x="123" y="124"/>
                      </a:lnTo>
                      <a:lnTo>
                        <a:pt x="121" y="122"/>
                      </a:lnTo>
                      <a:lnTo>
                        <a:pt x="116" y="118"/>
                      </a:lnTo>
                      <a:lnTo>
                        <a:pt x="112" y="116"/>
                      </a:lnTo>
                      <a:lnTo>
                        <a:pt x="104" y="113"/>
                      </a:lnTo>
                      <a:lnTo>
                        <a:pt x="97" y="111"/>
                      </a:lnTo>
                      <a:lnTo>
                        <a:pt x="89" y="105"/>
                      </a:lnTo>
                      <a:lnTo>
                        <a:pt x="79" y="101"/>
                      </a:lnTo>
                      <a:lnTo>
                        <a:pt x="70" y="96"/>
                      </a:lnTo>
                      <a:lnTo>
                        <a:pt x="64" y="92"/>
                      </a:lnTo>
                      <a:lnTo>
                        <a:pt x="57" y="88"/>
                      </a:lnTo>
                      <a:lnTo>
                        <a:pt x="51" y="82"/>
                      </a:lnTo>
                      <a:lnTo>
                        <a:pt x="43" y="75"/>
                      </a:lnTo>
                      <a:lnTo>
                        <a:pt x="41" y="67"/>
                      </a:lnTo>
                      <a:lnTo>
                        <a:pt x="41" y="59"/>
                      </a:lnTo>
                      <a:lnTo>
                        <a:pt x="43" y="54"/>
                      </a:lnTo>
                      <a:lnTo>
                        <a:pt x="43" y="52"/>
                      </a:lnTo>
                      <a:lnTo>
                        <a:pt x="45" y="48"/>
                      </a:lnTo>
                      <a:lnTo>
                        <a:pt x="51" y="44"/>
                      </a:lnTo>
                      <a:lnTo>
                        <a:pt x="57" y="42"/>
                      </a:lnTo>
                      <a:lnTo>
                        <a:pt x="60" y="40"/>
                      </a:lnTo>
                      <a:lnTo>
                        <a:pt x="66" y="40"/>
                      </a:lnTo>
                      <a:lnTo>
                        <a:pt x="70" y="39"/>
                      </a:lnTo>
                      <a:lnTo>
                        <a:pt x="78" y="37"/>
                      </a:lnTo>
                      <a:lnTo>
                        <a:pt x="85" y="35"/>
                      </a:lnTo>
                      <a:lnTo>
                        <a:pt x="93" y="35"/>
                      </a:lnTo>
                      <a:lnTo>
                        <a:pt x="100" y="35"/>
                      </a:lnTo>
                      <a:lnTo>
                        <a:pt x="112" y="35"/>
                      </a:lnTo>
                      <a:lnTo>
                        <a:pt x="116" y="33"/>
                      </a:lnTo>
                      <a:lnTo>
                        <a:pt x="123" y="33"/>
                      </a:lnTo>
                      <a:lnTo>
                        <a:pt x="129" y="33"/>
                      </a:lnTo>
                      <a:lnTo>
                        <a:pt x="135" y="33"/>
                      </a:lnTo>
                      <a:lnTo>
                        <a:pt x="140" y="31"/>
                      </a:lnTo>
                      <a:lnTo>
                        <a:pt x="148" y="31"/>
                      </a:lnTo>
                      <a:lnTo>
                        <a:pt x="154" y="31"/>
                      </a:lnTo>
                      <a:lnTo>
                        <a:pt x="163" y="31"/>
                      </a:lnTo>
                      <a:lnTo>
                        <a:pt x="171" y="31"/>
                      </a:lnTo>
                      <a:lnTo>
                        <a:pt x="178" y="31"/>
                      </a:lnTo>
                      <a:lnTo>
                        <a:pt x="186" y="31"/>
                      </a:lnTo>
                      <a:lnTo>
                        <a:pt x="195" y="31"/>
                      </a:lnTo>
                      <a:lnTo>
                        <a:pt x="205" y="31"/>
                      </a:lnTo>
                      <a:lnTo>
                        <a:pt x="214" y="31"/>
                      </a:lnTo>
                      <a:lnTo>
                        <a:pt x="224" y="31"/>
                      </a:lnTo>
                      <a:lnTo>
                        <a:pt x="235" y="33"/>
                      </a:lnTo>
                      <a:lnTo>
                        <a:pt x="228" y="4"/>
                      </a:lnTo>
                      <a:lnTo>
                        <a:pt x="22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69" name="Freeform 93"/>
                <p:cNvSpPr>
                  <a:spLocks/>
                </p:cNvSpPr>
                <p:nvPr/>
              </p:nvSpPr>
              <p:spPr bwMode="auto">
                <a:xfrm>
                  <a:off x="4519" y="3306"/>
                  <a:ext cx="182" cy="132"/>
                </a:xfrm>
                <a:custGeom>
                  <a:avLst/>
                  <a:gdLst>
                    <a:gd name="T0" fmla="*/ 179 w 182"/>
                    <a:gd name="T1" fmla="*/ 0 h 129"/>
                    <a:gd name="T2" fmla="*/ 167 w 182"/>
                    <a:gd name="T3" fmla="*/ 0 h 129"/>
                    <a:gd name="T4" fmla="*/ 156 w 182"/>
                    <a:gd name="T5" fmla="*/ 0 h 129"/>
                    <a:gd name="T6" fmla="*/ 140 w 182"/>
                    <a:gd name="T7" fmla="*/ 2 h 129"/>
                    <a:gd name="T8" fmla="*/ 125 w 182"/>
                    <a:gd name="T9" fmla="*/ 5 h 129"/>
                    <a:gd name="T10" fmla="*/ 108 w 182"/>
                    <a:gd name="T11" fmla="*/ 7 h 129"/>
                    <a:gd name="T12" fmla="*/ 89 w 182"/>
                    <a:gd name="T13" fmla="*/ 11 h 129"/>
                    <a:gd name="T14" fmla="*/ 72 w 182"/>
                    <a:gd name="T15" fmla="*/ 17 h 129"/>
                    <a:gd name="T16" fmla="*/ 53 w 182"/>
                    <a:gd name="T17" fmla="*/ 22 h 129"/>
                    <a:gd name="T18" fmla="*/ 38 w 182"/>
                    <a:gd name="T19" fmla="*/ 28 h 129"/>
                    <a:gd name="T20" fmla="*/ 25 w 182"/>
                    <a:gd name="T21" fmla="*/ 36 h 129"/>
                    <a:gd name="T22" fmla="*/ 13 w 182"/>
                    <a:gd name="T23" fmla="*/ 43 h 129"/>
                    <a:gd name="T24" fmla="*/ 4 w 182"/>
                    <a:gd name="T25" fmla="*/ 53 h 129"/>
                    <a:gd name="T26" fmla="*/ 0 w 182"/>
                    <a:gd name="T27" fmla="*/ 66 h 129"/>
                    <a:gd name="T28" fmla="*/ 2 w 182"/>
                    <a:gd name="T29" fmla="*/ 78 h 129"/>
                    <a:gd name="T30" fmla="*/ 4 w 182"/>
                    <a:gd name="T31" fmla="*/ 85 h 129"/>
                    <a:gd name="T32" fmla="*/ 11 w 182"/>
                    <a:gd name="T33" fmla="*/ 97 h 129"/>
                    <a:gd name="T34" fmla="*/ 23 w 182"/>
                    <a:gd name="T35" fmla="*/ 108 h 129"/>
                    <a:gd name="T36" fmla="*/ 34 w 182"/>
                    <a:gd name="T37" fmla="*/ 116 h 129"/>
                    <a:gd name="T38" fmla="*/ 51 w 182"/>
                    <a:gd name="T39" fmla="*/ 121 h 129"/>
                    <a:gd name="T40" fmla="*/ 68 w 182"/>
                    <a:gd name="T41" fmla="*/ 125 h 129"/>
                    <a:gd name="T42" fmla="*/ 80 w 182"/>
                    <a:gd name="T43" fmla="*/ 127 h 129"/>
                    <a:gd name="T44" fmla="*/ 102 w 182"/>
                    <a:gd name="T45" fmla="*/ 114 h 129"/>
                    <a:gd name="T46" fmla="*/ 89 w 182"/>
                    <a:gd name="T47" fmla="*/ 112 h 129"/>
                    <a:gd name="T48" fmla="*/ 76 w 182"/>
                    <a:gd name="T49" fmla="*/ 106 h 129"/>
                    <a:gd name="T50" fmla="*/ 63 w 182"/>
                    <a:gd name="T51" fmla="*/ 102 h 129"/>
                    <a:gd name="T52" fmla="*/ 49 w 182"/>
                    <a:gd name="T53" fmla="*/ 95 h 129"/>
                    <a:gd name="T54" fmla="*/ 40 w 182"/>
                    <a:gd name="T55" fmla="*/ 87 h 129"/>
                    <a:gd name="T56" fmla="*/ 36 w 182"/>
                    <a:gd name="T57" fmla="*/ 78 h 129"/>
                    <a:gd name="T58" fmla="*/ 42 w 182"/>
                    <a:gd name="T59" fmla="*/ 66 h 129"/>
                    <a:gd name="T60" fmla="*/ 53 w 182"/>
                    <a:gd name="T61" fmla="*/ 53 h 129"/>
                    <a:gd name="T62" fmla="*/ 72 w 182"/>
                    <a:gd name="T63" fmla="*/ 43 h 129"/>
                    <a:gd name="T64" fmla="*/ 83 w 182"/>
                    <a:gd name="T65" fmla="*/ 40 h 129"/>
                    <a:gd name="T66" fmla="*/ 95 w 182"/>
                    <a:gd name="T67" fmla="*/ 36 h 129"/>
                    <a:gd name="T68" fmla="*/ 108 w 182"/>
                    <a:gd name="T69" fmla="*/ 34 h 129"/>
                    <a:gd name="T70" fmla="*/ 120 w 182"/>
                    <a:gd name="T71" fmla="*/ 32 h 129"/>
                    <a:gd name="T72" fmla="*/ 131 w 182"/>
                    <a:gd name="T73" fmla="*/ 30 h 129"/>
                    <a:gd name="T74" fmla="*/ 142 w 182"/>
                    <a:gd name="T75" fmla="*/ 28 h 129"/>
                    <a:gd name="T76" fmla="*/ 161 w 182"/>
                    <a:gd name="T77" fmla="*/ 26 h 129"/>
                    <a:gd name="T78" fmla="*/ 175 w 182"/>
                    <a:gd name="T79" fmla="*/ 26 h 129"/>
                    <a:gd name="T80" fmla="*/ 182 w 182"/>
                    <a:gd name="T81" fmla="*/ 26 h 129"/>
                    <a:gd name="T82" fmla="*/ 182 w 182"/>
                    <a:gd name="T8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2" h="129">
                      <a:moveTo>
                        <a:pt x="182" y="0"/>
                      </a:moveTo>
                      <a:lnTo>
                        <a:pt x="179" y="0"/>
                      </a:lnTo>
                      <a:lnTo>
                        <a:pt x="173" y="0"/>
                      </a:lnTo>
                      <a:lnTo>
                        <a:pt x="167" y="0"/>
                      </a:lnTo>
                      <a:lnTo>
                        <a:pt x="161" y="0"/>
                      </a:lnTo>
                      <a:lnTo>
                        <a:pt x="156" y="0"/>
                      </a:lnTo>
                      <a:lnTo>
                        <a:pt x="148" y="2"/>
                      </a:lnTo>
                      <a:lnTo>
                        <a:pt x="140" y="2"/>
                      </a:lnTo>
                      <a:lnTo>
                        <a:pt x="133" y="3"/>
                      </a:lnTo>
                      <a:lnTo>
                        <a:pt x="125" y="5"/>
                      </a:lnTo>
                      <a:lnTo>
                        <a:pt x="118" y="7"/>
                      </a:lnTo>
                      <a:lnTo>
                        <a:pt x="108" y="7"/>
                      </a:lnTo>
                      <a:lnTo>
                        <a:pt x="99" y="9"/>
                      </a:lnTo>
                      <a:lnTo>
                        <a:pt x="89" y="11"/>
                      </a:lnTo>
                      <a:lnTo>
                        <a:pt x="82" y="15"/>
                      </a:lnTo>
                      <a:lnTo>
                        <a:pt x="72" y="17"/>
                      </a:lnTo>
                      <a:lnTo>
                        <a:pt x="63" y="19"/>
                      </a:lnTo>
                      <a:lnTo>
                        <a:pt x="53" y="22"/>
                      </a:lnTo>
                      <a:lnTo>
                        <a:pt x="47" y="24"/>
                      </a:lnTo>
                      <a:lnTo>
                        <a:pt x="38" y="28"/>
                      </a:lnTo>
                      <a:lnTo>
                        <a:pt x="32" y="32"/>
                      </a:lnTo>
                      <a:lnTo>
                        <a:pt x="25" y="36"/>
                      </a:lnTo>
                      <a:lnTo>
                        <a:pt x="19" y="41"/>
                      </a:lnTo>
                      <a:lnTo>
                        <a:pt x="13" y="43"/>
                      </a:lnTo>
                      <a:lnTo>
                        <a:pt x="9" y="49"/>
                      </a:lnTo>
                      <a:lnTo>
                        <a:pt x="4" y="53"/>
                      </a:lnTo>
                      <a:lnTo>
                        <a:pt x="2" y="59"/>
                      </a:lnTo>
                      <a:lnTo>
                        <a:pt x="0" y="66"/>
                      </a:lnTo>
                      <a:lnTo>
                        <a:pt x="0" y="72"/>
                      </a:lnTo>
                      <a:lnTo>
                        <a:pt x="2" y="78"/>
                      </a:lnTo>
                      <a:lnTo>
                        <a:pt x="4" y="85"/>
                      </a:lnTo>
                      <a:lnTo>
                        <a:pt x="4" y="85"/>
                      </a:lnTo>
                      <a:lnTo>
                        <a:pt x="6" y="91"/>
                      </a:lnTo>
                      <a:lnTo>
                        <a:pt x="11" y="97"/>
                      </a:lnTo>
                      <a:lnTo>
                        <a:pt x="19" y="104"/>
                      </a:lnTo>
                      <a:lnTo>
                        <a:pt x="23" y="108"/>
                      </a:lnTo>
                      <a:lnTo>
                        <a:pt x="28" y="112"/>
                      </a:lnTo>
                      <a:lnTo>
                        <a:pt x="34" y="116"/>
                      </a:lnTo>
                      <a:lnTo>
                        <a:pt x="44" y="119"/>
                      </a:lnTo>
                      <a:lnTo>
                        <a:pt x="51" y="121"/>
                      </a:lnTo>
                      <a:lnTo>
                        <a:pt x="63" y="125"/>
                      </a:lnTo>
                      <a:lnTo>
                        <a:pt x="68" y="125"/>
                      </a:lnTo>
                      <a:lnTo>
                        <a:pt x="74" y="127"/>
                      </a:lnTo>
                      <a:lnTo>
                        <a:pt x="80" y="127"/>
                      </a:lnTo>
                      <a:lnTo>
                        <a:pt x="87" y="129"/>
                      </a:lnTo>
                      <a:lnTo>
                        <a:pt x="102" y="114"/>
                      </a:lnTo>
                      <a:lnTo>
                        <a:pt x="99" y="114"/>
                      </a:lnTo>
                      <a:lnTo>
                        <a:pt x="89" y="112"/>
                      </a:lnTo>
                      <a:lnTo>
                        <a:pt x="82" y="108"/>
                      </a:lnTo>
                      <a:lnTo>
                        <a:pt x="76" y="106"/>
                      </a:lnTo>
                      <a:lnTo>
                        <a:pt x="70" y="104"/>
                      </a:lnTo>
                      <a:lnTo>
                        <a:pt x="63" y="102"/>
                      </a:lnTo>
                      <a:lnTo>
                        <a:pt x="55" y="99"/>
                      </a:lnTo>
                      <a:lnTo>
                        <a:pt x="49" y="95"/>
                      </a:lnTo>
                      <a:lnTo>
                        <a:pt x="44" y="91"/>
                      </a:lnTo>
                      <a:lnTo>
                        <a:pt x="40" y="87"/>
                      </a:lnTo>
                      <a:lnTo>
                        <a:pt x="38" y="81"/>
                      </a:lnTo>
                      <a:lnTo>
                        <a:pt x="36" y="78"/>
                      </a:lnTo>
                      <a:lnTo>
                        <a:pt x="38" y="70"/>
                      </a:lnTo>
                      <a:lnTo>
                        <a:pt x="42" y="66"/>
                      </a:lnTo>
                      <a:lnTo>
                        <a:pt x="45" y="59"/>
                      </a:lnTo>
                      <a:lnTo>
                        <a:pt x="53" y="53"/>
                      </a:lnTo>
                      <a:lnTo>
                        <a:pt x="61" y="47"/>
                      </a:lnTo>
                      <a:lnTo>
                        <a:pt x="72" y="43"/>
                      </a:lnTo>
                      <a:lnTo>
                        <a:pt x="78" y="41"/>
                      </a:lnTo>
                      <a:lnTo>
                        <a:pt x="83" y="40"/>
                      </a:lnTo>
                      <a:lnTo>
                        <a:pt x="89" y="38"/>
                      </a:lnTo>
                      <a:lnTo>
                        <a:pt x="95" y="36"/>
                      </a:lnTo>
                      <a:lnTo>
                        <a:pt x="101" y="34"/>
                      </a:lnTo>
                      <a:lnTo>
                        <a:pt x="108" y="34"/>
                      </a:lnTo>
                      <a:lnTo>
                        <a:pt x="114" y="32"/>
                      </a:lnTo>
                      <a:lnTo>
                        <a:pt x="120" y="32"/>
                      </a:lnTo>
                      <a:lnTo>
                        <a:pt x="125" y="30"/>
                      </a:lnTo>
                      <a:lnTo>
                        <a:pt x="131" y="30"/>
                      </a:lnTo>
                      <a:lnTo>
                        <a:pt x="137" y="28"/>
                      </a:lnTo>
                      <a:lnTo>
                        <a:pt x="142" y="28"/>
                      </a:lnTo>
                      <a:lnTo>
                        <a:pt x="152" y="26"/>
                      </a:lnTo>
                      <a:lnTo>
                        <a:pt x="161" y="26"/>
                      </a:lnTo>
                      <a:lnTo>
                        <a:pt x="169" y="26"/>
                      </a:lnTo>
                      <a:lnTo>
                        <a:pt x="175" y="26"/>
                      </a:lnTo>
                      <a:lnTo>
                        <a:pt x="180" y="26"/>
                      </a:lnTo>
                      <a:lnTo>
                        <a:pt x="182" y="26"/>
                      </a:lnTo>
                      <a:lnTo>
                        <a:pt x="182" y="0"/>
                      </a:lnTo>
                      <a:lnTo>
                        <a:pt x="1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0" name="Freeform 94"/>
                <p:cNvSpPr>
                  <a:spLocks/>
                </p:cNvSpPr>
                <p:nvPr/>
              </p:nvSpPr>
              <p:spPr bwMode="auto">
                <a:xfrm>
                  <a:off x="4535" y="3399"/>
                  <a:ext cx="200" cy="145"/>
                </a:xfrm>
                <a:custGeom>
                  <a:avLst/>
                  <a:gdLst>
                    <a:gd name="T0" fmla="*/ 192 w 200"/>
                    <a:gd name="T1" fmla="*/ 0 h 141"/>
                    <a:gd name="T2" fmla="*/ 181 w 200"/>
                    <a:gd name="T3" fmla="*/ 0 h 141"/>
                    <a:gd name="T4" fmla="*/ 169 w 200"/>
                    <a:gd name="T5" fmla="*/ 2 h 141"/>
                    <a:gd name="T6" fmla="*/ 154 w 200"/>
                    <a:gd name="T7" fmla="*/ 6 h 141"/>
                    <a:gd name="T8" fmla="*/ 139 w 200"/>
                    <a:gd name="T9" fmla="*/ 8 h 141"/>
                    <a:gd name="T10" fmla="*/ 122 w 200"/>
                    <a:gd name="T11" fmla="*/ 13 h 141"/>
                    <a:gd name="T12" fmla="*/ 103 w 200"/>
                    <a:gd name="T13" fmla="*/ 17 h 141"/>
                    <a:gd name="T14" fmla="*/ 85 w 200"/>
                    <a:gd name="T15" fmla="*/ 23 h 141"/>
                    <a:gd name="T16" fmla="*/ 66 w 200"/>
                    <a:gd name="T17" fmla="*/ 29 h 141"/>
                    <a:gd name="T18" fmla="*/ 47 w 200"/>
                    <a:gd name="T19" fmla="*/ 36 h 141"/>
                    <a:gd name="T20" fmla="*/ 34 w 200"/>
                    <a:gd name="T21" fmla="*/ 44 h 141"/>
                    <a:gd name="T22" fmla="*/ 21 w 200"/>
                    <a:gd name="T23" fmla="*/ 53 h 141"/>
                    <a:gd name="T24" fmla="*/ 9 w 200"/>
                    <a:gd name="T25" fmla="*/ 63 h 141"/>
                    <a:gd name="T26" fmla="*/ 4 w 200"/>
                    <a:gd name="T27" fmla="*/ 74 h 141"/>
                    <a:gd name="T28" fmla="*/ 0 w 200"/>
                    <a:gd name="T29" fmla="*/ 88 h 141"/>
                    <a:gd name="T30" fmla="*/ 2 w 200"/>
                    <a:gd name="T31" fmla="*/ 105 h 141"/>
                    <a:gd name="T32" fmla="*/ 11 w 200"/>
                    <a:gd name="T33" fmla="*/ 122 h 141"/>
                    <a:gd name="T34" fmla="*/ 28 w 200"/>
                    <a:gd name="T35" fmla="*/ 133 h 141"/>
                    <a:gd name="T36" fmla="*/ 47 w 200"/>
                    <a:gd name="T37" fmla="*/ 137 h 141"/>
                    <a:gd name="T38" fmla="*/ 68 w 200"/>
                    <a:gd name="T39" fmla="*/ 141 h 141"/>
                    <a:gd name="T40" fmla="*/ 87 w 200"/>
                    <a:gd name="T41" fmla="*/ 141 h 141"/>
                    <a:gd name="T42" fmla="*/ 103 w 200"/>
                    <a:gd name="T43" fmla="*/ 139 h 141"/>
                    <a:gd name="T44" fmla="*/ 110 w 200"/>
                    <a:gd name="T45" fmla="*/ 139 h 141"/>
                    <a:gd name="T46" fmla="*/ 110 w 200"/>
                    <a:gd name="T47" fmla="*/ 114 h 141"/>
                    <a:gd name="T48" fmla="*/ 106 w 200"/>
                    <a:gd name="T49" fmla="*/ 114 h 141"/>
                    <a:gd name="T50" fmla="*/ 97 w 200"/>
                    <a:gd name="T51" fmla="*/ 114 h 141"/>
                    <a:gd name="T52" fmla="*/ 84 w 200"/>
                    <a:gd name="T53" fmla="*/ 112 h 141"/>
                    <a:gd name="T54" fmla="*/ 70 w 200"/>
                    <a:gd name="T55" fmla="*/ 112 h 141"/>
                    <a:gd name="T56" fmla="*/ 55 w 200"/>
                    <a:gd name="T57" fmla="*/ 108 h 141"/>
                    <a:gd name="T58" fmla="*/ 44 w 200"/>
                    <a:gd name="T59" fmla="*/ 105 h 141"/>
                    <a:gd name="T60" fmla="*/ 38 w 200"/>
                    <a:gd name="T61" fmla="*/ 89 h 141"/>
                    <a:gd name="T62" fmla="*/ 46 w 200"/>
                    <a:gd name="T63" fmla="*/ 78 h 141"/>
                    <a:gd name="T64" fmla="*/ 61 w 200"/>
                    <a:gd name="T65" fmla="*/ 68 h 141"/>
                    <a:gd name="T66" fmla="*/ 80 w 200"/>
                    <a:gd name="T67" fmla="*/ 59 h 141"/>
                    <a:gd name="T68" fmla="*/ 91 w 200"/>
                    <a:gd name="T69" fmla="*/ 53 h 141"/>
                    <a:gd name="T70" fmla="*/ 103 w 200"/>
                    <a:gd name="T71" fmla="*/ 51 h 141"/>
                    <a:gd name="T72" fmla="*/ 114 w 200"/>
                    <a:gd name="T73" fmla="*/ 48 h 141"/>
                    <a:gd name="T74" fmla="*/ 127 w 200"/>
                    <a:gd name="T75" fmla="*/ 42 h 141"/>
                    <a:gd name="T76" fmla="*/ 139 w 200"/>
                    <a:gd name="T77" fmla="*/ 40 h 141"/>
                    <a:gd name="T78" fmla="*/ 152 w 200"/>
                    <a:gd name="T79" fmla="*/ 38 h 141"/>
                    <a:gd name="T80" fmla="*/ 163 w 200"/>
                    <a:gd name="T81" fmla="*/ 34 h 141"/>
                    <a:gd name="T82" fmla="*/ 177 w 200"/>
                    <a:gd name="T83" fmla="*/ 32 h 141"/>
                    <a:gd name="T84" fmla="*/ 188 w 200"/>
                    <a:gd name="T85" fmla="*/ 30 h 141"/>
                    <a:gd name="T86" fmla="*/ 200 w 200"/>
                    <a:gd name="T87" fmla="*/ 30 h 141"/>
                    <a:gd name="T88" fmla="*/ 194 w 200"/>
                    <a:gd name="T8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41">
                      <a:moveTo>
                        <a:pt x="194" y="0"/>
                      </a:moveTo>
                      <a:lnTo>
                        <a:pt x="192" y="0"/>
                      </a:lnTo>
                      <a:lnTo>
                        <a:pt x="186" y="0"/>
                      </a:lnTo>
                      <a:lnTo>
                        <a:pt x="181" y="0"/>
                      </a:lnTo>
                      <a:lnTo>
                        <a:pt x="175" y="2"/>
                      </a:lnTo>
                      <a:lnTo>
                        <a:pt x="169" y="2"/>
                      </a:lnTo>
                      <a:lnTo>
                        <a:pt x="163" y="4"/>
                      </a:lnTo>
                      <a:lnTo>
                        <a:pt x="154" y="6"/>
                      </a:lnTo>
                      <a:lnTo>
                        <a:pt x="146" y="8"/>
                      </a:lnTo>
                      <a:lnTo>
                        <a:pt x="139" y="8"/>
                      </a:lnTo>
                      <a:lnTo>
                        <a:pt x="131" y="10"/>
                      </a:lnTo>
                      <a:lnTo>
                        <a:pt x="122" y="13"/>
                      </a:lnTo>
                      <a:lnTo>
                        <a:pt x="112" y="15"/>
                      </a:lnTo>
                      <a:lnTo>
                        <a:pt x="103" y="17"/>
                      </a:lnTo>
                      <a:lnTo>
                        <a:pt x="95" y="21"/>
                      </a:lnTo>
                      <a:lnTo>
                        <a:pt x="85" y="23"/>
                      </a:lnTo>
                      <a:lnTo>
                        <a:pt x="76" y="27"/>
                      </a:lnTo>
                      <a:lnTo>
                        <a:pt x="66" y="29"/>
                      </a:lnTo>
                      <a:lnTo>
                        <a:pt x="57" y="32"/>
                      </a:lnTo>
                      <a:lnTo>
                        <a:pt x="47" y="36"/>
                      </a:lnTo>
                      <a:lnTo>
                        <a:pt x="42" y="40"/>
                      </a:lnTo>
                      <a:lnTo>
                        <a:pt x="34" y="44"/>
                      </a:lnTo>
                      <a:lnTo>
                        <a:pt x="28" y="49"/>
                      </a:lnTo>
                      <a:lnTo>
                        <a:pt x="21" y="53"/>
                      </a:lnTo>
                      <a:lnTo>
                        <a:pt x="15" y="59"/>
                      </a:lnTo>
                      <a:lnTo>
                        <a:pt x="9" y="63"/>
                      </a:lnTo>
                      <a:lnTo>
                        <a:pt x="6" y="68"/>
                      </a:lnTo>
                      <a:lnTo>
                        <a:pt x="4" y="74"/>
                      </a:lnTo>
                      <a:lnTo>
                        <a:pt x="0" y="80"/>
                      </a:lnTo>
                      <a:lnTo>
                        <a:pt x="0" y="88"/>
                      </a:lnTo>
                      <a:lnTo>
                        <a:pt x="0" y="95"/>
                      </a:lnTo>
                      <a:lnTo>
                        <a:pt x="2" y="105"/>
                      </a:lnTo>
                      <a:lnTo>
                        <a:pt x="8" y="114"/>
                      </a:lnTo>
                      <a:lnTo>
                        <a:pt x="11" y="122"/>
                      </a:lnTo>
                      <a:lnTo>
                        <a:pt x="21" y="127"/>
                      </a:lnTo>
                      <a:lnTo>
                        <a:pt x="28" y="133"/>
                      </a:lnTo>
                      <a:lnTo>
                        <a:pt x="38" y="135"/>
                      </a:lnTo>
                      <a:lnTo>
                        <a:pt x="47" y="137"/>
                      </a:lnTo>
                      <a:lnTo>
                        <a:pt x="59" y="141"/>
                      </a:lnTo>
                      <a:lnTo>
                        <a:pt x="68" y="141"/>
                      </a:lnTo>
                      <a:lnTo>
                        <a:pt x="78" y="141"/>
                      </a:lnTo>
                      <a:lnTo>
                        <a:pt x="87" y="141"/>
                      </a:lnTo>
                      <a:lnTo>
                        <a:pt x="95" y="141"/>
                      </a:lnTo>
                      <a:lnTo>
                        <a:pt x="103" y="139"/>
                      </a:lnTo>
                      <a:lnTo>
                        <a:pt x="108" y="139"/>
                      </a:lnTo>
                      <a:lnTo>
                        <a:pt x="110" y="139"/>
                      </a:lnTo>
                      <a:lnTo>
                        <a:pt x="114" y="139"/>
                      </a:lnTo>
                      <a:lnTo>
                        <a:pt x="110" y="114"/>
                      </a:lnTo>
                      <a:lnTo>
                        <a:pt x="108" y="114"/>
                      </a:lnTo>
                      <a:lnTo>
                        <a:pt x="106" y="114"/>
                      </a:lnTo>
                      <a:lnTo>
                        <a:pt x="103" y="114"/>
                      </a:lnTo>
                      <a:lnTo>
                        <a:pt x="97" y="114"/>
                      </a:lnTo>
                      <a:lnTo>
                        <a:pt x="89" y="112"/>
                      </a:lnTo>
                      <a:lnTo>
                        <a:pt x="84" y="112"/>
                      </a:lnTo>
                      <a:lnTo>
                        <a:pt x="76" y="112"/>
                      </a:lnTo>
                      <a:lnTo>
                        <a:pt x="70" y="112"/>
                      </a:lnTo>
                      <a:lnTo>
                        <a:pt x="61" y="110"/>
                      </a:lnTo>
                      <a:lnTo>
                        <a:pt x="55" y="108"/>
                      </a:lnTo>
                      <a:lnTo>
                        <a:pt x="47" y="107"/>
                      </a:lnTo>
                      <a:lnTo>
                        <a:pt x="44" y="105"/>
                      </a:lnTo>
                      <a:lnTo>
                        <a:pt x="38" y="99"/>
                      </a:lnTo>
                      <a:lnTo>
                        <a:pt x="38" y="89"/>
                      </a:lnTo>
                      <a:lnTo>
                        <a:pt x="42" y="84"/>
                      </a:lnTo>
                      <a:lnTo>
                        <a:pt x="46" y="78"/>
                      </a:lnTo>
                      <a:lnTo>
                        <a:pt x="53" y="72"/>
                      </a:lnTo>
                      <a:lnTo>
                        <a:pt x="61" y="68"/>
                      </a:lnTo>
                      <a:lnTo>
                        <a:pt x="68" y="63"/>
                      </a:lnTo>
                      <a:lnTo>
                        <a:pt x="80" y="59"/>
                      </a:lnTo>
                      <a:lnTo>
                        <a:pt x="84" y="55"/>
                      </a:lnTo>
                      <a:lnTo>
                        <a:pt x="91" y="53"/>
                      </a:lnTo>
                      <a:lnTo>
                        <a:pt x="97" y="51"/>
                      </a:lnTo>
                      <a:lnTo>
                        <a:pt x="103" y="51"/>
                      </a:lnTo>
                      <a:lnTo>
                        <a:pt x="108" y="48"/>
                      </a:lnTo>
                      <a:lnTo>
                        <a:pt x="114" y="48"/>
                      </a:lnTo>
                      <a:lnTo>
                        <a:pt x="120" y="44"/>
                      </a:lnTo>
                      <a:lnTo>
                        <a:pt x="127" y="42"/>
                      </a:lnTo>
                      <a:lnTo>
                        <a:pt x="133" y="40"/>
                      </a:lnTo>
                      <a:lnTo>
                        <a:pt x="139" y="40"/>
                      </a:lnTo>
                      <a:lnTo>
                        <a:pt x="144" y="38"/>
                      </a:lnTo>
                      <a:lnTo>
                        <a:pt x="152" y="38"/>
                      </a:lnTo>
                      <a:lnTo>
                        <a:pt x="158" y="36"/>
                      </a:lnTo>
                      <a:lnTo>
                        <a:pt x="163" y="34"/>
                      </a:lnTo>
                      <a:lnTo>
                        <a:pt x="169" y="32"/>
                      </a:lnTo>
                      <a:lnTo>
                        <a:pt x="177" y="32"/>
                      </a:lnTo>
                      <a:lnTo>
                        <a:pt x="181" y="32"/>
                      </a:lnTo>
                      <a:lnTo>
                        <a:pt x="188" y="30"/>
                      </a:lnTo>
                      <a:lnTo>
                        <a:pt x="194" y="30"/>
                      </a:lnTo>
                      <a:lnTo>
                        <a:pt x="200" y="30"/>
                      </a:lnTo>
                      <a:lnTo>
                        <a:pt x="194" y="0"/>
                      </a:lnTo>
                      <a:lnTo>
                        <a:pt x="1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1" name="Freeform 95"/>
                <p:cNvSpPr>
                  <a:spLocks/>
                </p:cNvSpPr>
                <p:nvPr/>
              </p:nvSpPr>
              <p:spPr bwMode="auto">
                <a:xfrm>
                  <a:off x="4611" y="3414"/>
                  <a:ext cx="217" cy="130"/>
                </a:xfrm>
                <a:custGeom>
                  <a:avLst/>
                  <a:gdLst>
                    <a:gd name="T0" fmla="*/ 0 w 219"/>
                    <a:gd name="T1" fmla="*/ 99 h 126"/>
                    <a:gd name="T2" fmla="*/ 10 w 219"/>
                    <a:gd name="T3" fmla="*/ 95 h 126"/>
                    <a:gd name="T4" fmla="*/ 23 w 219"/>
                    <a:gd name="T5" fmla="*/ 92 h 126"/>
                    <a:gd name="T6" fmla="*/ 34 w 219"/>
                    <a:gd name="T7" fmla="*/ 88 h 126"/>
                    <a:gd name="T8" fmla="*/ 48 w 219"/>
                    <a:gd name="T9" fmla="*/ 84 h 126"/>
                    <a:gd name="T10" fmla="*/ 63 w 219"/>
                    <a:gd name="T11" fmla="*/ 78 h 126"/>
                    <a:gd name="T12" fmla="*/ 78 w 219"/>
                    <a:gd name="T13" fmla="*/ 73 h 126"/>
                    <a:gd name="T14" fmla="*/ 95 w 219"/>
                    <a:gd name="T15" fmla="*/ 65 h 126"/>
                    <a:gd name="T16" fmla="*/ 112 w 219"/>
                    <a:gd name="T17" fmla="*/ 57 h 126"/>
                    <a:gd name="T18" fmla="*/ 131 w 219"/>
                    <a:gd name="T19" fmla="*/ 50 h 126"/>
                    <a:gd name="T20" fmla="*/ 150 w 219"/>
                    <a:gd name="T21" fmla="*/ 40 h 126"/>
                    <a:gd name="T22" fmla="*/ 167 w 219"/>
                    <a:gd name="T23" fmla="*/ 29 h 126"/>
                    <a:gd name="T24" fmla="*/ 186 w 219"/>
                    <a:gd name="T25" fmla="*/ 17 h 126"/>
                    <a:gd name="T26" fmla="*/ 205 w 219"/>
                    <a:gd name="T27" fmla="*/ 8 h 126"/>
                    <a:gd name="T28" fmla="*/ 217 w 219"/>
                    <a:gd name="T29" fmla="*/ 0 h 126"/>
                    <a:gd name="T30" fmla="*/ 219 w 219"/>
                    <a:gd name="T31" fmla="*/ 12 h 126"/>
                    <a:gd name="T32" fmla="*/ 217 w 219"/>
                    <a:gd name="T33" fmla="*/ 27 h 126"/>
                    <a:gd name="T34" fmla="*/ 217 w 219"/>
                    <a:gd name="T35" fmla="*/ 40 h 126"/>
                    <a:gd name="T36" fmla="*/ 215 w 219"/>
                    <a:gd name="T37" fmla="*/ 44 h 126"/>
                    <a:gd name="T38" fmla="*/ 205 w 219"/>
                    <a:gd name="T39" fmla="*/ 48 h 126"/>
                    <a:gd name="T40" fmla="*/ 192 w 219"/>
                    <a:gd name="T41" fmla="*/ 55 h 126"/>
                    <a:gd name="T42" fmla="*/ 181 w 219"/>
                    <a:gd name="T43" fmla="*/ 61 h 126"/>
                    <a:gd name="T44" fmla="*/ 169 w 219"/>
                    <a:gd name="T45" fmla="*/ 69 h 126"/>
                    <a:gd name="T46" fmla="*/ 156 w 219"/>
                    <a:gd name="T47" fmla="*/ 76 h 126"/>
                    <a:gd name="T48" fmla="*/ 141 w 219"/>
                    <a:gd name="T49" fmla="*/ 84 h 126"/>
                    <a:gd name="T50" fmla="*/ 126 w 219"/>
                    <a:gd name="T51" fmla="*/ 90 h 126"/>
                    <a:gd name="T52" fmla="*/ 108 w 219"/>
                    <a:gd name="T53" fmla="*/ 97 h 126"/>
                    <a:gd name="T54" fmla="*/ 93 w 219"/>
                    <a:gd name="T55" fmla="*/ 105 h 126"/>
                    <a:gd name="T56" fmla="*/ 76 w 219"/>
                    <a:gd name="T57" fmla="*/ 111 h 126"/>
                    <a:gd name="T58" fmla="*/ 57 w 219"/>
                    <a:gd name="T59" fmla="*/ 116 h 126"/>
                    <a:gd name="T60" fmla="*/ 40 w 219"/>
                    <a:gd name="T61" fmla="*/ 120 h 126"/>
                    <a:gd name="T62" fmla="*/ 23 w 219"/>
                    <a:gd name="T63" fmla="*/ 124 h 126"/>
                    <a:gd name="T64" fmla="*/ 0 w 219"/>
                    <a:gd name="T65" fmla="*/ 9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9" h="126">
                      <a:moveTo>
                        <a:pt x="0" y="99"/>
                      </a:moveTo>
                      <a:lnTo>
                        <a:pt x="0" y="99"/>
                      </a:lnTo>
                      <a:lnTo>
                        <a:pt x="6" y="97"/>
                      </a:lnTo>
                      <a:lnTo>
                        <a:pt x="10" y="95"/>
                      </a:lnTo>
                      <a:lnTo>
                        <a:pt x="19" y="93"/>
                      </a:lnTo>
                      <a:lnTo>
                        <a:pt x="23" y="92"/>
                      </a:lnTo>
                      <a:lnTo>
                        <a:pt x="29" y="90"/>
                      </a:lnTo>
                      <a:lnTo>
                        <a:pt x="34" y="88"/>
                      </a:lnTo>
                      <a:lnTo>
                        <a:pt x="42" y="86"/>
                      </a:lnTo>
                      <a:lnTo>
                        <a:pt x="48" y="84"/>
                      </a:lnTo>
                      <a:lnTo>
                        <a:pt x="55" y="82"/>
                      </a:lnTo>
                      <a:lnTo>
                        <a:pt x="63" y="78"/>
                      </a:lnTo>
                      <a:lnTo>
                        <a:pt x="70" y="76"/>
                      </a:lnTo>
                      <a:lnTo>
                        <a:pt x="78" y="73"/>
                      </a:lnTo>
                      <a:lnTo>
                        <a:pt x="86" y="69"/>
                      </a:lnTo>
                      <a:lnTo>
                        <a:pt x="95" y="65"/>
                      </a:lnTo>
                      <a:lnTo>
                        <a:pt x="105" y="61"/>
                      </a:lnTo>
                      <a:lnTo>
                        <a:pt x="112" y="57"/>
                      </a:lnTo>
                      <a:lnTo>
                        <a:pt x="122" y="53"/>
                      </a:lnTo>
                      <a:lnTo>
                        <a:pt x="131" y="50"/>
                      </a:lnTo>
                      <a:lnTo>
                        <a:pt x="141" y="46"/>
                      </a:lnTo>
                      <a:lnTo>
                        <a:pt x="150" y="40"/>
                      </a:lnTo>
                      <a:lnTo>
                        <a:pt x="158" y="34"/>
                      </a:lnTo>
                      <a:lnTo>
                        <a:pt x="167" y="29"/>
                      </a:lnTo>
                      <a:lnTo>
                        <a:pt x="177" y="25"/>
                      </a:lnTo>
                      <a:lnTo>
                        <a:pt x="186" y="17"/>
                      </a:lnTo>
                      <a:lnTo>
                        <a:pt x="196" y="14"/>
                      </a:lnTo>
                      <a:lnTo>
                        <a:pt x="205" y="8"/>
                      </a:lnTo>
                      <a:lnTo>
                        <a:pt x="215" y="2"/>
                      </a:lnTo>
                      <a:lnTo>
                        <a:pt x="217" y="0"/>
                      </a:lnTo>
                      <a:lnTo>
                        <a:pt x="219" y="4"/>
                      </a:lnTo>
                      <a:lnTo>
                        <a:pt x="219" y="12"/>
                      </a:lnTo>
                      <a:lnTo>
                        <a:pt x="219" y="21"/>
                      </a:lnTo>
                      <a:lnTo>
                        <a:pt x="217" y="27"/>
                      </a:lnTo>
                      <a:lnTo>
                        <a:pt x="217" y="34"/>
                      </a:lnTo>
                      <a:lnTo>
                        <a:pt x="217" y="40"/>
                      </a:lnTo>
                      <a:lnTo>
                        <a:pt x="217" y="44"/>
                      </a:lnTo>
                      <a:lnTo>
                        <a:pt x="215" y="44"/>
                      </a:lnTo>
                      <a:lnTo>
                        <a:pt x="213" y="46"/>
                      </a:lnTo>
                      <a:lnTo>
                        <a:pt x="205" y="48"/>
                      </a:lnTo>
                      <a:lnTo>
                        <a:pt x="198" y="53"/>
                      </a:lnTo>
                      <a:lnTo>
                        <a:pt x="192" y="55"/>
                      </a:lnTo>
                      <a:lnTo>
                        <a:pt x="188" y="59"/>
                      </a:lnTo>
                      <a:lnTo>
                        <a:pt x="181" y="61"/>
                      </a:lnTo>
                      <a:lnTo>
                        <a:pt x="177" y="65"/>
                      </a:lnTo>
                      <a:lnTo>
                        <a:pt x="169" y="69"/>
                      </a:lnTo>
                      <a:lnTo>
                        <a:pt x="164" y="73"/>
                      </a:lnTo>
                      <a:lnTo>
                        <a:pt x="156" y="76"/>
                      </a:lnTo>
                      <a:lnTo>
                        <a:pt x="150" y="80"/>
                      </a:lnTo>
                      <a:lnTo>
                        <a:pt x="141" y="84"/>
                      </a:lnTo>
                      <a:lnTo>
                        <a:pt x="133" y="86"/>
                      </a:lnTo>
                      <a:lnTo>
                        <a:pt x="126" y="90"/>
                      </a:lnTo>
                      <a:lnTo>
                        <a:pt x="118" y="93"/>
                      </a:lnTo>
                      <a:lnTo>
                        <a:pt x="108" y="97"/>
                      </a:lnTo>
                      <a:lnTo>
                        <a:pt x="101" y="101"/>
                      </a:lnTo>
                      <a:lnTo>
                        <a:pt x="93" y="105"/>
                      </a:lnTo>
                      <a:lnTo>
                        <a:pt x="84" y="109"/>
                      </a:lnTo>
                      <a:lnTo>
                        <a:pt x="76" y="111"/>
                      </a:lnTo>
                      <a:lnTo>
                        <a:pt x="67" y="112"/>
                      </a:lnTo>
                      <a:lnTo>
                        <a:pt x="57" y="116"/>
                      </a:lnTo>
                      <a:lnTo>
                        <a:pt x="49" y="118"/>
                      </a:lnTo>
                      <a:lnTo>
                        <a:pt x="40" y="120"/>
                      </a:lnTo>
                      <a:lnTo>
                        <a:pt x="32" y="122"/>
                      </a:lnTo>
                      <a:lnTo>
                        <a:pt x="23" y="124"/>
                      </a:lnTo>
                      <a:lnTo>
                        <a:pt x="17" y="126"/>
                      </a:lnTo>
                      <a:lnTo>
                        <a:pt x="0" y="99"/>
                      </a:lnTo>
                      <a:lnTo>
                        <a:pt x="0"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2" name="Freeform 96"/>
                <p:cNvSpPr>
                  <a:spLocks/>
                </p:cNvSpPr>
                <p:nvPr/>
              </p:nvSpPr>
              <p:spPr bwMode="auto">
                <a:xfrm>
                  <a:off x="4603" y="3527"/>
                  <a:ext cx="46" cy="70"/>
                </a:xfrm>
                <a:custGeom>
                  <a:avLst/>
                  <a:gdLst>
                    <a:gd name="T0" fmla="*/ 0 w 48"/>
                    <a:gd name="T1" fmla="*/ 1 h 68"/>
                    <a:gd name="T2" fmla="*/ 0 w 48"/>
                    <a:gd name="T3" fmla="*/ 7 h 68"/>
                    <a:gd name="T4" fmla="*/ 0 w 48"/>
                    <a:gd name="T5" fmla="*/ 15 h 68"/>
                    <a:gd name="T6" fmla="*/ 0 w 48"/>
                    <a:gd name="T7" fmla="*/ 19 h 68"/>
                    <a:gd name="T8" fmla="*/ 0 w 48"/>
                    <a:gd name="T9" fmla="*/ 24 h 68"/>
                    <a:gd name="T10" fmla="*/ 0 w 48"/>
                    <a:gd name="T11" fmla="*/ 32 h 68"/>
                    <a:gd name="T12" fmla="*/ 0 w 48"/>
                    <a:gd name="T13" fmla="*/ 38 h 68"/>
                    <a:gd name="T14" fmla="*/ 0 w 48"/>
                    <a:gd name="T15" fmla="*/ 47 h 68"/>
                    <a:gd name="T16" fmla="*/ 0 w 48"/>
                    <a:gd name="T17" fmla="*/ 58 h 68"/>
                    <a:gd name="T18" fmla="*/ 0 w 48"/>
                    <a:gd name="T19" fmla="*/ 64 h 68"/>
                    <a:gd name="T20" fmla="*/ 0 w 48"/>
                    <a:gd name="T21" fmla="*/ 68 h 68"/>
                    <a:gd name="T22" fmla="*/ 44 w 48"/>
                    <a:gd name="T23" fmla="*/ 64 h 68"/>
                    <a:gd name="T24" fmla="*/ 48 w 48"/>
                    <a:gd name="T25" fmla="*/ 0 h 68"/>
                    <a:gd name="T26" fmla="*/ 0 w 48"/>
                    <a:gd name="T27" fmla="*/ 1 h 68"/>
                    <a:gd name="T28" fmla="*/ 0 w 48"/>
                    <a:gd name="T29"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68">
                      <a:moveTo>
                        <a:pt x="0" y="1"/>
                      </a:moveTo>
                      <a:lnTo>
                        <a:pt x="0" y="7"/>
                      </a:lnTo>
                      <a:lnTo>
                        <a:pt x="0" y="15"/>
                      </a:lnTo>
                      <a:lnTo>
                        <a:pt x="0" y="19"/>
                      </a:lnTo>
                      <a:lnTo>
                        <a:pt x="0" y="24"/>
                      </a:lnTo>
                      <a:lnTo>
                        <a:pt x="0" y="32"/>
                      </a:lnTo>
                      <a:lnTo>
                        <a:pt x="0" y="38"/>
                      </a:lnTo>
                      <a:lnTo>
                        <a:pt x="0" y="47"/>
                      </a:lnTo>
                      <a:lnTo>
                        <a:pt x="0" y="58"/>
                      </a:lnTo>
                      <a:lnTo>
                        <a:pt x="0" y="64"/>
                      </a:lnTo>
                      <a:lnTo>
                        <a:pt x="0" y="68"/>
                      </a:lnTo>
                      <a:lnTo>
                        <a:pt x="44" y="64"/>
                      </a:lnTo>
                      <a:lnTo>
                        <a:pt x="48" y="0"/>
                      </a:lnTo>
                      <a:lnTo>
                        <a:pt x="0"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3" name="Freeform 97"/>
                <p:cNvSpPr>
                  <a:spLocks/>
                </p:cNvSpPr>
                <p:nvPr/>
              </p:nvSpPr>
              <p:spPr bwMode="auto">
                <a:xfrm>
                  <a:off x="2836" y="3199"/>
                  <a:ext cx="252" cy="175"/>
                </a:xfrm>
                <a:custGeom>
                  <a:avLst/>
                  <a:gdLst>
                    <a:gd name="T0" fmla="*/ 232 w 251"/>
                    <a:gd name="T1" fmla="*/ 19 h 171"/>
                    <a:gd name="T2" fmla="*/ 221 w 251"/>
                    <a:gd name="T3" fmla="*/ 15 h 171"/>
                    <a:gd name="T4" fmla="*/ 211 w 251"/>
                    <a:gd name="T5" fmla="*/ 13 h 171"/>
                    <a:gd name="T6" fmla="*/ 196 w 251"/>
                    <a:gd name="T7" fmla="*/ 10 h 171"/>
                    <a:gd name="T8" fmla="*/ 181 w 251"/>
                    <a:gd name="T9" fmla="*/ 6 h 171"/>
                    <a:gd name="T10" fmla="*/ 164 w 251"/>
                    <a:gd name="T11" fmla="*/ 2 h 171"/>
                    <a:gd name="T12" fmla="*/ 145 w 251"/>
                    <a:gd name="T13" fmla="*/ 2 h 171"/>
                    <a:gd name="T14" fmla="*/ 124 w 251"/>
                    <a:gd name="T15" fmla="*/ 0 h 171"/>
                    <a:gd name="T16" fmla="*/ 103 w 251"/>
                    <a:gd name="T17" fmla="*/ 2 h 171"/>
                    <a:gd name="T18" fmla="*/ 84 w 251"/>
                    <a:gd name="T19" fmla="*/ 4 h 171"/>
                    <a:gd name="T20" fmla="*/ 65 w 251"/>
                    <a:gd name="T21" fmla="*/ 10 h 171"/>
                    <a:gd name="T22" fmla="*/ 48 w 251"/>
                    <a:gd name="T23" fmla="*/ 19 h 171"/>
                    <a:gd name="T24" fmla="*/ 31 w 251"/>
                    <a:gd name="T25" fmla="*/ 31 h 171"/>
                    <a:gd name="T26" fmla="*/ 17 w 251"/>
                    <a:gd name="T27" fmla="*/ 48 h 171"/>
                    <a:gd name="T28" fmla="*/ 10 w 251"/>
                    <a:gd name="T29" fmla="*/ 63 h 171"/>
                    <a:gd name="T30" fmla="*/ 4 w 251"/>
                    <a:gd name="T31" fmla="*/ 74 h 171"/>
                    <a:gd name="T32" fmla="*/ 2 w 251"/>
                    <a:gd name="T33" fmla="*/ 84 h 171"/>
                    <a:gd name="T34" fmla="*/ 0 w 251"/>
                    <a:gd name="T35" fmla="*/ 99 h 171"/>
                    <a:gd name="T36" fmla="*/ 0 w 251"/>
                    <a:gd name="T37" fmla="*/ 112 h 171"/>
                    <a:gd name="T38" fmla="*/ 4 w 251"/>
                    <a:gd name="T39" fmla="*/ 126 h 171"/>
                    <a:gd name="T40" fmla="*/ 10 w 251"/>
                    <a:gd name="T41" fmla="*/ 141 h 171"/>
                    <a:gd name="T42" fmla="*/ 21 w 251"/>
                    <a:gd name="T43" fmla="*/ 154 h 171"/>
                    <a:gd name="T44" fmla="*/ 32 w 251"/>
                    <a:gd name="T45" fmla="*/ 164 h 171"/>
                    <a:gd name="T46" fmla="*/ 44 w 251"/>
                    <a:gd name="T47" fmla="*/ 167 h 171"/>
                    <a:gd name="T48" fmla="*/ 76 w 251"/>
                    <a:gd name="T49" fmla="*/ 162 h 171"/>
                    <a:gd name="T50" fmla="*/ 67 w 251"/>
                    <a:gd name="T51" fmla="*/ 158 h 171"/>
                    <a:gd name="T52" fmla="*/ 51 w 251"/>
                    <a:gd name="T53" fmla="*/ 143 h 171"/>
                    <a:gd name="T54" fmla="*/ 44 w 251"/>
                    <a:gd name="T55" fmla="*/ 131 h 171"/>
                    <a:gd name="T56" fmla="*/ 38 w 251"/>
                    <a:gd name="T57" fmla="*/ 118 h 171"/>
                    <a:gd name="T58" fmla="*/ 36 w 251"/>
                    <a:gd name="T59" fmla="*/ 103 h 171"/>
                    <a:gd name="T60" fmla="*/ 44 w 251"/>
                    <a:gd name="T61" fmla="*/ 86 h 171"/>
                    <a:gd name="T62" fmla="*/ 53 w 251"/>
                    <a:gd name="T63" fmla="*/ 67 h 171"/>
                    <a:gd name="T64" fmla="*/ 70 w 251"/>
                    <a:gd name="T65" fmla="*/ 51 h 171"/>
                    <a:gd name="T66" fmla="*/ 80 w 251"/>
                    <a:gd name="T67" fmla="*/ 44 h 171"/>
                    <a:gd name="T68" fmla="*/ 91 w 251"/>
                    <a:gd name="T69" fmla="*/ 40 h 171"/>
                    <a:gd name="T70" fmla="*/ 103 w 251"/>
                    <a:gd name="T71" fmla="*/ 34 h 171"/>
                    <a:gd name="T72" fmla="*/ 116 w 251"/>
                    <a:gd name="T73" fmla="*/ 32 h 171"/>
                    <a:gd name="T74" fmla="*/ 129 w 251"/>
                    <a:gd name="T75" fmla="*/ 31 h 171"/>
                    <a:gd name="T76" fmla="*/ 145 w 251"/>
                    <a:gd name="T77" fmla="*/ 31 h 171"/>
                    <a:gd name="T78" fmla="*/ 160 w 251"/>
                    <a:gd name="T79" fmla="*/ 31 h 171"/>
                    <a:gd name="T80" fmla="*/ 179 w 251"/>
                    <a:gd name="T81" fmla="*/ 34 h 171"/>
                    <a:gd name="T82" fmla="*/ 194 w 251"/>
                    <a:gd name="T83" fmla="*/ 38 h 171"/>
                    <a:gd name="T84" fmla="*/ 213 w 251"/>
                    <a:gd name="T85" fmla="*/ 44 h 171"/>
                    <a:gd name="T86" fmla="*/ 232 w 251"/>
                    <a:gd name="T87" fmla="*/ 51 h 171"/>
                    <a:gd name="T88" fmla="*/ 251 w 251"/>
                    <a:gd name="T89" fmla="*/ 63 h 171"/>
                    <a:gd name="T90" fmla="*/ 236 w 251"/>
                    <a:gd name="T91" fmla="*/ 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1" h="171">
                      <a:moveTo>
                        <a:pt x="236" y="21"/>
                      </a:moveTo>
                      <a:lnTo>
                        <a:pt x="232" y="19"/>
                      </a:lnTo>
                      <a:lnTo>
                        <a:pt x="226" y="17"/>
                      </a:lnTo>
                      <a:lnTo>
                        <a:pt x="221" y="15"/>
                      </a:lnTo>
                      <a:lnTo>
                        <a:pt x="217" y="15"/>
                      </a:lnTo>
                      <a:lnTo>
                        <a:pt x="211" y="13"/>
                      </a:lnTo>
                      <a:lnTo>
                        <a:pt x="205" y="11"/>
                      </a:lnTo>
                      <a:lnTo>
                        <a:pt x="196" y="10"/>
                      </a:lnTo>
                      <a:lnTo>
                        <a:pt x="190" y="8"/>
                      </a:lnTo>
                      <a:lnTo>
                        <a:pt x="181" y="6"/>
                      </a:lnTo>
                      <a:lnTo>
                        <a:pt x="171" y="4"/>
                      </a:lnTo>
                      <a:lnTo>
                        <a:pt x="164" y="2"/>
                      </a:lnTo>
                      <a:lnTo>
                        <a:pt x="154" y="2"/>
                      </a:lnTo>
                      <a:lnTo>
                        <a:pt x="145" y="2"/>
                      </a:lnTo>
                      <a:lnTo>
                        <a:pt x="135" y="2"/>
                      </a:lnTo>
                      <a:lnTo>
                        <a:pt x="124" y="0"/>
                      </a:lnTo>
                      <a:lnTo>
                        <a:pt x="114" y="0"/>
                      </a:lnTo>
                      <a:lnTo>
                        <a:pt x="103" y="2"/>
                      </a:lnTo>
                      <a:lnTo>
                        <a:pt x="93" y="4"/>
                      </a:lnTo>
                      <a:lnTo>
                        <a:pt x="84" y="4"/>
                      </a:lnTo>
                      <a:lnTo>
                        <a:pt x="74" y="8"/>
                      </a:lnTo>
                      <a:lnTo>
                        <a:pt x="65" y="10"/>
                      </a:lnTo>
                      <a:lnTo>
                        <a:pt x="57" y="15"/>
                      </a:lnTo>
                      <a:lnTo>
                        <a:pt x="48" y="19"/>
                      </a:lnTo>
                      <a:lnTo>
                        <a:pt x="38" y="25"/>
                      </a:lnTo>
                      <a:lnTo>
                        <a:pt x="31" y="31"/>
                      </a:lnTo>
                      <a:lnTo>
                        <a:pt x="25" y="40"/>
                      </a:lnTo>
                      <a:lnTo>
                        <a:pt x="17" y="48"/>
                      </a:lnTo>
                      <a:lnTo>
                        <a:pt x="12" y="57"/>
                      </a:lnTo>
                      <a:lnTo>
                        <a:pt x="10" y="63"/>
                      </a:lnTo>
                      <a:lnTo>
                        <a:pt x="6" y="69"/>
                      </a:lnTo>
                      <a:lnTo>
                        <a:pt x="4" y="74"/>
                      </a:lnTo>
                      <a:lnTo>
                        <a:pt x="2" y="82"/>
                      </a:lnTo>
                      <a:lnTo>
                        <a:pt x="2" y="84"/>
                      </a:lnTo>
                      <a:lnTo>
                        <a:pt x="0" y="93"/>
                      </a:lnTo>
                      <a:lnTo>
                        <a:pt x="0" y="99"/>
                      </a:lnTo>
                      <a:lnTo>
                        <a:pt x="0" y="105"/>
                      </a:lnTo>
                      <a:lnTo>
                        <a:pt x="0" y="112"/>
                      </a:lnTo>
                      <a:lnTo>
                        <a:pt x="2" y="120"/>
                      </a:lnTo>
                      <a:lnTo>
                        <a:pt x="4" y="126"/>
                      </a:lnTo>
                      <a:lnTo>
                        <a:pt x="8" y="135"/>
                      </a:lnTo>
                      <a:lnTo>
                        <a:pt x="10" y="141"/>
                      </a:lnTo>
                      <a:lnTo>
                        <a:pt x="15" y="148"/>
                      </a:lnTo>
                      <a:lnTo>
                        <a:pt x="21" y="154"/>
                      </a:lnTo>
                      <a:lnTo>
                        <a:pt x="31" y="162"/>
                      </a:lnTo>
                      <a:lnTo>
                        <a:pt x="32" y="164"/>
                      </a:lnTo>
                      <a:lnTo>
                        <a:pt x="38" y="166"/>
                      </a:lnTo>
                      <a:lnTo>
                        <a:pt x="44" y="167"/>
                      </a:lnTo>
                      <a:lnTo>
                        <a:pt x="50" y="171"/>
                      </a:lnTo>
                      <a:lnTo>
                        <a:pt x="76" y="162"/>
                      </a:lnTo>
                      <a:lnTo>
                        <a:pt x="72" y="160"/>
                      </a:lnTo>
                      <a:lnTo>
                        <a:pt x="67" y="158"/>
                      </a:lnTo>
                      <a:lnTo>
                        <a:pt x="59" y="150"/>
                      </a:lnTo>
                      <a:lnTo>
                        <a:pt x="51" y="143"/>
                      </a:lnTo>
                      <a:lnTo>
                        <a:pt x="46" y="137"/>
                      </a:lnTo>
                      <a:lnTo>
                        <a:pt x="44" y="131"/>
                      </a:lnTo>
                      <a:lnTo>
                        <a:pt x="38" y="126"/>
                      </a:lnTo>
                      <a:lnTo>
                        <a:pt x="38" y="118"/>
                      </a:lnTo>
                      <a:lnTo>
                        <a:pt x="36" y="110"/>
                      </a:lnTo>
                      <a:lnTo>
                        <a:pt x="36" y="103"/>
                      </a:lnTo>
                      <a:lnTo>
                        <a:pt x="38" y="93"/>
                      </a:lnTo>
                      <a:lnTo>
                        <a:pt x="44" y="86"/>
                      </a:lnTo>
                      <a:lnTo>
                        <a:pt x="48" y="74"/>
                      </a:lnTo>
                      <a:lnTo>
                        <a:pt x="53" y="67"/>
                      </a:lnTo>
                      <a:lnTo>
                        <a:pt x="61" y="57"/>
                      </a:lnTo>
                      <a:lnTo>
                        <a:pt x="70" y="51"/>
                      </a:lnTo>
                      <a:lnTo>
                        <a:pt x="74" y="48"/>
                      </a:lnTo>
                      <a:lnTo>
                        <a:pt x="80" y="44"/>
                      </a:lnTo>
                      <a:lnTo>
                        <a:pt x="84" y="42"/>
                      </a:lnTo>
                      <a:lnTo>
                        <a:pt x="91" y="40"/>
                      </a:lnTo>
                      <a:lnTo>
                        <a:pt x="95" y="36"/>
                      </a:lnTo>
                      <a:lnTo>
                        <a:pt x="103" y="34"/>
                      </a:lnTo>
                      <a:lnTo>
                        <a:pt x="108" y="32"/>
                      </a:lnTo>
                      <a:lnTo>
                        <a:pt x="116" y="32"/>
                      </a:lnTo>
                      <a:lnTo>
                        <a:pt x="122" y="31"/>
                      </a:lnTo>
                      <a:lnTo>
                        <a:pt x="129" y="31"/>
                      </a:lnTo>
                      <a:lnTo>
                        <a:pt x="137" y="31"/>
                      </a:lnTo>
                      <a:lnTo>
                        <a:pt x="145" y="31"/>
                      </a:lnTo>
                      <a:lnTo>
                        <a:pt x="152" y="31"/>
                      </a:lnTo>
                      <a:lnTo>
                        <a:pt x="160" y="31"/>
                      </a:lnTo>
                      <a:lnTo>
                        <a:pt x="169" y="32"/>
                      </a:lnTo>
                      <a:lnTo>
                        <a:pt x="179" y="34"/>
                      </a:lnTo>
                      <a:lnTo>
                        <a:pt x="186" y="34"/>
                      </a:lnTo>
                      <a:lnTo>
                        <a:pt x="194" y="38"/>
                      </a:lnTo>
                      <a:lnTo>
                        <a:pt x="204" y="40"/>
                      </a:lnTo>
                      <a:lnTo>
                        <a:pt x="213" y="44"/>
                      </a:lnTo>
                      <a:lnTo>
                        <a:pt x="223" y="48"/>
                      </a:lnTo>
                      <a:lnTo>
                        <a:pt x="232" y="51"/>
                      </a:lnTo>
                      <a:lnTo>
                        <a:pt x="242" y="55"/>
                      </a:lnTo>
                      <a:lnTo>
                        <a:pt x="251" y="63"/>
                      </a:lnTo>
                      <a:lnTo>
                        <a:pt x="236" y="21"/>
                      </a:lnTo>
                      <a:lnTo>
                        <a:pt x="23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4" name="Freeform 98"/>
                <p:cNvSpPr>
                  <a:spLocks/>
                </p:cNvSpPr>
                <p:nvPr/>
              </p:nvSpPr>
              <p:spPr bwMode="auto">
                <a:xfrm>
                  <a:off x="2850" y="3447"/>
                  <a:ext cx="218" cy="175"/>
                </a:xfrm>
                <a:custGeom>
                  <a:avLst/>
                  <a:gdLst>
                    <a:gd name="T0" fmla="*/ 50 w 219"/>
                    <a:gd name="T1" fmla="*/ 49 h 169"/>
                    <a:gd name="T2" fmla="*/ 46 w 219"/>
                    <a:gd name="T3" fmla="*/ 57 h 169"/>
                    <a:gd name="T4" fmla="*/ 42 w 219"/>
                    <a:gd name="T5" fmla="*/ 70 h 169"/>
                    <a:gd name="T6" fmla="*/ 38 w 219"/>
                    <a:gd name="T7" fmla="*/ 87 h 169"/>
                    <a:gd name="T8" fmla="*/ 38 w 219"/>
                    <a:gd name="T9" fmla="*/ 102 h 169"/>
                    <a:gd name="T10" fmla="*/ 44 w 219"/>
                    <a:gd name="T11" fmla="*/ 117 h 169"/>
                    <a:gd name="T12" fmla="*/ 54 w 219"/>
                    <a:gd name="T13" fmla="*/ 127 h 169"/>
                    <a:gd name="T14" fmla="*/ 61 w 219"/>
                    <a:gd name="T15" fmla="*/ 129 h 169"/>
                    <a:gd name="T16" fmla="*/ 75 w 219"/>
                    <a:gd name="T17" fmla="*/ 133 h 169"/>
                    <a:gd name="T18" fmla="*/ 90 w 219"/>
                    <a:gd name="T19" fmla="*/ 133 h 169"/>
                    <a:gd name="T20" fmla="*/ 107 w 219"/>
                    <a:gd name="T21" fmla="*/ 131 h 169"/>
                    <a:gd name="T22" fmla="*/ 122 w 219"/>
                    <a:gd name="T23" fmla="*/ 125 h 169"/>
                    <a:gd name="T24" fmla="*/ 137 w 219"/>
                    <a:gd name="T25" fmla="*/ 121 h 169"/>
                    <a:gd name="T26" fmla="*/ 147 w 219"/>
                    <a:gd name="T27" fmla="*/ 114 h 169"/>
                    <a:gd name="T28" fmla="*/ 162 w 219"/>
                    <a:gd name="T29" fmla="*/ 102 h 169"/>
                    <a:gd name="T30" fmla="*/ 175 w 219"/>
                    <a:gd name="T31" fmla="*/ 87 h 169"/>
                    <a:gd name="T32" fmla="*/ 183 w 219"/>
                    <a:gd name="T33" fmla="*/ 68 h 169"/>
                    <a:gd name="T34" fmla="*/ 183 w 219"/>
                    <a:gd name="T35" fmla="*/ 51 h 169"/>
                    <a:gd name="T36" fmla="*/ 177 w 219"/>
                    <a:gd name="T37" fmla="*/ 34 h 169"/>
                    <a:gd name="T38" fmla="*/ 168 w 219"/>
                    <a:gd name="T39" fmla="*/ 20 h 169"/>
                    <a:gd name="T40" fmla="*/ 198 w 219"/>
                    <a:gd name="T41" fmla="*/ 0 h 169"/>
                    <a:gd name="T42" fmla="*/ 202 w 219"/>
                    <a:gd name="T43" fmla="*/ 3 h 169"/>
                    <a:gd name="T44" fmla="*/ 208 w 219"/>
                    <a:gd name="T45" fmla="*/ 19 h 169"/>
                    <a:gd name="T46" fmla="*/ 211 w 219"/>
                    <a:gd name="T47" fmla="*/ 28 h 169"/>
                    <a:gd name="T48" fmla="*/ 215 w 219"/>
                    <a:gd name="T49" fmla="*/ 41 h 169"/>
                    <a:gd name="T50" fmla="*/ 217 w 219"/>
                    <a:gd name="T51" fmla="*/ 53 h 169"/>
                    <a:gd name="T52" fmla="*/ 219 w 219"/>
                    <a:gd name="T53" fmla="*/ 68 h 169"/>
                    <a:gd name="T54" fmla="*/ 215 w 219"/>
                    <a:gd name="T55" fmla="*/ 81 h 169"/>
                    <a:gd name="T56" fmla="*/ 213 w 219"/>
                    <a:gd name="T57" fmla="*/ 97 h 169"/>
                    <a:gd name="T58" fmla="*/ 206 w 219"/>
                    <a:gd name="T59" fmla="*/ 110 h 169"/>
                    <a:gd name="T60" fmla="*/ 194 w 219"/>
                    <a:gd name="T61" fmla="*/ 123 h 169"/>
                    <a:gd name="T62" fmla="*/ 179 w 219"/>
                    <a:gd name="T63" fmla="*/ 135 h 169"/>
                    <a:gd name="T64" fmla="*/ 160 w 219"/>
                    <a:gd name="T65" fmla="*/ 148 h 169"/>
                    <a:gd name="T66" fmla="*/ 149 w 219"/>
                    <a:gd name="T67" fmla="*/ 152 h 169"/>
                    <a:gd name="T68" fmla="*/ 137 w 219"/>
                    <a:gd name="T69" fmla="*/ 156 h 169"/>
                    <a:gd name="T70" fmla="*/ 120 w 219"/>
                    <a:gd name="T71" fmla="*/ 159 h 169"/>
                    <a:gd name="T72" fmla="*/ 107 w 219"/>
                    <a:gd name="T73" fmla="*/ 165 h 169"/>
                    <a:gd name="T74" fmla="*/ 101 w 219"/>
                    <a:gd name="T75" fmla="*/ 167 h 169"/>
                    <a:gd name="T76" fmla="*/ 84 w 219"/>
                    <a:gd name="T77" fmla="*/ 169 h 169"/>
                    <a:gd name="T78" fmla="*/ 75 w 219"/>
                    <a:gd name="T79" fmla="*/ 167 h 169"/>
                    <a:gd name="T80" fmla="*/ 63 w 219"/>
                    <a:gd name="T81" fmla="*/ 167 h 169"/>
                    <a:gd name="T82" fmla="*/ 42 w 219"/>
                    <a:gd name="T83" fmla="*/ 163 h 169"/>
                    <a:gd name="T84" fmla="*/ 21 w 219"/>
                    <a:gd name="T85" fmla="*/ 150 h 169"/>
                    <a:gd name="T86" fmla="*/ 12 w 219"/>
                    <a:gd name="T87" fmla="*/ 140 h 169"/>
                    <a:gd name="T88" fmla="*/ 6 w 219"/>
                    <a:gd name="T89" fmla="*/ 129 h 169"/>
                    <a:gd name="T90" fmla="*/ 2 w 219"/>
                    <a:gd name="T91" fmla="*/ 112 h 169"/>
                    <a:gd name="T92" fmla="*/ 2 w 219"/>
                    <a:gd name="T93" fmla="*/ 93 h 169"/>
                    <a:gd name="T94" fmla="*/ 2 w 219"/>
                    <a:gd name="T95" fmla="*/ 83 h 169"/>
                    <a:gd name="T96" fmla="*/ 4 w 219"/>
                    <a:gd name="T97" fmla="*/ 72 h 169"/>
                    <a:gd name="T98" fmla="*/ 6 w 219"/>
                    <a:gd name="T99" fmla="*/ 57 h 169"/>
                    <a:gd name="T100" fmla="*/ 12 w 219"/>
                    <a:gd name="T101" fmla="*/ 43 h 169"/>
                    <a:gd name="T102" fmla="*/ 52 w 219"/>
                    <a:gd name="T103" fmla="*/ 4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9" h="169">
                      <a:moveTo>
                        <a:pt x="52" y="49"/>
                      </a:moveTo>
                      <a:lnTo>
                        <a:pt x="50" y="49"/>
                      </a:lnTo>
                      <a:lnTo>
                        <a:pt x="48" y="53"/>
                      </a:lnTo>
                      <a:lnTo>
                        <a:pt x="46" y="57"/>
                      </a:lnTo>
                      <a:lnTo>
                        <a:pt x="44" y="64"/>
                      </a:lnTo>
                      <a:lnTo>
                        <a:pt x="42" y="70"/>
                      </a:lnTo>
                      <a:lnTo>
                        <a:pt x="38" y="78"/>
                      </a:lnTo>
                      <a:lnTo>
                        <a:pt x="38" y="87"/>
                      </a:lnTo>
                      <a:lnTo>
                        <a:pt x="38" y="97"/>
                      </a:lnTo>
                      <a:lnTo>
                        <a:pt x="38" y="102"/>
                      </a:lnTo>
                      <a:lnTo>
                        <a:pt x="40" y="112"/>
                      </a:lnTo>
                      <a:lnTo>
                        <a:pt x="44" y="117"/>
                      </a:lnTo>
                      <a:lnTo>
                        <a:pt x="50" y="125"/>
                      </a:lnTo>
                      <a:lnTo>
                        <a:pt x="54" y="127"/>
                      </a:lnTo>
                      <a:lnTo>
                        <a:pt x="57" y="129"/>
                      </a:lnTo>
                      <a:lnTo>
                        <a:pt x="61" y="129"/>
                      </a:lnTo>
                      <a:lnTo>
                        <a:pt x="69" y="133"/>
                      </a:lnTo>
                      <a:lnTo>
                        <a:pt x="75" y="133"/>
                      </a:lnTo>
                      <a:lnTo>
                        <a:pt x="82" y="133"/>
                      </a:lnTo>
                      <a:lnTo>
                        <a:pt x="90" y="133"/>
                      </a:lnTo>
                      <a:lnTo>
                        <a:pt x="99" y="133"/>
                      </a:lnTo>
                      <a:lnTo>
                        <a:pt x="107" y="131"/>
                      </a:lnTo>
                      <a:lnTo>
                        <a:pt x="114" y="129"/>
                      </a:lnTo>
                      <a:lnTo>
                        <a:pt x="122" y="125"/>
                      </a:lnTo>
                      <a:lnTo>
                        <a:pt x="130" y="123"/>
                      </a:lnTo>
                      <a:lnTo>
                        <a:pt x="137" y="121"/>
                      </a:lnTo>
                      <a:lnTo>
                        <a:pt x="143" y="117"/>
                      </a:lnTo>
                      <a:lnTo>
                        <a:pt x="147" y="114"/>
                      </a:lnTo>
                      <a:lnTo>
                        <a:pt x="154" y="112"/>
                      </a:lnTo>
                      <a:lnTo>
                        <a:pt x="162" y="102"/>
                      </a:lnTo>
                      <a:lnTo>
                        <a:pt x="170" y="97"/>
                      </a:lnTo>
                      <a:lnTo>
                        <a:pt x="175" y="87"/>
                      </a:lnTo>
                      <a:lnTo>
                        <a:pt x="181" y="78"/>
                      </a:lnTo>
                      <a:lnTo>
                        <a:pt x="183" y="68"/>
                      </a:lnTo>
                      <a:lnTo>
                        <a:pt x="183" y="60"/>
                      </a:lnTo>
                      <a:lnTo>
                        <a:pt x="183" y="51"/>
                      </a:lnTo>
                      <a:lnTo>
                        <a:pt x="181" y="43"/>
                      </a:lnTo>
                      <a:lnTo>
                        <a:pt x="177" y="34"/>
                      </a:lnTo>
                      <a:lnTo>
                        <a:pt x="175" y="28"/>
                      </a:lnTo>
                      <a:lnTo>
                        <a:pt x="168" y="20"/>
                      </a:lnTo>
                      <a:lnTo>
                        <a:pt x="164" y="17"/>
                      </a:lnTo>
                      <a:lnTo>
                        <a:pt x="198" y="0"/>
                      </a:lnTo>
                      <a:lnTo>
                        <a:pt x="198" y="0"/>
                      </a:lnTo>
                      <a:lnTo>
                        <a:pt x="202" y="3"/>
                      </a:lnTo>
                      <a:lnTo>
                        <a:pt x="204" y="11"/>
                      </a:lnTo>
                      <a:lnTo>
                        <a:pt x="208" y="19"/>
                      </a:lnTo>
                      <a:lnTo>
                        <a:pt x="210" y="24"/>
                      </a:lnTo>
                      <a:lnTo>
                        <a:pt x="211" y="28"/>
                      </a:lnTo>
                      <a:lnTo>
                        <a:pt x="213" y="36"/>
                      </a:lnTo>
                      <a:lnTo>
                        <a:pt x="215" y="41"/>
                      </a:lnTo>
                      <a:lnTo>
                        <a:pt x="215" y="47"/>
                      </a:lnTo>
                      <a:lnTo>
                        <a:pt x="217" y="53"/>
                      </a:lnTo>
                      <a:lnTo>
                        <a:pt x="217" y="60"/>
                      </a:lnTo>
                      <a:lnTo>
                        <a:pt x="219" y="68"/>
                      </a:lnTo>
                      <a:lnTo>
                        <a:pt x="217" y="74"/>
                      </a:lnTo>
                      <a:lnTo>
                        <a:pt x="215" y="81"/>
                      </a:lnTo>
                      <a:lnTo>
                        <a:pt x="213" y="89"/>
                      </a:lnTo>
                      <a:lnTo>
                        <a:pt x="213" y="97"/>
                      </a:lnTo>
                      <a:lnTo>
                        <a:pt x="208" y="102"/>
                      </a:lnTo>
                      <a:lnTo>
                        <a:pt x="206" y="110"/>
                      </a:lnTo>
                      <a:lnTo>
                        <a:pt x="200" y="116"/>
                      </a:lnTo>
                      <a:lnTo>
                        <a:pt x="194" y="123"/>
                      </a:lnTo>
                      <a:lnTo>
                        <a:pt x="189" y="129"/>
                      </a:lnTo>
                      <a:lnTo>
                        <a:pt x="179" y="135"/>
                      </a:lnTo>
                      <a:lnTo>
                        <a:pt x="170" y="140"/>
                      </a:lnTo>
                      <a:lnTo>
                        <a:pt x="160" y="148"/>
                      </a:lnTo>
                      <a:lnTo>
                        <a:pt x="154" y="150"/>
                      </a:lnTo>
                      <a:lnTo>
                        <a:pt x="149" y="152"/>
                      </a:lnTo>
                      <a:lnTo>
                        <a:pt x="143" y="154"/>
                      </a:lnTo>
                      <a:lnTo>
                        <a:pt x="137" y="156"/>
                      </a:lnTo>
                      <a:lnTo>
                        <a:pt x="128" y="157"/>
                      </a:lnTo>
                      <a:lnTo>
                        <a:pt x="120" y="159"/>
                      </a:lnTo>
                      <a:lnTo>
                        <a:pt x="114" y="161"/>
                      </a:lnTo>
                      <a:lnTo>
                        <a:pt x="107" y="165"/>
                      </a:lnTo>
                      <a:lnTo>
                        <a:pt x="105" y="165"/>
                      </a:lnTo>
                      <a:lnTo>
                        <a:pt x="101" y="167"/>
                      </a:lnTo>
                      <a:lnTo>
                        <a:pt x="94" y="167"/>
                      </a:lnTo>
                      <a:lnTo>
                        <a:pt x="84" y="169"/>
                      </a:lnTo>
                      <a:lnTo>
                        <a:pt x="80" y="167"/>
                      </a:lnTo>
                      <a:lnTo>
                        <a:pt x="75" y="167"/>
                      </a:lnTo>
                      <a:lnTo>
                        <a:pt x="69" y="167"/>
                      </a:lnTo>
                      <a:lnTo>
                        <a:pt x="63" y="167"/>
                      </a:lnTo>
                      <a:lnTo>
                        <a:pt x="52" y="165"/>
                      </a:lnTo>
                      <a:lnTo>
                        <a:pt x="42" y="163"/>
                      </a:lnTo>
                      <a:lnTo>
                        <a:pt x="31" y="157"/>
                      </a:lnTo>
                      <a:lnTo>
                        <a:pt x="21" y="150"/>
                      </a:lnTo>
                      <a:lnTo>
                        <a:pt x="16" y="146"/>
                      </a:lnTo>
                      <a:lnTo>
                        <a:pt x="12" y="140"/>
                      </a:lnTo>
                      <a:lnTo>
                        <a:pt x="8" y="135"/>
                      </a:lnTo>
                      <a:lnTo>
                        <a:pt x="6" y="129"/>
                      </a:lnTo>
                      <a:lnTo>
                        <a:pt x="2" y="121"/>
                      </a:lnTo>
                      <a:lnTo>
                        <a:pt x="2" y="112"/>
                      </a:lnTo>
                      <a:lnTo>
                        <a:pt x="0" y="102"/>
                      </a:lnTo>
                      <a:lnTo>
                        <a:pt x="2" y="93"/>
                      </a:lnTo>
                      <a:lnTo>
                        <a:pt x="2" y="87"/>
                      </a:lnTo>
                      <a:lnTo>
                        <a:pt x="2" y="83"/>
                      </a:lnTo>
                      <a:lnTo>
                        <a:pt x="2" y="76"/>
                      </a:lnTo>
                      <a:lnTo>
                        <a:pt x="4" y="72"/>
                      </a:lnTo>
                      <a:lnTo>
                        <a:pt x="4" y="64"/>
                      </a:lnTo>
                      <a:lnTo>
                        <a:pt x="6" y="57"/>
                      </a:lnTo>
                      <a:lnTo>
                        <a:pt x="8" y="51"/>
                      </a:lnTo>
                      <a:lnTo>
                        <a:pt x="12" y="43"/>
                      </a:lnTo>
                      <a:lnTo>
                        <a:pt x="52" y="49"/>
                      </a:lnTo>
                      <a:lnTo>
                        <a:pt x="5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5" name="Freeform 99"/>
                <p:cNvSpPr>
                  <a:spLocks/>
                </p:cNvSpPr>
                <p:nvPr/>
              </p:nvSpPr>
              <p:spPr bwMode="auto">
                <a:xfrm>
                  <a:off x="2820" y="3327"/>
                  <a:ext cx="280" cy="190"/>
                </a:xfrm>
                <a:custGeom>
                  <a:avLst/>
                  <a:gdLst>
                    <a:gd name="T0" fmla="*/ 270 w 281"/>
                    <a:gd name="T1" fmla="*/ 1 h 182"/>
                    <a:gd name="T2" fmla="*/ 251 w 281"/>
                    <a:gd name="T3" fmla="*/ 0 h 182"/>
                    <a:gd name="T4" fmla="*/ 222 w 281"/>
                    <a:gd name="T5" fmla="*/ 0 h 182"/>
                    <a:gd name="T6" fmla="*/ 205 w 281"/>
                    <a:gd name="T7" fmla="*/ 0 h 182"/>
                    <a:gd name="T8" fmla="*/ 184 w 281"/>
                    <a:gd name="T9" fmla="*/ 0 h 182"/>
                    <a:gd name="T10" fmla="*/ 163 w 281"/>
                    <a:gd name="T11" fmla="*/ 1 h 182"/>
                    <a:gd name="T12" fmla="*/ 144 w 281"/>
                    <a:gd name="T13" fmla="*/ 5 h 182"/>
                    <a:gd name="T14" fmla="*/ 122 w 281"/>
                    <a:gd name="T15" fmla="*/ 9 h 182"/>
                    <a:gd name="T16" fmla="*/ 101 w 281"/>
                    <a:gd name="T17" fmla="*/ 13 h 182"/>
                    <a:gd name="T18" fmla="*/ 80 w 281"/>
                    <a:gd name="T19" fmla="*/ 19 h 182"/>
                    <a:gd name="T20" fmla="*/ 63 w 281"/>
                    <a:gd name="T21" fmla="*/ 26 h 182"/>
                    <a:gd name="T22" fmla="*/ 44 w 281"/>
                    <a:gd name="T23" fmla="*/ 36 h 182"/>
                    <a:gd name="T24" fmla="*/ 21 w 281"/>
                    <a:gd name="T25" fmla="*/ 55 h 182"/>
                    <a:gd name="T26" fmla="*/ 4 w 281"/>
                    <a:gd name="T27" fmla="*/ 78 h 182"/>
                    <a:gd name="T28" fmla="*/ 0 w 281"/>
                    <a:gd name="T29" fmla="*/ 97 h 182"/>
                    <a:gd name="T30" fmla="*/ 0 w 281"/>
                    <a:gd name="T31" fmla="*/ 116 h 182"/>
                    <a:gd name="T32" fmla="*/ 4 w 281"/>
                    <a:gd name="T33" fmla="*/ 136 h 182"/>
                    <a:gd name="T34" fmla="*/ 11 w 281"/>
                    <a:gd name="T35" fmla="*/ 156 h 182"/>
                    <a:gd name="T36" fmla="*/ 29 w 281"/>
                    <a:gd name="T37" fmla="*/ 167 h 182"/>
                    <a:gd name="T38" fmla="*/ 46 w 281"/>
                    <a:gd name="T39" fmla="*/ 173 h 182"/>
                    <a:gd name="T40" fmla="*/ 68 w 281"/>
                    <a:gd name="T41" fmla="*/ 180 h 182"/>
                    <a:gd name="T42" fmla="*/ 95 w 281"/>
                    <a:gd name="T43" fmla="*/ 182 h 182"/>
                    <a:gd name="T44" fmla="*/ 125 w 281"/>
                    <a:gd name="T45" fmla="*/ 180 h 182"/>
                    <a:gd name="T46" fmla="*/ 154 w 281"/>
                    <a:gd name="T47" fmla="*/ 173 h 182"/>
                    <a:gd name="T48" fmla="*/ 173 w 281"/>
                    <a:gd name="T49" fmla="*/ 167 h 182"/>
                    <a:gd name="T50" fmla="*/ 190 w 281"/>
                    <a:gd name="T51" fmla="*/ 156 h 182"/>
                    <a:gd name="T52" fmla="*/ 211 w 281"/>
                    <a:gd name="T53" fmla="*/ 144 h 182"/>
                    <a:gd name="T54" fmla="*/ 230 w 281"/>
                    <a:gd name="T55" fmla="*/ 131 h 182"/>
                    <a:gd name="T56" fmla="*/ 253 w 281"/>
                    <a:gd name="T57" fmla="*/ 114 h 182"/>
                    <a:gd name="T58" fmla="*/ 274 w 281"/>
                    <a:gd name="T59" fmla="*/ 93 h 182"/>
                    <a:gd name="T60" fmla="*/ 272 w 281"/>
                    <a:gd name="T61" fmla="*/ 57 h 182"/>
                    <a:gd name="T62" fmla="*/ 249 w 281"/>
                    <a:gd name="T63" fmla="*/ 78 h 182"/>
                    <a:gd name="T64" fmla="*/ 226 w 281"/>
                    <a:gd name="T65" fmla="*/ 93 h 182"/>
                    <a:gd name="T66" fmla="*/ 203 w 281"/>
                    <a:gd name="T67" fmla="*/ 110 h 182"/>
                    <a:gd name="T68" fmla="*/ 175 w 281"/>
                    <a:gd name="T69" fmla="*/ 127 h 182"/>
                    <a:gd name="T70" fmla="*/ 148 w 281"/>
                    <a:gd name="T71" fmla="*/ 142 h 182"/>
                    <a:gd name="T72" fmla="*/ 120 w 281"/>
                    <a:gd name="T73" fmla="*/ 150 h 182"/>
                    <a:gd name="T74" fmla="*/ 89 w 281"/>
                    <a:gd name="T75" fmla="*/ 152 h 182"/>
                    <a:gd name="T76" fmla="*/ 63 w 281"/>
                    <a:gd name="T77" fmla="*/ 144 h 182"/>
                    <a:gd name="T78" fmla="*/ 42 w 281"/>
                    <a:gd name="T79" fmla="*/ 129 h 182"/>
                    <a:gd name="T80" fmla="*/ 38 w 281"/>
                    <a:gd name="T81" fmla="*/ 117 h 182"/>
                    <a:gd name="T82" fmla="*/ 42 w 281"/>
                    <a:gd name="T83" fmla="*/ 93 h 182"/>
                    <a:gd name="T84" fmla="*/ 57 w 281"/>
                    <a:gd name="T85" fmla="*/ 68 h 182"/>
                    <a:gd name="T86" fmla="*/ 78 w 281"/>
                    <a:gd name="T87" fmla="*/ 55 h 182"/>
                    <a:gd name="T88" fmla="*/ 101 w 281"/>
                    <a:gd name="T89" fmla="*/ 45 h 182"/>
                    <a:gd name="T90" fmla="*/ 122 w 281"/>
                    <a:gd name="T91" fmla="*/ 41 h 182"/>
                    <a:gd name="T92" fmla="*/ 141 w 281"/>
                    <a:gd name="T93" fmla="*/ 36 h 182"/>
                    <a:gd name="T94" fmla="*/ 165 w 281"/>
                    <a:gd name="T95" fmla="*/ 34 h 182"/>
                    <a:gd name="T96" fmla="*/ 194 w 281"/>
                    <a:gd name="T97" fmla="*/ 34 h 182"/>
                    <a:gd name="T98" fmla="*/ 224 w 281"/>
                    <a:gd name="T99" fmla="*/ 34 h 182"/>
                    <a:gd name="T100" fmla="*/ 260 w 281"/>
                    <a:gd name="T101" fmla="*/ 36 h 182"/>
                    <a:gd name="T102" fmla="*/ 274 w 281"/>
                    <a:gd name="T103" fmla="*/ 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1" h="182">
                      <a:moveTo>
                        <a:pt x="274" y="1"/>
                      </a:moveTo>
                      <a:lnTo>
                        <a:pt x="272" y="1"/>
                      </a:lnTo>
                      <a:lnTo>
                        <a:pt x="270" y="1"/>
                      </a:lnTo>
                      <a:lnTo>
                        <a:pt x="264" y="1"/>
                      </a:lnTo>
                      <a:lnTo>
                        <a:pt x="259" y="1"/>
                      </a:lnTo>
                      <a:lnTo>
                        <a:pt x="251" y="0"/>
                      </a:lnTo>
                      <a:lnTo>
                        <a:pt x="243" y="0"/>
                      </a:lnTo>
                      <a:lnTo>
                        <a:pt x="232" y="0"/>
                      </a:lnTo>
                      <a:lnTo>
                        <a:pt x="222" y="0"/>
                      </a:lnTo>
                      <a:lnTo>
                        <a:pt x="217" y="0"/>
                      </a:lnTo>
                      <a:lnTo>
                        <a:pt x="211" y="0"/>
                      </a:lnTo>
                      <a:lnTo>
                        <a:pt x="205" y="0"/>
                      </a:lnTo>
                      <a:lnTo>
                        <a:pt x="198" y="0"/>
                      </a:lnTo>
                      <a:lnTo>
                        <a:pt x="190" y="0"/>
                      </a:lnTo>
                      <a:lnTo>
                        <a:pt x="184" y="0"/>
                      </a:lnTo>
                      <a:lnTo>
                        <a:pt x="177" y="1"/>
                      </a:lnTo>
                      <a:lnTo>
                        <a:pt x="171" y="1"/>
                      </a:lnTo>
                      <a:lnTo>
                        <a:pt x="163" y="1"/>
                      </a:lnTo>
                      <a:lnTo>
                        <a:pt x="158" y="3"/>
                      </a:lnTo>
                      <a:lnTo>
                        <a:pt x="150" y="3"/>
                      </a:lnTo>
                      <a:lnTo>
                        <a:pt x="144" y="5"/>
                      </a:lnTo>
                      <a:lnTo>
                        <a:pt x="137" y="5"/>
                      </a:lnTo>
                      <a:lnTo>
                        <a:pt x="129" y="9"/>
                      </a:lnTo>
                      <a:lnTo>
                        <a:pt x="122" y="9"/>
                      </a:lnTo>
                      <a:lnTo>
                        <a:pt x="116" y="11"/>
                      </a:lnTo>
                      <a:lnTo>
                        <a:pt x="108" y="11"/>
                      </a:lnTo>
                      <a:lnTo>
                        <a:pt x="101" y="13"/>
                      </a:lnTo>
                      <a:lnTo>
                        <a:pt x="93" y="15"/>
                      </a:lnTo>
                      <a:lnTo>
                        <a:pt x="87" y="17"/>
                      </a:lnTo>
                      <a:lnTo>
                        <a:pt x="80" y="19"/>
                      </a:lnTo>
                      <a:lnTo>
                        <a:pt x="74" y="20"/>
                      </a:lnTo>
                      <a:lnTo>
                        <a:pt x="67" y="24"/>
                      </a:lnTo>
                      <a:lnTo>
                        <a:pt x="63" y="26"/>
                      </a:lnTo>
                      <a:lnTo>
                        <a:pt x="55" y="28"/>
                      </a:lnTo>
                      <a:lnTo>
                        <a:pt x="49" y="32"/>
                      </a:lnTo>
                      <a:lnTo>
                        <a:pt x="44" y="36"/>
                      </a:lnTo>
                      <a:lnTo>
                        <a:pt x="38" y="40"/>
                      </a:lnTo>
                      <a:lnTo>
                        <a:pt x="29" y="45"/>
                      </a:lnTo>
                      <a:lnTo>
                        <a:pt x="21" y="55"/>
                      </a:lnTo>
                      <a:lnTo>
                        <a:pt x="13" y="62"/>
                      </a:lnTo>
                      <a:lnTo>
                        <a:pt x="6" y="74"/>
                      </a:lnTo>
                      <a:lnTo>
                        <a:pt x="4" y="78"/>
                      </a:lnTo>
                      <a:lnTo>
                        <a:pt x="2" y="83"/>
                      </a:lnTo>
                      <a:lnTo>
                        <a:pt x="0" y="91"/>
                      </a:lnTo>
                      <a:lnTo>
                        <a:pt x="0" y="97"/>
                      </a:lnTo>
                      <a:lnTo>
                        <a:pt x="0" y="102"/>
                      </a:lnTo>
                      <a:lnTo>
                        <a:pt x="0" y="108"/>
                      </a:lnTo>
                      <a:lnTo>
                        <a:pt x="0" y="116"/>
                      </a:lnTo>
                      <a:lnTo>
                        <a:pt x="0" y="123"/>
                      </a:lnTo>
                      <a:lnTo>
                        <a:pt x="0" y="129"/>
                      </a:lnTo>
                      <a:lnTo>
                        <a:pt x="4" y="136"/>
                      </a:lnTo>
                      <a:lnTo>
                        <a:pt x="6" y="146"/>
                      </a:lnTo>
                      <a:lnTo>
                        <a:pt x="10" y="156"/>
                      </a:lnTo>
                      <a:lnTo>
                        <a:pt x="11" y="156"/>
                      </a:lnTo>
                      <a:lnTo>
                        <a:pt x="15" y="157"/>
                      </a:lnTo>
                      <a:lnTo>
                        <a:pt x="19" y="161"/>
                      </a:lnTo>
                      <a:lnTo>
                        <a:pt x="29" y="167"/>
                      </a:lnTo>
                      <a:lnTo>
                        <a:pt x="32" y="169"/>
                      </a:lnTo>
                      <a:lnTo>
                        <a:pt x="40" y="171"/>
                      </a:lnTo>
                      <a:lnTo>
                        <a:pt x="46" y="173"/>
                      </a:lnTo>
                      <a:lnTo>
                        <a:pt x="53" y="176"/>
                      </a:lnTo>
                      <a:lnTo>
                        <a:pt x="61" y="178"/>
                      </a:lnTo>
                      <a:lnTo>
                        <a:pt x="68" y="180"/>
                      </a:lnTo>
                      <a:lnTo>
                        <a:pt x="78" y="180"/>
                      </a:lnTo>
                      <a:lnTo>
                        <a:pt x="87" y="182"/>
                      </a:lnTo>
                      <a:lnTo>
                        <a:pt x="95" y="182"/>
                      </a:lnTo>
                      <a:lnTo>
                        <a:pt x="105" y="182"/>
                      </a:lnTo>
                      <a:lnTo>
                        <a:pt x="114" y="180"/>
                      </a:lnTo>
                      <a:lnTo>
                        <a:pt x="125" y="180"/>
                      </a:lnTo>
                      <a:lnTo>
                        <a:pt x="137" y="176"/>
                      </a:lnTo>
                      <a:lnTo>
                        <a:pt x="148" y="175"/>
                      </a:lnTo>
                      <a:lnTo>
                        <a:pt x="154" y="173"/>
                      </a:lnTo>
                      <a:lnTo>
                        <a:pt x="160" y="171"/>
                      </a:lnTo>
                      <a:lnTo>
                        <a:pt x="167" y="169"/>
                      </a:lnTo>
                      <a:lnTo>
                        <a:pt x="173" y="167"/>
                      </a:lnTo>
                      <a:lnTo>
                        <a:pt x="179" y="163"/>
                      </a:lnTo>
                      <a:lnTo>
                        <a:pt x="184" y="159"/>
                      </a:lnTo>
                      <a:lnTo>
                        <a:pt x="190" y="156"/>
                      </a:lnTo>
                      <a:lnTo>
                        <a:pt x="198" y="154"/>
                      </a:lnTo>
                      <a:lnTo>
                        <a:pt x="203" y="148"/>
                      </a:lnTo>
                      <a:lnTo>
                        <a:pt x="211" y="144"/>
                      </a:lnTo>
                      <a:lnTo>
                        <a:pt x="217" y="140"/>
                      </a:lnTo>
                      <a:lnTo>
                        <a:pt x="224" y="135"/>
                      </a:lnTo>
                      <a:lnTo>
                        <a:pt x="230" y="131"/>
                      </a:lnTo>
                      <a:lnTo>
                        <a:pt x="238" y="125"/>
                      </a:lnTo>
                      <a:lnTo>
                        <a:pt x="245" y="119"/>
                      </a:lnTo>
                      <a:lnTo>
                        <a:pt x="253" y="114"/>
                      </a:lnTo>
                      <a:lnTo>
                        <a:pt x="259" y="106"/>
                      </a:lnTo>
                      <a:lnTo>
                        <a:pt x="266" y="100"/>
                      </a:lnTo>
                      <a:lnTo>
                        <a:pt x="274" y="93"/>
                      </a:lnTo>
                      <a:lnTo>
                        <a:pt x="281" y="85"/>
                      </a:lnTo>
                      <a:lnTo>
                        <a:pt x="274" y="57"/>
                      </a:lnTo>
                      <a:lnTo>
                        <a:pt x="272" y="57"/>
                      </a:lnTo>
                      <a:lnTo>
                        <a:pt x="268" y="62"/>
                      </a:lnTo>
                      <a:lnTo>
                        <a:pt x="259" y="68"/>
                      </a:lnTo>
                      <a:lnTo>
                        <a:pt x="249" y="78"/>
                      </a:lnTo>
                      <a:lnTo>
                        <a:pt x="241" y="83"/>
                      </a:lnTo>
                      <a:lnTo>
                        <a:pt x="234" y="87"/>
                      </a:lnTo>
                      <a:lnTo>
                        <a:pt x="226" y="93"/>
                      </a:lnTo>
                      <a:lnTo>
                        <a:pt x="221" y="98"/>
                      </a:lnTo>
                      <a:lnTo>
                        <a:pt x="211" y="104"/>
                      </a:lnTo>
                      <a:lnTo>
                        <a:pt x="203" y="110"/>
                      </a:lnTo>
                      <a:lnTo>
                        <a:pt x="194" y="117"/>
                      </a:lnTo>
                      <a:lnTo>
                        <a:pt x="186" y="123"/>
                      </a:lnTo>
                      <a:lnTo>
                        <a:pt x="175" y="127"/>
                      </a:lnTo>
                      <a:lnTo>
                        <a:pt x="167" y="133"/>
                      </a:lnTo>
                      <a:lnTo>
                        <a:pt x="158" y="136"/>
                      </a:lnTo>
                      <a:lnTo>
                        <a:pt x="148" y="142"/>
                      </a:lnTo>
                      <a:lnTo>
                        <a:pt x="137" y="144"/>
                      </a:lnTo>
                      <a:lnTo>
                        <a:pt x="127" y="148"/>
                      </a:lnTo>
                      <a:lnTo>
                        <a:pt x="120" y="150"/>
                      </a:lnTo>
                      <a:lnTo>
                        <a:pt x="110" y="152"/>
                      </a:lnTo>
                      <a:lnTo>
                        <a:pt x="99" y="152"/>
                      </a:lnTo>
                      <a:lnTo>
                        <a:pt x="89" y="152"/>
                      </a:lnTo>
                      <a:lnTo>
                        <a:pt x="80" y="152"/>
                      </a:lnTo>
                      <a:lnTo>
                        <a:pt x="72" y="148"/>
                      </a:lnTo>
                      <a:lnTo>
                        <a:pt x="63" y="144"/>
                      </a:lnTo>
                      <a:lnTo>
                        <a:pt x="55" y="142"/>
                      </a:lnTo>
                      <a:lnTo>
                        <a:pt x="48" y="135"/>
                      </a:lnTo>
                      <a:lnTo>
                        <a:pt x="42" y="129"/>
                      </a:lnTo>
                      <a:lnTo>
                        <a:pt x="40" y="127"/>
                      </a:lnTo>
                      <a:lnTo>
                        <a:pt x="40" y="123"/>
                      </a:lnTo>
                      <a:lnTo>
                        <a:pt x="38" y="117"/>
                      </a:lnTo>
                      <a:lnTo>
                        <a:pt x="38" y="110"/>
                      </a:lnTo>
                      <a:lnTo>
                        <a:pt x="38" y="100"/>
                      </a:lnTo>
                      <a:lnTo>
                        <a:pt x="42" y="93"/>
                      </a:lnTo>
                      <a:lnTo>
                        <a:pt x="46" y="83"/>
                      </a:lnTo>
                      <a:lnTo>
                        <a:pt x="53" y="74"/>
                      </a:lnTo>
                      <a:lnTo>
                        <a:pt x="57" y="68"/>
                      </a:lnTo>
                      <a:lnTo>
                        <a:pt x="63" y="64"/>
                      </a:lnTo>
                      <a:lnTo>
                        <a:pt x="68" y="59"/>
                      </a:lnTo>
                      <a:lnTo>
                        <a:pt x="78" y="55"/>
                      </a:lnTo>
                      <a:lnTo>
                        <a:pt x="86" y="51"/>
                      </a:lnTo>
                      <a:lnTo>
                        <a:pt x="97" y="47"/>
                      </a:lnTo>
                      <a:lnTo>
                        <a:pt x="101" y="45"/>
                      </a:lnTo>
                      <a:lnTo>
                        <a:pt x="108" y="43"/>
                      </a:lnTo>
                      <a:lnTo>
                        <a:pt x="114" y="41"/>
                      </a:lnTo>
                      <a:lnTo>
                        <a:pt x="122" y="41"/>
                      </a:lnTo>
                      <a:lnTo>
                        <a:pt x="127" y="40"/>
                      </a:lnTo>
                      <a:lnTo>
                        <a:pt x="133" y="38"/>
                      </a:lnTo>
                      <a:lnTo>
                        <a:pt x="141" y="36"/>
                      </a:lnTo>
                      <a:lnTo>
                        <a:pt x="150" y="36"/>
                      </a:lnTo>
                      <a:lnTo>
                        <a:pt x="158" y="36"/>
                      </a:lnTo>
                      <a:lnTo>
                        <a:pt x="165" y="34"/>
                      </a:lnTo>
                      <a:lnTo>
                        <a:pt x="175" y="34"/>
                      </a:lnTo>
                      <a:lnTo>
                        <a:pt x="184" y="34"/>
                      </a:lnTo>
                      <a:lnTo>
                        <a:pt x="194" y="34"/>
                      </a:lnTo>
                      <a:lnTo>
                        <a:pt x="203" y="34"/>
                      </a:lnTo>
                      <a:lnTo>
                        <a:pt x="213" y="34"/>
                      </a:lnTo>
                      <a:lnTo>
                        <a:pt x="224" y="34"/>
                      </a:lnTo>
                      <a:lnTo>
                        <a:pt x="236" y="34"/>
                      </a:lnTo>
                      <a:lnTo>
                        <a:pt x="249" y="36"/>
                      </a:lnTo>
                      <a:lnTo>
                        <a:pt x="260" y="36"/>
                      </a:lnTo>
                      <a:lnTo>
                        <a:pt x="274" y="38"/>
                      </a:lnTo>
                      <a:lnTo>
                        <a:pt x="274" y="1"/>
                      </a:lnTo>
                      <a:lnTo>
                        <a:pt x="27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6" name="Freeform 100"/>
                <p:cNvSpPr>
                  <a:spLocks/>
                </p:cNvSpPr>
                <p:nvPr/>
              </p:nvSpPr>
              <p:spPr bwMode="auto">
                <a:xfrm>
                  <a:off x="3947" y="1372"/>
                  <a:ext cx="152" cy="2240"/>
                </a:xfrm>
                <a:custGeom>
                  <a:avLst/>
                  <a:gdLst>
                    <a:gd name="T0" fmla="*/ 0 w 152"/>
                    <a:gd name="T1" fmla="*/ 0 h 2169"/>
                    <a:gd name="T2" fmla="*/ 57 w 152"/>
                    <a:gd name="T3" fmla="*/ 1279 h 2169"/>
                    <a:gd name="T4" fmla="*/ 112 w 152"/>
                    <a:gd name="T5" fmla="*/ 2169 h 2169"/>
                    <a:gd name="T6" fmla="*/ 152 w 152"/>
                    <a:gd name="T7" fmla="*/ 2162 h 2169"/>
                    <a:gd name="T8" fmla="*/ 89 w 152"/>
                    <a:gd name="T9" fmla="*/ 1234 h 2169"/>
                    <a:gd name="T10" fmla="*/ 36 w 152"/>
                    <a:gd name="T11" fmla="*/ 3 h 2169"/>
                    <a:gd name="T12" fmla="*/ 0 w 152"/>
                    <a:gd name="T13" fmla="*/ 0 h 2169"/>
                    <a:gd name="T14" fmla="*/ 0 w 152"/>
                    <a:gd name="T15" fmla="*/ 0 h 2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2169">
                      <a:moveTo>
                        <a:pt x="0" y="0"/>
                      </a:moveTo>
                      <a:lnTo>
                        <a:pt x="57" y="1279"/>
                      </a:lnTo>
                      <a:lnTo>
                        <a:pt x="112" y="2169"/>
                      </a:lnTo>
                      <a:lnTo>
                        <a:pt x="152" y="2162"/>
                      </a:lnTo>
                      <a:lnTo>
                        <a:pt x="89" y="1234"/>
                      </a:lnTo>
                      <a:lnTo>
                        <a:pt x="36"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7" name="Freeform 101"/>
                <p:cNvSpPr>
                  <a:spLocks/>
                </p:cNvSpPr>
                <p:nvPr/>
              </p:nvSpPr>
              <p:spPr bwMode="auto">
                <a:xfrm>
                  <a:off x="2483" y="1498"/>
                  <a:ext cx="258" cy="2298"/>
                </a:xfrm>
                <a:custGeom>
                  <a:avLst/>
                  <a:gdLst>
                    <a:gd name="T0" fmla="*/ 0 w 256"/>
                    <a:gd name="T1" fmla="*/ 0 h 2225"/>
                    <a:gd name="T2" fmla="*/ 214 w 256"/>
                    <a:gd name="T3" fmla="*/ 2225 h 2225"/>
                    <a:gd name="T4" fmla="*/ 256 w 256"/>
                    <a:gd name="T5" fmla="*/ 2225 h 2225"/>
                    <a:gd name="T6" fmla="*/ 41 w 256"/>
                    <a:gd name="T7" fmla="*/ 0 h 2225"/>
                    <a:gd name="T8" fmla="*/ 0 w 256"/>
                    <a:gd name="T9" fmla="*/ 0 h 2225"/>
                    <a:gd name="T10" fmla="*/ 0 w 256"/>
                    <a:gd name="T11" fmla="*/ 0 h 2225"/>
                  </a:gdLst>
                  <a:ahLst/>
                  <a:cxnLst>
                    <a:cxn ang="0">
                      <a:pos x="T0" y="T1"/>
                    </a:cxn>
                    <a:cxn ang="0">
                      <a:pos x="T2" y="T3"/>
                    </a:cxn>
                    <a:cxn ang="0">
                      <a:pos x="T4" y="T5"/>
                    </a:cxn>
                    <a:cxn ang="0">
                      <a:pos x="T6" y="T7"/>
                    </a:cxn>
                    <a:cxn ang="0">
                      <a:pos x="T8" y="T9"/>
                    </a:cxn>
                    <a:cxn ang="0">
                      <a:pos x="T10" y="T11"/>
                    </a:cxn>
                  </a:cxnLst>
                  <a:rect l="0" t="0" r="r" b="b"/>
                  <a:pathLst>
                    <a:path w="256" h="2225">
                      <a:moveTo>
                        <a:pt x="0" y="0"/>
                      </a:moveTo>
                      <a:lnTo>
                        <a:pt x="214" y="2225"/>
                      </a:lnTo>
                      <a:lnTo>
                        <a:pt x="256" y="2225"/>
                      </a:lnTo>
                      <a:lnTo>
                        <a:pt x="41"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8" name="Freeform 102"/>
                <p:cNvSpPr>
                  <a:spLocks/>
                </p:cNvSpPr>
                <p:nvPr/>
              </p:nvSpPr>
              <p:spPr bwMode="auto">
                <a:xfrm>
                  <a:off x="2462" y="1314"/>
                  <a:ext cx="2596" cy="188"/>
                </a:xfrm>
                <a:custGeom>
                  <a:avLst/>
                  <a:gdLst>
                    <a:gd name="T0" fmla="*/ 9 w 2604"/>
                    <a:gd name="T1" fmla="*/ 150 h 182"/>
                    <a:gd name="T2" fmla="*/ 53 w 2604"/>
                    <a:gd name="T3" fmla="*/ 146 h 182"/>
                    <a:gd name="T4" fmla="*/ 127 w 2604"/>
                    <a:gd name="T5" fmla="*/ 138 h 182"/>
                    <a:gd name="T6" fmla="*/ 230 w 2604"/>
                    <a:gd name="T7" fmla="*/ 129 h 182"/>
                    <a:gd name="T8" fmla="*/ 357 w 2604"/>
                    <a:gd name="T9" fmla="*/ 116 h 182"/>
                    <a:gd name="T10" fmla="*/ 507 w 2604"/>
                    <a:gd name="T11" fmla="*/ 104 h 182"/>
                    <a:gd name="T12" fmla="*/ 676 w 2604"/>
                    <a:gd name="T13" fmla="*/ 89 h 182"/>
                    <a:gd name="T14" fmla="*/ 863 w 2604"/>
                    <a:gd name="T15" fmla="*/ 76 h 182"/>
                    <a:gd name="T16" fmla="*/ 1060 w 2604"/>
                    <a:gd name="T17" fmla="*/ 60 h 182"/>
                    <a:gd name="T18" fmla="*/ 1269 w 2604"/>
                    <a:gd name="T19" fmla="*/ 47 h 182"/>
                    <a:gd name="T20" fmla="*/ 1482 w 2604"/>
                    <a:gd name="T21" fmla="*/ 34 h 182"/>
                    <a:gd name="T22" fmla="*/ 1701 w 2604"/>
                    <a:gd name="T23" fmla="*/ 22 h 182"/>
                    <a:gd name="T24" fmla="*/ 1921 w 2604"/>
                    <a:gd name="T25" fmla="*/ 11 h 182"/>
                    <a:gd name="T26" fmla="*/ 2138 w 2604"/>
                    <a:gd name="T27" fmla="*/ 5 h 182"/>
                    <a:gd name="T28" fmla="*/ 2349 w 2604"/>
                    <a:gd name="T29" fmla="*/ 1 h 182"/>
                    <a:gd name="T30" fmla="*/ 2554 w 2604"/>
                    <a:gd name="T31" fmla="*/ 1 h 182"/>
                    <a:gd name="T32" fmla="*/ 2583 w 2604"/>
                    <a:gd name="T33" fmla="*/ 36 h 182"/>
                    <a:gd name="T34" fmla="*/ 2562 w 2604"/>
                    <a:gd name="T35" fmla="*/ 36 h 182"/>
                    <a:gd name="T36" fmla="*/ 2526 w 2604"/>
                    <a:gd name="T37" fmla="*/ 36 h 182"/>
                    <a:gd name="T38" fmla="*/ 2478 w 2604"/>
                    <a:gd name="T39" fmla="*/ 36 h 182"/>
                    <a:gd name="T40" fmla="*/ 2415 w 2604"/>
                    <a:gd name="T41" fmla="*/ 36 h 182"/>
                    <a:gd name="T42" fmla="*/ 2345 w 2604"/>
                    <a:gd name="T43" fmla="*/ 36 h 182"/>
                    <a:gd name="T44" fmla="*/ 2262 w 2604"/>
                    <a:gd name="T45" fmla="*/ 36 h 182"/>
                    <a:gd name="T46" fmla="*/ 2170 w 2604"/>
                    <a:gd name="T47" fmla="*/ 39 h 182"/>
                    <a:gd name="T48" fmla="*/ 2068 w 2604"/>
                    <a:gd name="T49" fmla="*/ 41 h 182"/>
                    <a:gd name="T50" fmla="*/ 1957 w 2604"/>
                    <a:gd name="T51" fmla="*/ 45 h 182"/>
                    <a:gd name="T52" fmla="*/ 1840 w 2604"/>
                    <a:gd name="T53" fmla="*/ 49 h 182"/>
                    <a:gd name="T54" fmla="*/ 1714 w 2604"/>
                    <a:gd name="T55" fmla="*/ 55 h 182"/>
                    <a:gd name="T56" fmla="*/ 1583 w 2604"/>
                    <a:gd name="T57" fmla="*/ 62 h 182"/>
                    <a:gd name="T58" fmla="*/ 1446 w 2604"/>
                    <a:gd name="T59" fmla="*/ 70 h 182"/>
                    <a:gd name="T60" fmla="*/ 1306 w 2604"/>
                    <a:gd name="T61" fmla="*/ 79 h 182"/>
                    <a:gd name="T62" fmla="*/ 1161 w 2604"/>
                    <a:gd name="T63" fmla="*/ 91 h 182"/>
                    <a:gd name="T64" fmla="*/ 1136 w 2604"/>
                    <a:gd name="T65" fmla="*/ 91 h 182"/>
                    <a:gd name="T66" fmla="*/ 1095 w 2604"/>
                    <a:gd name="T67" fmla="*/ 93 h 182"/>
                    <a:gd name="T68" fmla="*/ 1039 w 2604"/>
                    <a:gd name="T69" fmla="*/ 98 h 182"/>
                    <a:gd name="T70" fmla="*/ 969 w 2604"/>
                    <a:gd name="T71" fmla="*/ 102 h 182"/>
                    <a:gd name="T72" fmla="*/ 886 w 2604"/>
                    <a:gd name="T73" fmla="*/ 106 h 182"/>
                    <a:gd name="T74" fmla="*/ 796 w 2604"/>
                    <a:gd name="T75" fmla="*/ 114 h 182"/>
                    <a:gd name="T76" fmla="*/ 701 w 2604"/>
                    <a:gd name="T77" fmla="*/ 119 h 182"/>
                    <a:gd name="T78" fmla="*/ 602 w 2604"/>
                    <a:gd name="T79" fmla="*/ 127 h 182"/>
                    <a:gd name="T80" fmla="*/ 503 w 2604"/>
                    <a:gd name="T81" fmla="*/ 135 h 182"/>
                    <a:gd name="T82" fmla="*/ 405 w 2604"/>
                    <a:gd name="T83" fmla="*/ 140 h 182"/>
                    <a:gd name="T84" fmla="*/ 313 w 2604"/>
                    <a:gd name="T85" fmla="*/ 148 h 182"/>
                    <a:gd name="T86" fmla="*/ 228 w 2604"/>
                    <a:gd name="T87" fmla="*/ 155 h 182"/>
                    <a:gd name="T88" fmla="*/ 152 w 2604"/>
                    <a:gd name="T89" fmla="*/ 163 h 182"/>
                    <a:gd name="T90" fmla="*/ 89 w 2604"/>
                    <a:gd name="T91" fmla="*/ 171 h 182"/>
                    <a:gd name="T92" fmla="*/ 42 w 2604"/>
                    <a:gd name="T93" fmla="*/ 176 h 182"/>
                    <a:gd name="T94" fmla="*/ 0 w 2604"/>
                    <a:gd name="T95" fmla="*/ 15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04" h="182">
                      <a:moveTo>
                        <a:pt x="0" y="152"/>
                      </a:moveTo>
                      <a:lnTo>
                        <a:pt x="0" y="152"/>
                      </a:lnTo>
                      <a:lnTo>
                        <a:pt x="4" y="152"/>
                      </a:lnTo>
                      <a:lnTo>
                        <a:pt x="9" y="150"/>
                      </a:lnTo>
                      <a:lnTo>
                        <a:pt x="17" y="150"/>
                      </a:lnTo>
                      <a:lnTo>
                        <a:pt x="26" y="148"/>
                      </a:lnTo>
                      <a:lnTo>
                        <a:pt x="38" y="148"/>
                      </a:lnTo>
                      <a:lnTo>
                        <a:pt x="53" y="146"/>
                      </a:lnTo>
                      <a:lnTo>
                        <a:pt x="68" y="146"/>
                      </a:lnTo>
                      <a:lnTo>
                        <a:pt x="85" y="142"/>
                      </a:lnTo>
                      <a:lnTo>
                        <a:pt x="106" y="140"/>
                      </a:lnTo>
                      <a:lnTo>
                        <a:pt x="127" y="138"/>
                      </a:lnTo>
                      <a:lnTo>
                        <a:pt x="150" y="136"/>
                      </a:lnTo>
                      <a:lnTo>
                        <a:pt x="175" y="133"/>
                      </a:lnTo>
                      <a:lnTo>
                        <a:pt x="201" y="131"/>
                      </a:lnTo>
                      <a:lnTo>
                        <a:pt x="230" y="129"/>
                      </a:lnTo>
                      <a:lnTo>
                        <a:pt x="260" y="127"/>
                      </a:lnTo>
                      <a:lnTo>
                        <a:pt x="291" y="123"/>
                      </a:lnTo>
                      <a:lnTo>
                        <a:pt x="323" y="119"/>
                      </a:lnTo>
                      <a:lnTo>
                        <a:pt x="357" y="116"/>
                      </a:lnTo>
                      <a:lnTo>
                        <a:pt x="393" y="114"/>
                      </a:lnTo>
                      <a:lnTo>
                        <a:pt x="429" y="110"/>
                      </a:lnTo>
                      <a:lnTo>
                        <a:pt x="467" y="106"/>
                      </a:lnTo>
                      <a:lnTo>
                        <a:pt x="507" y="104"/>
                      </a:lnTo>
                      <a:lnTo>
                        <a:pt x="549" y="100"/>
                      </a:lnTo>
                      <a:lnTo>
                        <a:pt x="589" y="97"/>
                      </a:lnTo>
                      <a:lnTo>
                        <a:pt x="633" y="93"/>
                      </a:lnTo>
                      <a:lnTo>
                        <a:pt x="676" y="89"/>
                      </a:lnTo>
                      <a:lnTo>
                        <a:pt x="722" y="87"/>
                      </a:lnTo>
                      <a:lnTo>
                        <a:pt x="768" y="81"/>
                      </a:lnTo>
                      <a:lnTo>
                        <a:pt x="815" y="79"/>
                      </a:lnTo>
                      <a:lnTo>
                        <a:pt x="863" y="76"/>
                      </a:lnTo>
                      <a:lnTo>
                        <a:pt x="912" y="72"/>
                      </a:lnTo>
                      <a:lnTo>
                        <a:pt x="960" y="68"/>
                      </a:lnTo>
                      <a:lnTo>
                        <a:pt x="1009" y="64"/>
                      </a:lnTo>
                      <a:lnTo>
                        <a:pt x="1060" y="60"/>
                      </a:lnTo>
                      <a:lnTo>
                        <a:pt x="1112" y="57"/>
                      </a:lnTo>
                      <a:lnTo>
                        <a:pt x="1163" y="53"/>
                      </a:lnTo>
                      <a:lnTo>
                        <a:pt x="1216" y="51"/>
                      </a:lnTo>
                      <a:lnTo>
                        <a:pt x="1269" y="47"/>
                      </a:lnTo>
                      <a:lnTo>
                        <a:pt x="1323" y="43"/>
                      </a:lnTo>
                      <a:lnTo>
                        <a:pt x="1374" y="39"/>
                      </a:lnTo>
                      <a:lnTo>
                        <a:pt x="1429" y="36"/>
                      </a:lnTo>
                      <a:lnTo>
                        <a:pt x="1482" y="34"/>
                      </a:lnTo>
                      <a:lnTo>
                        <a:pt x="1537" y="30"/>
                      </a:lnTo>
                      <a:lnTo>
                        <a:pt x="1593" y="28"/>
                      </a:lnTo>
                      <a:lnTo>
                        <a:pt x="1648" y="24"/>
                      </a:lnTo>
                      <a:lnTo>
                        <a:pt x="1701" y="22"/>
                      </a:lnTo>
                      <a:lnTo>
                        <a:pt x="1758" y="20"/>
                      </a:lnTo>
                      <a:lnTo>
                        <a:pt x="1811" y="17"/>
                      </a:lnTo>
                      <a:lnTo>
                        <a:pt x="1866" y="15"/>
                      </a:lnTo>
                      <a:lnTo>
                        <a:pt x="1921" y="11"/>
                      </a:lnTo>
                      <a:lnTo>
                        <a:pt x="1976" y="11"/>
                      </a:lnTo>
                      <a:lnTo>
                        <a:pt x="2030" y="7"/>
                      </a:lnTo>
                      <a:lnTo>
                        <a:pt x="2085" y="7"/>
                      </a:lnTo>
                      <a:lnTo>
                        <a:pt x="2138" y="5"/>
                      </a:lnTo>
                      <a:lnTo>
                        <a:pt x="2191" y="5"/>
                      </a:lnTo>
                      <a:lnTo>
                        <a:pt x="2244" y="3"/>
                      </a:lnTo>
                      <a:lnTo>
                        <a:pt x="2298" y="1"/>
                      </a:lnTo>
                      <a:lnTo>
                        <a:pt x="2349" y="1"/>
                      </a:lnTo>
                      <a:lnTo>
                        <a:pt x="2402" y="1"/>
                      </a:lnTo>
                      <a:lnTo>
                        <a:pt x="2453" y="0"/>
                      </a:lnTo>
                      <a:lnTo>
                        <a:pt x="2505" y="0"/>
                      </a:lnTo>
                      <a:lnTo>
                        <a:pt x="2554" y="1"/>
                      </a:lnTo>
                      <a:lnTo>
                        <a:pt x="2604" y="3"/>
                      </a:lnTo>
                      <a:lnTo>
                        <a:pt x="2590" y="36"/>
                      </a:lnTo>
                      <a:lnTo>
                        <a:pt x="2588" y="36"/>
                      </a:lnTo>
                      <a:lnTo>
                        <a:pt x="2583" y="36"/>
                      </a:lnTo>
                      <a:lnTo>
                        <a:pt x="2577" y="36"/>
                      </a:lnTo>
                      <a:lnTo>
                        <a:pt x="2573" y="36"/>
                      </a:lnTo>
                      <a:lnTo>
                        <a:pt x="2568" y="36"/>
                      </a:lnTo>
                      <a:lnTo>
                        <a:pt x="2562" y="36"/>
                      </a:lnTo>
                      <a:lnTo>
                        <a:pt x="2552" y="36"/>
                      </a:lnTo>
                      <a:lnTo>
                        <a:pt x="2545" y="36"/>
                      </a:lnTo>
                      <a:lnTo>
                        <a:pt x="2535" y="36"/>
                      </a:lnTo>
                      <a:lnTo>
                        <a:pt x="2526" y="36"/>
                      </a:lnTo>
                      <a:lnTo>
                        <a:pt x="2514" y="36"/>
                      </a:lnTo>
                      <a:lnTo>
                        <a:pt x="2503" y="36"/>
                      </a:lnTo>
                      <a:lnTo>
                        <a:pt x="2490" y="36"/>
                      </a:lnTo>
                      <a:lnTo>
                        <a:pt x="2478" y="36"/>
                      </a:lnTo>
                      <a:lnTo>
                        <a:pt x="2463" y="36"/>
                      </a:lnTo>
                      <a:lnTo>
                        <a:pt x="2448" y="36"/>
                      </a:lnTo>
                      <a:lnTo>
                        <a:pt x="2431" y="36"/>
                      </a:lnTo>
                      <a:lnTo>
                        <a:pt x="2415" y="36"/>
                      </a:lnTo>
                      <a:lnTo>
                        <a:pt x="2398" y="36"/>
                      </a:lnTo>
                      <a:lnTo>
                        <a:pt x="2381" y="36"/>
                      </a:lnTo>
                      <a:lnTo>
                        <a:pt x="2364" y="36"/>
                      </a:lnTo>
                      <a:lnTo>
                        <a:pt x="2345" y="36"/>
                      </a:lnTo>
                      <a:lnTo>
                        <a:pt x="2324" y="36"/>
                      </a:lnTo>
                      <a:lnTo>
                        <a:pt x="2305" y="36"/>
                      </a:lnTo>
                      <a:lnTo>
                        <a:pt x="2282" y="36"/>
                      </a:lnTo>
                      <a:lnTo>
                        <a:pt x="2262" y="36"/>
                      </a:lnTo>
                      <a:lnTo>
                        <a:pt x="2239" y="36"/>
                      </a:lnTo>
                      <a:lnTo>
                        <a:pt x="2218" y="38"/>
                      </a:lnTo>
                      <a:lnTo>
                        <a:pt x="2193" y="39"/>
                      </a:lnTo>
                      <a:lnTo>
                        <a:pt x="2170" y="39"/>
                      </a:lnTo>
                      <a:lnTo>
                        <a:pt x="2146" y="39"/>
                      </a:lnTo>
                      <a:lnTo>
                        <a:pt x="2119" y="39"/>
                      </a:lnTo>
                      <a:lnTo>
                        <a:pt x="2094" y="41"/>
                      </a:lnTo>
                      <a:lnTo>
                        <a:pt x="2068" y="41"/>
                      </a:lnTo>
                      <a:lnTo>
                        <a:pt x="2041" y="41"/>
                      </a:lnTo>
                      <a:lnTo>
                        <a:pt x="2014" y="43"/>
                      </a:lnTo>
                      <a:lnTo>
                        <a:pt x="1986" y="43"/>
                      </a:lnTo>
                      <a:lnTo>
                        <a:pt x="1957" y="45"/>
                      </a:lnTo>
                      <a:lnTo>
                        <a:pt x="1929" y="45"/>
                      </a:lnTo>
                      <a:lnTo>
                        <a:pt x="1899" y="47"/>
                      </a:lnTo>
                      <a:lnTo>
                        <a:pt x="1870" y="47"/>
                      </a:lnTo>
                      <a:lnTo>
                        <a:pt x="1840" y="49"/>
                      </a:lnTo>
                      <a:lnTo>
                        <a:pt x="1809" y="51"/>
                      </a:lnTo>
                      <a:lnTo>
                        <a:pt x="1777" y="53"/>
                      </a:lnTo>
                      <a:lnTo>
                        <a:pt x="1746" y="53"/>
                      </a:lnTo>
                      <a:lnTo>
                        <a:pt x="1714" y="55"/>
                      </a:lnTo>
                      <a:lnTo>
                        <a:pt x="1682" y="57"/>
                      </a:lnTo>
                      <a:lnTo>
                        <a:pt x="1650" y="59"/>
                      </a:lnTo>
                      <a:lnTo>
                        <a:pt x="1615" y="59"/>
                      </a:lnTo>
                      <a:lnTo>
                        <a:pt x="1583" y="62"/>
                      </a:lnTo>
                      <a:lnTo>
                        <a:pt x="1549" y="62"/>
                      </a:lnTo>
                      <a:lnTo>
                        <a:pt x="1515" y="64"/>
                      </a:lnTo>
                      <a:lnTo>
                        <a:pt x="1480" y="66"/>
                      </a:lnTo>
                      <a:lnTo>
                        <a:pt x="1446" y="70"/>
                      </a:lnTo>
                      <a:lnTo>
                        <a:pt x="1412" y="72"/>
                      </a:lnTo>
                      <a:lnTo>
                        <a:pt x="1376" y="74"/>
                      </a:lnTo>
                      <a:lnTo>
                        <a:pt x="1340" y="76"/>
                      </a:lnTo>
                      <a:lnTo>
                        <a:pt x="1306" y="79"/>
                      </a:lnTo>
                      <a:lnTo>
                        <a:pt x="1269" y="81"/>
                      </a:lnTo>
                      <a:lnTo>
                        <a:pt x="1233" y="85"/>
                      </a:lnTo>
                      <a:lnTo>
                        <a:pt x="1197" y="89"/>
                      </a:lnTo>
                      <a:lnTo>
                        <a:pt x="1161" y="91"/>
                      </a:lnTo>
                      <a:lnTo>
                        <a:pt x="1157" y="91"/>
                      </a:lnTo>
                      <a:lnTo>
                        <a:pt x="1150" y="91"/>
                      </a:lnTo>
                      <a:lnTo>
                        <a:pt x="1142" y="91"/>
                      </a:lnTo>
                      <a:lnTo>
                        <a:pt x="1136" y="91"/>
                      </a:lnTo>
                      <a:lnTo>
                        <a:pt x="1127" y="93"/>
                      </a:lnTo>
                      <a:lnTo>
                        <a:pt x="1117" y="93"/>
                      </a:lnTo>
                      <a:lnTo>
                        <a:pt x="1106" y="93"/>
                      </a:lnTo>
                      <a:lnTo>
                        <a:pt x="1095" y="93"/>
                      </a:lnTo>
                      <a:lnTo>
                        <a:pt x="1081" y="95"/>
                      </a:lnTo>
                      <a:lnTo>
                        <a:pt x="1068" y="95"/>
                      </a:lnTo>
                      <a:lnTo>
                        <a:pt x="1053" y="97"/>
                      </a:lnTo>
                      <a:lnTo>
                        <a:pt x="1039" y="98"/>
                      </a:lnTo>
                      <a:lnTo>
                        <a:pt x="1022" y="98"/>
                      </a:lnTo>
                      <a:lnTo>
                        <a:pt x="1005" y="100"/>
                      </a:lnTo>
                      <a:lnTo>
                        <a:pt x="986" y="100"/>
                      </a:lnTo>
                      <a:lnTo>
                        <a:pt x="969" y="102"/>
                      </a:lnTo>
                      <a:lnTo>
                        <a:pt x="948" y="102"/>
                      </a:lnTo>
                      <a:lnTo>
                        <a:pt x="929" y="104"/>
                      </a:lnTo>
                      <a:lnTo>
                        <a:pt x="906" y="104"/>
                      </a:lnTo>
                      <a:lnTo>
                        <a:pt x="886" y="106"/>
                      </a:lnTo>
                      <a:lnTo>
                        <a:pt x="865" y="108"/>
                      </a:lnTo>
                      <a:lnTo>
                        <a:pt x="844" y="110"/>
                      </a:lnTo>
                      <a:lnTo>
                        <a:pt x="819" y="112"/>
                      </a:lnTo>
                      <a:lnTo>
                        <a:pt x="796" y="114"/>
                      </a:lnTo>
                      <a:lnTo>
                        <a:pt x="773" y="114"/>
                      </a:lnTo>
                      <a:lnTo>
                        <a:pt x="751" y="116"/>
                      </a:lnTo>
                      <a:lnTo>
                        <a:pt x="726" y="117"/>
                      </a:lnTo>
                      <a:lnTo>
                        <a:pt x="701" y="119"/>
                      </a:lnTo>
                      <a:lnTo>
                        <a:pt x="676" y="121"/>
                      </a:lnTo>
                      <a:lnTo>
                        <a:pt x="654" y="123"/>
                      </a:lnTo>
                      <a:lnTo>
                        <a:pt x="627" y="125"/>
                      </a:lnTo>
                      <a:lnTo>
                        <a:pt x="602" y="127"/>
                      </a:lnTo>
                      <a:lnTo>
                        <a:pt x="578" y="127"/>
                      </a:lnTo>
                      <a:lnTo>
                        <a:pt x="553" y="129"/>
                      </a:lnTo>
                      <a:lnTo>
                        <a:pt x="528" y="131"/>
                      </a:lnTo>
                      <a:lnTo>
                        <a:pt x="503" y="135"/>
                      </a:lnTo>
                      <a:lnTo>
                        <a:pt x="479" y="135"/>
                      </a:lnTo>
                      <a:lnTo>
                        <a:pt x="454" y="138"/>
                      </a:lnTo>
                      <a:lnTo>
                        <a:pt x="429" y="138"/>
                      </a:lnTo>
                      <a:lnTo>
                        <a:pt x="405" y="140"/>
                      </a:lnTo>
                      <a:lnTo>
                        <a:pt x="382" y="142"/>
                      </a:lnTo>
                      <a:lnTo>
                        <a:pt x="359" y="144"/>
                      </a:lnTo>
                      <a:lnTo>
                        <a:pt x="336" y="146"/>
                      </a:lnTo>
                      <a:lnTo>
                        <a:pt x="313" y="148"/>
                      </a:lnTo>
                      <a:lnTo>
                        <a:pt x="291" y="150"/>
                      </a:lnTo>
                      <a:lnTo>
                        <a:pt x="272" y="152"/>
                      </a:lnTo>
                      <a:lnTo>
                        <a:pt x="249" y="154"/>
                      </a:lnTo>
                      <a:lnTo>
                        <a:pt x="228" y="155"/>
                      </a:lnTo>
                      <a:lnTo>
                        <a:pt x="207" y="157"/>
                      </a:lnTo>
                      <a:lnTo>
                        <a:pt x="190" y="159"/>
                      </a:lnTo>
                      <a:lnTo>
                        <a:pt x="169" y="161"/>
                      </a:lnTo>
                      <a:lnTo>
                        <a:pt x="152" y="163"/>
                      </a:lnTo>
                      <a:lnTo>
                        <a:pt x="135" y="165"/>
                      </a:lnTo>
                      <a:lnTo>
                        <a:pt x="120" y="167"/>
                      </a:lnTo>
                      <a:lnTo>
                        <a:pt x="104" y="167"/>
                      </a:lnTo>
                      <a:lnTo>
                        <a:pt x="89" y="171"/>
                      </a:lnTo>
                      <a:lnTo>
                        <a:pt x="76" y="173"/>
                      </a:lnTo>
                      <a:lnTo>
                        <a:pt x="64" y="175"/>
                      </a:lnTo>
                      <a:lnTo>
                        <a:pt x="51" y="175"/>
                      </a:lnTo>
                      <a:lnTo>
                        <a:pt x="42" y="176"/>
                      </a:lnTo>
                      <a:lnTo>
                        <a:pt x="32" y="178"/>
                      </a:lnTo>
                      <a:lnTo>
                        <a:pt x="25" y="182"/>
                      </a:lnTo>
                      <a:lnTo>
                        <a:pt x="0" y="152"/>
                      </a:lnTo>
                      <a:lnTo>
                        <a:pt x="0"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9" name="Freeform 103"/>
                <p:cNvSpPr>
                  <a:spLocks/>
                </p:cNvSpPr>
                <p:nvPr/>
              </p:nvSpPr>
              <p:spPr bwMode="auto">
                <a:xfrm>
                  <a:off x="3379" y="3024"/>
                  <a:ext cx="307" cy="154"/>
                </a:xfrm>
                <a:custGeom>
                  <a:avLst/>
                  <a:gdLst>
                    <a:gd name="T0" fmla="*/ 61 w 308"/>
                    <a:gd name="T1" fmla="*/ 0 h 150"/>
                    <a:gd name="T2" fmla="*/ 304 w 308"/>
                    <a:gd name="T3" fmla="*/ 106 h 150"/>
                    <a:gd name="T4" fmla="*/ 308 w 308"/>
                    <a:gd name="T5" fmla="*/ 150 h 150"/>
                    <a:gd name="T6" fmla="*/ 0 w 308"/>
                    <a:gd name="T7" fmla="*/ 17 h 150"/>
                    <a:gd name="T8" fmla="*/ 61 w 308"/>
                    <a:gd name="T9" fmla="*/ 0 h 150"/>
                    <a:gd name="T10" fmla="*/ 61 w 308"/>
                    <a:gd name="T11" fmla="*/ 0 h 150"/>
                  </a:gdLst>
                  <a:ahLst/>
                  <a:cxnLst>
                    <a:cxn ang="0">
                      <a:pos x="T0" y="T1"/>
                    </a:cxn>
                    <a:cxn ang="0">
                      <a:pos x="T2" y="T3"/>
                    </a:cxn>
                    <a:cxn ang="0">
                      <a:pos x="T4" y="T5"/>
                    </a:cxn>
                    <a:cxn ang="0">
                      <a:pos x="T6" y="T7"/>
                    </a:cxn>
                    <a:cxn ang="0">
                      <a:pos x="T8" y="T9"/>
                    </a:cxn>
                    <a:cxn ang="0">
                      <a:pos x="T10" y="T11"/>
                    </a:cxn>
                  </a:cxnLst>
                  <a:rect l="0" t="0" r="r" b="b"/>
                  <a:pathLst>
                    <a:path w="308" h="150">
                      <a:moveTo>
                        <a:pt x="61" y="0"/>
                      </a:moveTo>
                      <a:lnTo>
                        <a:pt x="304" y="106"/>
                      </a:lnTo>
                      <a:lnTo>
                        <a:pt x="308" y="150"/>
                      </a:lnTo>
                      <a:lnTo>
                        <a:pt x="0" y="17"/>
                      </a:lnTo>
                      <a:lnTo>
                        <a:pt x="61" y="0"/>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0" name="Freeform 104"/>
                <p:cNvSpPr>
                  <a:spLocks/>
                </p:cNvSpPr>
                <p:nvPr/>
              </p:nvSpPr>
              <p:spPr bwMode="auto">
                <a:xfrm>
                  <a:off x="3026" y="2984"/>
                  <a:ext cx="556" cy="262"/>
                </a:xfrm>
                <a:custGeom>
                  <a:avLst/>
                  <a:gdLst>
                    <a:gd name="T0" fmla="*/ 2 w 557"/>
                    <a:gd name="T1" fmla="*/ 226 h 255"/>
                    <a:gd name="T2" fmla="*/ 12 w 557"/>
                    <a:gd name="T3" fmla="*/ 215 h 255"/>
                    <a:gd name="T4" fmla="*/ 23 w 557"/>
                    <a:gd name="T5" fmla="*/ 205 h 255"/>
                    <a:gd name="T6" fmla="*/ 38 w 557"/>
                    <a:gd name="T7" fmla="*/ 190 h 255"/>
                    <a:gd name="T8" fmla="*/ 52 w 557"/>
                    <a:gd name="T9" fmla="*/ 179 h 255"/>
                    <a:gd name="T10" fmla="*/ 63 w 557"/>
                    <a:gd name="T11" fmla="*/ 171 h 255"/>
                    <a:gd name="T12" fmla="*/ 74 w 557"/>
                    <a:gd name="T13" fmla="*/ 163 h 255"/>
                    <a:gd name="T14" fmla="*/ 86 w 557"/>
                    <a:gd name="T15" fmla="*/ 154 h 255"/>
                    <a:gd name="T16" fmla="*/ 99 w 557"/>
                    <a:gd name="T17" fmla="*/ 144 h 255"/>
                    <a:gd name="T18" fmla="*/ 114 w 557"/>
                    <a:gd name="T19" fmla="*/ 137 h 255"/>
                    <a:gd name="T20" fmla="*/ 129 w 557"/>
                    <a:gd name="T21" fmla="*/ 127 h 255"/>
                    <a:gd name="T22" fmla="*/ 145 w 557"/>
                    <a:gd name="T23" fmla="*/ 116 h 255"/>
                    <a:gd name="T24" fmla="*/ 162 w 557"/>
                    <a:gd name="T25" fmla="*/ 106 h 255"/>
                    <a:gd name="T26" fmla="*/ 181 w 557"/>
                    <a:gd name="T27" fmla="*/ 97 h 255"/>
                    <a:gd name="T28" fmla="*/ 200 w 557"/>
                    <a:gd name="T29" fmla="*/ 87 h 255"/>
                    <a:gd name="T30" fmla="*/ 221 w 557"/>
                    <a:gd name="T31" fmla="*/ 78 h 255"/>
                    <a:gd name="T32" fmla="*/ 242 w 557"/>
                    <a:gd name="T33" fmla="*/ 68 h 255"/>
                    <a:gd name="T34" fmla="*/ 264 w 557"/>
                    <a:gd name="T35" fmla="*/ 59 h 255"/>
                    <a:gd name="T36" fmla="*/ 289 w 557"/>
                    <a:gd name="T37" fmla="*/ 51 h 255"/>
                    <a:gd name="T38" fmla="*/ 312 w 557"/>
                    <a:gd name="T39" fmla="*/ 42 h 255"/>
                    <a:gd name="T40" fmla="*/ 337 w 557"/>
                    <a:gd name="T41" fmla="*/ 34 h 255"/>
                    <a:gd name="T42" fmla="*/ 363 w 557"/>
                    <a:gd name="T43" fmla="*/ 26 h 255"/>
                    <a:gd name="T44" fmla="*/ 390 w 557"/>
                    <a:gd name="T45" fmla="*/ 19 h 255"/>
                    <a:gd name="T46" fmla="*/ 418 w 557"/>
                    <a:gd name="T47" fmla="*/ 13 h 255"/>
                    <a:gd name="T48" fmla="*/ 449 w 557"/>
                    <a:gd name="T49" fmla="*/ 7 h 255"/>
                    <a:gd name="T50" fmla="*/ 479 w 557"/>
                    <a:gd name="T51" fmla="*/ 4 h 255"/>
                    <a:gd name="T52" fmla="*/ 557 w 557"/>
                    <a:gd name="T53" fmla="*/ 26 h 255"/>
                    <a:gd name="T54" fmla="*/ 551 w 557"/>
                    <a:gd name="T55" fmla="*/ 26 h 255"/>
                    <a:gd name="T56" fmla="*/ 540 w 557"/>
                    <a:gd name="T57" fmla="*/ 28 h 255"/>
                    <a:gd name="T58" fmla="*/ 521 w 557"/>
                    <a:gd name="T59" fmla="*/ 32 h 255"/>
                    <a:gd name="T60" fmla="*/ 508 w 557"/>
                    <a:gd name="T61" fmla="*/ 34 h 255"/>
                    <a:gd name="T62" fmla="*/ 496 w 557"/>
                    <a:gd name="T63" fmla="*/ 36 h 255"/>
                    <a:gd name="T64" fmla="*/ 479 w 557"/>
                    <a:gd name="T65" fmla="*/ 40 h 255"/>
                    <a:gd name="T66" fmla="*/ 464 w 557"/>
                    <a:gd name="T67" fmla="*/ 42 h 255"/>
                    <a:gd name="T68" fmla="*/ 447 w 557"/>
                    <a:gd name="T69" fmla="*/ 45 h 255"/>
                    <a:gd name="T70" fmla="*/ 430 w 557"/>
                    <a:gd name="T71" fmla="*/ 49 h 255"/>
                    <a:gd name="T72" fmla="*/ 411 w 557"/>
                    <a:gd name="T73" fmla="*/ 55 h 255"/>
                    <a:gd name="T74" fmla="*/ 392 w 557"/>
                    <a:gd name="T75" fmla="*/ 59 h 255"/>
                    <a:gd name="T76" fmla="*/ 373 w 557"/>
                    <a:gd name="T77" fmla="*/ 66 h 255"/>
                    <a:gd name="T78" fmla="*/ 354 w 557"/>
                    <a:gd name="T79" fmla="*/ 72 h 255"/>
                    <a:gd name="T80" fmla="*/ 331 w 557"/>
                    <a:gd name="T81" fmla="*/ 80 h 255"/>
                    <a:gd name="T82" fmla="*/ 310 w 557"/>
                    <a:gd name="T83" fmla="*/ 85 h 255"/>
                    <a:gd name="T84" fmla="*/ 289 w 557"/>
                    <a:gd name="T85" fmla="*/ 93 h 255"/>
                    <a:gd name="T86" fmla="*/ 268 w 557"/>
                    <a:gd name="T87" fmla="*/ 102 h 255"/>
                    <a:gd name="T88" fmla="*/ 247 w 557"/>
                    <a:gd name="T89" fmla="*/ 110 h 255"/>
                    <a:gd name="T90" fmla="*/ 224 w 557"/>
                    <a:gd name="T91" fmla="*/ 122 h 255"/>
                    <a:gd name="T92" fmla="*/ 204 w 557"/>
                    <a:gd name="T93" fmla="*/ 131 h 255"/>
                    <a:gd name="T94" fmla="*/ 185 w 557"/>
                    <a:gd name="T95" fmla="*/ 142 h 255"/>
                    <a:gd name="T96" fmla="*/ 164 w 557"/>
                    <a:gd name="T97" fmla="*/ 154 h 255"/>
                    <a:gd name="T98" fmla="*/ 145 w 557"/>
                    <a:gd name="T99" fmla="*/ 165 h 255"/>
                    <a:gd name="T100" fmla="*/ 126 w 557"/>
                    <a:gd name="T101" fmla="*/ 179 h 255"/>
                    <a:gd name="T102" fmla="*/ 109 w 557"/>
                    <a:gd name="T103" fmla="*/ 192 h 255"/>
                    <a:gd name="T104" fmla="*/ 90 w 557"/>
                    <a:gd name="T105" fmla="*/ 205 h 255"/>
                    <a:gd name="T106" fmla="*/ 74 w 557"/>
                    <a:gd name="T107" fmla="*/ 222 h 255"/>
                    <a:gd name="T108" fmla="*/ 59 w 557"/>
                    <a:gd name="T109" fmla="*/ 238 h 255"/>
                    <a:gd name="T110" fmla="*/ 46 w 557"/>
                    <a:gd name="T111" fmla="*/ 255 h 255"/>
                    <a:gd name="T112" fmla="*/ 0 w 557"/>
                    <a:gd name="T113" fmla="*/ 2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255">
                      <a:moveTo>
                        <a:pt x="0" y="228"/>
                      </a:moveTo>
                      <a:lnTo>
                        <a:pt x="2" y="226"/>
                      </a:lnTo>
                      <a:lnTo>
                        <a:pt x="8" y="220"/>
                      </a:lnTo>
                      <a:lnTo>
                        <a:pt x="12" y="215"/>
                      </a:lnTo>
                      <a:lnTo>
                        <a:pt x="15" y="211"/>
                      </a:lnTo>
                      <a:lnTo>
                        <a:pt x="23" y="205"/>
                      </a:lnTo>
                      <a:lnTo>
                        <a:pt x="31" y="199"/>
                      </a:lnTo>
                      <a:lnTo>
                        <a:pt x="38" y="190"/>
                      </a:lnTo>
                      <a:lnTo>
                        <a:pt x="48" y="182"/>
                      </a:lnTo>
                      <a:lnTo>
                        <a:pt x="52" y="179"/>
                      </a:lnTo>
                      <a:lnTo>
                        <a:pt x="55" y="175"/>
                      </a:lnTo>
                      <a:lnTo>
                        <a:pt x="63" y="171"/>
                      </a:lnTo>
                      <a:lnTo>
                        <a:pt x="69" y="167"/>
                      </a:lnTo>
                      <a:lnTo>
                        <a:pt x="74" y="163"/>
                      </a:lnTo>
                      <a:lnTo>
                        <a:pt x="80" y="160"/>
                      </a:lnTo>
                      <a:lnTo>
                        <a:pt x="86" y="154"/>
                      </a:lnTo>
                      <a:lnTo>
                        <a:pt x="91" y="150"/>
                      </a:lnTo>
                      <a:lnTo>
                        <a:pt x="99" y="144"/>
                      </a:lnTo>
                      <a:lnTo>
                        <a:pt x="107" y="141"/>
                      </a:lnTo>
                      <a:lnTo>
                        <a:pt x="114" y="137"/>
                      </a:lnTo>
                      <a:lnTo>
                        <a:pt x="122" y="133"/>
                      </a:lnTo>
                      <a:lnTo>
                        <a:pt x="129" y="127"/>
                      </a:lnTo>
                      <a:lnTo>
                        <a:pt x="137" y="122"/>
                      </a:lnTo>
                      <a:lnTo>
                        <a:pt x="145" y="116"/>
                      </a:lnTo>
                      <a:lnTo>
                        <a:pt x="154" y="112"/>
                      </a:lnTo>
                      <a:lnTo>
                        <a:pt x="162" y="106"/>
                      </a:lnTo>
                      <a:lnTo>
                        <a:pt x="171" y="102"/>
                      </a:lnTo>
                      <a:lnTo>
                        <a:pt x="181" y="97"/>
                      </a:lnTo>
                      <a:lnTo>
                        <a:pt x="190" y="93"/>
                      </a:lnTo>
                      <a:lnTo>
                        <a:pt x="200" y="87"/>
                      </a:lnTo>
                      <a:lnTo>
                        <a:pt x="209" y="83"/>
                      </a:lnTo>
                      <a:lnTo>
                        <a:pt x="221" y="78"/>
                      </a:lnTo>
                      <a:lnTo>
                        <a:pt x="232" y="74"/>
                      </a:lnTo>
                      <a:lnTo>
                        <a:pt x="242" y="68"/>
                      </a:lnTo>
                      <a:lnTo>
                        <a:pt x="253" y="64"/>
                      </a:lnTo>
                      <a:lnTo>
                        <a:pt x="264" y="59"/>
                      </a:lnTo>
                      <a:lnTo>
                        <a:pt x="278" y="57"/>
                      </a:lnTo>
                      <a:lnTo>
                        <a:pt x="289" y="51"/>
                      </a:lnTo>
                      <a:lnTo>
                        <a:pt x="299" y="47"/>
                      </a:lnTo>
                      <a:lnTo>
                        <a:pt x="312" y="42"/>
                      </a:lnTo>
                      <a:lnTo>
                        <a:pt x="325" y="40"/>
                      </a:lnTo>
                      <a:lnTo>
                        <a:pt x="337" y="34"/>
                      </a:lnTo>
                      <a:lnTo>
                        <a:pt x="350" y="30"/>
                      </a:lnTo>
                      <a:lnTo>
                        <a:pt x="363" y="26"/>
                      </a:lnTo>
                      <a:lnTo>
                        <a:pt x="378" y="23"/>
                      </a:lnTo>
                      <a:lnTo>
                        <a:pt x="390" y="19"/>
                      </a:lnTo>
                      <a:lnTo>
                        <a:pt x="405" y="17"/>
                      </a:lnTo>
                      <a:lnTo>
                        <a:pt x="418" y="13"/>
                      </a:lnTo>
                      <a:lnTo>
                        <a:pt x="434" y="9"/>
                      </a:lnTo>
                      <a:lnTo>
                        <a:pt x="449" y="7"/>
                      </a:lnTo>
                      <a:lnTo>
                        <a:pt x="464" y="6"/>
                      </a:lnTo>
                      <a:lnTo>
                        <a:pt x="479" y="4"/>
                      </a:lnTo>
                      <a:lnTo>
                        <a:pt x="496" y="0"/>
                      </a:lnTo>
                      <a:lnTo>
                        <a:pt x="557" y="26"/>
                      </a:lnTo>
                      <a:lnTo>
                        <a:pt x="553" y="26"/>
                      </a:lnTo>
                      <a:lnTo>
                        <a:pt x="551" y="26"/>
                      </a:lnTo>
                      <a:lnTo>
                        <a:pt x="546" y="26"/>
                      </a:lnTo>
                      <a:lnTo>
                        <a:pt x="540" y="28"/>
                      </a:lnTo>
                      <a:lnTo>
                        <a:pt x="529" y="30"/>
                      </a:lnTo>
                      <a:lnTo>
                        <a:pt x="521" y="32"/>
                      </a:lnTo>
                      <a:lnTo>
                        <a:pt x="513" y="32"/>
                      </a:lnTo>
                      <a:lnTo>
                        <a:pt x="508" y="34"/>
                      </a:lnTo>
                      <a:lnTo>
                        <a:pt x="502" y="34"/>
                      </a:lnTo>
                      <a:lnTo>
                        <a:pt x="496" y="36"/>
                      </a:lnTo>
                      <a:lnTo>
                        <a:pt x="487" y="36"/>
                      </a:lnTo>
                      <a:lnTo>
                        <a:pt x="479" y="40"/>
                      </a:lnTo>
                      <a:lnTo>
                        <a:pt x="472" y="40"/>
                      </a:lnTo>
                      <a:lnTo>
                        <a:pt x="464" y="42"/>
                      </a:lnTo>
                      <a:lnTo>
                        <a:pt x="454" y="44"/>
                      </a:lnTo>
                      <a:lnTo>
                        <a:pt x="447" y="45"/>
                      </a:lnTo>
                      <a:lnTo>
                        <a:pt x="439" y="47"/>
                      </a:lnTo>
                      <a:lnTo>
                        <a:pt x="430" y="49"/>
                      </a:lnTo>
                      <a:lnTo>
                        <a:pt x="420" y="53"/>
                      </a:lnTo>
                      <a:lnTo>
                        <a:pt x="411" y="55"/>
                      </a:lnTo>
                      <a:lnTo>
                        <a:pt x="401" y="57"/>
                      </a:lnTo>
                      <a:lnTo>
                        <a:pt x="392" y="59"/>
                      </a:lnTo>
                      <a:lnTo>
                        <a:pt x="382" y="63"/>
                      </a:lnTo>
                      <a:lnTo>
                        <a:pt x="373" y="66"/>
                      </a:lnTo>
                      <a:lnTo>
                        <a:pt x="363" y="68"/>
                      </a:lnTo>
                      <a:lnTo>
                        <a:pt x="354" y="72"/>
                      </a:lnTo>
                      <a:lnTo>
                        <a:pt x="342" y="76"/>
                      </a:lnTo>
                      <a:lnTo>
                        <a:pt x="331" y="80"/>
                      </a:lnTo>
                      <a:lnTo>
                        <a:pt x="320" y="82"/>
                      </a:lnTo>
                      <a:lnTo>
                        <a:pt x="310" y="85"/>
                      </a:lnTo>
                      <a:lnTo>
                        <a:pt x="299" y="89"/>
                      </a:lnTo>
                      <a:lnTo>
                        <a:pt x="289" y="93"/>
                      </a:lnTo>
                      <a:lnTo>
                        <a:pt x="278" y="97"/>
                      </a:lnTo>
                      <a:lnTo>
                        <a:pt x="268" y="102"/>
                      </a:lnTo>
                      <a:lnTo>
                        <a:pt x="257" y="106"/>
                      </a:lnTo>
                      <a:lnTo>
                        <a:pt x="247" y="110"/>
                      </a:lnTo>
                      <a:lnTo>
                        <a:pt x="236" y="116"/>
                      </a:lnTo>
                      <a:lnTo>
                        <a:pt x="224" y="122"/>
                      </a:lnTo>
                      <a:lnTo>
                        <a:pt x="213" y="125"/>
                      </a:lnTo>
                      <a:lnTo>
                        <a:pt x="204" y="131"/>
                      </a:lnTo>
                      <a:lnTo>
                        <a:pt x="194" y="137"/>
                      </a:lnTo>
                      <a:lnTo>
                        <a:pt x="185" y="142"/>
                      </a:lnTo>
                      <a:lnTo>
                        <a:pt x="173" y="148"/>
                      </a:lnTo>
                      <a:lnTo>
                        <a:pt x="164" y="154"/>
                      </a:lnTo>
                      <a:lnTo>
                        <a:pt x="152" y="160"/>
                      </a:lnTo>
                      <a:lnTo>
                        <a:pt x="145" y="165"/>
                      </a:lnTo>
                      <a:lnTo>
                        <a:pt x="135" y="173"/>
                      </a:lnTo>
                      <a:lnTo>
                        <a:pt x="126" y="179"/>
                      </a:lnTo>
                      <a:lnTo>
                        <a:pt x="116" y="186"/>
                      </a:lnTo>
                      <a:lnTo>
                        <a:pt x="109" y="192"/>
                      </a:lnTo>
                      <a:lnTo>
                        <a:pt x="99" y="199"/>
                      </a:lnTo>
                      <a:lnTo>
                        <a:pt x="90" y="205"/>
                      </a:lnTo>
                      <a:lnTo>
                        <a:pt x="82" y="213"/>
                      </a:lnTo>
                      <a:lnTo>
                        <a:pt x="74" y="222"/>
                      </a:lnTo>
                      <a:lnTo>
                        <a:pt x="65" y="228"/>
                      </a:lnTo>
                      <a:lnTo>
                        <a:pt x="59" y="238"/>
                      </a:lnTo>
                      <a:lnTo>
                        <a:pt x="52" y="245"/>
                      </a:lnTo>
                      <a:lnTo>
                        <a:pt x="46" y="255"/>
                      </a:lnTo>
                      <a:lnTo>
                        <a:pt x="0" y="228"/>
                      </a:lnTo>
                      <a:lnTo>
                        <a:pt x="0"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1" name="Freeform 105"/>
                <p:cNvSpPr>
                  <a:spLocks/>
                </p:cNvSpPr>
                <p:nvPr/>
              </p:nvSpPr>
              <p:spPr bwMode="auto">
                <a:xfrm>
                  <a:off x="3319" y="2512"/>
                  <a:ext cx="353" cy="84"/>
                </a:xfrm>
                <a:custGeom>
                  <a:avLst/>
                  <a:gdLst>
                    <a:gd name="T0" fmla="*/ 2 w 177"/>
                    <a:gd name="T1" fmla="*/ 15 h 41"/>
                    <a:gd name="T2" fmla="*/ 6 w 177"/>
                    <a:gd name="T3" fmla="*/ 12 h 41"/>
                    <a:gd name="T4" fmla="*/ 12 w 177"/>
                    <a:gd name="T5" fmla="*/ 10 h 41"/>
                    <a:gd name="T6" fmla="*/ 16 w 177"/>
                    <a:gd name="T7" fmla="*/ 8 h 41"/>
                    <a:gd name="T8" fmla="*/ 23 w 177"/>
                    <a:gd name="T9" fmla="*/ 6 h 41"/>
                    <a:gd name="T10" fmla="*/ 32 w 177"/>
                    <a:gd name="T11" fmla="*/ 5 h 41"/>
                    <a:gd name="T12" fmla="*/ 38 w 177"/>
                    <a:gd name="T13" fmla="*/ 3 h 41"/>
                    <a:gd name="T14" fmla="*/ 44 w 177"/>
                    <a:gd name="T15" fmla="*/ 2 h 41"/>
                    <a:gd name="T16" fmla="*/ 50 w 177"/>
                    <a:gd name="T17" fmla="*/ 1 h 41"/>
                    <a:gd name="T18" fmla="*/ 55 w 177"/>
                    <a:gd name="T19" fmla="*/ 1 h 41"/>
                    <a:gd name="T20" fmla="*/ 62 w 177"/>
                    <a:gd name="T21" fmla="*/ 0 h 41"/>
                    <a:gd name="T22" fmla="*/ 69 w 177"/>
                    <a:gd name="T23" fmla="*/ 0 h 41"/>
                    <a:gd name="T24" fmla="*/ 77 w 177"/>
                    <a:gd name="T25" fmla="*/ 0 h 41"/>
                    <a:gd name="T26" fmla="*/ 85 w 177"/>
                    <a:gd name="T27" fmla="*/ 0 h 41"/>
                    <a:gd name="T28" fmla="*/ 94 w 177"/>
                    <a:gd name="T29" fmla="*/ 0 h 41"/>
                    <a:gd name="T30" fmla="*/ 103 w 177"/>
                    <a:gd name="T31" fmla="*/ 0 h 41"/>
                    <a:gd name="T32" fmla="*/ 112 w 177"/>
                    <a:gd name="T33" fmla="*/ 1 h 41"/>
                    <a:gd name="T34" fmla="*/ 123 w 177"/>
                    <a:gd name="T35" fmla="*/ 2 h 41"/>
                    <a:gd name="T36" fmla="*/ 133 w 177"/>
                    <a:gd name="T37" fmla="*/ 2 h 41"/>
                    <a:gd name="T38" fmla="*/ 145 w 177"/>
                    <a:gd name="T39" fmla="*/ 4 h 41"/>
                    <a:gd name="T40" fmla="*/ 157 w 177"/>
                    <a:gd name="T41" fmla="*/ 6 h 41"/>
                    <a:gd name="T42" fmla="*/ 169 w 177"/>
                    <a:gd name="T43" fmla="*/ 8 h 41"/>
                    <a:gd name="T44" fmla="*/ 175 w 177"/>
                    <a:gd name="T45" fmla="*/ 26 h 41"/>
                    <a:gd name="T46" fmla="*/ 174 w 177"/>
                    <a:gd name="T47" fmla="*/ 26 h 41"/>
                    <a:gd name="T48" fmla="*/ 169 w 177"/>
                    <a:gd name="T49" fmla="*/ 25 h 41"/>
                    <a:gd name="T50" fmla="*/ 163 w 177"/>
                    <a:gd name="T51" fmla="*/ 24 h 41"/>
                    <a:gd name="T52" fmla="*/ 153 w 177"/>
                    <a:gd name="T53" fmla="*/ 23 h 41"/>
                    <a:gd name="T54" fmla="*/ 143 w 177"/>
                    <a:gd name="T55" fmla="*/ 22 h 41"/>
                    <a:gd name="T56" fmla="*/ 137 w 177"/>
                    <a:gd name="T57" fmla="*/ 21 h 41"/>
                    <a:gd name="T58" fmla="*/ 131 w 177"/>
                    <a:gd name="T59" fmla="*/ 20 h 41"/>
                    <a:gd name="T60" fmla="*/ 124 w 177"/>
                    <a:gd name="T61" fmla="*/ 20 h 41"/>
                    <a:gd name="T62" fmla="*/ 117 w 177"/>
                    <a:gd name="T63" fmla="*/ 19 h 41"/>
                    <a:gd name="T64" fmla="*/ 110 w 177"/>
                    <a:gd name="T65" fmla="*/ 19 h 41"/>
                    <a:gd name="T66" fmla="*/ 104 w 177"/>
                    <a:gd name="T67" fmla="*/ 19 h 41"/>
                    <a:gd name="T68" fmla="*/ 96 w 177"/>
                    <a:gd name="T69" fmla="*/ 19 h 41"/>
                    <a:gd name="T70" fmla="*/ 89 w 177"/>
                    <a:gd name="T71" fmla="*/ 18 h 41"/>
                    <a:gd name="T72" fmla="*/ 82 w 177"/>
                    <a:gd name="T73" fmla="*/ 18 h 41"/>
                    <a:gd name="T74" fmla="*/ 74 w 177"/>
                    <a:gd name="T75" fmla="*/ 18 h 41"/>
                    <a:gd name="T76" fmla="*/ 67 w 177"/>
                    <a:gd name="T77" fmla="*/ 18 h 41"/>
                    <a:gd name="T78" fmla="*/ 60 w 177"/>
                    <a:gd name="T79" fmla="*/ 19 h 41"/>
                    <a:gd name="T80" fmla="*/ 52 w 177"/>
                    <a:gd name="T81" fmla="*/ 19 h 41"/>
                    <a:gd name="T82" fmla="*/ 46 w 177"/>
                    <a:gd name="T83" fmla="*/ 20 h 41"/>
                    <a:gd name="T84" fmla="*/ 38 w 177"/>
                    <a:gd name="T85" fmla="*/ 21 h 41"/>
                    <a:gd name="T86" fmla="*/ 32 w 177"/>
                    <a:gd name="T87" fmla="*/ 22 h 41"/>
                    <a:gd name="T88" fmla="*/ 26 w 177"/>
                    <a:gd name="T89" fmla="*/ 24 h 41"/>
                    <a:gd name="T90" fmla="*/ 19 w 177"/>
                    <a:gd name="T91" fmla="*/ 25 h 41"/>
                    <a:gd name="T92" fmla="*/ 13 w 177"/>
                    <a:gd name="T93" fmla="*/ 27 h 41"/>
                    <a:gd name="T94" fmla="*/ 9 w 177"/>
                    <a:gd name="T95" fmla="*/ 29 h 41"/>
                    <a:gd name="T96" fmla="*/ 0 w 177"/>
                    <a:gd name="T97" fmla="*/ 34 h 41"/>
                    <a:gd name="T98" fmla="*/ 2 w 177"/>
                    <a:gd name="T99"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7" h="41">
                      <a:moveTo>
                        <a:pt x="2" y="16"/>
                      </a:moveTo>
                      <a:lnTo>
                        <a:pt x="2" y="15"/>
                      </a:lnTo>
                      <a:lnTo>
                        <a:pt x="4" y="14"/>
                      </a:lnTo>
                      <a:lnTo>
                        <a:pt x="6" y="12"/>
                      </a:lnTo>
                      <a:lnTo>
                        <a:pt x="10" y="11"/>
                      </a:lnTo>
                      <a:lnTo>
                        <a:pt x="12" y="10"/>
                      </a:lnTo>
                      <a:lnTo>
                        <a:pt x="13" y="10"/>
                      </a:lnTo>
                      <a:lnTo>
                        <a:pt x="16" y="8"/>
                      </a:lnTo>
                      <a:lnTo>
                        <a:pt x="20" y="7"/>
                      </a:lnTo>
                      <a:lnTo>
                        <a:pt x="23" y="6"/>
                      </a:lnTo>
                      <a:lnTo>
                        <a:pt x="27" y="6"/>
                      </a:lnTo>
                      <a:lnTo>
                        <a:pt x="32" y="5"/>
                      </a:lnTo>
                      <a:lnTo>
                        <a:pt x="69" y="41"/>
                      </a:lnTo>
                      <a:lnTo>
                        <a:pt x="38" y="3"/>
                      </a:lnTo>
                      <a:lnTo>
                        <a:pt x="41" y="2"/>
                      </a:lnTo>
                      <a:lnTo>
                        <a:pt x="44" y="2"/>
                      </a:lnTo>
                      <a:lnTo>
                        <a:pt x="47" y="2"/>
                      </a:lnTo>
                      <a:lnTo>
                        <a:pt x="50" y="1"/>
                      </a:lnTo>
                      <a:lnTo>
                        <a:pt x="52" y="1"/>
                      </a:lnTo>
                      <a:lnTo>
                        <a:pt x="55" y="1"/>
                      </a:lnTo>
                      <a:lnTo>
                        <a:pt x="59" y="1"/>
                      </a:lnTo>
                      <a:lnTo>
                        <a:pt x="62" y="0"/>
                      </a:lnTo>
                      <a:lnTo>
                        <a:pt x="66" y="0"/>
                      </a:lnTo>
                      <a:lnTo>
                        <a:pt x="69" y="0"/>
                      </a:lnTo>
                      <a:lnTo>
                        <a:pt x="73" y="0"/>
                      </a:lnTo>
                      <a:lnTo>
                        <a:pt x="77" y="0"/>
                      </a:lnTo>
                      <a:lnTo>
                        <a:pt x="81" y="0"/>
                      </a:lnTo>
                      <a:lnTo>
                        <a:pt x="85" y="0"/>
                      </a:lnTo>
                      <a:lnTo>
                        <a:pt x="89" y="0"/>
                      </a:lnTo>
                      <a:lnTo>
                        <a:pt x="94" y="0"/>
                      </a:lnTo>
                      <a:lnTo>
                        <a:pt x="98" y="0"/>
                      </a:lnTo>
                      <a:lnTo>
                        <a:pt x="103" y="0"/>
                      </a:lnTo>
                      <a:lnTo>
                        <a:pt x="108" y="1"/>
                      </a:lnTo>
                      <a:lnTo>
                        <a:pt x="112" y="1"/>
                      </a:lnTo>
                      <a:lnTo>
                        <a:pt x="117" y="1"/>
                      </a:lnTo>
                      <a:lnTo>
                        <a:pt x="123" y="2"/>
                      </a:lnTo>
                      <a:lnTo>
                        <a:pt x="128" y="2"/>
                      </a:lnTo>
                      <a:lnTo>
                        <a:pt x="133" y="2"/>
                      </a:lnTo>
                      <a:lnTo>
                        <a:pt x="139" y="4"/>
                      </a:lnTo>
                      <a:lnTo>
                        <a:pt x="145" y="4"/>
                      </a:lnTo>
                      <a:lnTo>
                        <a:pt x="151" y="5"/>
                      </a:lnTo>
                      <a:lnTo>
                        <a:pt x="157" y="6"/>
                      </a:lnTo>
                      <a:lnTo>
                        <a:pt x="164" y="7"/>
                      </a:lnTo>
                      <a:lnTo>
                        <a:pt x="169" y="8"/>
                      </a:lnTo>
                      <a:lnTo>
                        <a:pt x="177" y="10"/>
                      </a:lnTo>
                      <a:lnTo>
                        <a:pt x="175" y="26"/>
                      </a:lnTo>
                      <a:lnTo>
                        <a:pt x="175" y="26"/>
                      </a:lnTo>
                      <a:lnTo>
                        <a:pt x="174" y="26"/>
                      </a:lnTo>
                      <a:lnTo>
                        <a:pt x="171" y="25"/>
                      </a:lnTo>
                      <a:lnTo>
                        <a:pt x="169" y="25"/>
                      </a:lnTo>
                      <a:lnTo>
                        <a:pt x="165" y="24"/>
                      </a:lnTo>
                      <a:lnTo>
                        <a:pt x="163" y="24"/>
                      </a:lnTo>
                      <a:lnTo>
                        <a:pt x="158" y="23"/>
                      </a:lnTo>
                      <a:lnTo>
                        <a:pt x="153" y="23"/>
                      </a:lnTo>
                      <a:lnTo>
                        <a:pt x="147" y="22"/>
                      </a:lnTo>
                      <a:lnTo>
                        <a:pt x="143" y="22"/>
                      </a:lnTo>
                      <a:lnTo>
                        <a:pt x="140" y="21"/>
                      </a:lnTo>
                      <a:lnTo>
                        <a:pt x="137" y="21"/>
                      </a:lnTo>
                      <a:lnTo>
                        <a:pt x="133" y="20"/>
                      </a:lnTo>
                      <a:lnTo>
                        <a:pt x="131" y="20"/>
                      </a:lnTo>
                      <a:lnTo>
                        <a:pt x="127" y="20"/>
                      </a:lnTo>
                      <a:lnTo>
                        <a:pt x="124" y="20"/>
                      </a:lnTo>
                      <a:lnTo>
                        <a:pt x="121" y="19"/>
                      </a:lnTo>
                      <a:lnTo>
                        <a:pt x="117" y="19"/>
                      </a:lnTo>
                      <a:lnTo>
                        <a:pt x="114" y="19"/>
                      </a:lnTo>
                      <a:lnTo>
                        <a:pt x="110" y="19"/>
                      </a:lnTo>
                      <a:lnTo>
                        <a:pt x="108" y="19"/>
                      </a:lnTo>
                      <a:lnTo>
                        <a:pt x="104" y="19"/>
                      </a:lnTo>
                      <a:lnTo>
                        <a:pt x="100" y="19"/>
                      </a:lnTo>
                      <a:lnTo>
                        <a:pt x="96" y="19"/>
                      </a:lnTo>
                      <a:lnTo>
                        <a:pt x="92" y="18"/>
                      </a:lnTo>
                      <a:lnTo>
                        <a:pt x="89" y="18"/>
                      </a:lnTo>
                      <a:lnTo>
                        <a:pt x="85" y="18"/>
                      </a:lnTo>
                      <a:lnTo>
                        <a:pt x="82" y="18"/>
                      </a:lnTo>
                      <a:lnTo>
                        <a:pt x="78" y="18"/>
                      </a:lnTo>
                      <a:lnTo>
                        <a:pt x="74" y="18"/>
                      </a:lnTo>
                      <a:lnTo>
                        <a:pt x="70" y="18"/>
                      </a:lnTo>
                      <a:lnTo>
                        <a:pt x="67" y="18"/>
                      </a:lnTo>
                      <a:lnTo>
                        <a:pt x="63" y="18"/>
                      </a:lnTo>
                      <a:lnTo>
                        <a:pt x="60" y="19"/>
                      </a:lnTo>
                      <a:lnTo>
                        <a:pt x="56" y="19"/>
                      </a:lnTo>
                      <a:lnTo>
                        <a:pt x="52" y="19"/>
                      </a:lnTo>
                      <a:lnTo>
                        <a:pt x="49" y="20"/>
                      </a:lnTo>
                      <a:lnTo>
                        <a:pt x="46" y="20"/>
                      </a:lnTo>
                      <a:lnTo>
                        <a:pt x="42" y="20"/>
                      </a:lnTo>
                      <a:lnTo>
                        <a:pt x="38" y="21"/>
                      </a:lnTo>
                      <a:lnTo>
                        <a:pt x="35" y="22"/>
                      </a:lnTo>
                      <a:lnTo>
                        <a:pt x="32" y="22"/>
                      </a:lnTo>
                      <a:lnTo>
                        <a:pt x="29" y="23"/>
                      </a:lnTo>
                      <a:lnTo>
                        <a:pt x="26" y="24"/>
                      </a:lnTo>
                      <a:lnTo>
                        <a:pt x="23" y="24"/>
                      </a:lnTo>
                      <a:lnTo>
                        <a:pt x="19" y="25"/>
                      </a:lnTo>
                      <a:lnTo>
                        <a:pt x="16" y="26"/>
                      </a:lnTo>
                      <a:lnTo>
                        <a:pt x="13" y="27"/>
                      </a:lnTo>
                      <a:lnTo>
                        <a:pt x="11" y="28"/>
                      </a:lnTo>
                      <a:lnTo>
                        <a:pt x="9" y="29"/>
                      </a:lnTo>
                      <a:lnTo>
                        <a:pt x="4" y="30"/>
                      </a:lnTo>
                      <a:lnTo>
                        <a:pt x="0" y="34"/>
                      </a:lnTo>
                      <a:lnTo>
                        <a:pt x="2" y="16"/>
                      </a:lnTo>
                      <a:lnTo>
                        <a:pt x="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2" name="Freeform 106"/>
                <p:cNvSpPr>
                  <a:spLocks/>
                </p:cNvSpPr>
                <p:nvPr/>
              </p:nvSpPr>
              <p:spPr bwMode="auto">
                <a:xfrm flipV="1">
                  <a:off x="3335" y="2494"/>
                  <a:ext cx="351" cy="73"/>
                </a:xfrm>
                <a:custGeom>
                  <a:avLst/>
                  <a:gdLst>
                    <a:gd name="T0" fmla="*/ 6 w 354"/>
                    <a:gd name="T1" fmla="*/ 33 h 71"/>
                    <a:gd name="T2" fmla="*/ 14 w 354"/>
                    <a:gd name="T3" fmla="*/ 27 h 71"/>
                    <a:gd name="T4" fmla="*/ 23 w 354"/>
                    <a:gd name="T5" fmla="*/ 21 h 71"/>
                    <a:gd name="T6" fmla="*/ 35 w 354"/>
                    <a:gd name="T7" fmla="*/ 17 h 71"/>
                    <a:gd name="T8" fmla="*/ 48 w 354"/>
                    <a:gd name="T9" fmla="*/ 14 h 71"/>
                    <a:gd name="T10" fmla="*/ 63 w 354"/>
                    <a:gd name="T11" fmla="*/ 10 h 71"/>
                    <a:gd name="T12" fmla="*/ 78 w 354"/>
                    <a:gd name="T13" fmla="*/ 8 h 71"/>
                    <a:gd name="T14" fmla="*/ 90 w 354"/>
                    <a:gd name="T15" fmla="*/ 4 h 71"/>
                    <a:gd name="T16" fmla="*/ 99 w 354"/>
                    <a:gd name="T17" fmla="*/ 4 h 71"/>
                    <a:gd name="T18" fmla="*/ 112 w 354"/>
                    <a:gd name="T19" fmla="*/ 2 h 71"/>
                    <a:gd name="T20" fmla="*/ 126 w 354"/>
                    <a:gd name="T21" fmla="*/ 2 h 71"/>
                    <a:gd name="T22" fmla="*/ 139 w 354"/>
                    <a:gd name="T23" fmla="*/ 0 h 71"/>
                    <a:gd name="T24" fmla="*/ 154 w 354"/>
                    <a:gd name="T25" fmla="*/ 0 h 71"/>
                    <a:gd name="T26" fmla="*/ 171 w 354"/>
                    <a:gd name="T27" fmla="*/ 0 h 71"/>
                    <a:gd name="T28" fmla="*/ 188 w 354"/>
                    <a:gd name="T29" fmla="*/ 2 h 71"/>
                    <a:gd name="T30" fmla="*/ 206 w 354"/>
                    <a:gd name="T31" fmla="*/ 2 h 71"/>
                    <a:gd name="T32" fmla="*/ 226 w 354"/>
                    <a:gd name="T33" fmla="*/ 2 h 71"/>
                    <a:gd name="T34" fmla="*/ 247 w 354"/>
                    <a:gd name="T35" fmla="*/ 4 h 71"/>
                    <a:gd name="T36" fmla="*/ 268 w 354"/>
                    <a:gd name="T37" fmla="*/ 6 h 71"/>
                    <a:gd name="T38" fmla="*/ 291 w 354"/>
                    <a:gd name="T39" fmla="*/ 10 h 71"/>
                    <a:gd name="T40" fmla="*/ 316 w 354"/>
                    <a:gd name="T41" fmla="*/ 12 h 71"/>
                    <a:gd name="T42" fmla="*/ 340 w 354"/>
                    <a:gd name="T43" fmla="*/ 16 h 71"/>
                    <a:gd name="T44" fmla="*/ 352 w 354"/>
                    <a:gd name="T45" fmla="*/ 54 h 71"/>
                    <a:gd name="T46" fmla="*/ 348 w 354"/>
                    <a:gd name="T47" fmla="*/ 52 h 71"/>
                    <a:gd name="T48" fmla="*/ 339 w 354"/>
                    <a:gd name="T49" fmla="*/ 52 h 71"/>
                    <a:gd name="T50" fmla="*/ 325 w 354"/>
                    <a:gd name="T51" fmla="*/ 50 h 71"/>
                    <a:gd name="T52" fmla="*/ 308 w 354"/>
                    <a:gd name="T53" fmla="*/ 48 h 71"/>
                    <a:gd name="T54" fmla="*/ 287 w 354"/>
                    <a:gd name="T55" fmla="*/ 46 h 71"/>
                    <a:gd name="T56" fmla="*/ 274 w 354"/>
                    <a:gd name="T57" fmla="*/ 44 h 71"/>
                    <a:gd name="T58" fmla="*/ 263 w 354"/>
                    <a:gd name="T59" fmla="*/ 44 h 71"/>
                    <a:gd name="T60" fmla="*/ 249 w 354"/>
                    <a:gd name="T61" fmla="*/ 42 h 71"/>
                    <a:gd name="T62" fmla="*/ 236 w 354"/>
                    <a:gd name="T63" fmla="*/ 40 h 71"/>
                    <a:gd name="T64" fmla="*/ 223 w 354"/>
                    <a:gd name="T65" fmla="*/ 40 h 71"/>
                    <a:gd name="T66" fmla="*/ 209 w 354"/>
                    <a:gd name="T67" fmla="*/ 40 h 71"/>
                    <a:gd name="T68" fmla="*/ 194 w 354"/>
                    <a:gd name="T69" fmla="*/ 40 h 71"/>
                    <a:gd name="T70" fmla="*/ 179 w 354"/>
                    <a:gd name="T71" fmla="*/ 40 h 71"/>
                    <a:gd name="T72" fmla="*/ 166 w 354"/>
                    <a:gd name="T73" fmla="*/ 40 h 71"/>
                    <a:gd name="T74" fmla="*/ 150 w 354"/>
                    <a:gd name="T75" fmla="*/ 40 h 71"/>
                    <a:gd name="T76" fmla="*/ 135 w 354"/>
                    <a:gd name="T77" fmla="*/ 40 h 71"/>
                    <a:gd name="T78" fmla="*/ 120 w 354"/>
                    <a:gd name="T79" fmla="*/ 40 h 71"/>
                    <a:gd name="T80" fmla="*/ 107 w 354"/>
                    <a:gd name="T81" fmla="*/ 42 h 71"/>
                    <a:gd name="T82" fmla="*/ 93 w 354"/>
                    <a:gd name="T83" fmla="*/ 44 h 71"/>
                    <a:gd name="T84" fmla="*/ 78 w 354"/>
                    <a:gd name="T85" fmla="*/ 46 h 71"/>
                    <a:gd name="T86" fmla="*/ 65 w 354"/>
                    <a:gd name="T87" fmla="*/ 48 h 71"/>
                    <a:gd name="T88" fmla="*/ 54 w 354"/>
                    <a:gd name="T89" fmla="*/ 50 h 71"/>
                    <a:gd name="T90" fmla="*/ 40 w 354"/>
                    <a:gd name="T91" fmla="*/ 54 h 71"/>
                    <a:gd name="T92" fmla="*/ 27 w 354"/>
                    <a:gd name="T93" fmla="*/ 57 h 71"/>
                    <a:gd name="T94" fmla="*/ 19 w 354"/>
                    <a:gd name="T95" fmla="*/ 59 h 71"/>
                    <a:gd name="T96" fmla="*/ 0 w 354"/>
                    <a:gd name="T97" fmla="*/ 71 h 71"/>
                    <a:gd name="T98" fmla="*/ 6 w 354"/>
                    <a:gd name="T99" fmla="*/ 3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4" h="71">
                      <a:moveTo>
                        <a:pt x="6" y="33"/>
                      </a:moveTo>
                      <a:lnTo>
                        <a:pt x="6" y="33"/>
                      </a:lnTo>
                      <a:lnTo>
                        <a:pt x="10" y="29"/>
                      </a:lnTo>
                      <a:lnTo>
                        <a:pt x="14" y="27"/>
                      </a:lnTo>
                      <a:lnTo>
                        <a:pt x="21" y="23"/>
                      </a:lnTo>
                      <a:lnTo>
                        <a:pt x="23" y="21"/>
                      </a:lnTo>
                      <a:lnTo>
                        <a:pt x="29" y="19"/>
                      </a:lnTo>
                      <a:lnTo>
                        <a:pt x="35" y="17"/>
                      </a:lnTo>
                      <a:lnTo>
                        <a:pt x="42" y="16"/>
                      </a:lnTo>
                      <a:lnTo>
                        <a:pt x="48" y="14"/>
                      </a:lnTo>
                      <a:lnTo>
                        <a:pt x="55" y="12"/>
                      </a:lnTo>
                      <a:lnTo>
                        <a:pt x="63" y="10"/>
                      </a:lnTo>
                      <a:lnTo>
                        <a:pt x="74" y="10"/>
                      </a:lnTo>
                      <a:lnTo>
                        <a:pt x="78" y="8"/>
                      </a:lnTo>
                      <a:lnTo>
                        <a:pt x="84" y="6"/>
                      </a:lnTo>
                      <a:lnTo>
                        <a:pt x="90" y="4"/>
                      </a:lnTo>
                      <a:lnTo>
                        <a:pt x="95" y="4"/>
                      </a:lnTo>
                      <a:lnTo>
                        <a:pt x="99" y="4"/>
                      </a:lnTo>
                      <a:lnTo>
                        <a:pt x="107" y="2"/>
                      </a:lnTo>
                      <a:lnTo>
                        <a:pt x="112" y="2"/>
                      </a:lnTo>
                      <a:lnTo>
                        <a:pt x="120" y="2"/>
                      </a:lnTo>
                      <a:lnTo>
                        <a:pt x="126" y="2"/>
                      </a:lnTo>
                      <a:lnTo>
                        <a:pt x="131" y="2"/>
                      </a:lnTo>
                      <a:lnTo>
                        <a:pt x="139" y="0"/>
                      </a:lnTo>
                      <a:lnTo>
                        <a:pt x="147" y="0"/>
                      </a:lnTo>
                      <a:lnTo>
                        <a:pt x="154" y="0"/>
                      </a:lnTo>
                      <a:lnTo>
                        <a:pt x="164" y="0"/>
                      </a:lnTo>
                      <a:lnTo>
                        <a:pt x="171" y="0"/>
                      </a:lnTo>
                      <a:lnTo>
                        <a:pt x="181" y="2"/>
                      </a:lnTo>
                      <a:lnTo>
                        <a:pt x="188" y="2"/>
                      </a:lnTo>
                      <a:lnTo>
                        <a:pt x="198" y="2"/>
                      </a:lnTo>
                      <a:lnTo>
                        <a:pt x="206" y="2"/>
                      </a:lnTo>
                      <a:lnTo>
                        <a:pt x="217" y="2"/>
                      </a:lnTo>
                      <a:lnTo>
                        <a:pt x="226" y="2"/>
                      </a:lnTo>
                      <a:lnTo>
                        <a:pt x="236" y="4"/>
                      </a:lnTo>
                      <a:lnTo>
                        <a:pt x="247" y="4"/>
                      </a:lnTo>
                      <a:lnTo>
                        <a:pt x="257" y="6"/>
                      </a:lnTo>
                      <a:lnTo>
                        <a:pt x="268" y="6"/>
                      </a:lnTo>
                      <a:lnTo>
                        <a:pt x="280" y="8"/>
                      </a:lnTo>
                      <a:lnTo>
                        <a:pt x="291" y="10"/>
                      </a:lnTo>
                      <a:lnTo>
                        <a:pt x="302" y="12"/>
                      </a:lnTo>
                      <a:lnTo>
                        <a:pt x="316" y="12"/>
                      </a:lnTo>
                      <a:lnTo>
                        <a:pt x="327" y="14"/>
                      </a:lnTo>
                      <a:lnTo>
                        <a:pt x="340" y="16"/>
                      </a:lnTo>
                      <a:lnTo>
                        <a:pt x="354" y="19"/>
                      </a:lnTo>
                      <a:lnTo>
                        <a:pt x="352" y="54"/>
                      </a:lnTo>
                      <a:lnTo>
                        <a:pt x="350" y="52"/>
                      </a:lnTo>
                      <a:lnTo>
                        <a:pt x="348" y="52"/>
                      </a:lnTo>
                      <a:lnTo>
                        <a:pt x="344" y="52"/>
                      </a:lnTo>
                      <a:lnTo>
                        <a:pt x="339" y="52"/>
                      </a:lnTo>
                      <a:lnTo>
                        <a:pt x="333" y="50"/>
                      </a:lnTo>
                      <a:lnTo>
                        <a:pt x="325" y="50"/>
                      </a:lnTo>
                      <a:lnTo>
                        <a:pt x="316" y="48"/>
                      </a:lnTo>
                      <a:lnTo>
                        <a:pt x="308" y="48"/>
                      </a:lnTo>
                      <a:lnTo>
                        <a:pt x="297" y="46"/>
                      </a:lnTo>
                      <a:lnTo>
                        <a:pt x="287" y="46"/>
                      </a:lnTo>
                      <a:lnTo>
                        <a:pt x="280" y="44"/>
                      </a:lnTo>
                      <a:lnTo>
                        <a:pt x="274" y="44"/>
                      </a:lnTo>
                      <a:lnTo>
                        <a:pt x="268" y="44"/>
                      </a:lnTo>
                      <a:lnTo>
                        <a:pt x="263" y="44"/>
                      </a:lnTo>
                      <a:lnTo>
                        <a:pt x="255" y="42"/>
                      </a:lnTo>
                      <a:lnTo>
                        <a:pt x="249" y="42"/>
                      </a:lnTo>
                      <a:lnTo>
                        <a:pt x="242" y="40"/>
                      </a:lnTo>
                      <a:lnTo>
                        <a:pt x="236" y="40"/>
                      </a:lnTo>
                      <a:lnTo>
                        <a:pt x="228" y="40"/>
                      </a:lnTo>
                      <a:lnTo>
                        <a:pt x="223" y="40"/>
                      </a:lnTo>
                      <a:lnTo>
                        <a:pt x="215" y="40"/>
                      </a:lnTo>
                      <a:lnTo>
                        <a:pt x="209" y="40"/>
                      </a:lnTo>
                      <a:lnTo>
                        <a:pt x="202" y="40"/>
                      </a:lnTo>
                      <a:lnTo>
                        <a:pt x="194" y="40"/>
                      </a:lnTo>
                      <a:lnTo>
                        <a:pt x="187" y="40"/>
                      </a:lnTo>
                      <a:lnTo>
                        <a:pt x="179" y="40"/>
                      </a:lnTo>
                      <a:lnTo>
                        <a:pt x="171" y="40"/>
                      </a:lnTo>
                      <a:lnTo>
                        <a:pt x="166" y="40"/>
                      </a:lnTo>
                      <a:lnTo>
                        <a:pt x="156" y="40"/>
                      </a:lnTo>
                      <a:lnTo>
                        <a:pt x="150" y="40"/>
                      </a:lnTo>
                      <a:lnTo>
                        <a:pt x="143" y="40"/>
                      </a:lnTo>
                      <a:lnTo>
                        <a:pt x="135" y="40"/>
                      </a:lnTo>
                      <a:lnTo>
                        <a:pt x="128" y="40"/>
                      </a:lnTo>
                      <a:lnTo>
                        <a:pt x="120" y="40"/>
                      </a:lnTo>
                      <a:lnTo>
                        <a:pt x="114" y="40"/>
                      </a:lnTo>
                      <a:lnTo>
                        <a:pt x="107" y="42"/>
                      </a:lnTo>
                      <a:lnTo>
                        <a:pt x="99" y="44"/>
                      </a:lnTo>
                      <a:lnTo>
                        <a:pt x="93" y="44"/>
                      </a:lnTo>
                      <a:lnTo>
                        <a:pt x="86" y="44"/>
                      </a:lnTo>
                      <a:lnTo>
                        <a:pt x="78" y="46"/>
                      </a:lnTo>
                      <a:lnTo>
                        <a:pt x="71" y="46"/>
                      </a:lnTo>
                      <a:lnTo>
                        <a:pt x="65" y="48"/>
                      </a:lnTo>
                      <a:lnTo>
                        <a:pt x="59" y="48"/>
                      </a:lnTo>
                      <a:lnTo>
                        <a:pt x="54" y="50"/>
                      </a:lnTo>
                      <a:lnTo>
                        <a:pt x="46" y="52"/>
                      </a:lnTo>
                      <a:lnTo>
                        <a:pt x="40" y="54"/>
                      </a:lnTo>
                      <a:lnTo>
                        <a:pt x="35" y="54"/>
                      </a:lnTo>
                      <a:lnTo>
                        <a:pt x="27" y="57"/>
                      </a:lnTo>
                      <a:lnTo>
                        <a:pt x="23" y="57"/>
                      </a:lnTo>
                      <a:lnTo>
                        <a:pt x="19" y="59"/>
                      </a:lnTo>
                      <a:lnTo>
                        <a:pt x="8" y="63"/>
                      </a:lnTo>
                      <a:lnTo>
                        <a:pt x="0" y="71"/>
                      </a:lnTo>
                      <a:lnTo>
                        <a:pt x="6" y="33"/>
                      </a:lnTo>
                      <a:lnTo>
                        <a:pt x="6"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3" name="Freeform 107"/>
                <p:cNvSpPr>
                  <a:spLocks/>
                </p:cNvSpPr>
                <p:nvPr/>
              </p:nvSpPr>
              <p:spPr bwMode="auto">
                <a:xfrm>
                  <a:off x="3506" y="1382"/>
                  <a:ext cx="142" cy="2244"/>
                </a:xfrm>
                <a:custGeom>
                  <a:avLst/>
                  <a:gdLst>
                    <a:gd name="T0" fmla="*/ 0 w 141"/>
                    <a:gd name="T1" fmla="*/ 6 h 2174"/>
                    <a:gd name="T2" fmla="*/ 2 w 141"/>
                    <a:gd name="T3" fmla="*/ 21 h 2174"/>
                    <a:gd name="T4" fmla="*/ 2 w 141"/>
                    <a:gd name="T5" fmla="*/ 46 h 2174"/>
                    <a:gd name="T6" fmla="*/ 6 w 141"/>
                    <a:gd name="T7" fmla="*/ 76 h 2174"/>
                    <a:gd name="T8" fmla="*/ 9 w 141"/>
                    <a:gd name="T9" fmla="*/ 116 h 2174"/>
                    <a:gd name="T10" fmla="*/ 11 w 141"/>
                    <a:gd name="T11" fmla="*/ 158 h 2174"/>
                    <a:gd name="T12" fmla="*/ 15 w 141"/>
                    <a:gd name="T13" fmla="*/ 207 h 2174"/>
                    <a:gd name="T14" fmla="*/ 17 w 141"/>
                    <a:gd name="T15" fmla="*/ 261 h 2174"/>
                    <a:gd name="T16" fmla="*/ 23 w 141"/>
                    <a:gd name="T17" fmla="*/ 320 h 2174"/>
                    <a:gd name="T18" fmla="*/ 27 w 141"/>
                    <a:gd name="T19" fmla="*/ 382 h 2174"/>
                    <a:gd name="T20" fmla="*/ 28 w 141"/>
                    <a:gd name="T21" fmla="*/ 445 h 2174"/>
                    <a:gd name="T22" fmla="*/ 32 w 141"/>
                    <a:gd name="T23" fmla="*/ 514 h 2174"/>
                    <a:gd name="T24" fmla="*/ 34 w 141"/>
                    <a:gd name="T25" fmla="*/ 584 h 2174"/>
                    <a:gd name="T26" fmla="*/ 38 w 141"/>
                    <a:gd name="T27" fmla="*/ 652 h 2174"/>
                    <a:gd name="T28" fmla="*/ 40 w 141"/>
                    <a:gd name="T29" fmla="*/ 723 h 2174"/>
                    <a:gd name="T30" fmla="*/ 40 w 141"/>
                    <a:gd name="T31" fmla="*/ 795 h 2174"/>
                    <a:gd name="T32" fmla="*/ 40 w 141"/>
                    <a:gd name="T33" fmla="*/ 865 h 2174"/>
                    <a:gd name="T34" fmla="*/ 40 w 141"/>
                    <a:gd name="T35" fmla="*/ 936 h 2174"/>
                    <a:gd name="T36" fmla="*/ 38 w 141"/>
                    <a:gd name="T37" fmla="*/ 1004 h 2174"/>
                    <a:gd name="T38" fmla="*/ 34 w 141"/>
                    <a:gd name="T39" fmla="*/ 1069 h 2174"/>
                    <a:gd name="T40" fmla="*/ 32 w 141"/>
                    <a:gd name="T41" fmla="*/ 1132 h 2174"/>
                    <a:gd name="T42" fmla="*/ 141 w 141"/>
                    <a:gd name="T43" fmla="*/ 2164 h 2174"/>
                    <a:gd name="T44" fmla="*/ 139 w 141"/>
                    <a:gd name="T45" fmla="*/ 2145 h 2174"/>
                    <a:gd name="T46" fmla="*/ 135 w 141"/>
                    <a:gd name="T47" fmla="*/ 2126 h 2174"/>
                    <a:gd name="T48" fmla="*/ 135 w 141"/>
                    <a:gd name="T49" fmla="*/ 2105 h 2174"/>
                    <a:gd name="T50" fmla="*/ 131 w 141"/>
                    <a:gd name="T51" fmla="*/ 2077 h 2174"/>
                    <a:gd name="T52" fmla="*/ 127 w 141"/>
                    <a:gd name="T53" fmla="*/ 2044 h 2174"/>
                    <a:gd name="T54" fmla="*/ 123 w 141"/>
                    <a:gd name="T55" fmla="*/ 2008 h 2174"/>
                    <a:gd name="T56" fmla="*/ 120 w 141"/>
                    <a:gd name="T57" fmla="*/ 1968 h 2174"/>
                    <a:gd name="T58" fmla="*/ 116 w 141"/>
                    <a:gd name="T59" fmla="*/ 1923 h 2174"/>
                    <a:gd name="T60" fmla="*/ 114 w 141"/>
                    <a:gd name="T61" fmla="*/ 1875 h 2174"/>
                    <a:gd name="T62" fmla="*/ 108 w 141"/>
                    <a:gd name="T63" fmla="*/ 1820 h 2174"/>
                    <a:gd name="T64" fmla="*/ 104 w 141"/>
                    <a:gd name="T65" fmla="*/ 1763 h 2174"/>
                    <a:gd name="T66" fmla="*/ 101 w 141"/>
                    <a:gd name="T67" fmla="*/ 1702 h 2174"/>
                    <a:gd name="T68" fmla="*/ 95 w 141"/>
                    <a:gd name="T69" fmla="*/ 1639 h 2174"/>
                    <a:gd name="T70" fmla="*/ 91 w 141"/>
                    <a:gd name="T71" fmla="*/ 1573 h 2174"/>
                    <a:gd name="T72" fmla="*/ 87 w 141"/>
                    <a:gd name="T73" fmla="*/ 1502 h 2174"/>
                    <a:gd name="T74" fmla="*/ 82 w 141"/>
                    <a:gd name="T75" fmla="*/ 1428 h 2174"/>
                    <a:gd name="T76" fmla="*/ 80 w 141"/>
                    <a:gd name="T77" fmla="*/ 1354 h 2174"/>
                    <a:gd name="T78" fmla="*/ 76 w 141"/>
                    <a:gd name="T79" fmla="*/ 1274 h 2174"/>
                    <a:gd name="T80" fmla="*/ 72 w 141"/>
                    <a:gd name="T81" fmla="*/ 1194 h 2174"/>
                    <a:gd name="T82" fmla="*/ 70 w 141"/>
                    <a:gd name="T83" fmla="*/ 1139 h 2174"/>
                    <a:gd name="T84" fmla="*/ 70 w 141"/>
                    <a:gd name="T85" fmla="*/ 1120 h 2174"/>
                    <a:gd name="T86" fmla="*/ 70 w 141"/>
                    <a:gd name="T87" fmla="*/ 1101 h 2174"/>
                    <a:gd name="T88" fmla="*/ 70 w 141"/>
                    <a:gd name="T89" fmla="*/ 1080 h 2174"/>
                    <a:gd name="T90" fmla="*/ 72 w 141"/>
                    <a:gd name="T91" fmla="*/ 1050 h 2174"/>
                    <a:gd name="T92" fmla="*/ 72 w 141"/>
                    <a:gd name="T93" fmla="*/ 1019 h 2174"/>
                    <a:gd name="T94" fmla="*/ 72 w 141"/>
                    <a:gd name="T95" fmla="*/ 981 h 2174"/>
                    <a:gd name="T96" fmla="*/ 74 w 141"/>
                    <a:gd name="T97" fmla="*/ 938 h 2174"/>
                    <a:gd name="T98" fmla="*/ 74 w 141"/>
                    <a:gd name="T99" fmla="*/ 890 h 2174"/>
                    <a:gd name="T100" fmla="*/ 74 w 141"/>
                    <a:gd name="T101" fmla="*/ 839 h 2174"/>
                    <a:gd name="T102" fmla="*/ 70 w 141"/>
                    <a:gd name="T103" fmla="*/ 782 h 2174"/>
                    <a:gd name="T104" fmla="*/ 70 w 141"/>
                    <a:gd name="T105" fmla="*/ 719 h 2174"/>
                    <a:gd name="T106" fmla="*/ 68 w 141"/>
                    <a:gd name="T107" fmla="*/ 652 h 2174"/>
                    <a:gd name="T108" fmla="*/ 66 w 141"/>
                    <a:gd name="T109" fmla="*/ 584 h 2174"/>
                    <a:gd name="T110" fmla="*/ 65 w 141"/>
                    <a:gd name="T111" fmla="*/ 508 h 2174"/>
                    <a:gd name="T112" fmla="*/ 61 w 141"/>
                    <a:gd name="T113" fmla="*/ 430 h 2174"/>
                    <a:gd name="T114" fmla="*/ 55 w 141"/>
                    <a:gd name="T115" fmla="*/ 344 h 2174"/>
                    <a:gd name="T116" fmla="*/ 53 w 141"/>
                    <a:gd name="T117" fmla="*/ 259 h 2174"/>
                    <a:gd name="T118" fmla="*/ 46 w 141"/>
                    <a:gd name="T119" fmla="*/ 167 h 2174"/>
                    <a:gd name="T120" fmla="*/ 40 w 141"/>
                    <a:gd name="T121" fmla="*/ 72 h 2174"/>
                    <a:gd name="T122" fmla="*/ 0 w 141"/>
                    <a:gd name="T123" fmla="*/ 0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174">
                      <a:moveTo>
                        <a:pt x="0" y="0"/>
                      </a:moveTo>
                      <a:lnTo>
                        <a:pt x="0" y="0"/>
                      </a:lnTo>
                      <a:lnTo>
                        <a:pt x="0" y="6"/>
                      </a:lnTo>
                      <a:lnTo>
                        <a:pt x="0" y="10"/>
                      </a:lnTo>
                      <a:lnTo>
                        <a:pt x="0" y="15"/>
                      </a:lnTo>
                      <a:lnTo>
                        <a:pt x="2" y="21"/>
                      </a:lnTo>
                      <a:lnTo>
                        <a:pt x="2" y="29"/>
                      </a:lnTo>
                      <a:lnTo>
                        <a:pt x="2" y="36"/>
                      </a:lnTo>
                      <a:lnTo>
                        <a:pt x="2" y="46"/>
                      </a:lnTo>
                      <a:lnTo>
                        <a:pt x="4" y="55"/>
                      </a:lnTo>
                      <a:lnTo>
                        <a:pt x="4" y="65"/>
                      </a:lnTo>
                      <a:lnTo>
                        <a:pt x="6" y="76"/>
                      </a:lnTo>
                      <a:lnTo>
                        <a:pt x="6" y="88"/>
                      </a:lnTo>
                      <a:lnTo>
                        <a:pt x="8" y="101"/>
                      </a:lnTo>
                      <a:lnTo>
                        <a:pt x="9" y="116"/>
                      </a:lnTo>
                      <a:lnTo>
                        <a:pt x="9" y="128"/>
                      </a:lnTo>
                      <a:lnTo>
                        <a:pt x="9" y="143"/>
                      </a:lnTo>
                      <a:lnTo>
                        <a:pt x="11" y="158"/>
                      </a:lnTo>
                      <a:lnTo>
                        <a:pt x="13" y="173"/>
                      </a:lnTo>
                      <a:lnTo>
                        <a:pt x="13" y="190"/>
                      </a:lnTo>
                      <a:lnTo>
                        <a:pt x="15" y="207"/>
                      </a:lnTo>
                      <a:lnTo>
                        <a:pt x="15" y="225"/>
                      </a:lnTo>
                      <a:lnTo>
                        <a:pt x="17" y="244"/>
                      </a:lnTo>
                      <a:lnTo>
                        <a:pt x="17" y="261"/>
                      </a:lnTo>
                      <a:lnTo>
                        <a:pt x="19" y="280"/>
                      </a:lnTo>
                      <a:lnTo>
                        <a:pt x="21" y="299"/>
                      </a:lnTo>
                      <a:lnTo>
                        <a:pt x="23" y="320"/>
                      </a:lnTo>
                      <a:lnTo>
                        <a:pt x="23" y="339"/>
                      </a:lnTo>
                      <a:lnTo>
                        <a:pt x="25" y="360"/>
                      </a:lnTo>
                      <a:lnTo>
                        <a:pt x="27" y="382"/>
                      </a:lnTo>
                      <a:lnTo>
                        <a:pt x="28" y="403"/>
                      </a:lnTo>
                      <a:lnTo>
                        <a:pt x="28" y="424"/>
                      </a:lnTo>
                      <a:lnTo>
                        <a:pt x="28" y="445"/>
                      </a:lnTo>
                      <a:lnTo>
                        <a:pt x="30" y="468"/>
                      </a:lnTo>
                      <a:lnTo>
                        <a:pt x="30" y="491"/>
                      </a:lnTo>
                      <a:lnTo>
                        <a:pt x="32" y="514"/>
                      </a:lnTo>
                      <a:lnTo>
                        <a:pt x="32" y="536"/>
                      </a:lnTo>
                      <a:lnTo>
                        <a:pt x="34" y="559"/>
                      </a:lnTo>
                      <a:lnTo>
                        <a:pt x="34" y="584"/>
                      </a:lnTo>
                      <a:lnTo>
                        <a:pt x="34" y="605"/>
                      </a:lnTo>
                      <a:lnTo>
                        <a:pt x="36" y="630"/>
                      </a:lnTo>
                      <a:lnTo>
                        <a:pt x="38" y="652"/>
                      </a:lnTo>
                      <a:lnTo>
                        <a:pt x="38" y="677"/>
                      </a:lnTo>
                      <a:lnTo>
                        <a:pt x="38" y="700"/>
                      </a:lnTo>
                      <a:lnTo>
                        <a:pt x="40" y="723"/>
                      </a:lnTo>
                      <a:lnTo>
                        <a:pt x="40" y="747"/>
                      </a:lnTo>
                      <a:lnTo>
                        <a:pt x="40" y="772"/>
                      </a:lnTo>
                      <a:lnTo>
                        <a:pt x="40" y="795"/>
                      </a:lnTo>
                      <a:lnTo>
                        <a:pt x="40" y="818"/>
                      </a:lnTo>
                      <a:lnTo>
                        <a:pt x="40" y="843"/>
                      </a:lnTo>
                      <a:lnTo>
                        <a:pt x="40" y="865"/>
                      </a:lnTo>
                      <a:lnTo>
                        <a:pt x="40" y="888"/>
                      </a:lnTo>
                      <a:lnTo>
                        <a:pt x="40" y="913"/>
                      </a:lnTo>
                      <a:lnTo>
                        <a:pt x="40" y="936"/>
                      </a:lnTo>
                      <a:lnTo>
                        <a:pt x="40" y="959"/>
                      </a:lnTo>
                      <a:lnTo>
                        <a:pt x="38" y="981"/>
                      </a:lnTo>
                      <a:lnTo>
                        <a:pt x="38" y="1004"/>
                      </a:lnTo>
                      <a:lnTo>
                        <a:pt x="36" y="1025"/>
                      </a:lnTo>
                      <a:lnTo>
                        <a:pt x="36" y="1048"/>
                      </a:lnTo>
                      <a:lnTo>
                        <a:pt x="34" y="1069"/>
                      </a:lnTo>
                      <a:lnTo>
                        <a:pt x="34" y="1090"/>
                      </a:lnTo>
                      <a:lnTo>
                        <a:pt x="32" y="1111"/>
                      </a:lnTo>
                      <a:lnTo>
                        <a:pt x="32" y="1132"/>
                      </a:lnTo>
                      <a:lnTo>
                        <a:pt x="91" y="2174"/>
                      </a:lnTo>
                      <a:lnTo>
                        <a:pt x="141" y="2166"/>
                      </a:lnTo>
                      <a:lnTo>
                        <a:pt x="141" y="2164"/>
                      </a:lnTo>
                      <a:lnTo>
                        <a:pt x="141" y="2160"/>
                      </a:lnTo>
                      <a:lnTo>
                        <a:pt x="139" y="2153"/>
                      </a:lnTo>
                      <a:lnTo>
                        <a:pt x="139" y="2145"/>
                      </a:lnTo>
                      <a:lnTo>
                        <a:pt x="137" y="2139"/>
                      </a:lnTo>
                      <a:lnTo>
                        <a:pt x="137" y="2134"/>
                      </a:lnTo>
                      <a:lnTo>
                        <a:pt x="135" y="2126"/>
                      </a:lnTo>
                      <a:lnTo>
                        <a:pt x="135" y="2120"/>
                      </a:lnTo>
                      <a:lnTo>
                        <a:pt x="135" y="2113"/>
                      </a:lnTo>
                      <a:lnTo>
                        <a:pt x="135" y="2105"/>
                      </a:lnTo>
                      <a:lnTo>
                        <a:pt x="133" y="2098"/>
                      </a:lnTo>
                      <a:lnTo>
                        <a:pt x="133" y="2088"/>
                      </a:lnTo>
                      <a:lnTo>
                        <a:pt x="131" y="2077"/>
                      </a:lnTo>
                      <a:lnTo>
                        <a:pt x="129" y="2067"/>
                      </a:lnTo>
                      <a:lnTo>
                        <a:pt x="129" y="2056"/>
                      </a:lnTo>
                      <a:lnTo>
                        <a:pt x="127" y="2044"/>
                      </a:lnTo>
                      <a:lnTo>
                        <a:pt x="125" y="2033"/>
                      </a:lnTo>
                      <a:lnTo>
                        <a:pt x="125" y="2021"/>
                      </a:lnTo>
                      <a:lnTo>
                        <a:pt x="123" y="2008"/>
                      </a:lnTo>
                      <a:lnTo>
                        <a:pt x="123" y="1997"/>
                      </a:lnTo>
                      <a:lnTo>
                        <a:pt x="122" y="1982"/>
                      </a:lnTo>
                      <a:lnTo>
                        <a:pt x="120" y="1968"/>
                      </a:lnTo>
                      <a:lnTo>
                        <a:pt x="120" y="1953"/>
                      </a:lnTo>
                      <a:lnTo>
                        <a:pt x="118" y="1940"/>
                      </a:lnTo>
                      <a:lnTo>
                        <a:pt x="116" y="1923"/>
                      </a:lnTo>
                      <a:lnTo>
                        <a:pt x="116" y="1907"/>
                      </a:lnTo>
                      <a:lnTo>
                        <a:pt x="114" y="1890"/>
                      </a:lnTo>
                      <a:lnTo>
                        <a:pt x="114" y="1875"/>
                      </a:lnTo>
                      <a:lnTo>
                        <a:pt x="112" y="1856"/>
                      </a:lnTo>
                      <a:lnTo>
                        <a:pt x="112" y="1839"/>
                      </a:lnTo>
                      <a:lnTo>
                        <a:pt x="108" y="1820"/>
                      </a:lnTo>
                      <a:lnTo>
                        <a:pt x="108" y="1801"/>
                      </a:lnTo>
                      <a:lnTo>
                        <a:pt x="106" y="1782"/>
                      </a:lnTo>
                      <a:lnTo>
                        <a:pt x="104" y="1763"/>
                      </a:lnTo>
                      <a:lnTo>
                        <a:pt x="103" y="1744"/>
                      </a:lnTo>
                      <a:lnTo>
                        <a:pt x="103" y="1725"/>
                      </a:lnTo>
                      <a:lnTo>
                        <a:pt x="101" y="1702"/>
                      </a:lnTo>
                      <a:lnTo>
                        <a:pt x="99" y="1681"/>
                      </a:lnTo>
                      <a:lnTo>
                        <a:pt x="97" y="1660"/>
                      </a:lnTo>
                      <a:lnTo>
                        <a:pt x="95" y="1639"/>
                      </a:lnTo>
                      <a:lnTo>
                        <a:pt x="93" y="1616"/>
                      </a:lnTo>
                      <a:lnTo>
                        <a:pt x="93" y="1596"/>
                      </a:lnTo>
                      <a:lnTo>
                        <a:pt x="91" y="1573"/>
                      </a:lnTo>
                      <a:lnTo>
                        <a:pt x="91" y="1550"/>
                      </a:lnTo>
                      <a:lnTo>
                        <a:pt x="89" y="1525"/>
                      </a:lnTo>
                      <a:lnTo>
                        <a:pt x="87" y="1502"/>
                      </a:lnTo>
                      <a:lnTo>
                        <a:pt x="85" y="1478"/>
                      </a:lnTo>
                      <a:lnTo>
                        <a:pt x="85" y="1453"/>
                      </a:lnTo>
                      <a:lnTo>
                        <a:pt x="82" y="1428"/>
                      </a:lnTo>
                      <a:lnTo>
                        <a:pt x="82" y="1403"/>
                      </a:lnTo>
                      <a:lnTo>
                        <a:pt x="80" y="1379"/>
                      </a:lnTo>
                      <a:lnTo>
                        <a:pt x="80" y="1354"/>
                      </a:lnTo>
                      <a:lnTo>
                        <a:pt x="78" y="1327"/>
                      </a:lnTo>
                      <a:lnTo>
                        <a:pt x="76" y="1301"/>
                      </a:lnTo>
                      <a:lnTo>
                        <a:pt x="76" y="1274"/>
                      </a:lnTo>
                      <a:lnTo>
                        <a:pt x="74" y="1248"/>
                      </a:lnTo>
                      <a:lnTo>
                        <a:pt x="72" y="1221"/>
                      </a:lnTo>
                      <a:lnTo>
                        <a:pt x="72" y="1194"/>
                      </a:lnTo>
                      <a:lnTo>
                        <a:pt x="70" y="1168"/>
                      </a:lnTo>
                      <a:lnTo>
                        <a:pt x="70" y="1141"/>
                      </a:lnTo>
                      <a:lnTo>
                        <a:pt x="70" y="1139"/>
                      </a:lnTo>
                      <a:lnTo>
                        <a:pt x="70" y="1133"/>
                      </a:lnTo>
                      <a:lnTo>
                        <a:pt x="70" y="1128"/>
                      </a:lnTo>
                      <a:lnTo>
                        <a:pt x="70" y="1120"/>
                      </a:lnTo>
                      <a:lnTo>
                        <a:pt x="70" y="1114"/>
                      </a:lnTo>
                      <a:lnTo>
                        <a:pt x="70" y="1109"/>
                      </a:lnTo>
                      <a:lnTo>
                        <a:pt x="70" y="1101"/>
                      </a:lnTo>
                      <a:lnTo>
                        <a:pt x="70" y="1095"/>
                      </a:lnTo>
                      <a:lnTo>
                        <a:pt x="70" y="1086"/>
                      </a:lnTo>
                      <a:lnTo>
                        <a:pt x="70" y="1080"/>
                      </a:lnTo>
                      <a:lnTo>
                        <a:pt x="70" y="1071"/>
                      </a:lnTo>
                      <a:lnTo>
                        <a:pt x="72" y="1063"/>
                      </a:lnTo>
                      <a:lnTo>
                        <a:pt x="72" y="1050"/>
                      </a:lnTo>
                      <a:lnTo>
                        <a:pt x="72" y="1040"/>
                      </a:lnTo>
                      <a:lnTo>
                        <a:pt x="72" y="1029"/>
                      </a:lnTo>
                      <a:lnTo>
                        <a:pt x="72" y="1019"/>
                      </a:lnTo>
                      <a:lnTo>
                        <a:pt x="72" y="1006"/>
                      </a:lnTo>
                      <a:lnTo>
                        <a:pt x="72" y="995"/>
                      </a:lnTo>
                      <a:lnTo>
                        <a:pt x="72" y="981"/>
                      </a:lnTo>
                      <a:lnTo>
                        <a:pt x="74" y="968"/>
                      </a:lnTo>
                      <a:lnTo>
                        <a:pt x="74" y="951"/>
                      </a:lnTo>
                      <a:lnTo>
                        <a:pt x="74" y="938"/>
                      </a:lnTo>
                      <a:lnTo>
                        <a:pt x="74" y="922"/>
                      </a:lnTo>
                      <a:lnTo>
                        <a:pt x="74" y="907"/>
                      </a:lnTo>
                      <a:lnTo>
                        <a:pt x="74" y="890"/>
                      </a:lnTo>
                      <a:lnTo>
                        <a:pt x="74" y="873"/>
                      </a:lnTo>
                      <a:lnTo>
                        <a:pt x="74" y="856"/>
                      </a:lnTo>
                      <a:lnTo>
                        <a:pt x="74" y="839"/>
                      </a:lnTo>
                      <a:lnTo>
                        <a:pt x="72" y="820"/>
                      </a:lnTo>
                      <a:lnTo>
                        <a:pt x="72" y="801"/>
                      </a:lnTo>
                      <a:lnTo>
                        <a:pt x="70" y="782"/>
                      </a:lnTo>
                      <a:lnTo>
                        <a:pt x="70" y="761"/>
                      </a:lnTo>
                      <a:lnTo>
                        <a:pt x="70" y="740"/>
                      </a:lnTo>
                      <a:lnTo>
                        <a:pt x="70" y="719"/>
                      </a:lnTo>
                      <a:lnTo>
                        <a:pt x="70" y="698"/>
                      </a:lnTo>
                      <a:lnTo>
                        <a:pt x="70" y="675"/>
                      </a:lnTo>
                      <a:lnTo>
                        <a:pt x="68" y="652"/>
                      </a:lnTo>
                      <a:lnTo>
                        <a:pt x="68" y="630"/>
                      </a:lnTo>
                      <a:lnTo>
                        <a:pt x="66" y="605"/>
                      </a:lnTo>
                      <a:lnTo>
                        <a:pt x="66" y="584"/>
                      </a:lnTo>
                      <a:lnTo>
                        <a:pt x="66" y="557"/>
                      </a:lnTo>
                      <a:lnTo>
                        <a:pt x="65" y="533"/>
                      </a:lnTo>
                      <a:lnTo>
                        <a:pt x="65" y="508"/>
                      </a:lnTo>
                      <a:lnTo>
                        <a:pt x="65" y="483"/>
                      </a:lnTo>
                      <a:lnTo>
                        <a:pt x="63" y="456"/>
                      </a:lnTo>
                      <a:lnTo>
                        <a:pt x="61" y="430"/>
                      </a:lnTo>
                      <a:lnTo>
                        <a:pt x="59" y="401"/>
                      </a:lnTo>
                      <a:lnTo>
                        <a:pt x="57" y="373"/>
                      </a:lnTo>
                      <a:lnTo>
                        <a:pt x="55" y="344"/>
                      </a:lnTo>
                      <a:lnTo>
                        <a:pt x="55" y="316"/>
                      </a:lnTo>
                      <a:lnTo>
                        <a:pt x="53" y="287"/>
                      </a:lnTo>
                      <a:lnTo>
                        <a:pt x="53" y="259"/>
                      </a:lnTo>
                      <a:lnTo>
                        <a:pt x="49" y="228"/>
                      </a:lnTo>
                      <a:lnTo>
                        <a:pt x="49" y="198"/>
                      </a:lnTo>
                      <a:lnTo>
                        <a:pt x="46" y="167"/>
                      </a:lnTo>
                      <a:lnTo>
                        <a:pt x="44" y="135"/>
                      </a:lnTo>
                      <a:lnTo>
                        <a:pt x="42" y="105"/>
                      </a:lnTo>
                      <a:lnTo>
                        <a:pt x="40" y="72"/>
                      </a:lnTo>
                      <a:lnTo>
                        <a:pt x="38" y="40"/>
                      </a:lnTo>
                      <a:lnTo>
                        <a:pt x="36"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4" name="Freeform 108"/>
                <p:cNvSpPr>
                  <a:spLocks/>
                </p:cNvSpPr>
                <p:nvPr/>
              </p:nvSpPr>
              <p:spPr bwMode="auto">
                <a:xfrm>
                  <a:off x="3269" y="2225"/>
                  <a:ext cx="951" cy="784"/>
                </a:xfrm>
                <a:custGeom>
                  <a:avLst/>
                  <a:gdLst>
                    <a:gd name="T0" fmla="*/ 901 w 955"/>
                    <a:gd name="T1" fmla="*/ 32 h 761"/>
                    <a:gd name="T2" fmla="*/ 892 w 955"/>
                    <a:gd name="T3" fmla="*/ 72 h 761"/>
                    <a:gd name="T4" fmla="*/ 875 w 955"/>
                    <a:gd name="T5" fmla="*/ 129 h 761"/>
                    <a:gd name="T6" fmla="*/ 846 w 955"/>
                    <a:gd name="T7" fmla="*/ 198 h 761"/>
                    <a:gd name="T8" fmla="*/ 814 w 955"/>
                    <a:gd name="T9" fmla="*/ 278 h 761"/>
                    <a:gd name="T10" fmla="*/ 765 w 955"/>
                    <a:gd name="T11" fmla="*/ 361 h 761"/>
                    <a:gd name="T12" fmla="*/ 704 w 955"/>
                    <a:gd name="T13" fmla="*/ 447 h 761"/>
                    <a:gd name="T14" fmla="*/ 628 w 955"/>
                    <a:gd name="T15" fmla="*/ 530 h 761"/>
                    <a:gd name="T16" fmla="*/ 536 w 955"/>
                    <a:gd name="T17" fmla="*/ 612 h 761"/>
                    <a:gd name="T18" fmla="*/ 428 w 955"/>
                    <a:gd name="T19" fmla="*/ 684 h 761"/>
                    <a:gd name="T20" fmla="*/ 382 w 955"/>
                    <a:gd name="T21" fmla="*/ 700 h 761"/>
                    <a:gd name="T22" fmla="*/ 344 w 955"/>
                    <a:gd name="T23" fmla="*/ 709 h 761"/>
                    <a:gd name="T24" fmla="*/ 295 w 955"/>
                    <a:gd name="T25" fmla="*/ 713 h 761"/>
                    <a:gd name="T26" fmla="*/ 240 w 955"/>
                    <a:gd name="T27" fmla="*/ 715 h 761"/>
                    <a:gd name="T28" fmla="*/ 181 w 955"/>
                    <a:gd name="T29" fmla="*/ 705 h 761"/>
                    <a:gd name="T30" fmla="*/ 128 w 955"/>
                    <a:gd name="T31" fmla="*/ 681 h 761"/>
                    <a:gd name="T32" fmla="*/ 84 w 955"/>
                    <a:gd name="T33" fmla="*/ 639 h 761"/>
                    <a:gd name="T34" fmla="*/ 56 w 955"/>
                    <a:gd name="T35" fmla="*/ 576 h 761"/>
                    <a:gd name="T36" fmla="*/ 48 w 955"/>
                    <a:gd name="T37" fmla="*/ 487 h 761"/>
                    <a:gd name="T38" fmla="*/ 65 w 955"/>
                    <a:gd name="T39" fmla="*/ 367 h 761"/>
                    <a:gd name="T40" fmla="*/ 80 w 955"/>
                    <a:gd name="T41" fmla="*/ 316 h 761"/>
                    <a:gd name="T42" fmla="*/ 97 w 955"/>
                    <a:gd name="T43" fmla="*/ 262 h 761"/>
                    <a:gd name="T44" fmla="*/ 113 w 955"/>
                    <a:gd name="T45" fmla="*/ 224 h 761"/>
                    <a:gd name="T46" fmla="*/ 128 w 955"/>
                    <a:gd name="T47" fmla="*/ 184 h 761"/>
                    <a:gd name="T48" fmla="*/ 145 w 955"/>
                    <a:gd name="T49" fmla="*/ 143 h 761"/>
                    <a:gd name="T50" fmla="*/ 164 w 955"/>
                    <a:gd name="T51" fmla="*/ 103 h 761"/>
                    <a:gd name="T52" fmla="*/ 185 w 955"/>
                    <a:gd name="T53" fmla="*/ 63 h 761"/>
                    <a:gd name="T54" fmla="*/ 210 w 955"/>
                    <a:gd name="T55" fmla="*/ 23 h 761"/>
                    <a:gd name="T56" fmla="*/ 168 w 955"/>
                    <a:gd name="T57" fmla="*/ 13 h 761"/>
                    <a:gd name="T58" fmla="*/ 143 w 955"/>
                    <a:gd name="T59" fmla="*/ 53 h 761"/>
                    <a:gd name="T60" fmla="*/ 118 w 955"/>
                    <a:gd name="T61" fmla="*/ 97 h 761"/>
                    <a:gd name="T62" fmla="*/ 90 w 955"/>
                    <a:gd name="T63" fmla="*/ 154 h 761"/>
                    <a:gd name="T64" fmla="*/ 63 w 955"/>
                    <a:gd name="T65" fmla="*/ 217 h 761"/>
                    <a:gd name="T66" fmla="*/ 38 w 955"/>
                    <a:gd name="T67" fmla="*/ 287 h 761"/>
                    <a:gd name="T68" fmla="*/ 18 w 955"/>
                    <a:gd name="T69" fmla="*/ 359 h 761"/>
                    <a:gd name="T70" fmla="*/ 4 w 955"/>
                    <a:gd name="T71" fmla="*/ 435 h 761"/>
                    <a:gd name="T72" fmla="*/ 0 w 955"/>
                    <a:gd name="T73" fmla="*/ 511 h 761"/>
                    <a:gd name="T74" fmla="*/ 12 w 955"/>
                    <a:gd name="T75" fmla="*/ 587 h 761"/>
                    <a:gd name="T76" fmla="*/ 31 w 955"/>
                    <a:gd name="T77" fmla="*/ 648 h 761"/>
                    <a:gd name="T78" fmla="*/ 67 w 955"/>
                    <a:gd name="T79" fmla="*/ 696 h 761"/>
                    <a:gd name="T80" fmla="*/ 113 w 955"/>
                    <a:gd name="T81" fmla="*/ 728 h 761"/>
                    <a:gd name="T82" fmla="*/ 168 w 955"/>
                    <a:gd name="T83" fmla="*/ 749 h 761"/>
                    <a:gd name="T84" fmla="*/ 223 w 955"/>
                    <a:gd name="T85" fmla="*/ 759 h 761"/>
                    <a:gd name="T86" fmla="*/ 280 w 955"/>
                    <a:gd name="T87" fmla="*/ 761 h 761"/>
                    <a:gd name="T88" fmla="*/ 335 w 955"/>
                    <a:gd name="T89" fmla="*/ 755 h 761"/>
                    <a:gd name="T90" fmla="*/ 386 w 955"/>
                    <a:gd name="T91" fmla="*/ 743 h 761"/>
                    <a:gd name="T92" fmla="*/ 426 w 955"/>
                    <a:gd name="T93" fmla="*/ 730 h 761"/>
                    <a:gd name="T94" fmla="*/ 474 w 955"/>
                    <a:gd name="T95" fmla="*/ 707 h 761"/>
                    <a:gd name="T96" fmla="*/ 508 w 955"/>
                    <a:gd name="T97" fmla="*/ 686 h 761"/>
                    <a:gd name="T98" fmla="*/ 548 w 955"/>
                    <a:gd name="T99" fmla="*/ 660 h 761"/>
                    <a:gd name="T100" fmla="*/ 597 w 955"/>
                    <a:gd name="T101" fmla="*/ 622 h 761"/>
                    <a:gd name="T102" fmla="*/ 654 w 955"/>
                    <a:gd name="T103" fmla="*/ 570 h 761"/>
                    <a:gd name="T104" fmla="*/ 717 w 955"/>
                    <a:gd name="T105" fmla="*/ 506 h 761"/>
                    <a:gd name="T106" fmla="*/ 778 w 955"/>
                    <a:gd name="T107" fmla="*/ 426 h 761"/>
                    <a:gd name="T108" fmla="*/ 837 w 955"/>
                    <a:gd name="T109" fmla="*/ 336 h 761"/>
                    <a:gd name="T110" fmla="*/ 888 w 955"/>
                    <a:gd name="T111" fmla="*/ 228 h 761"/>
                    <a:gd name="T112" fmla="*/ 932 w 955"/>
                    <a:gd name="T113" fmla="*/ 103 h 761"/>
                    <a:gd name="T114" fmla="*/ 907 w 955"/>
                    <a:gd name="T115" fmla="*/ 8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5" h="761">
                      <a:moveTo>
                        <a:pt x="907" y="8"/>
                      </a:moveTo>
                      <a:lnTo>
                        <a:pt x="907" y="8"/>
                      </a:lnTo>
                      <a:lnTo>
                        <a:pt x="907" y="11"/>
                      </a:lnTo>
                      <a:lnTo>
                        <a:pt x="905" y="17"/>
                      </a:lnTo>
                      <a:lnTo>
                        <a:pt x="903" y="27"/>
                      </a:lnTo>
                      <a:lnTo>
                        <a:pt x="901" y="32"/>
                      </a:lnTo>
                      <a:lnTo>
                        <a:pt x="901" y="36"/>
                      </a:lnTo>
                      <a:lnTo>
                        <a:pt x="899" y="42"/>
                      </a:lnTo>
                      <a:lnTo>
                        <a:pt x="898" y="49"/>
                      </a:lnTo>
                      <a:lnTo>
                        <a:pt x="896" y="57"/>
                      </a:lnTo>
                      <a:lnTo>
                        <a:pt x="894" y="65"/>
                      </a:lnTo>
                      <a:lnTo>
                        <a:pt x="892" y="72"/>
                      </a:lnTo>
                      <a:lnTo>
                        <a:pt x="890" y="82"/>
                      </a:lnTo>
                      <a:lnTo>
                        <a:pt x="888" y="89"/>
                      </a:lnTo>
                      <a:lnTo>
                        <a:pt x="884" y="99"/>
                      </a:lnTo>
                      <a:lnTo>
                        <a:pt x="880" y="108"/>
                      </a:lnTo>
                      <a:lnTo>
                        <a:pt x="879" y="120"/>
                      </a:lnTo>
                      <a:lnTo>
                        <a:pt x="875" y="129"/>
                      </a:lnTo>
                      <a:lnTo>
                        <a:pt x="871" y="141"/>
                      </a:lnTo>
                      <a:lnTo>
                        <a:pt x="867" y="152"/>
                      </a:lnTo>
                      <a:lnTo>
                        <a:pt x="863" y="163"/>
                      </a:lnTo>
                      <a:lnTo>
                        <a:pt x="858" y="175"/>
                      </a:lnTo>
                      <a:lnTo>
                        <a:pt x="852" y="186"/>
                      </a:lnTo>
                      <a:lnTo>
                        <a:pt x="846" y="198"/>
                      </a:lnTo>
                      <a:lnTo>
                        <a:pt x="842" y="213"/>
                      </a:lnTo>
                      <a:lnTo>
                        <a:pt x="837" y="224"/>
                      </a:lnTo>
                      <a:lnTo>
                        <a:pt x="831" y="238"/>
                      </a:lnTo>
                      <a:lnTo>
                        <a:pt x="825" y="251"/>
                      </a:lnTo>
                      <a:lnTo>
                        <a:pt x="820" y="264"/>
                      </a:lnTo>
                      <a:lnTo>
                        <a:pt x="814" y="278"/>
                      </a:lnTo>
                      <a:lnTo>
                        <a:pt x="806" y="291"/>
                      </a:lnTo>
                      <a:lnTo>
                        <a:pt x="797" y="304"/>
                      </a:lnTo>
                      <a:lnTo>
                        <a:pt x="791" y="317"/>
                      </a:lnTo>
                      <a:lnTo>
                        <a:pt x="782" y="333"/>
                      </a:lnTo>
                      <a:lnTo>
                        <a:pt x="774" y="348"/>
                      </a:lnTo>
                      <a:lnTo>
                        <a:pt x="765" y="361"/>
                      </a:lnTo>
                      <a:lnTo>
                        <a:pt x="757" y="376"/>
                      </a:lnTo>
                      <a:lnTo>
                        <a:pt x="746" y="390"/>
                      </a:lnTo>
                      <a:lnTo>
                        <a:pt x="736" y="405"/>
                      </a:lnTo>
                      <a:lnTo>
                        <a:pt x="725" y="418"/>
                      </a:lnTo>
                      <a:lnTo>
                        <a:pt x="715" y="433"/>
                      </a:lnTo>
                      <a:lnTo>
                        <a:pt x="704" y="447"/>
                      </a:lnTo>
                      <a:lnTo>
                        <a:pt x="692" y="462"/>
                      </a:lnTo>
                      <a:lnTo>
                        <a:pt x="681" y="475"/>
                      </a:lnTo>
                      <a:lnTo>
                        <a:pt x="669" y="491"/>
                      </a:lnTo>
                      <a:lnTo>
                        <a:pt x="656" y="504"/>
                      </a:lnTo>
                      <a:lnTo>
                        <a:pt x="643" y="517"/>
                      </a:lnTo>
                      <a:lnTo>
                        <a:pt x="628" y="530"/>
                      </a:lnTo>
                      <a:lnTo>
                        <a:pt x="614" y="546"/>
                      </a:lnTo>
                      <a:lnTo>
                        <a:pt x="599" y="559"/>
                      </a:lnTo>
                      <a:lnTo>
                        <a:pt x="586" y="572"/>
                      </a:lnTo>
                      <a:lnTo>
                        <a:pt x="571" y="586"/>
                      </a:lnTo>
                      <a:lnTo>
                        <a:pt x="554" y="599"/>
                      </a:lnTo>
                      <a:lnTo>
                        <a:pt x="536" y="612"/>
                      </a:lnTo>
                      <a:lnTo>
                        <a:pt x="521" y="624"/>
                      </a:lnTo>
                      <a:lnTo>
                        <a:pt x="502" y="637"/>
                      </a:lnTo>
                      <a:lnTo>
                        <a:pt x="485" y="648"/>
                      </a:lnTo>
                      <a:lnTo>
                        <a:pt x="466" y="660"/>
                      </a:lnTo>
                      <a:lnTo>
                        <a:pt x="449" y="673"/>
                      </a:lnTo>
                      <a:lnTo>
                        <a:pt x="428" y="684"/>
                      </a:lnTo>
                      <a:lnTo>
                        <a:pt x="411" y="696"/>
                      </a:lnTo>
                      <a:lnTo>
                        <a:pt x="407" y="696"/>
                      </a:lnTo>
                      <a:lnTo>
                        <a:pt x="403" y="696"/>
                      </a:lnTo>
                      <a:lnTo>
                        <a:pt x="398" y="698"/>
                      </a:lnTo>
                      <a:lnTo>
                        <a:pt x="390" y="700"/>
                      </a:lnTo>
                      <a:lnTo>
                        <a:pt x="382" y="700"/>
                      </a:lnTo>
                      <a:lnTo>
                        <a:pt x="379" y="703"/>
                      </a:lnTo>
                      <a:lnTo>
                        <a:pt x="371" y="703"/>
                      </a:lnTo>
                      <a:lnTo>
                        <a:pt x="367" y="705"/>
                      </a:lnTo>
                      <a:lnTo>
                        <a:pt x="360" y="705"/>
                      </a:lnTo>
                      <a:lnTo>
                        <a:pt x="352" y="707"/>
                      </a:lnTo>
                      <a:lnTo>
                        <a:pt x="344" y="709"/>
                      </a:lnTo>
                      <a:lnTo>
                        <a:pt x="339" y="711"/>
                      </a:lnTo>
                      <a:lnTo>
                        <a:pt x="329" y="711"/>
                      </a:lnTo>
                      <a:lnTo>
                        <a:pt x="322" y="711"/>
                      </a:lnTo>
                      <a:lnTo>
                        <a:pt x="312" y="713"/>
                      </a:lnTo>
                      <a:lnTo>
                        <a:pt x="305" y="713"/>
                      </a:lnTo>
                      <a:lnTo>
                        <a:pt x="295" y="713"/>
                      </a:lnTo>
                      <a:lnTo>
                        <a:pt x="286" y="715"/>
                      </a:lnTo>
                      <a:lnTo>
                        <a:pt x="276" y="715"/>
                      </a:lnTo>
                      <a:lnTo>
                        <a:pt x="268" y="717"/>
                      </a:lnTo>
                      <a:lnTo>
                        <a:pt x="257" y="715"/>
                      </a:lnTo>
                      <a:lnTo>
                        <a:pt x="248" y="715"/>
                      </a:lnTo>
                      <a:lnTo>
                        <a:pt x="240" y="715"/>
                      </a:lnTo>
                      <a:lnTo>
                        <a:pt x="230" y="715"/>
                      </a:lnTo>
                      <a:lnTo>
                        <a:pt x="219" y="713"/>
                      </a:lnTo>
                      <a:lnTo>
                        <a:pt x="210" y="711"/>
                      </a:lnTo>
                      <a:lnTo>
                        <a:pt x="200" y="709"/>
                      </a:lnTo>
                      <a:lnTo>
                        <a:pt x="192" y="709"/>
                      </a:lnTo>
                      <a:lnTo>
                        <a:pt x="181" y="705"/>
                      </a:lnTo>
                      <a:lnTo>
                        <a:pt x="172" y="703"/>
                      </a:lnTo>
                      <a:lnTo>
                        <a:pt x="162" y="698"/>
                      </a:lnTo>
                      <a:lnTo>
                        <a:pt x="154" y="696"/>
                      </a:lnTo>
                      <a:lnTo>
                        <a:pt x="145" y="690"/>
                      </a:lnTo>
                      <a:lnTo>
                        <a:pt x="135" y="686"/>
                      </a:lnTo>
                      <a:lnTo>
                        <a:pt x="128" y="681"/>
                      </a:lnTo>
                      <a:lnTo>
                        <a:pt x="120" y="677"/>
                      </a:lnTo>
                      <a:lnTo>
                        <a:pt x="113" y="669"/>
                      </a:lnTo>
                      <a:lnTo>
                        <a:pt x="105" y="664"/>
                      </a:lnTo>
                      <a:lnTo>
                        <a:pt x="97" y="656"/>
                      </a:lnTo>
                      <a:lnTo>
                        <a:pt x="92" y="648"/>
                      </a:lnTo>
                      <a:lnTo>
                        <a:pt x="84" y="639"/>
                      </a:lnTo>
                      <a:lnTo>
                        <a:pt x="78" y="629"/>
                      </a:lnTo>
                      <a:lnTo>
                        <a:pt x="73" y="622"/>
                      </a:lnTo>
                      <a:lnTo>
                        <a:pt x="69" y="612"/>
                      </a:lnTo>
                      <a:lnTo>
                        <a:pt x="63" y="601"/>
                      </a:lnTo>
                      <a:lnTo>
                        <a:pt x="59" y="589"/>
                      </a:lnTo>
                      <a:lnTo>
                        <a:pt x="56" y="576"/>
                      </a:lnTo>
                      <a:lnTo>
                        <a:pt x="54" y="565"/>
                      </a:lnTo>
                      <a:lnTo>
                        <a:pt x="50" y="549"/>
                      </a:lnTo>
                      <a:lnTo>
                        <a:pt x="50" y="536"/>
                      </a:lnTo>
                      <a:lnTo>
                        <a:pt x="48" y="519"/>
                      </a:lnTo>
                      <a:lnTo>
                        <a:pt x="48" y="504"/>
                      </a:lnTo>
                      <a:lnTo>
                        <a:pt x="48" y="487"/>
                      </a:lnTo>
                      <a:lnTo>
                        <a:pt x="50" y="470"/>
                      </a:lnTo>
                      <a:lnTo>
                        <a:pt x="50" y="451"/>
                      </a:lnTo>
                      <a:lnTo>
                        <a:pt x="54" y="432"/>
                      </a:lnTo>
                      <a:lnTo>
                        <a:pt x="56" y="411"/>
                      </a:lnTo>
                      <a:lnTo>
                        <a:pt x="61" y="390"/>
                      </a:lnTo>
                      <a:lnTo>
                        <a:pt x="65" y="367"/>
                      </a:lnTo>
                      <a:lnTo>
                        <a:pt x="73" y="346"/>
                      </a:lnTo>
                      <a:lnTo>
                        <a:pt x="73" y="342"/>
                      </a:lnTo>
                      <a:lnTo>
                        <a:pt x="75" y="335"/>
                      </a:lnTo>
                      <a:lnTo>
                        <a:pt x="75" y="329"/>
                      </a:lnTo>
                      <a:lnTo>
                        <a:pt x="77" y="323"/>
                      </a:lnTo>
                      <a:lnTo>
                        <a:pt x="80" y="316"/>
                      </a:lnTo>
                      <a:lnTo>
                        <a:pt x="84" y="308"/>
                      </a:lnTo>
                      <a:lnTo>
                        <a:pt x="86" y="298"/>
                      </a:lnTo>
                      <a:lnTo>
                        <a:pt x="88" y="289"/>
                      </a:lnTo>
                      <a:lnTo>
                        <a:pt x="92" y="278"/>
                      </a:lnTo>
                      <a:lnTo>
                        <a:pt x="97" y="268"/>
                      </a:lnTo>
                      <a:lnTo>
                        <a:pt x="97" y="262"/>
                      </a:lnTo>
                      <a:lnTo>
                        <a:pt x="99" y="255"/>
                      </a:lnTo>
                      <a:lnTo>
                        <a:pt x="101" y="249"/>
                      </a:lnTo>
                      <a:lnTo>
                        <a:pt x="105" y="243"/>
                      </a:lnTo>
                      <a:lnTo>
                        <a:pt x="107" y="238"/>
                      </a:lnTo>
                      <a:lnTo>
                        <a:pt x="109" y="230"/>
                      </a:lnTo>
                      <a:lnTo>
                        <a:pt x="113" y="224"/>
                      </a:lnTo>
                      <a:lnTo>
                        <a:pt x="115" y="219"/>
                      </a:lnTo>
                      <a:lnTo>
                        <a:pt x="118" y="213"/>
                      </a:lnTo>
                      <a:lnTo>
                        <a:pt x="120" y="205"/>
                      </a:lnTo>
                      <a:lnTo>
                        <a:pt x="122" y="198"/>
                      </a:lnTo>
                      <a:lnTo>
                        <a:pt x="124" y="192"/>
                      </a:lnTo>
                      <a:lnTo>
                        <a:pt x="128" y="184"/>
                      </a:lnTo>
                      <a:lnTo>
                        <a:pt x="132" y="179"/>
                      </a:lnTo>
                      <a:lnTo>
                        <a:pt x="134" y="171"/>
                      </a:lnTo>
                      <a:lnTo>
                        <a:pt x="137" y="165"/>
                      </a:lnTo>
                      <a:lnTo>
                        <a:pt x="139" y="158"/>
                      </a:lnTo>
                      <a:lnTo>
                        <a:pt x="141" y="150"/>
                      </a:lnTo>
                      <a:lnTo>
                        <a:pt x="145" y="143"/>
                      </a:lnTo>
                      <a:lnTo>
                        <a:pt x="149" y="137"/>
                      </a:lnTo>
                      <a:lnTo>
                        <a:pt x="151" y="129"/>
                      </a:lnTo>
                      <a:lnTo>
                        <a:pt x="154" y="122"/>
                      </a:lnTo>
                      <a:lnTo>
                        <a:pt x="158" y="116"/>
                      </a:lnTo>
                      <a:lnTo>
                        <a:pt x="162" y="110"/>
                      </a:lnTo>
                      <a:lnTo>
                        <a:pt x="164" y="103"/>
                      </a:lnTo>
                      <a:lnTo>
                        <a:pt x="168" y="95"/>
                      </a:lnTo>
                      <a:lnTo>
                        <a:pt x="172" y="87"/>
                      </a:lnTo>
                      <a:lnTo>
                        <a:pt x="173" y="82"/>
                      </a:lnTo>
                      <a:lnTo>
                        <a:pt x="177" y="76"/>
                      </a:lnTo>
                      <a:lnTo>
                        <a:pt x="181" y="70"/>
                      </a:lnTo>
                      <a:lnTo>
                        <a:pt x="185" y="63"/>
                      </a:lnTo>
                      <a:lnTo>
                        <a:pt x="189" y="57"/>
                      </a:lnTo>
                      <a:lnTo>
                        <a:pt x="192" y="51"/>
                      </a:lnTo>
                      <a:lnTo>
                        <a:pt x="196" y="46"/>
                      </a:lnTo>
                      <a:lnTo>
                        <a:pt x="198" y="38"/>
                      </a:lnTo>
                      <a:lnTo>
                        <a:pt x="204" y="34"/>
                      </a:lnTo>
                      <a:lnTo>
                        <a:pt x="210" y="23"/>
                      </a:lnTo>
                      <a:lnTo>
                        <a:pt x="219" y="13"/>
                      </a:lnTo>
                      <a:lnTo>
                        <a:pt x="177" y="0"/>
                      </a:lnTo>
                      <a:lnTo>
                        <a:pt x="175" y="0"/>
                      </a:lnTo>
                      <a:lnTo>
                        <a:pt x="173" y="2"/>
                      </a:lnTo>
                      <a:lnTo>
                        <a:pt x="170" y="6"/>
                      </a:lnTo>
                      <a:lnTo>
                        <a:pt x="168" y="13"/>
                      </a:lnTo>
                      <a:lnTo>
                        <a:pt x="160" y="21"/>
                      </a:lnTo>
                      <a:lnTo>
                        <a:pt x="156" y="30"/>
                      </a:lnTo>
                      <a:lnTo>
                        <a:pt x="153" y="36"/>
                      </a:lnTo>
                      <a:lnTo>
                        <a:pt x="149" y="40"/>
                      </a:lnTo>
                      <a:lnTo>
                        <a:pt x="147" y="47"/>
                      </a:lnTo>
                      <a:lnTo>
                        <a:pt x="143" y="53"/>
                      </a:lnTo>
                      <a:lnTo>
                        <a:pt x="137" y="61"/>
                      </a:lnTo>
                      <a:lnTo>
                        <a:pt x="134" y="66"/>
                      </a:lnTo>
                      <a:lnTo>
                        <a:pt x="130" y="74"/>
                      </a:lnTo>
                      <a:lnTo>
                        <a:pt x="126" y="82"/>
                      </a:lnTo>
                      <a:lnTo>
                        <a:pt x="120" y="89"/>
                      </a:lnTo>
                      <a:lnTo>
                        <a:pt x="118" y="97"/>
                      </a:lnTo>
                      <a:lnTo>
                        <a:pt x="113" y="106"/>
                      </a:lnTo>
                      <a:lnTo>
                        <a:pt x="109" y="116"/>
                      </a:lnTo>
                      <a:lnTo>
                        <a:pt x="103" y="125"/>
                      </a:lnTo>
                      <a:lnTo>
                        <a:pt x="99" y="135"/>
                      </a:lnTo>
                      <a:lnTo>
                        <a:pt x="96" y="144"/>
                      </a:lnTo>
                      <a:lnTo>
                        <a:pt x="90" y="154"/>
                      </a:lnTo>
                      <a:lnTo>
                        <a:pt x="86" y="163"/>
                      </a:lnTo>
                      <a:lnTo>
                        <a:pt x="82" y="175"/>
                      </a:lnTo>
                      <a:lnTo>
                        <a:pt x="77" y="184"/>
                      </a:lnTo>
                      <a:lnTo>
                        <a:pt x="73" y="196"/>
                      </a:lnTo>
                      <a:lnTo>
                        <a:pt x="67" y="205"/>
                      </a:lnTo>
                      <a:lnTo>
                        <a:pt x="63" y="217"/>
                      </a:lnTo>
                      <a:lnTo>
                        <a:pt x="59" y="228"/>
                      </a:lnTo>
                      <a:lnTo>
                        <a:pt x="54" y="239"/>
                      </a:lnTo>
                      <a:lnTo>
                        <a:pt x="50" y="251"/>
                      </a:lnTo>
                      <a:lnTo>
                        <a:pt x="46" y="262"/>
                      </a:lnTo>
                      <a:lnTo>
                        <a:pt x="40" y="274"/>
                      </a:lnTo>
                      <a:lnTo>
                        <a:pt x="38" y="287"/>
                      </a:lnTo>
                      <a:lnTo>
                        <a:pt x="35" y="298"/>
                      </a:lnTo>
                      <a:lnTo>
                        <a:pt x="29" y="310"/>
                      </a:lnTo>
                      <a:lnTo>
                        <a:pt x="27" y="323"/>
                      </a:lnTo>
                      <a:lnTo>
                        <a:pt x="23" y="335"/>
                      </a:lnTo>
                      <a:lnTo>
                        <a:pt x="19" y="348"/>
                      </a:lnTo>
                      <a:lnTo>
                        <a:pt x="18" y="359"/>
                      </a:lnTo>
                      <a:lnTo>
                        <a:pt x="16" y="373"/>
                      </a:lnTo>
                      <a:lnTo>
                        <a:pt x="14" y="386"/>
                      </a:lnTo>
                      <a:lnTo>
                        <a:pt x="10" y="397"/>
                      </a:lnTo>
                      <a:lnTo>
                        <a:pt x="6" y="411"/>
                      </a:lnTo>
                      <a:lnTo>
                        <a:pt x="4" y="422"/>
                      </a:lnTo>
                      <a:lnTo>
                        <a:pt x="4" y="435"/>
                      </a:lnTo>
                      <a:lnTo>
                        <a:pt x="2" y="447"/>
                      </a:lnTo>
                      <a:lnTo>
                        <a:pt x="0" y="460"/>
                      </a:lnTo>
                      <a:lnTo>
                        <a:pt x="0" y="473"/>
                      </a:lnTo>
                      <a:lnTo>
                        <a:pt x="0" y="487"/>
                      </a:lnTo>
                      <a:lnTo>
                        <a:pt x="0" y="498"/>
                      </a:lnTo>
                      <a:lnTo>
                        <a:pt x="0" y="511"/>
                      </a:lnTo>
                      <a:lnTo>
                        <a:pt x="0" y="525"/>
                      </a:lnTo>
                      <a:lnTo>
                        <a:pt x="2" y="536"/>
                      </a:lnTo>
                      <a:lnTo>
                        <a:pt x="4" y="549"/>
                      </a:lnTo>
                      <a:lnTo>
                        <a:pt x="6" y="561"/>
                      </a:lnTo>
                      <a:lnTo>
                        <a:pt x="8" y="574"/>
                      </a:lnTo>
                      <a:lnTo>
                        <a:pt x="12" y="587"/>
                      </a:lnTo>
                      <a:lnTo>
                        <a:pt x="14" y="597"/>
                      </a:lnTo>
                      <a:lnTo>
                        <a:pt x="16" y="608"/>
                      </a:lnTo>
                      <a:lnTo>
                        <a:pt x="19" y="618"/>
                      </a:lnTo>
                      <a:lnTo>
                        <a:pt x="23" y="629"/>
                      </a:lnTo>
                      <a:lnTo>
                        <a:pt x="27" y="639"/>
                      </a:lnTo>
                      <a:lnTo>
                        <a:pt x="31" y="648"/>
                      </a:lnTo>
                      <a:lnTo>
                        <a:pt x="37" y="658"/>
                      </a:lnTo>
                      <a:lnTo>
                        <a:pt x="42" y="667"/>
                      </a:lnTo>
                      <a:lnTo>
                        <a:pt x="48" y="675"/>
                      </a:lnTo>
                      <a:lnTo>
                        <a:pt x="54" y="683"/>
                      </a:lnTo>
                      <a:lnTo>
                        <a:pt x="61" y="688"/>
                      </a:lnTo>
                      <a:lnTo>
                        <a:pt x="67" y="696"/>
                      </a:lnTo>
                      <a:lnTo>
                        <a:pt x="75" y="703"/>
                      </a:lnTo>
                      <a:lnTo>
                        <a:pt x="82" y="709"/>
                      </a:lnTo>
                      <a:lnTo>
                        <a:pt x="90" y="713"/>
                      </a:lnTo>
                      <a:lnTo>
                        <a:pt x="97" y="721"/>
                      </a:lnTo>
                      <a:lnTo>
                        <a:pt x="105" y="724"/>
                      </a:lnTo>
                      <a:lnTo>
                        <a:pt x="113" y="728"/>
                      </a:lnTo>
                      <a:lnTo>
                        <a:pt x="122" y="732"/>
                      </a:lnTo>
                      <a:lnTo>
                        <a:pt x="132" y="738"/>
                      </a:lnTo>
                      <a:lnTo>
                        <a:pt x="139" y="742"/>
                      </a:lnTo>
                      <a:lnTo>
                        <a:pt x="149" y="743"/>
                      </a:lnTo>
                      <a:lnTo>
                        <a:pt x="158" y="747"/>
                      </a:lnTo>
                      <a:lnTo>
                        <a:pt x="168" y="749"/>
                      </a:lnTo>
                      <a:lnTo>
                        <a:pt x="175" y="751"/>
                      </a:lnTo>
                      <a:lnTo>
                        <a:pt x="185" y="753"/>
                      </a:lnTo>
                      <a:lnTo>
                        <a:pt x="194" y="755"/>
                      </a:lnTo>
                      <a:lnTo>
                        <a:pt x="204" y="757"/>
                      </a:lnTo>
                      <a:lnTo>
                        <a:pt x="213" y="759"/>
                      </a:lnTo>
                      <a:lnTo>
                        <a:pt x="223" y="759"/>
                      </a:lnTo>
                      <a:lnTo>
                        <a:pt x="232" y="761"/>
                      </a:lnTo>
                      <a:lnTo>
                        <a:pt x="244" y="761"/>
                      </a:lnTo>
                      <a:lnTo>
                        <a:pt x="253" y="761"/>
                      </a:lnTo>
                      <a:lnTo>
                        <a:pt x="261" y="761"/>
                      </a:lnTo>
                      <a:lnTo>
                        <a:pt x="270" y="761"/>
                      </a:lnTo>
                      <a:lnTo>
                        <a:pt x="280" y="761"/>
                      </a:lnTo>
                      <a:lnTo>
                        <a:pt x="289" y="759"/>
                      </a:lnTo>
                      <a:lnTo>
                        <a:pt x="299" y="759"/>
                      </a:lnTo>
                      <a:lnTo>
                        <a:pt x="308" y="757"/>
                      </a:lnTo>
                      <a:lnTo>
                        <a:pt x="318" y="757"/>
                      </a:lnTo>
                      <a:lnTo>
                        <a:pt x="325" y="755"/>
                      </a:lnTo>
                      <a:lnTo>
                        <a:pt x="335" y="755"/>
                      </a:lnTo>
                      <a:lnTo>
                        <a:pt x="344" y="753"/>
                      </a:lnTo>
                      <a:lnTo>
                        <a:pt x="354" y="751"/>
                      </a:lnTo>
                      <a:lnTo>
                        <a:pt x="362" y="749"/>
                      </a:lnTo>
                      <a:lnTo>
                        <a:pt x="369" y="747"/>
                      </a:lnTo>
                      <a:lnTo>
                        <a:pt x="379" y="745"/>
                      </a:lnTo>
                      <a:lnTo>
                        <a:pt x="386" y="743"/>
                      </a:lnTo>
                      <a:lnTo>
                        <a:pt x="394" y="742"/>
                      </a:lnTo>
                      <a:lnTo>
                        <a:pt x="402" y="740"/>
                      </a:lnTo>
                      <a:lnTo>
                        <a:pt x="407" y="736"/>
                      </a:lnTo>
                      <a:lnTo>
                        <a:pt x="415" y="734"/>
                      </a:lnTo>
                      <a:lnTo>
                        <a:pt x="421" y="732"/>
                      </a:lnTo>
                      <a:lnTo>
                        <a:pt x="426" y="730"/>
                      </a:lnTo>
                      <a:lnTo>
                        <a:pt x="432" y="726"/>
                      </a:lnTo>
                      <a:lnTo>
                        <a:pt x="440" y="724"/>
                      </a:lnTo>
                      <a:lnTo>
                        <a:pt x="449" y="721"/>
                      </a:lnTo>
                      <a:lnTo>
                        <a:pt x="459" y="717"/>
                      </a:lnTo>
                      <a:lnTo>
                        <a:pt x="466" y="711"/>
                      </a:lnTo>
                      <a:lnTo>
                        <a:pt x="474" y="707"/>
                      </a:lnTo>
                      <a:lnTo>
                        <a:pt x="474" y="707"/>
                      </a:lnTo>
                      <a:lnTo>
                        <a:pt x="476" y="705"/>
                      </a:lnTo>
                      <a:lnTo>
                        <a:pt x="481" y="702"/>
                      </a:lnTo>
                      <a:lnTo>
                        <a:pt x="489" y="698"/>
                      </a:lnTo>
                      <a:lnTo>
                        <a:pt x="498" y="692"/>
                      </a:lnTo>
                      <a:lnTo>
                        <a:pt x="508" y="686"/>
                      </a:lnTo>
                      <a:lnTo>
                        <a:pt x="514" y="683"/>
                      </a:lnTo>
                      <a:lnTo>
                        <a:pt x="519" y="679"/>
                      </a:lnTo>
                      <a:lnTo>
                        <a:pt x="527" y="675"/>
                      </a:lnTo>
                      <a:lnTo>
                        <a:pt x="535" y="671"/>
                      </a:lnTo>
                      <a:lnTo>
                        <a:pt x="540" y="664"/>
                      </a:lnTo>
                      <a:lnTo>
                        <a:pt x="548" y="660"/>
                      </a:lnTo>
                      <a:lnTo>
                        <a:pt x="554" y="652"/>
                      </a:lnTo>
                      <a:lnTo>
                        <a:pt x="563" y="648"/>
                      </a:lnTo>
                      <a:lnTo>
                        <a:pt x="571" y="641"/>
                      </a:lnTo>
                      <a:lnTo>
                        <a:pt x="578" y="635"/>
                      </a:lnTo>
                      <a:lnTo>
                        <a:pt x="588" y="627"/>
                      </a:lnTo>
                      <a:lnTo>
                        <a:pt x="597" y="622"/>
                      </a:lnTo>
                      <a:lnTo>
                        <a:pt x="607" y="614"/>
                      </a:lnTo>
                      <a:lnTo>
                        <a:pt x="616" y="605"/>
                      </a:lnTo>
                      <a:lnTo>
                        <a:pt x="626" y="597"/>
                      </a:lnTo>
                      <a:lnTo>
                        <a:pt x="635" y="589"/>
                      </a:lnTo>
                      <a:lnTo>
                        <a:pt x="645" y="580"/>
                      </a:lnTo>
                      <a:lnTo>
                        <a:pt x="654" y="570"/>
                      </a:lnTo>
                      <a:lnTo>
                        <a:pt x="664" y="561"/>
                      </a:lnTo>
                      <a:lnTo>
                        <a:pt x="675" y="551"/>
                      </a:lnTo>
                      <a:lnTo>
                        <a:pt x="685" y="540"/>
                      </a:lnTo>
                      <a:lnTo>
                        <a:pt x="696" y="529"/>
                      </a:lnTo>
                      <a:lnTo>
                        <a:pt x="706" y="517"/>
                      </a:lnTo>
                      <a:lnTo>
                        <a:pt x="717" y="506"/>
                      </a:lnTo>
                      <a:lnTo>
                        <a:pt x="725" y="494"/>
                      </a:lnTo>
                      <a:lnTo>
                        <a:pt x="736" y="481"/>
                      </a:lnTo>
                      <a:lnTo>
                        <a:pt x="746" y="468"/>
                      </a:lnTo>
                      <a:lnTo>
                        <a:pt x="757" y="456"/>
                      </a:lnTo>
                      <a:lnTo>
                        <a:pt x="766" y="441"/>
                      </a:lnTo>
                      <a:lnTo>
                        <a:pt x="778" y="426"/>
                      </a:lnTo>
                      <a:lnTo>
                        <a:pt x="785" y="413"/>
                      </a:lnTo>
                      <a:lnTo>
                        <a:pt x="797" y="399"/>
                      </a:lnTo>
                      <a:lnTo>
                        <a:pt x="806" y="382"/>
                      </a:lnTo>
                      <a:lnTo>
                        <a:pt x="816" y="367"/>
                      </a:lnTo>
                      <a:lnTo>
                        <a:pt x="825" y="352"/>
                      </a:lnTo>
                      <a:lnTo>
                        <a:pt x="837" y="336"/>
                      </a:lnTo>
                      <a:lnTo>
                        <a:pt x="844" y="317"/>
                      </a:lnTo>
                      <a:lnTo>
                        <a:pt x="854" y="300"/>
                      </a:lnTo>
                      <a:lnTo>
                        <a:pt x="861" y="281"/>
                      </a:lnTo>
                      <a:lnTo>
                        <a:pt x="871" y="264"/>
                      </a:lnTo>
                      <a:lnTo>
                        <a:pt x="879" y="247"/>
                      </a:lnTo>
                      <a:lnTo>
                        <a:pt x="888" y="228"/>
                      </a:lnTo>
                      <a:lnTo>
                        <a:pt x="896" y="207"/>
                      </a:lnTo>
                      <a:lnTo>
                        <a:pt x="903" y="188"/>
                      </a:lnTo>
                      <a:lnTo>
                        <a:pt x="911" y="167"/>
                      </a:lnTo>
                      <a:lnTo>
                        <a:pt x="918" y="146"/>
                      </a:lnTo>
                      <a:lnTo>
                        <a:pt x="924" y="123"/>
                      </a:lnTo>
                      <a:lnTo>
                        <a:pt x="932" y="103"/>
                      </a:lnTo>
                      <a:lnTo>
                        <a:pt x="937" y="82"/>
                      </a:lnTo>
                      <a:lnTo>
                        <a:pt x="943" y="59"/>
                      </a:lnTo>
                      <a:lnTo>
                        <a:pt x="949" y="36"/>
                      </a:lnTo>
                      <a:lnTo>
                        <a:pt x="955" y="13"/>
                      </a:lnTo>
                      <a:lnTo>
                        <a:pt x="907" y="8"/>
                      </a:lnTo>
                      <a:lnTo>
                        <a:pt x="90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5" name="Freeform 109"/>
                <p:cNvSpPr>
                  <a:spLocks/>
                </p:cNvSpPr>
                <p:nvPr/>
              </p:nvSpPr>
              <p:spPr bwMode="auto">
                <a:xfrm>
                  <a:off x="3281" y="1669"/>
                  <a:ext cx="221" cy="147"/>
                </a:xfrm>
                <a:custGeom>
                  <a:avLst/>
                  <a:gdLst>
                    <a:gd name="T0" fmla="*/ 13 w 220"/>
                    <a:gd name="T1" fmla="*/ 0 h 142"/>
                    <a:gd name="T2" fmla="*/ 220 w 220"/>
                    <a:gd name="T3" fmla="*/ 118 h 142"/>
                    <a:gd name="T4" fmla="*/ 196 w 220"/>
                    <a:gd name="T5" fmla="*/ 142 h 142"/>
                    <a:gd name="T6" fmla="*/ 0 w 220"/>
                    <a:gd name="T7" fmla="*/ 34 h 142"/>
                    <a:gd name="T8" fmla="*/ 13 w 220"/>
                    <a:gd name="T9" fmla="*/ 0 h 142"/>
                    <a:gd name="T10" fmla="*/ 13 w 220"/>
                    <a:gd name="T11" fmla="*/ 0 h 142"/>
                  </a:gdLst>
                  <a:ahLst/>
                  <a:cxnLst>
                    <a:cxn ang="0">
                      <a:pos x="T0" y="T1"/>
                    </a:cxn>
                    <a:cxn ang="0">
                      <a:pos x="T2" y="T3"/>
                    </a:cxn>
                    <a:cxn ang="0">
                      <a:pos x="T4" y="T5"/>
                    </a:cxn>
                    <a:cxn ang="0">
                      <a:pos x="T6" y="T7"/>
                    </a:cxn>
                    <a:cxn ang="0">
                      <a:pos x="T8" y="T9"/>
                    </a:cxn>
                    <a:cxn ang="0">
                      <a:pos x="T10" y="T11"/>
                    </a:cxn>
                  </a:cxnLst>
                  <a:rect l="0" t="0" r="r" b="b"/>
                  <a:pathLst>
                    <a:path w="220" h="142">
                      <a:moveTo>
                        <a:pt x="13" y="0"/>
                      </a:moveTo>
                      <a:lnTo>
                        <a:pt x="220" y="118"/>
                      </a:lnTo>
                      <a:lnTo>
                        <a:pt x="196" y="142"/>
                      </a:lnTo>
                      <a:lnTo>
                        <a:pt x="0" y="34"/>
                      </a:lnTo>
                      <a:lnTo>
                        <a:pt x="13"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6" name="Freeform 110"/>
                <p:cNvSpPr>
                  <a:spLocks/>
                </p:cNvSpPr>
                <p:nvPr/>
              </p:nvSpPr>
              <p:spPr bwMode="auto">
                <a:xfrm>
                  <a:off x="3652" y="1725"/>
                  <a:ext cx="249" cy="186"/>
                </a:xfrm>
                <a:custGeom>
                  <a:avLst/>
                  <a:gdLst>
                    <a:gd name="T0" fmla="*/ 0 w 251"/>
                    <a:gd name="T1" fmla="*/ 154 h 179"/>
                    <a:gd name="T2" fmla="*/ 230 w 251"/>
                    <a:gd name="T3" fmla="*/ 0 h 179"/>
                    <a:gd name="T4" fmla="*/ 251 w 251"/>
                    <a:gd name="T5" fmla="*/ 32 h 179"/>
                    <a:gd name="T6" fmla="*/ 31 w 251"/>
                    <a:gd name="T7" fmla="*/ 179 h 179"/>
                    <a:gd name="T8" fmla="*/ 0 w 251"/>
                    <a:gd name="T9" fmla="*/ 154 h 179"/>
                    <a:gd name="T10" fmla="*/ 0 w 251"/>
                    <a:gd name="T11" fmla="*/ 154 h 179"/>
                  </a:gdLst>
                  <a:ahLst/>
                  <a:cxnLst>
                    <a:cxn ang="0">
                      <a:pos x="T0" y="T1"/>
                    </a:cxn>
                    <a:cxn ang="0">
                      <a:pos x="T2" y="T3"/>
                    </a:cxn>
                    <a:cxn ang="0">
                      <a:pos x="T4" y="T5"/>
                    </a:cxn>
                    <a:cxn ang="0">
                      <a:pos x="T6" y="T7"/>
                    </a:cxn>
                    <a:cxn ang="0">
                      <a:pos x="T8" y="T9"/>
                    </a:cxn>
                    <a:cxn ang="0">
                      <a:pos x="T10" y="T11"/>
                    </a:cxn>
                  </a:cxnLst>
                  <a:rect l="0" t="0" r="r" b="b"/>
                  <a:pathLst>
                    <a:path w="251" h="179">
                      <a:moveTo>
                        <a:pt x="0" y="154"/>
                      </a:moveTo>
                      <a:lnTo>
                        <a:pt x="230" y="0"/>
                      </a:lnTo>
                      <a:lnTo>
                        <a:pt x="251" y="32"/>
                      </a:lnTo>
                      <a:lnTo>
                        <a:pt x="31" y="179"/>
                      </a:lnTo>
                      <a:lnTo>
                        <a:pt x="0" y="154"/>
                      </a:lnTo>
                      <a:lnTo>
                        <a:pt x="0"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7" name="Freeform 111"/>
                <p:cNvSpPr>
                  <a:spLocks/>
                </p:cNvSpPr>
                <p:nvPr/>
              </p:nvSpPr>
              <p:spPr bwMode="auto">
                <a:xfrm>
                  <a:off x="3686" y="2637"/>
                  <a:ext cx="708" cy="442"/>
                </a:xfrm>
                <a:custGeom>
                  <a:avLst/>
                  <a:gdLst>
                    <a:gd name="T0" fmla="*/ 0 w 710"/>
                    <a:gd name="T1" fmla="*/ 384 h 430"/>
                    <a:gd name="T2" fmla="*/ 680 w 710"/>
                    <a:gd name="T3" fmla="*/ 0 h 430"/>
                    <a:gd name="T4" fmla="*/ 710 w 710"/>
                    <a:gd name="T5" fmla="*/ 23 h 430"/>
                    <a:gd name="T6" fmla="*/ 3 w 710"/>
                    <a:gd name="T7" fmla="*/ 430 h 430"/>
                    <a:gd name="T8" fmla="*/ 0 w 710"/>
                    <a:gd name="T9" fmla="*/ 384 h 430"/>
                    <a:gd name="T10" fmla="*/ 0 w 710"/>
                    <a:gd name="T11" fmla="*/ 384 h 430"/>
                  </a:gdLst>
                  <a:ahLst/>
                  <a:cxnLst>
                    <a:cxn ang="0">
                      <a:pos x="T0" y="T1"/>
                    </a:cxn>
                    <a:cxn ang="0">
                      <a:pos x="T2" y="T3"/>
                    </a:cxn>
                    <a:cxn ang="0">
                      <a:pos x="T4" y="T5"/>
                    </a:cxn>
                    <a:cxn ang="0">
                      <a:pos x="T6" y="T7"/>
                    </a:cxn>
                    <a:cxn ang="0">
                      <a:pos x="T8" y="T9"/>
                    </a:cxn>
                    <a:cxn ang="0">
                      <a:pos x="T10" y="T11"/>
                    </a:cxn>
                  </a:cxnLst>
                  <a:rect l="0" t="0" r="r" b="b"/>
                  <a:pathLst>
                    <a:path w="710" h="430">
                      <a:moveTo>
                        <a:pt x="0" y="384"/>
                      </a:moveTo>
                      <a:lnTo>
                        <a:pt x="680" y="0"/>
                      </a:lnTo>
                      <a:lnTo>
                        <a:pt x="710" y="23"/>
                      </a:lnTo>
                      <a:lnTo>
                        <a:pt x="3" y="430"/>
                      </a:lnTo>
                      <a:lnTo>
                        <a:pt x="0" y="384"/>
                      </a:lnTo>
                      <a:lnTo>
                        <a:pt x="0" y="3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8" name="Freeform 112"/>
                <p:cNvSpPr>
                  <a:spLocks/>
                </p:cNvSpPr>
                <p:nvPr/>
              </p:nvSpPr>
              <p:spPr bwMode="auto">
                <a:xfrm>
                  <a:off x="3116" y="3290"/>
                  <a:ext cx="71" cy="153"/>
                </a:xfrm>
                <a:custGeom>
                  <a:avLst/>
                  <a:gdLst>
                    <a:gd name="T0" fmla="*/ 5 w 72"/>
                    <a:gd name="T1" fmla="*/ 38 h 149"/>
                    <a:gd name="T2" fmla="*/ 7 w 72"/>
                    <a:gd name="T3" fmla="*/ 38 h 149"/>
                    <a:gd name="T4" fmla="*/ 15 w 72"/>
                    <a:gd name="T5" fmla="*/ 44 h 149"/>
                    <a:gd name="T6" fmla="*/ 20 w 72"/>
                    <a:gd name="T7" fmla="*/ 48 h 149"/>
                    <a:gd name="T8" fmla="*/ 24 w 72"/>
                    <a:gd name="T9" fmla="*/ 52 h 149"/>
                    <a:gd name="T10" fmla="*/ 30 w 72"/>
                    <a:gd name="T11" fmla="*/ 57 h 149"/>
                    <a:gd name="T12" fmla="*/ 36 w 72"/>
                    <a:gd name="T13" fmla="*/ 63 h 149"/>
                    <a:gd name="T14" fmla="*/ 38 w 72"/>
                    <a:gd name="T15" fmla="*/ 69 h 149"/>
                    <a:gd name="T16" fmla="*/ 39 w 72"/>
                    <a:gd name="T17" fmla="*/ 75 h 149"/>
                    <a:gd name="T18" fmla="*/ 39 w 72"/>
                    <a:gd name="T19" fmla="*/ 80 h 149"/>
                    <a:gd name="T20" fmla="*/ 38 w 72"/>
                    <a:gd name="T21" fmla="*/ 88 h 149"/>
                    <a:gd name="T22" fmla="*/ 34 w 72"/>
                    <a:gd name="T23" fmla="*/ 94 h 149"/>
                    <a:gd name="T24" fmla="*/ 28 w 72"/>
                    <a:gd name="T25" fmla="*/ 101 h 149"/>
                    <a:gd name="T26" fmla="*/ 22 w 72"/>
                    <a:gd name="T27" fmla="*/ 105 h 149"/>
                    <a:gd name="T28" fmla="*/ 19 w 72"/>
                    <a:gd name="T29" fmla="*/ 109 h 149"/>
                    <a:gd name="T30" fmla="*/ 11 w 72"/>
                    <a:gd name="T31" fmla="*/ 113 h 149"/>
                    <a:gd name="T32" fmla="*/ 5 w 72"/>
                    <a:gd name="T33" fmla="*/ 116 h 149"/>
                    <a:gd name="T34" fmla="*/ 11 w 72"/>
                    <a:gd name="T35" fmla="*/ 149 h 149"/>
                    <a:gd name="T36" fmla="*/ 13 w 72"/>
                    <a:gd name="T37" fmla="*/ 147 h 149"/>
                    <a:gd name="T38" fmla="*/ 20 w 72"/>
                    <a:gd name="T39" fmla="*/ 145 h 149"/>
                    <a:gd name="T40" fmla="*/ 24 w 72"/>
                    <a:gd name="T41" fmla="*/ 143 h 149"/>
                    <a:gd name="T42" fmla="*/ 30 w 72"/>
                    <a:gd name="T43" fmla="*/ 141 h 149"/>
                    <a:gd name="T44" fmla="*/ 36 w 72"/>
                    <a:gd name="T45" fmla="*/ 137 h 149"/>
                    <a:gd name="T46" fmla="*/ 43 w 72"/>
                    <a:gd name="T47" fmla="*/ 134 h 149"/>
                    <a:gd name="T48" fmla="*/ 47 w 72"/>
                    <a:gd name="T49" fmla="*/ 130 h 149"/>
                    <a:gd name="T50" fmla="*/ 55 w 72"/>
                    <a:gd name="T51" fmla="*/ 124 h 149"/>
                    <a:gd name="T52" fmla="*/ 58 w 72"/>
                    <a:gd name="T53" fmla="*/ 118 h 149"/>
                    <a:gd name="T54" fmla="*/ 64 w 72"/>
                    <a:gd name="T55" fmla="*/ 113 h 149"/>
                    <a:gd name="T56" fmla="*/ 68 w 72"/>
                    <a:gd name="T57" fmla="*/ 105 h 149"/>
                    <a:gd name="T58" fmla="*/ 70 w 72"/>
                    <a:gd name="T59" fmla="*/ 97 h 149"/>
                    <a:gd name="T60" fmla="*/ 72 w 72"/>
                    <a:gd name="T61" fmla="*/ 88 h 149"/>
                    <a:gd name="T62" fmla="*/ 72 w 72"/>
                    <a:gd name="T63" fmla="*/ 78 h 149"/>
                    <a:gd name="T64" fmla="*/ 70 w 72"/>
                    <a:gd name="T65" fmla="*/ 69 h 149"/>
                    <a:gd name="T66" fmla="*/ 66 w 72"/>
                    <a:gd name="T67" fmla="*/ 61 h 149"/>
                    <a:gd name="T68" fmla="*/ 62 w 72"/>
                    <a:gd name="T69" fmla="*/ 52 h 149"/>
                    <a:gd name="T70" fmla="*/ 58 w 72"/>
                    <a:gd name="T71" fmla="*/ 46 h 149"/>
                    <a:gd name="T72" fmla="*/ 51 w 72"/>
                    <a:gd name="T73" fmla="*/ 37 h 149"/>
                    <a:gd name="T74" fmla="*/ 45 w 72"/>
                    <a:gd name="T75" fmla="*/ 31 h 149"/>
                    <a:gd name="T76" fmla="*/ 39 w 72"/>
                    <a:gd name="T77" fmla="*/ 25 h 149"/>
                    <a:gd name="T78" fmla="*/ 34 w 72"/>
                    <a:gd name="T79" fmla="*/ 21 h 149"/>
                    <a:gd name="T80" fmla="*/ 26 w 72"/>
                    <a:gd name="T81" fmla="*/ 14 h 149"/>
                    <a:gd name="T82" fmla="*/ 20 w 72"/>
                    <a:gd name="T83" fmla="*/ 12 h 149"/>
                    <a:gd name="T84" fmla="*/ 13 w 72"/>
                    <a:gd name="T85" fmla="*/ 8 h 149"/>
                    <a:gd name="T86" fmla="*/ 9 w 72"/>
                    <a:gd name="T87" fmla="*/ 4 h 149"/>
                    <a:gd name="T88" fmla="*/ 1 w 72"/>
                    <a:gd name="T89" fmla="*/ 0 h 149"/>
                    <a:gd name="T90" fmla="*/ 0 w 72"/>
                    <a:gd name="T91" fmla="*/ 0 h 149"/>
                    <a:gd name="T92" fmla="*/ 5 w 72"/>
                    <a:gd name="T93" fmla="*/ 38 h 149"/>
                    <a:gd name="T94" fmla="*/ 5 w 72"/>
                    <a:gd name="T95" fmla="*/ 3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149">
                      <a:moveTo>
                        <a:pt x="5" y="38"/>
                      </a:moveTo>
                      <a:lnTo>
                        <a:pt x="7" y="38"/>
                      </a:lnTo>
                      <a:lnTo>
                        <a:pt x="15" y="44"/>
                      </a:lnTo>
                      <a:lnTo>
                        <a:pt x="20" y="48"/>
                      </a:lnTo>
                      <a:lnTo>
                        <a:pt x="24" y="52"/>
                      </a:lnTo>
                      <a:lnTo>
                        <a:pt x="30" y="57"/>
                      </a:lnTo>
                      <a:lnTo>
                        <a:pt x="36" y="63"/>
                      </a:lnTo>
                      <a:lnTo>
                        <a:pt x="38" y="69"/>
                      </a:lnTo>
                      <a:lnTo>
                        <a:pt x="39" y="75"/>
                      </a:lnTo>
                      <a:lnTo>
                        <a:pt x="39" y="80"/>
                      </a:lnTo>
                      <a:lnTo>
                        <a:pt x="38" y="88"/>
                      </a:lnTo>
                      <a:lnTo>
                        <a:pt x="34" y="94"/>
                      </a:lnTo>
                      <a:lnTo>
                        <a:pt x="28" y="101"/>
                      </a:lnTo>
                      <a:lnTo>
                        <a:pt x="22" y="105"/>
                      </a:lnTo>
                      <a:lnTo>
                        <a:pt x="19" y="109"/>
                      </a:lnTo>
                      <a:lnTo>
                        <a:pt x="11" y="113"/>
                      </a:lnTo>
                      <a:lnTo>
                        <a:pt x="5" y="116"/>
                      </a:lnTo>
                      <a:lnTo>
                        <a:pt x="11" y="149"/>
                      </a:lnTo>
                      <a:lnTo>
                        <a:pt x="13" y="147"/>
                      </a:lnTo>
                      <a:lnTo>
                        <a:pt x="20" y="145"/>
                      </a:lnTo>
                      <a:lnTo>
                        <a:pt x="24" y="143"/>
                      </a:lnTo>
                      <a:lnTo>
                        <a:pt x="30" y="141"/>
                      </a:lnTo>
                      <a:lnTo>
                        <a:pt x="36" y="137"/>
                      </a:lnTo>
                      <a:lnTo>
                        <a:pt x="43" y="134"/>
                      </a:lnTo>
                      <a:lnTo>
                        <a:pt x="47" y="130"/>
                      </a:lnTo>
                      <a:lnTo>
                        <a:pt x="55" y="124"/>
                      </a:lnTo>
                      <a:lnTo>
                        <a:pt x="58" y="118"/>
                      </a:lnTo>
                      <a:lnTo>
                        <a:pt x="64" y="113"/>
                      </a:lnTo>
                      <a:lnTo>
                        <a:pt x="68" y="105"/>
                      </a:lnTo>
                      <a:lnTo>
                        <a:pt x="70" y="97"/>
                      </a:lnTo>
                      <a:lnTo>
                        <a:pt x="72" y="88"/>
                      </a:lnTo>
                      <a:lnTo>
                        <a:pt x="72" y="78"/>
                      </a:lnTo>
                      <a:lnTo>
                        <a:pt x="70" y="69"/>
                      </a:lnTo>
                      <a:lnTo>
                        <a:pt x="66" y="61"/>
                      </a:lnTo>
                      <a:lnTo>
                        <a:pt x="62" y="52"/>
                      </a:lnTo>
                      <a:lnTo>
                        <a:pt x="58" y="46"/>
                      </a:lnTo>
                      <a:lnTo>
                        <a:pt x="51" y="37"/>
                      </a:lnTo>
                      <a:lnTo>
                        <a:pt x="45" y="31"/>
                      </a:lnTo>
                      <a:lnTo>
                        <a:pt x="39" y="25"/>
                      </a:lnTo>
                      <a:lnTo>
                        <a:pt x="34" y="21"/>
                      </a:lnTo>
                      <a:lnTo>
                        <a:pt x="26" y="14"/>
                      </a:lnTo>
                      <a:lnTo>
                        <a:pt x="20" y="12"/>
                      </a:lnTo>
                      <a:lnTo>
                        <a:pt x="13" y="8"/>
                      </a:lnTo>
                      <a:lnTo>
                        <a:pt x="9" y="4"/>
                      </a:lnTo>
                      <a:lnTo>
                        <a:pt x="1" y="0"/>
                      </a:lnTo>
                      <a:lnTo>
                        <a:pt x="0" y="0"/>
                      </a:lnTo>
                      <a:lnTo>
                        <a:pt x="5" y="38"/>
                      </a:lnTo>
                      <a:lnTo>
                        <a:pt x="5"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89" name="Freeform 113"/>
                <p:cNvSpPr>
                  <a:spLocks/>
                </p:cNvSpPr>
                <p:nvPr/>
              </p:nvSpPr>
              <p:spPr bwMode="auto">
                <a:xfrm>
                  <a:off x="3104" y="3306"/>
                  <a:ext cx="71" cy="155"/>
                </a:xfrm>
                <a:custGeom>
                  <a:avLst/>
                  <a:gdLst>
                    <a:gd name="T0" fmla="*/ 8 w 72"/>
                    <a:gd name="T1" fmla="*/ 38 h 150"/>
                    <a:gd name="T2" fmla="*/ 10 w 72"/>
                    <a:gd name="T3" fmla="*/ 38 h 150"/>
                    <a:gd name="T4" fmla="*/ 19 w 72"/>
                    <a:gd name="T5" fmla="*/ 43 h 150"/>
                    <a:gd name="T6" fmla="*/ 23 w 72"/>
                    <a:gd name="T7" fmla="*/ 47 h 150"/>
                    <a:gd name="T8" fmla="*/ 27 w 72"/>
                    <a:gd name="T9" fmla="*/ 53 h 150"/>
                    <a:gd name="T10" fmla="*/ 32 w 72"/>
                    <a:gd name="T11" fmla="*/ 57 h 150"/>
                    <a:gd name="T12" fmla="*/ 38 w 72"/>
                    <a:gd name="T13" fmla="*/ 62 h 150"/>
                    <a:gd name="T14" fmla="*/ 40 w 72"/>
                    <a:gd name="T15" fmla="*/ 68 h 150"/>
                    <a:gd name="T16" fmla="*/ 42 w 72"/>
                    <a:gd name="T17" fmla="*/ 76 h 150"/>
                    <a:gd name="T18" fmla="*/ 42 w 72"/>
                    <a:gd name="T19" fmla="*/ 81 h 150"/>
                    <a:gd name="T20" fmla="*/ 42 w 72"/>
                    <a:gd name="T21" fmla="*/ 89 h 150"/>
                    <a:gd name="T22" fmla="*/ 36 w 72"/>
                    <a:gd name="T23" fmla="*/ 95 h 150"/>
                    <a:gd name="T24" fmla="*/ 31 w 72"/>
                    <a:gd name="T25" fmla="*/ 102 h 150"/>
                    <a:gd name="T26" fmla="*/ 25 w 72"/>
                    <a:gd name="T27" fmla="*/ 106 h 150"/>
                    <a:gd name="T28" fmla="*/ 21 w 72"/>
                    <a:gd name="T29" fmla="*/ 110 h 150"/>
                    <a:gd name="T30" fmla="*/ 13 w 72"/>
                    <a:gd name="T31" fmla="*/ 114 h 150"/>
                    <a:gd name="T32" fmla="*/ 8 w 72"/>
                    <a:gd name="T33" fmla="*/ 118 h 150"/>
                    <a:gd name="T34" fmla="*/ 12 w 72"/>
                    <a:gd name="T35" fmla="*/ 150 h 150"/>
                    <a:gd name="T36" fmla="*/ 13 w 72"/>
                    <a:gd name="T37" fmla="*/ 148 h 150"/>
                    <a:gd name="T38" fmla="*/ 21 w 72"/>
                    <a:gd name="T39" fmla="*/ 144 h 150"/>
                    <a:gd name="T40" fmla="*/ 25 w 72"/>
                    <a:gd name="T41" fmla="*/ 142 h 150"/>
                    <a:gd name="T42" fmla="*/ 32 w 72"/>
                    <a:gd name="T43" fmla="*/ 140 h 150"/>
                    <a:gd name="T44" fmla="*/ 38 w 72"/>
                    <a:gd name="T45" fmla="*/ 137 h 150"/>
                    <a:gd name="T46" fmla="*/ 44 w 72"/>
                    <a:gd name="T47" fmla="*/ 133 h 150"/>
                    <a:gd name="T48" fmla="*/ 50 w 72"/>
                    <a:gd name="T49" fmla="*/ 129 h 150"/>
                    <a:gd name="T50" fmla="*/ 55 w 72"/>
                    <a:gd name="T51" fmla="*/ 125 h 150"/>
                    <a:gd name="T52" fmla="*/ 61 w 72"/>
                    <a:gd name="T53" fmla="*/ 118 h 150"/>
                    <a:gd name="T54" fmla="*/ 67 w 72"/>
                    <a:gd name="T55" fmla="*/ 112 h 150"/>
                    <a:gd name="T56" fmla="*/ 69 w 72"/>
                    <a:gd name="T57" fmla="*/ 104 h 150"/>
                    <a:gd name="T58" fmla="*/ 70 w 72"/>
                    <a:gd name="T59" fmla="*/ 97 h 150"/>
                    <a:gd name="T60" fmla="*/ 72 w 72"/>
                    <a:gd name="T61" fmla="*/ 89 h 150"/>
                    <a:gd name="T62" fmla="*/ 72 w 72"/>
                    <a:gd name="T63" fmla="*/ 80 h 150"/>
                    <a:gd name="T64" fmla="*/ 70 w 72"/>
                    <a:gd name="T65" fmla="*/ 70 h 150"/>
                    <a:gd name="T66" fmla="*/ 67 w 72"/>
                    <a:gd name="T67" fmla="*/ 61 h 150"/>
                    <a:gd name="T68" fmla="*/ 63 w 72"/>
                    <a:gd name="T69" fmla="*/ 53 h 150"/>
                    <a:gd name="T70" fmla="*/ 59 w 72"/>
                    <a:gd name="T71" fmla="*/ 45 h 150"/>
                    <a:gd name="T72" fmla="*/ 53 w 72"/>
                    <a:gd name="T73" fmla="*/ 36 h 150"/>
                    <a:gd name="T74" fmla="*/ 46 w 72"/>
                    <a:gd name="T75" fmla="*/ 30 h 150"/>
                    <a:gd name="T76" fmla="*/ 40 w 72"/>
                    <a:gd name="T77" fmla="*/ 24 h 150"/>
                    <a:gd name="T78" fmla="*/ 34 w 72"/>
                    <a:gd name="T79" fmla="*/ 21 h 150"/>
                    <a:gd name="T80" fmla="*/ 27 w 72"/>
                    <a:gd name="T81" fmla="*/ 13 h 150"/>
                    <a:gd name="T82" fmla="*/ 21 w 72"/>
                    <a:gd name="T83" fmla="*/ 11 h 150"/>
                    <a:gd name="T84" fmla="*/ 15 w 72"/>
                    <a:gd name="T85" fmla="*/ 7 h 150"/>
                    <a:gd name="T86" fmla="*/ 12 w 72"/>
                    <a:gd name="T87" fmla="*/ 5 h 150"/>
                    <a:gd name="T88" fmla="*/ 4 w 72"/>
                    <a:gd name="T89" fmla="*/ 0 h 150"/>
                    <a:gd name="T90" fmla="*/ 0 w 72"/>
                    <a:gd name="T91" fmla="*/ 0 h 150"/>
                    <a:gd name="T92" fmla="*/ 8 w 72"/>
                    <a:gd name="T93" fmla="*/ 38 h 150"/>
                    <a:gd name="T94" fmla="*/ 8 w 72"/>
                    <a:gd name="T95" fmla="*/ 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150">
                      <a:moveTo>
                        <a:pt x="8" y="38"/>
                      </a:moveTo>
                      <a:lnTo>
                        <a:pt x="10" y="38"/>
                      </a:lnTo>
                      <a:lnTo>
                        <a:pt x="19" y="43"/>
                      </a:lnTo>
                      <a:lnTo>
                        <a:pt x="23" y="47"/>
                      </a:lnTo>
                      <a:lnTo>
                        <a:pt x="27" y="53"/>
                      </a:lnTo>
                      <a:lnTo>
                        <a:pt x="32" y="57"/>
                      </a:lnTo>
                      <a:lnTo>
                        <a:pt x="38" y="62"/>
                      </a:lnTo>
                      <a:lnTo>
                        <a:pt x="40" y="68"/>
                      </a:lnTo>
                      <a:lnTo>
                        <a:pt x="42" y="76"/>
                      </a:lnTo>
                      <a:lnTo>
                        <a:pt x="42" y="81"/>
                      </a:lnTo>
                      <a:lnTo>
                        <a:pt x="42" y="89"/>
                      </a:lnTo>
                      <a:lnTo>
                        <a:pt x="36" y="95"/>
                      </a:lnTo>
                      <a:lnTo>
                        <a:pt x="31" y="102"/>
                      </a:lnTo>
                      <a:lnTo>
                        <a:pt x="25" y="106"/>
                      </a:lnTo>
                      <a:lnTo>
                        <a:pt x="21" y="110"/>
                      </a:lnTo>
                      <a:lnTo>
                        <a:pt x="13" y="114"/>
                      </a:lnTo>
                      <a:lnTo>
                        <a:pt x="8" y="118"/>
                      </a:lnTo>
                      <a:lnTo>
                        <a:pt x="12" y="150"/>
                      </a:lnTo>
                      <a:lnTo>
                        <a:pt x="13" y="148"/>
                      </a:lnTo>
                      <a:lnTo>
                        <a:pt x="21" y="144"/>
                      </a:lnTo>
                      <a:lnTo>
                        <a:pt x="25" y="142"/>
                      </a:lnTo>
                      <a:lnTo>
                        <a:pt x="32" y="140"/>
                      </a:lnTo>
                      <a:lnTo>
                        <a:pt x="38" y="137"/>
                      </a:lnTo>
                      <a:lnTo>
                        <a:pt x="44" y="133"/>
                      </a:lnTo>
                      <a:lnTo>
                        <a:pt x="50" y="129"/>
                      </a:lnTo>
                      <a:lnTo>
                        <a:pt x="55" y="125"/>
                      </a:lnTo>
                      <a:lnTo>
                        <a:pt x="61" y="118"/>
                      </a:lnTo>
                      <a:lnTo>
                        <a:pt x="67" y="112"/>
                      </a:lnTo>
                      <a:lnTo>
                        <a:pt x="69" y="104"/>
                      </a:lnTo>
                      <a:lnTo>
                        <a:pt x="70" y="97"/>
                      </a:lnTo>
                      <a:lnTo>
                        <a:pt x="72" y="89"/>
                      </a:lnTo>
                      <a:lnTo>
                        <a:pt x="72" y="80"/>
                      </a:lnTo>
                      <a:lnTo>
                        <a:pt x="70" y="70"/>
                      </a:lnTo>
                      <a:lnTo>
                        <a:pt x="67" y="61"/>
                      </a:lnTo>
                      <a:lnTo>
                        <a:pt x="63" y="53"/>
                      </a:lnTo>
                      <a:lnTo>
                        <a:pt x="59" y="45"/>
                      </a:lnTo>
                      <a:lnTo>
                        <a:pt x="53" y="36"/>
                      </a:lnTo>
                      <a:lnTo>
                        <a:pt x="46" y="30"/>
                      </a:lnTo>
                      <a:lnTo>
                        <a:pt x="40" y="24"/>
                      </a:lnTo>
                      <a:lnTo>
                        <a:pt x="34" y="21"/>
                      </a:lnTo>
                      <a:lnTo>
                        <a:pt x="27" y="13"/>
                      </a:lnTo>
                      <a:lnTo>
                        <a:pt x="21" y="11"/>
                      </a:lnTo>
                      <a:lnTo>
                        <a:pt x="15" y="7"/>
                      </a:lnTo>
                      <a:lnTo>
                        <a:pt x="12" y="5"/>
                      </a:lnTo>
                      <a:lnTo>
                        <a:pt x="4" y="0"/>
                      </a:lnTo>
                      <a:lnTo>
                        <a:pt x="0" y="0"/>
                      </a:lnTo>
                      <a:lnTo>
                        <a:pt x="8" y="38"/>
                      </a:lnTo>
                      <a:lnTo>
                        <a:pt x="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0" name="Freeform 114"/>
                <p:cNvSpPr>
                  <a:spLocks/>
                </p:cNvSpPr>
                <p:nvPr/>
              </p:nvSpPr>
              <p:spPr bwMode="auto">
                <a:xfrm>
                  <a:off x="4254" y="2553"/>
                  <a:ext cx="870" cy="898"/>
                </a:xfrm>
                <a:custGeom>
                  <a:avLst/>
                  <a:gdLst>
                    <a:gd name="T0" fmla="*/ 28 w 872"/>
                    <a:gd name="T1" fmla="*/ 0 h 871"/>
                    <a:gd name="T2" fmla="*/ 40 w 872"/>
                    <a:gd name="T3" fmla="*/ 6 h 871"/>
                    <a:gd name="T4" fmla="*/ 57 w 872"/>
                    <a:gd name="T5" fmla="*/ 16 h 871"/>
                    <a:gd name="T6" fmla="*/ 70 w 872"/>
                    <a:gd name="T7" fmla="*/ 21 h 871"/>
                    <a:gd name="T8" fmla="*/ 85 w 872"/>
                    <a:gd name="T9" fmla="*/ 31 h 871"/>
                    <a:gd name="T10" fmla="*/ 104 w 872"/>
                    <a:gd name="T11" fmla="*/ 40 h 871"/>
                    <a:gd name="T12" fmla="*/ 125 w 872"/>
                    <a:gd name="T13" fmla="*/ 52 h 871"/>
                    <a:gd name="T14" fmla="*/ 148 w 872"/>
                    <a:gd name="T15" fmla="*/ 65 h 871"/>
                    <a:gd name="T16" fmla="*/ 171 w 872"/>
                    <a:gd name="T17" fmla="*/ 78 h 871"/>
                    <a:gd name="T18" fmla="*/ 197 w 872"/>
                    <a:gd name="T19" fmla="*/ 96 h 871"/>
                    <a:gd name="T20" fmla="*/ 226 w 872"/>
                    <a:gd name="T21" fmla="*/ 113 h 871"/>
                    <a:gd name="T22" fmla="*/ 254 w 872"/>
                    <a:gd name="T23" fmla="*/ 132 h 871"/>
                    <a:gd name="T24" fmla="*/ 283 w 872"/>
                    <a:gd name="T25" fmla="*/ 153 h 871"/>
                    <a:gd name="T26" fmla="*/ 315 w 872"/>
                    <a:gd name="T27" fmla="*/ 175 h 871"/>
                    <a:gd name="T28" fmla="*/ 348 w 872"/>
                    <a:gd name="T29" fmla="*/ 200 h 871"/>
                    <a:gd name="T30" fmla="*/ 380 w 872"/>
                    <a:gd name="T31" fmla="*/ 225 h 871"/>
                    <a:gd name="T32" fmla="*/ 414 w 872"/>
                    <a:gd name="T33" fmla="*/ 251 h 871"/>
                    <a:gd name="T34" fmla="*/ 448 w 872"/>
                    <a:gd name="T35" fmla="*/ 282 h 871"/>
                    <a:gd name="T36" fmla="*/ 483 w 872"/>
                    <a:gd name="T37" fmla="*/ 312 h 871"/>
                    <a:gd name="T38" fmla="*/ 517 w 872"/>
                    <a:gd name="T39" fmla="*/ 345 h 871"/>
                    <a:gd name="T40" fmla="*/ 551 w 872"/>
                    <a:gd name="T41" fmla="*/ 379 h 871"/>
                    <a:gd name="T42" fmla="*/ 587 w 872"/>
                    <a:gd name="T43" fmla="*/ 415 h 871"/>
                    <a:gd name="T44" fmla="*/ 621 w 872"/>
                    <a:gd name="T45" fmla="*/ 451 h 871"/>
                    <a:gd name="T46" fmla="*/ 655 w 872"/>
                    <a:gd name="T47" fmla="*/ 489 h 871"/>
                    <a:gd name="T48" fmla="*/ 690 w 872"/>
                    <a:gd name="T49" fmla="*/ 531 h 871"/>
                    <a:gd name="T50" fmla="*/ 724 w 872"/>
                    <a:gd name="T51" fmla="*/ 573 h 871"/>
                    <a:gd name="T52" fmla="*/ 756 w 872"/>
                    <a:gd name="T53" fmla="*/ 618 h 871"/>
                    <a:gd name="T54" fmla="*/ 789 w 872"/>
                    <a:gd name="T55" fmla="*/ 664 h 871"/>
                    <a:gd name="T56" fmla="*/ 819 w 872"/>
                    <a:gd name="T57" fmla="*/ 712 h 871"/>
                    <a:gd name="T58" fmla="*/ 851 w 872"/>
                    <a:gd name="T59" fmla="*/ 761 h 871"/>
                    <a:gd name="T60" fmla="*/ 872 w 872"/>
                    <a:gd name="T61" fmla="*/ 871 h 871"/>
                    <a:gd name="T62" fmla="*/ 866 w 872"/>
                    <a:gd name="T63" fmla="*/ 864 h 871"/>
                    <a:gd name="T64" fmla="*/ 863 w 872"/>
                    <a:gd name="T65" fmla="*/ 856 h 871"/>
                    <a:gd name="T66" fmla="*/ 857 w 872"/>
                    <a:gd name="T67" fmla="*/ 845 h 871"/>
                    <a:gd name="T68" fmla="*/ 847 w 872"/>
                    <a:gd name="T69" fmla="*/ 830 h 871"/>
                    <a:gd name="T70" fmla="*/ 838 w 872"/>
                    <a:gd name="T71" fmla="*/ 812 h 871"/>
                    <a:gd name="T72" fmla="*/ 827 w 872"/>
                    <a:gd name="T73" fmla="*/ 793 h 871"/>
                    <a:gd name="T74" fmla="*/ 815 w 872"/>
                    <a:gd name="T75" fmla="*/ 772 h 871"/>
                    <a:gd name="T76" fmla="*/ 800 w 872"/>
                    <a:gd name="T77" fmla="*/ 748 h 871"/>
                    <a:gd name="T78" fmla="*/ 783 w 872"/>
                    <a:gd name="T79" fmla="*/ 723 h 871"/>
                    <a:gd name="T80" fmla="*/ 764 w 872"/>
                    <a:gd name="T81" fmla="*/ 695 h 871"/>
                    <a:gd name="T82" fmla="*/ 745 w 872"/>
                    <a:gd name="T83" fmla="*/ 666 h 871"/>
                    <a:gd name="T84" fmla="*/ 722 w 872"/>
                    <a:gd name="T85" fmla="*/ 636 h 871"/>
                    <a:gd name="T86" fmla="*/ 701 w 872"/>
                    <a:gd name="T87" fmla="*/ 605 h 871"/>
                    <a:gd name="T88" fmla="*/ 676 w 872"/>
                    <a:gd name="T89" fmla="*/ 571 h 871"/>
                    <a:gd name="T90" fmla="*/ 650 w 872"/>
                    <a:gd name="T91" fmla="*/ 539 h 871"/>
                    <a:gd name="T92" fmla="*/ 621 w 872"/>
                    <a:gd name="T93" fmla="*/ 504 h 871"/>
                    <a:gd name="T94" fmla="*/ 591 w 872"/>
                    <a:gd name="T95" fmla="*/ 470 h 871"/>
                    <a:gd name="T96" fmla="*/ 559 w 872"/>
                    <a:gd name="T97" fmla="*/ 436 h 871"/>
                    <a:gd name="T98" fmla="*/ 526 w 872"/>
                    <a:gd name="T99" fmla="*/ 402 h 871"/>
                    <a:gd name="T100" fmla="*/ 490 w 872"/>
                    <a:gd name="T101" fmla="*/ 366 h 871"/>
                    <a:gd name="T102" fmla="*/ 454 w 872"/>
                    <a:gd name="T103" fmla="*/ 331 h 871"/>
                    <a:gd name="T104" fmla="*/ 416 w 872"/>
                    <a:gd name="T105" fmla="*/ 297 h 871"/>
                    <a:gd name="T106" fmla="*/ 376 w 872"/>
                    <a:gd name="T107" fmla="*/ 265 h 871"/>
                    <a:gd name="T108" fmla="*/ 334 w 872"/>
                    <a:gd name="T109" fmla="*/ 231 h 871"/>
                    <a:gd name="T110" fmla="*/ 291 w 872"/>
                    <a:gd name="T111" fmla="*/ 200 h 871"/>
                    <a:gd name="T112" fmla="*/ 245 w 872"/>
                    <a:gd name="T113" fmla="*/ 168 h 871"/>
                    <a:gd name="T114" fmla="*/ 199 w 872"/>
                    <a:gd name="T115" fmla="*/ 141 h 871"/>
                    <a:gd name="T116" fmla="*/ 152 w 872"/>
                    <a:gd name="T117" fmla="*/ 113 h 871"/>
                    <a:gd name="T118" fmla="*/ 102 w 872"/>
                    <a:gd name="T119" fmla="*/ 88 h 871"/>
                    <a:gd name="T120" fmla="*/ 51 w 872"/>
                    <a:gd name="T121" fmla="*/ 63 h 871"/>
                    <a:gd name="T122" fmla="*/ 0 w 872"/>
                    <a:gd name="T123" fmla="*/ 42 h 871"/>
                    <a:gd name="T124" fmla="*/ 28 w 872"/>
                    <a:gd name="T1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2" h="871">
                      <a:moveTo>
                        <a:pt x="28" y="0"/>
                      </a:moveTo>
                      <a:lnTo>
                        <a:pt x="28" y="0"/>
                      </a:lnTo>
                      <a:lnTo>
                        <a:pt x="34" y="4"/>
                      </a:lnTo>
                      <a:lnTo>
                        <a:pt x="40" y="6"/>
                      </a:lnTo>
                      <a:lnTo>
                        <a:pt x="51" y="12"/>
                      </a:lnTo>
                      <a:lnTo>
                        <a:pt x="57" y="16"/>
                      </a:lnTo>
                      <a:lnTo>
                        <a:pt x="62" y="18"/>
                      </a:lnTo>
                      <a:lnTo>
                        <a:pt x="70" y="21"/>
                      </a:lnTo>
                      <a:lnTo>
                        <a:pt x="78" y="27"/>
                      </a:lnTo>
                      <a:lnTo>
                        <a:pt x="85" y="31"/>
                      </a:lnTo>
                      <a:lnTo>
                        <a:pt x="95" y="35"/>
                      </a:lnTo>
                      <a:lnTo>
                        <a:pt x="104" y="40"/>
                      </a:lnTo>
                      <a:lnTo>
                        <a:pt x="116" y="46"/>
                      </a:lnTo>
                      <a:lnTo>
                        <a:pt x="125" y="52"/>
                      </a:lnTo>
                      <a:lnTo>
                        <a:pt x="137" y="58"/>
                      </a:lnTo>
                      <a:lnTo>
                        <a:pt x="148" y="65"/>
                      </a:lnTo>
                      <a:lnTo>
                        <a:pt x="159" y="71"/>
                      </a:lnTo>
                      <a:lnTo>
                        <a:pt x="171" y="78"/>
                      </a:lnTo>
                      <a:lnTo>
                        <a:pt x="184" y="88"/>
                      </a:lnTo>
                      <a:lnTo>
                        <a:pt x="197" y="96"/>
                      </a:lnTo>
                      <a:lnTo>
                        <a:pt x="213" y="105"/>
                      </a:lnTo>
                      <a:lnTo>
                        <a:pt x="226" y="113"/>
                      </a:lnTo>
                      <a:lnTo>
                        <a:pt x="239" y="122"/>
                      </a:lnTo>
                      <a:lnTo>
                        <a:pt x="254" y="132"/>
                      </a:lnTo>
                      <a:lnTo>
                        <a:pt x="270" y="143"/>
                      </a:lnTo>
                      <a:lnTo>
                        <a:pt x="283" y="153"/>
                      </a:lnTo>
                      <a:lnTo>
                        <a:pt x="300" y="164"/>
                      </a:lnTo>
                      <a:lnTo>
                        <a:pt x="315" y="175"/>
                      </a:lnTo>
                      <a:lnTo>
                        <a:pt x="332" y="189"/>
                      </a:lnTo>
                      <a:lnTo>
                        <a:pt x="348" y="200"/>
                      </a:lnTo>
                      <a:lnTo>
                        <a:pt x="363" y="212"/>
                      </a:lnTo>
                      <a:lnTo>
                        <a:pt x="380" y="225"/>
                      </a:lnTo>
                      <a:lnTo>
                        <a:pt x="397" y="238"/>
                      </a:lnTo>
                      <a:lnTo>
                        <a:pt x="414" y="251"/>
                      </a:lnTo>
                      <a:lnTo>
                        <a:pt x="431" y="267"/>
                      </a:lnTo>
                      <a:lnTo>
                        <a:pt x="448" y="282"/>
                      </a:lnTo>
                      <a:lnTo>
                        <a:pt x="465" y="297"/>
                      </a:lnTo>
                      <a:lnTo>
                        <a:pt x="483" y="312"/>
                      </a:lnTo>
                      <a:lnTo>
                        <a:pt x="500" y="328"/>
                      </a:lnTo>
                      <a:lnTo>
                        <a:pt x="517" y="345"/>
                      </a:lnTo>
                      <a:lnTo>
                        <a:pt x="536" y="362"/>
                      </a:lnTo>
                      <a:lnTo>
                        <a:pt x="551" y="379"/>
                      </a:lnTo>
                      <a:lnTo>
                        <a:pt x="570" y="396"/>
                      </a:lnTo>
                      <a:lnTo>
                        <a:pt x="587" y="415"/>
                      </a:lnTo>
                      <a:lnTo>
                        <a:pt x="606" y="432"/>
                      </a:lnTo>
                      <a:lnTo>
                        <a:pt x="621" y="451"/>
                      </a:lnTo>
                      <a:lnTo>
                        <a:pt x="640" y="470"/>
                      </a:lnTo>
                      <a:lnTo>
                        <a:pt x="655" y="489"/>
                      </a:lnTo>
                      <a:lnTo>
                        <a:pt x="673" y="510"/>
                      </a:lnTo>
                      <a:lnTo>
                        <a:pt x="690" y="531"/>
                      </a:lnTo>
                      <a:lnTo>
                        <a:pt x="707" y="552"/>
                      </a:lnTo>
                      <a:lnTo>
                        <a:pt x="724" y="573"/>
                      </a:lnTo>
                      <a:lnTo>
                        <a:pt x="741" y="596"/>
                      </a:lnTo>
                      <a:lnTo>
                        <a:pt x="756" y="618"/>
                      </a:lnTo>
                      <a:lnTo>
                        <a:pt x="773" y="641"/>
                      </a:lnTo>
                      <a:lnTo>
                        <a:pt x="789" y="664"/>
                      </a:lnTo>
                      <a:lnTo>
                        <a:pt x="806" y="689"/>
                      </a:lnTo>
                      <a:lnTo>
                        <a:pt x="819" y="712"/>
                      </a:lnTo>
                      <a:lnTo>
                        <a:pt x="836" y="736"/>
                      </a:lnTo>
                      <a:lnTo>
                        <a:pt x="851" y="761"/>
                      </a:lnTo>
                      <a:lnTo>
                        <a:pt x="866" y="788"/>
                      </a:lnTo>
                      <a:lnTo>
                        <a:pt x="872" y="871"/>
                      </a:lnTo>
                      <a:lnTo>
                        <a:pt x="868" y="869"/>
                      </a:lnTo>
                      <a:lnTo>
                        <a:pt x="866" y="864"/>
                      </a:lnTo>
                      <a:lnTo>
                        <a:pt x="865" y="860"/>
                      </a:lnTo>
                      <a:lnTo>
                        <a:pt x="863" y="856"/>
                      </a:lnTo>
                      <a:lnTo>
                        <a:pt x="859" y="850"/>
                      </a:lnTo>
                      <a:lnTo>
                        <a:pt x="857" y="845"/>
                      </a:lnTo>
                      <a:lnTo>
                        <a:pt x="851" y="837"/>
                      </a:lnTo>
                      <a:lnTo>
                        <a:pt x="847" y="830"/>
                      </a:lnTo>
                      <a:lnTo>
                        <a:pt x="842" y="822"/>
                      </a:lnTo>
                      <a:lnTo>
                        <a:pt x="838" y="812"/>
                      </a:lnTo>
                      <a:lnTo>
                        <a:pt x="832" y="803"/>
                      </a:lnTo>
                      <a:lnTo>
                        <a:pt x="827" y="793"/>
                      </a:lnTo>
                      <a:lnTo>
                        <a:pt x="821" y="784"/>
                      </a:lnTo>
                      <a:lnTo>
                        <a:pt x="815" y="772"/>
                      </a:lnTo>
                      <a:lnTo>
                        <a:pt x="806" y="761"/>
                      </a:lnTo>
                      <a:lnTo>
                        <a:pt x="800" y="748"/>
                      </a:lnTo>
                      <a:lnTo>
                        <a:pt x="790" y="734"/>
                      </a:lnTo>
                      <a:lnTo>
                        <a:pt x="783" y="723"/>
                      </a:lnTo>
                      <a:lnTo>
                        <a:pt x="773" y="708"/>
                      </a:lnTo>
                      <a:lnTo>
                        <a:pt x="764" y="695"/>
                      </a:lnTo>
                      <a:lnTo>
                        <a:pt x="754" y="679"/>
                      </a:lnTo>
                      <a:lnTo>
                        <a:pt x="745" y="666"/>
                      </a:lnTo>
                      <a:lnTo>
                        <a:pt x="733" y="651"/>
                      </a:lnTo>
                      <a:lnTo>
                        <a:pt x="722" y="636"/>
                      </a:lnTo>
                      <a:lnTo>
                        <a:pt x="712" y="620"/>
                      </a:lnTo>
                      <a:lnTo>
                        <a:pt x="701" y="605"/>
                      </a:lnTo>
                      <a:lnTo>
                        <a:pt x="688" y="588"/>
                      </a:lnTo>
                      <a:lnTo>
                        <a:pt x="676" y="571"/>
                      </a:lnTo>
                      <a:lnTo>
                        <a:pt x="663" y="556"/>
                      </a:lnTo>
                      <a:lnTo>
                        <a:pt x="650" y="539"/>
                      </a:lnTo>
                      <a:lnTo>
                        <a:pt x="635" y="521"/>
                      </a:lnTo>
                      <a:lnTo>
                        <a:pt x="621" y="504"/>
                      </a:lnTo>
                      <a:lnTo>
                        <a:pt x="606" y="487"/>
                      </a:lnTo>
                      <a:lnTo>
                        <a:pt x="591" y="470"/>
                      </a:lnTo>
                      <a:lnTo>
                        <a:pt x="574" y="453"/>
                      </a:lnTo>
                      <a:lnTo>
                        <a:pt x="559" y="436"/>
                      </a:lnTo>
                      <a:lnTo>
                        <a:pt x="543" y="417"/>
                      </a:lnTo>
                      <a:lnTo>
                        <a:pt x="526" y="402"/>
                      </a:lnTo>
                      <a:lnTo>
                        <a:pt x="507" y="383"/>
                      </a:lnTo>
                      <a:lnTo>
                        <a:pt x="490" y="366"/>
                      </a:lnTo>
                      <a:lnTo>
                        <a:pt x="471" y="347"/>
                      </a:lnTo>
                      <a:lnTo>
                        <a:pt x="454" y="331"/>
                      </a:lnTo>
                      <a:lnTo>
                        <a:pt x="435" y="312"/>
                      </a:lnTo>
                      <a:lnTo>
                        <a:pt x="416" y="297"/>
                      </a:lnTo>
                      <a:lnTo>
                        <a:pt x="397" y="280"/>
                      </a:lnTo>
                      <a:lnTo>
                        <a:pt x="376" y="265"/>
                      </a:lnTo>
                      <a:lnTo>
                        <a:pt x="355" y="248"/>
                      </a:lnTo>
                      <a:lnTo>
                        <a:pt x="334" y="231"/>
                      </a:lnTo>
                      <a:lnTo>
                        <a:pt x="313" y="215"/>
                      </a:lnTo>
                      <a:lnTo>
                        <a:pt x="291" y="200"/>
                      </a:lnTo>
                      <a:lnTo>
                        <a:pt x="268" y="185"/>
                      </a:lnTo>
                      <a:lnTo>
                        <a:pt x="245" y="168"/>
                      </a:lnTo>
                      <a:lnTo>
                        <a:pt x="222" y="154"/>
                      </a:lnTo>
                      <a:lnTo>
                        <a:pt x="199" y="141"/>
                      </a:lnTo>
                      <a:lnTo>
                        <a:pt x="177" y="126"/>
                      </a:lnTo>
                      <a:lnTo>
                        <a:pt x="152" y="113"/>
                      </a:lnTo>
                      <a:lnTo>
                        <a:pt x="127" y="99"/>
                      </a:lnTo>
                      <a:lnTo>
                        <a:pt x="102" y="88"/>
                      </a:lnTo>
                      <a:lnTo>
                        <a:pt x="76" y="75"/>
                      </a:lnTo>
                      <a:lnTo>
                        <a:pt x="51" y="63"/>
                      </a:lnTo>
                      <a:lnTo>
                        <a:pt x="24" y="52"/>
                      </a:lnTo>
                      <a:lnTo>
                        <a:pt x="0" y="42"/>
                      </a:lnTo>
                      <a:lnTo>
                        <a:pt x="28" y="0"/>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1" name="Freeform 115"/>
                <p:cNvSpPr>
                  <a:spLocks/>
                </p:cNvSpPr>
                <p:nvPr/>
              </p:nvSpPr>
              <p:spPr bwMode="auto">
                <a:xfrm>
                  <a:off x="4236" y="2573"/>
                  <a:ext cx="872" cy="901"/>
                </a:xfrm>
                <a:custGeom>
                  <a:avLst/>
                  <a:gdLst>
                    <a:gd name="T0" fmla="*/ 28 w 872"/>
                    <a:gd name="T1" fmla="*/ 0 h 871"/>
                    <a:gd name="T2" fmla="*/ 40 w 872"/>
                    <a:gd name="T3" fmla="*/ 6 h 871"/>
                    <a:gd name="T4" fmla="*/ 55 w 872"/>
                    <a:gd name="T5" fmla="*/ 14 h 871"/>
                    <a:gd name="T6" fmla="*/ 68 w 872"/>
                    <a:gd name="T7" fmla="*/ 19 h 871"/>
                    <a:gd name="T8" fmla="*/ 85 w 872"/>
                    <a:gd name="T9" fmla="*/ 29 h 871"/>
                    <a:gd name="T10" fmla="*/ 104 w 872"/>
                    <a:gd name="T11" fmla="*/ 38 h 871"/>
                    <a:gd name="T12" fmla="*/ 125 w 872"/>
                    <a:gd name="T13" fmla="*/ 50 h 871"/>
                    <a:gd name="T14" fmla="*/ 148 w 872"/>
                    <a:gd name="T15" fmla="*/ 63 h 871"/>
                    <a:gd name="T16" fmla="*/ 171 w 872"/>
                    <a:gd name="T17" fmla="*/ 78 h 871"/>
                    <a:gd name="T18" fmla="*/ 197 w 872"/>
                    <a:gd name="T19" fmla="*/ 94 h 871"/>
                    <a:gd name="T20" fmla="*/ 224 w 872"/>
                    <a:gd name="T21" fmla="*/ 111 h 871"/>
                    <a:gd name="T22" fmla="*/ 252 w 872"/>
                    <a:gd name="T23" fmla="*/ 132 h 871"/>
                    <a:gd name="T24" fmla="*/ 283 w 872"/>
                    <a:gd name="T25" fmla="*/ 153 h 871"/>
                    <a:gd name="T26" fmla="*/ 315 w 872"/>
                    <a:gd name="T27" fmla="*/ 175 h 871"/>
                    <a:gd name="T28" fmla="*/ 347 w 872"/>
                    <a:gd name="T29" fmla="*/ 198 h 871"/>
                    <a:gd name="T30" fmla="*/ 380 w 872"/>
                    <a:gd name="T31" fmla="*/ 225 h 871"/>
                    <a:gd name="T32" fmla="*/ 414 w 872"/>
                    <a:gd name="T33" fmla="*/ 251 h 871"/>
                    <a:gd name="T34" fmla="*/ 446 w 872"/>
                    <a:gd name="T35" fmla="*/ 280 h 871"/>
                    <a:gd name="T36" fmla="*/ 482 w 872"/>
                    <a:gd name="T37" fmla="*/ 310 h 871"/>
                    <a:gd name="T38" fmla="*/ 517 w 872"/>
                    <a:gd name="T39" fmla="*/ 343 h 871"/>
                    <a:gd name="T40" fmla="*/ 553 w 872"/>
                    <a:gd name="T41" fmla="*/ 375 h 871"/>
                    <a:gd name="T42" fmla="*/ 587 w 872"/>
                    <a:gd name="T43" fmla="*/ 411 h 871"/>
                    <a:gd name="T44" fmla="*/ 623 w 872"/>
                    <a:gd name="T45" fmla="*/ 449 h 871"/>
                    <a:gd name="T46" fmla="*/ 657 w 872"/>
                    <a:gd name="T47" fmla="*/ 487 h 871"/>
                    <a:gd name="T48" fmla="*/ 691 w 872"/>
                    <a:gd name="T49" fmla="*/ 529 h 871"/>
                    <a:gd name="T50" fmla="*/ 726 w 872"/>
                    <a:gd name="T51" fmla="*/ 571 h 871"/>
                    <a:gd name="T52" fmla="*/ 758 w 872"/>
                    <a:gd name="T53" fmla="*/ 615 h 871"/>
                    <a:gd name="T54" fmla="*/ 790 w 872"/>
                    <a:gd name="T55" fmla="*/ 662 h 871"/>
                    <a:gd name="T56" fmla="*/ 821 w 872"/>
                    <a:gd name="T57" fmla="*/ 710 h 871"/>
                    <a:gd name="T58" fmla="*/ 853 w 872"/>
                    <a:gd name="T59" fmla="*/ 759 h 871"/>
                    <a:gd name="T60" fmla="*/ 872 w 872"/>
                    <a:gd name="T61" fmla="*/ 871 h 871"/>
                    <a:gd name="T62" fmla="*/ 868 w 872"/>
                    <a:gd name="T63" fmla="*/ 864 h 871"/>
                    <a:gd name="T64" fmla="*/ 864 w 872"/>
                    <a:gd name="T65" fmla="*/ 854 h 871"/>
                    <a:gd name="T66" fmla="*/ 859 w 872"/>
                    <a:gd name="T67" fmla="*/ 843 h 871"/>
                    <a:gd name="T68" fmla="*/ 849 w 872"/>
                    <a:gd name="T69" fmla="*/ 828 h 871"/>
                    <a:gd name="T70" fmla="*/ 840 w 872"/>
                    <a:gd name="T71" fmla="*/ 812 h 871"/>
                    <a:gd name="T72" fmla="*/ 828 w 872"/>
                    <a:gd name="T73" fmla="*/ 791 h 871"/>
                    <a:gd name="T74" fmla="*/ 817 w 872"/>
                    <a:gd name="T75" fmla="*/ 771 h 871"/>
                    <a:gd name="T76" fmla="*/ 800 w 872"/>
                    <a:gd name="T77" fmla="*/ 746 h 871"/>
                    <a:gd name="T78" fmla="*/ 785 w 872"/>
                    <a:gd name="T79" fmla="*/ 721 h 871"/>
                    <a:gd name="T80" fmla="*/ 766 w 872"/>
                    <a:gd name="T81" fmla="*/ 693 h 871"/>
                    <a:gd name="T82" fmla="*/ 747 w 872"/>
                    <a:gd name="T83" fmla="*/ 666 h 871"/>
                    <a:gd name="T84" fmla="*/ 724 w 872"/>
                    <a:gd name="T85" fmla="*/ 634 h 871"/>
                    <a:gd name="T86" fmla="*/ 701 w 872"/>
                    <a:gd name="T87" fmla="*/ 603 h 871"/>
                    <a:gd name="T88" fmla="*/ 676 w 872"/>
                    <a:gd name="T89" fmla="*/ 571 h 871"/>
                    <a:gd name="T90" fmla="*/ 650 w 872"/>
                    <a:gd name="T91" fmla="*/ 539 h 871"/>
                    <a:gd name="T92" fmla="*/ 621 w 872"/>
                    <a:gd name="T93" fmla="*/ 502 h 871"/>
                    <a:gd name="T94" fmla="*/ 591 w 872"/>
                    <a:gd name="T95" fmla="*/ 468 h 871"/>
                    <a:gd name="T96" fmla="*/ 560 w 872"/>
                    <a:gd name="T97" fmla="*/ 434 h 871"/>
                    <a:gd name="T98" fmla="*/ 526 w 872"/>
                    <a:gd name="T99" fmla="*/ 400 h 871"/>
                    <a:gd name="T100" fmla="*/ 490 w 872"/>
                    <a:gd name="T101" fmla="*/ 365 h 871"/>
                    <a:gd name="T102" fmla="*/ 454 w 872"/>
                    <a:gd name="T103" fmla="*/ 329 h 871"/>
                    <a:gd name="T104" fmla="*/ 416 w 872"/>
                    <a:gd name="T105" fmla="*/ 295 h 871"/>
                    <a:gd name="T106" fmla="*/ 378 w 872"/>
                    <a:gd name="T107" fmla="*/ 263 h 871"/>
                    <a:gd name="T108" fmla="*/ 334 w 872"/>
                    <a:gd name="T109" fmla="*/ 229 h 871"/>
                    <a:gd name="T110" fmla="*/ 292 w 872"/>
                    <a:gd name="T111" fmla="*/ 198 h 871"/>
                    <a:gd name="T112" fmla="*/ 247 w 872"/>
                    <a:gd name="T113" fmla="*/ 168 h 871"/>
                    <a:gd name="T114" fmla="*/ 199 w 872"/>
                    <a:gd name="T115" fmla="*/ 139 h 871"/>
                    <a:gd name="T116" fmla="*/ 152 w 872"/>
                    <a:gd name="T117" fmla="*/ 111 h 871"/>
                    <a:gd name="T118" fmla="*/ 102 w 872"/>
                    <a:gd name="T119" fmla="*/ 86 h 871"/>
                    <a:gd name="T120" fmla="*/ 51 w 872"/>
                    <a:gd name="T121" fmla="*/ 61 h 871"/>
                    <a:gd name="T122" fmla="*/ 0 w 872"/>
                    <a:gd name="T123" fmla="*/ 42 h 871"/>
                    <a:gd name="T124" fmla="*/ 28 w 872"/>
                    <a:gd name="T1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2" h="871">
                      <a:moveTo>
                        <a:pt x="28" y="0"/>
                      </a:moveTo>
                      <a:lnTo>
                        <a:pt x="28" y="0"/>
                      </a:lnTo>
                      <a:lnTo>
                        <a:pt x="32" y="2"/>
                      </a:lnTo>
                      <a:lnTo>
                        <a:pt x="40" y="6"/>
                      </a:lnTo>
                      <a:lnTo>
                        <a:pt x="51" y="10"/>
                      </a:lnTo>
                      <a:lnTo>
                        <a:pt x="55" y="14"/>
                      </a:lnTo>
                      <a:lnTo>
                        <a:pt x="62" y="16"/>
                      </a:lnTo>
                      <a:lnTo>
                        <a:pt x="68" y="19"/>
                      </a:lnTo>
                      <a:lnTo>
                        <a:pt x="78" y="25"/>
                      </a:lnTo>
                      <a:lnTo>
                        <a:pt x="85" y="29"/>
                      </a:lnTo>
                      <a:lnTo>
                        <a:pt x="95" y="35"/>
                      </a:lnTo>
                      <a:lnTo>
                        <a:pt x="104" y="38"/>
                      </a:lnTo>
                      <a:lnTo>
                        <a:pt x="116" y="46"/>
                      </a:lnTo>
                      <a:lnTo>
                        <a:pt x="125" y="50"/>
                      </a:lnTo>
                      <a:lnTo>
                        <a:pt x="137" y="57"/>
                      </a:lnTo>
                      <a:lnTo>
                        <a:pt x="148" y="63"/>
                      </a:lnTo>
                      <a:lnTo>
                        <a:pt x="159" y="71"/>
                      </a:lnTo>
                      <a:lnTo>
                        <a:pt x="171" y="78"/>
                      </a:lnTo>
                      <a:lnTo>
                        <a:pt x="184" y="86"/>
                      </a:lnTo>
                      <a:lnTo>
                        <a:pt x="197" y="94"/>
                      </a:lnTo>
                      <a:lnTo>
                        <a:pt x="211" y="103"/>
                      </a:lnTo>
                      <a:lnTo>
                        <a:pt x="224" y="111"/>
                      </a:lnTo>
                      <a:lnTo>
                        <a:pt x="239" y="120"/>
                      </a:lnTo>
                      <a:lnTo>
                        <a:pt x="252" y="132"/>
                      </a:lnTo>
                      <a:lnTo>
                        <a:pt x="270" y="141"/>
                      </a:lnTo>
                      <a:lnTo>
                        <a:pt x="283" y="153"/>
                      </a:lnTo>
                      <a:lnTo>
                        <a:pt x="298" y="164"/>
                      </a:lnTo>
                      <a:lnTo>
                        <a:pt x="315" y="175"/>
                      </a:lnTo>
                      <a:lnTo>
                        <a:pt x="332" y="187"/>
                      </a:lnTo>
                      <a:lnTo>
                        <a:pt x="347" y="198"/>
                      </a:lnTo>
                      <a:lnTo>
                        <a:pt x="363" y="211"/>
                      </a:lnTo>
                      <a:lnTo>
                        <a:pt x="380" y="225"/>
                      </a:lnTo>
                      <a:lnTo>
                        <a:pt x="397" y="238"/>
                      </a:lnTo>
                      <a:lnTo>
                        <a:pt x="414" y="251"/>
                      </a:lnTo>
                      <a:lnTo>
                        <a:pt x="431" y="265"/>
                      </a:lnTo>
                      <a:lnTo>
                        <a:pt x="446" y="280"/>
                      </a:lnTo>
                      <a:lnTo>
                        <a:pt x="465" y="295"/>
                      </a:lnTo>
                      <a:lnTo>
                        <a:pt x="482" y="310"/>
                      </a:lnTo>
                      <a:lnTo>
                        <a:pt x="500" y="326"/>
                      </a:lnTo>
                      <a:lnTo>
                        <a:pt x="517" y="343"/>
                      </a:lnTo>
                      <a:lnTo>
                        <a:pt x="536" y="360"/>
                      </a:lnTo>
                      <a:lnTo>
                        <a:pt x="553" y="375"/>
                      </a:lnTo>
                      <a:lnTo>
                        <a:pt x="570" y="394"/>
                      </a:lnTo>
                      <a:lnTo>
                        <a:pt x="587" y="411"/>
                      </a:lnTo>
                      <a:lnTo>
                        <a:pt x="606" y="430"/>
                      </a:lnTo>
                      <a:lnTo>
                        <a:pt x="623" y="449"/>
                      </a:lnTo>
                      <a:lnTo>
                        <a:pt x="640" y="468"/>
                      </a:lnTo>
                      <a:lnTo>
                        <a:pt x="657" y="487"/>
                      </a:lnTo>
                      <a:lnTo>
                        <a:pt x="674" y="508"/>
                      </a:lnTo>
                      <a:lnTo>
                        <a:pt x="691" y="529"/>
                      </a:lnTo>
                      <a:lnTo>
                        <a:pt x="709" y="550"/>
                      </a:lnTo>
                      <a:lnTo>
                        <a:pt x="726" y="571"/>
                      </a:lnTo>
                      <a:lnTo>
                        <a:pt x="743" y="594"/>
                      </a:lnTo>
                      <a:lnTo>
                        <a:pt x="758" y="615"/>
                      </a:lnTo>
                      <a:lnTo>
                        <a:pt x="775" y="639"/>
                      </a:lnTo>
                      <a:lnTo>
                        <a:pt x="790" y="662"/>
                      </a:lnTo>
                      <a:lnTo>
                        <a:pt x="807" y="687"/>
                      </a:lnTo>
                      <a:lnTo>
                        <a:pt x="821" y="710"/>
                      </a:lnTo>
                      <a:lnTo>
                        <a:pt x="836" y="734"/>
                      </a:lnTo>
                      <a:lnTo>
                        <a:pt x="853" y="759"/>
                      </a:lnTo>
                      <a:lnTo>
                        <a:pt x="868" y="788"/>
                      </a:lnTo>
                      <a:lnTo>
                        <a:pt x="872" y="871"/>
                      </a:lnTo>
                      <a:lnTo>
                        <a:pt x="870" y="867"/>
                      </a:lnTo>
                      <a:lnTo>
                        <a:pt x="868" y="864"/>
                      </a:lnTo>
                      <a:lnTo>
                        <a:pt x="866" y="858"/>
                      </a:lnTo>
                      <a:lnTo>
                        <a:pt x="864" y="854"/>
                      </a:lnTo>
                      <a:lnTo>
                        <a:pt x="861" y="848"/>
                      </a:lnTo>
                      <a:lnTo>
                        <a:pt x="859" y="843"/>
                      </a:lnTo>
                      <a:lnTo>
                        <a:pt x="853" y="835"/>
                      </a:lnTo>
                      <a:lnTo>
                        <a:pt x="849" y="828"/>
                      </a:lnTo>
                      <a:lnTo>
                        <a:pt x="844" y="820"/>
                      </a:lnTo>
                      <a:lnTo>
                        <a:pt x="840" y="812"/>
                      </a:lnTo>
                      <a:lnTo>
                        <a:pt x="834" y="801"/>
                      </a:lnTo>
                      <a:lnTo>
                        <a:pt x="828" y="791"/>
                      </a:lnTo>
                      <a:lnTo>
                        <a:pt x="823" y="782"/>
                      </a:lnTo>
                      <a:lnTo>
                        <a:pt x="817" y="771"/>
                      </a:lnTo>
                      <a:lnTo>
                        <a:pt x="807" y="759"/>
                      </a:lnTo>
                      <a:lnTo>
                        <a:pt x="800" y="746"/>
                      </a:lnTo>
                      <a:lnTo>
                        <a:pt x="792" y="732"/>
                      </a:lnTo>
                      <a:lnTo>
                        <a:pt x="785" y="721"/>
                      </a:lnTo>
                      <a:lnTo>
                        <a:pt x="775" y="706"/>
                      </a:lnTo>
                      <a:lnTo>
                        <a:pt x="766" y="693"/>
                      </a:lnTo>
                      <a:lnTo>
                        <a:pt x="756" y="679"/>
                      </a:lnTo>
                      <a:lnTo>
                        <a:pt x="747" y="666"/>
                      </a:lnTo>
                      <a:lnTo>
                        <a:pt x="735" y="649"/>
                      </a:lnTo>
                      <a:lnTo>
                        <a:pt x="724" y="634"/>
                      </a:lnTo>
                      <a:lnTo>
                        <a:pt x="712" y="618"/>
                      </a:lnTo>
                      <a:lnTo>
                        <a:pt x="701" y="603"/>
                      </a:lnTo>
                      <a:lnTo>
                        <a:pt x="688" y="586"/>
                      </a:lnTo>
                      <a:lnTo>
                        <a:pt x="676" y="571"/>
                      </a:lnTo>
                      <a:lnTo>
                        <a:pt x="663" y="554"/>
                      </a:lnTo>
                      <a:lnTo>
                        <a:pt x="650" y="539"/>
                      </a:lnTo>
                      <a:lnTo>
                        <a:pt x="636" y="520"/>
                      </a:lnTo>
                      <a:lnTo>
                        <a:pt x="621" y="502"/>
                      </a:lnTo>
                      <a:lnTo>
                        <a:pt x="606" y="485"/>
                      </a:lnTo>
                      <a:lnTo>
                        <a:pt x="591" y="468"/>
                      </a:lnTo>
                      <a:lnTo>
                        <a:pt x="576" y="451"/>
                      </a:lnTo>
                      <a:lnTo>
                        <a:pt x="560" y="434"/>
                      </a:lnTo>
                      <a:lnTo>
                        <a:pt x="543" y="417"/>
                      </a:lnTo>
                      <a:lnTo>
                        <a:pt x="526" y="400"/>
                      </a:lnTo>
                      <a:lnTo>
                        <a:pt x="509" y="381"/>
                      </a:lnTo>
                      <a:lnTo>
                        <a:pt x="490" y="365"/>
                      </a:lnTo>
                      <a:lnTo>
                        <a:pt x="473" y="346"/>
                      </a:lnTo>
                      <a:lnTo>
                        <a:pt x="454" y="329"/>
                      </a:lnTo>
                      <a:lnTo>
                        <a:pt x="435" y="312"/>
                      </a:lnTo>
                      <a:lnTo>
                        <a:pt x="416" y="295"/>
                      </a:lnTo>
                      <a:lnTo>
                        <a:pt x="397" y="278"/>
                      </a:lnTo>
                      <a:lnTo>
                        <a:pt x="378" y="263"/>
                      </a:lnTo>
                      <a:lnTo>
                        <a:pt x="355" y="246"/>
                      </a:lnTo>
                      <a:lnTo>
                        <a:pt x="334" y="229"/>
                      </a:lnTo>
                      <a:lnTo>
                        <a:pt x="313" y="213"/>
                      </a:lnTo>
                      <a:lnTo>
                        <a:pt x="292" y="198"/>
                      </a:lnTo>
                      <a:lnTo>
                        <a:pt x="270" y="183"/>
                      </a:lnTo>
                      <a:lnTo>
                        <a:pt x="247" y="168"/>
                      </a:lnTo>
                      <a:lnTo>
                        <a:pt x="222" y="153"/>
                      </a:lnTo>
                      <a:lnTo>
                        <a:pt x="199" y="139"/>
                      </a:lnTo>
                      <a:lnTo>
                        <a:pt x="175" y="124"/>
                      </a:lnTo>
                      <a:lnTo>
                        <a:pt x="152" y="111"/>
                      </a:lnTo>
                      <a:lnTo>
                        <a:pt x="127" y="97"/>
                      </a:lnTo>
                      <a:lnTo>
                        <a:pt x="102" y="86"/>
                      </a:lnTo>
                      <a:lnTo>
                        <a:pt x="76" y="73"/>
                      </a:lnTo>
                      <a:lnTo>
                        <a:pt x="51" y="61"/>
                      </a:lnTo>
                      <a:lnTo>
                        <a:pt x="24" y="50"/>
                      </a:lnTo>
                      <a:lnTo>
                        <a:pt x="0" y="42"/>
                      </a:lnTo>
                      <a:lnTo>
                        <a:pt x="28"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2" name="Freeform 116"/>
                <p:cNvSpPr>
                  <a:spLocks/>
                </p:cNvSpPr>
                <p:nvPr/>
              </p:nvSpPr>
              <p:spPr bwMode="auto">
                <a:xfrm>
                  <a:off x="4472" y="1339"/>
                  <a:ext cx="141" cy="1777"/>
                </a:xfrm>
                <a:custGeom>
                  <a:avLst/>
                  <a:gdLst>
                    <a:gd name="T0" fmla="*/ 0 w 143"/>
                    <a:gd name="T1" fmla="*/ 6 h 1721"/>
                    <a:gd name="T2" fmla="*/ 2 w 143"/>
                    <a:gd name="T3" fmla="*/ 29 h 1721"/>
                    <a:gd name="T4" fmla="*/ 4 w 143"/>
                    <a:gd name="T5" fmla="*/ 61 h 1721"/>
                    <a:gd name="T6" fmla="*/ 8 w 143"/>
                    <a:gd name="T7" fmla="*/ 107 h 1721"/>
                    <a:gd name="T8" fmla="*/ 12 w 143"/>
                    <a:gd name="T9" fmla="*/ 162 h 1721"/>
                    <a:gd name="T10" fmla="*/ 17 w 143"/>
                    <a:gd name="T11" fmla="*/ 227 h 1721"/>
                    <a:gd name="T12" fmla="*/ 21 w 143"/>
                    <a:gd name="T13" fmla="*/ 297 h 1721"/>
                    <a:gd name="T14" fmla="*/ 29 w 143"/>
                    <a:gd name="T15" fmla="*/ 377 h 1721"/>
                    <a:gd name="T16" fmla="*/ 35 w 143"/>
                    <a:gd name="T17" fmla="*/ 459 h 1721"/>
                    <a:gd name="T18" fmla="*/ 40 w 143"/>
                    <a:gd name="T19" fmla="*/ 546 h 1721"/>
                    <a:gd name="T20" fmla="*/ 48 w 143"/>
                    <a:gd name="T21" fmla="*/ 635 h 1721"/>
                    <a:gd name="T22" fmla="*/ 54 w 143"/>
                    <a:gd name="T23" fmla="*/ 727 h 1721"/>
                    <a:gd name="T24" fmla="*/ 59 w 143"/>
                    <a:gd name="T25" fmla="*/ 816 h 1721"/>
                    <a:gd name="T26" fmla="*/ 65 w 143"/>
                    <a:gd name="T27" fmla="*/ 905 h 1721"/>
                    <a:gd name="T28" fmla="*/ 71 w 143"/>
                    <a:gd name="T29" fmla="*/ 993 h 1721"/>
                    <a:gd name="T30" fmla="*/ 76 w 143"/>
                    <a:gd name="T31" fmla="*/ 1077 h 1721"/>
                    <a:gd name="T32" fmla="*/ 80 w 143"/>
                    <a:gd name="T33" fmla="*/ 1155 h 1721"/>
                    <a:gd name="T34" fmla="*/ 84 w 143"/>
                    <a:gd name="T35" fmla="*/ 1227 h 1721"/>
                    <a:gd name="T36" fmla="*/ 88 w 143"/>
                    <a:gd name="T37" fmla="*/ 1291 h 1721"/>
                    <a:gd name="T38" fmla="*/ 90 w 143"/>
                    <a:gd name="T39" fmla="*/ 1349 h 1721"/>
                    <a:gd name="T40" fmla="*/ 92 w 143"/>
                    <a:gd name="T41" fmla="*/ 1394 h 1721"/>
                    <a:gd name="T42" fmla="*/ 143 w 143"/>
                    <a:gd name="T43" fmla="*/ 1716 h 1721"/>
                    <a:gd name="T44" fmla="*/ 133 w 143"/>
                    <a:gd name="T45" fmla="*/ 1425 h 1721"/>
                    <a:gd name="T46" fmla="*/ 131 w 143"/>
                    <a:gd name="T47" fmla="*/ 1404 h 1721"/>
                    <a:gd name="T48" fmla="*/ 131 w 143"/>
                    <a:gd name="T49" fmla="*/ 1369 h 1721"/>
                    <a:gd name="T50" fmla="*/ 126 w 143"/>
                    <a:gd name="T51" fmla="*/ 1320 h 1721"/>
                    <a:gd name="T52" fmla="*/ 124 w 143"/>
                    <a:gd name="T53" fmla="*/ 1259 h 1721"/>
                    <a:gd name="T54" fmla="*/ 120 w 143"/>
                    <a:gd name="T55" fmla="*/ 1187 h 1721"/>
                    <a:gd name="T56" fmla="*/ 114 w 143"/>
                    <a:gd name="T57" fmla="*/ 1109 h 1721"/>
                    <a:gd name="T58" fmla="*/ 109 w 143"/>
                    <a:gd name="T59" fmla="*/ 1020 h 1721"/>
                    <a:gd name="T60" fmla="*/ 103 w 143"/>
                    <a:gd name="T61" fmla="*/ 928 h 1721"/>
                    <a:gd name="T62" fmla="*/ 99 w 143"/>
                    <a:gd name="T63" fmla="*/ 833 h 1721"/>
                    <a:gd name="T64" fmla="*/ 93 w 143"/>
                    <a:gd name="T65" fmla="*/ 736 h 1721"/>
                    <a:gd name="T66" fmla="*/ 86 w 143"/>
                    <a:gd name="T67" fmla="*/ 635 h 1721"/>
                    <a:gd name="T68" fmla="*/ 80 w 143"/>
                    <a:gd name="T69" fmla="*/ 538 h 1721"/>
                    <a:gd name="T70" fmla="*/ 73 w 143"/>
                    <a:gd name="T71" fmla="*/ 445 h 1721"/>
                    <a:gd name="T72" fmla="*/ 67 w 143"/>
                    <a:gd name="T73" fmla="*/ 356 h 1721"/>
                    <a:gd name="T74" fmla="*/ 61 w 143"/>
                    <a:gd name="T75" fmla="*/ 272 h 1721"/>
                    <a:gd name="T76" fmla="*/ 55 w 143"/>
                    <a:gd name="T77" fmla="*/ 198 h 1721"/>
                    <a:gd name="T78" fmla="*/ 50 w 143"/>
                    <a:gd name="T79" fmla="*/ 130 h 1721"/>
                    <a:gd name="T80" fmla="*/ 46 w 143"/>
                    <a:gd name="T81" fmla="*/ 78 h 1721"/>
                    <a:gd name="T82" fmla="*/ 38 w 143"/>
                    <a:gd name="T83" fmla="*/ 35 h 1721"/>
                    <a:gd name="T84" fmla="*/ 36 w 143"/>
                    <a:gd name="T85" fmla="*/ 8 h 1721"/>
                    <a:gd name="T86" fmla="*/ 0 w 143"/>
                    <a:gd name="T87" fmla="*/ 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 h="1721">
                      <a:moveTo>
                        <a:pt x="0" y="0"/>
                      </a:moveTo>
                      <a:lnTo>
                        <a:pt x="0" y="4"/>
                      </a:lnTo>
                      <a:lnTo>
                        <a:pt x="0" y="6"/>
                      </a:lnTo>
                      <a:lnTo>
                        <a:pt x="0" y="12"/>
                      </a:lnTo>
                      <a:lnTo>
                        <a:pt x="0" y="19"/>
                      </a:lnTo>
                      <a:lnTo>
                        <a:pt x="2" y="29"/>
                      </a:lnTo>
                      <a:lnTo>
                        <a:pt x="2" y="38"/>
                      </a:lnTo>
                      <a:lnTo>
                        <a:pt x="4" y="50"/>
                      </a:lnTo>
                      <a:lnTo>
                        <a:pt x="4" y="61"/>
                      </a:lnTo>
                      <a:lnTo>
                        <a:pt x="4" y="74"/>
                      </a:lnTo>
                      <a:lnTo>
                        <a:pt x="6" y="90"/>
                      </a:lnTo>
                      <a:lnTo>
                        <a:pt x="8" y="107"/>
                      </a:lnTo>
                      <a:lnTo>
                        <a:pt x="10" y="124"/>
                      </a:lnTo>
                      <a:lnTo>
                        <a:pt x="12" y="143"/>
                      </a:lnTo>
                      <a:lnTo>
                        <a:pt x="12" y="162"/>
                      </a:lnTo>
                      <a:lnTo>
                        <a:pt x="14" y="183"/>
                      </a:lnTo>
                      <a:lnTo>
                        <a:pt x="16" y="204"/>
                      </a:lnTo>
                      <a:lnTo>
                        <a:pt x="17" y="227"/>
                      </a:lnTo>
                      <a:lnTo>
                        <a:pt x="17" y="247"/>
                      </a:lnTo>
                      <a:lnTo>
                        <a:pt x="21" y="272"/>
                      </a:lnTo>
                      <a:lnTo>
                        <a:pt x="21" y="297"/>
                      </a:lnTo>
                      <a:lnTo>
                        <a:pt x="25" y="322"/>
                      </a:lnTo>
                      <a:lnTo>
                        <a:pt x="25" y="348"/>
                      </a:lnTo>
                      <a:lnTo>
                        <a:pt x="29" y="377"/>
                      </a:lnTo>
                      <a:lnTo>
                        <a:pt x="31" y="403"/>
                      </a:lnTo>
                      <a:lnTo>
                        <a:pt x="33" y="430"/>
                      </a:lnTo>
                      <a:lnTo>
                        <a:pt x="35" y="459"/>
                      </a:lnTo>
                      <a:lnTo>
                        <a:pt x="36" y="487"/>
                      </a:lnTo>
                      <a:lnTo>
                        <a:pt x="38" y="516"/>
                      </a:lnTo>
                      <a:lnTo>
                        <a:pt x="40" y="546"/>
                      </a:lnTo>
                      <a:lnTo>
                        <a:pt x="44" y="575"/>
                      </a:lnTo>
                      <a:lnTo>
                        <a:pt x="46" y="607"/>
                      </a:lnTo>
                      <a:lnTo>
                        <a:pt x="48" y="635"/>
                      </a:lnTo>
                      <a:lnTo>
                        <a:pt x="50" y="666"/>
                      </a:lnTo>
                      <a:lnTo>
                        <a:pt x="52" y="694"/>
                      </a:lnTo>
                      <a:lnTo>
                        <a:pt x="54" y="727"/>
                      </a:lnTo>
                      <a:lnTo>
                        <a:pt x="55" y="755"/>
                      </a:lnTo>
                      <a:lnTo>
                        <a:pt x="57" y="786"/>
                      </a:lnTo>
                      <a:lnTo>
                        <a:pt x="59" y="816"/>
                      </a:lnTo>
                      <a:lnTo>
                        <a:pt x="63" y="846"/>
                      </a:lnTo>
                      <a:lnTo>
                        <a:pt x="63" y="875"/>
                      </a:lnTo>
                      <a:lnTo>
                        <a:pt x="65" y="905"/>
                      </a:lnTo>
                      <a:lnTo>
                        <a:pt x="69" y="934"/>
                      </a:lnTo>
                      <a:lnTo>
                        <a:pt x="71" y="964"/>
                      </a:lnTo>
                      <a:lnTo>
                        <a:pt x="71" y="993"/>
                      </a:lnTo>
                      <a:lnTo>
                        <a:pt x="73" y="1021"/>
                      </a:lnTo>
                      <a:lnTo>
                        <a:pt x="74" y="1050"/>
                      </a:lnTo>
                      <a:lnTo>
                        <a:pt x="76" y="1077"/>
                      </a:lnTo>
                      <a:lnTo>
                        <a:pt x="78" y="1103"/>
                      </a:lnTo>
                      <a:lnTo>
                        <a:pt x="80" y="1130"/>
                      </a:lnTo>
                      <a:lnTo>
                        <a:pt x="80" y="1155"/>
                      </a:lnTo>
                      <a:lnTo>
                        <a:pt x="82" y="1181"/>
                      </a:lnTo>
                      <a:lnTo>
                        <a:pt x="84" y="1204"/>
                      </a:lnTo>
                      <a:lnTo>
                        <a:pt x="84" y="1227"/>
                      </a:lnTo>
                      <a:lnTo>
                        <a:pt x="86" y="1248"/>
                      </a:lnTo>
                      <a:lnTo>
                        <a:pt x="88" y="1271"/>
                      </a:lnTo>
                      <a:lnTo>
                        <a:pt x="88" y="1291"/>
                      </a:lnTo>
                      <a:lnTo>
                        <a:pt x="88" y="1310"/>
                      </a:lnTo>
                      <a:lnTo>
                        <a:pt x="90" y="1329"/>
                      </a:lnTo>
                      <a:lnTo>
                        <a:pt x="90" y="1349"/>
                      </a:lnTo>
                      <a:lnTo>
                        <a:pt x="90" y="1364"/>
                      </a:lnTo>
                      <a:lnTo>
                        <a:pt x="92" y="1379"/>
                      </a:lnTo>
                      <a:lnTo>
                        <a:pt x="92" y="1394"/>
                      </a:lnTo>
                      <a:lnTo>
                        <a:pt x="93" y="1407"/>
                      </a:lnTo>
                      <a:lnTo>
                        <a:pt x="101" y="1721"/>
                      </a:lnTo>
                      <a:lnTo>
                        <a:pt x="143" y="1716"/>
                      </a:lnTo>
                      <a:lnTo>
                        <a:pt x="135" y="1430"/>
                      </a:lnTo>
                      <a:lnTo>
                        <a:pt x="133" y="1426"/>
                      </a:lnTo>
                      <a:lnTo>
                        <a:pt x="133" y="1425"/>
                      </a:lnTo>
                      <a:lnTo>
                        <a:pt x="133" y="1419"/>
                      </a:lnTo>
                      <a:lnTo>
                        <a:pt x="133" y="1413"/>
                      </a:lnTo>
                      <a:lnTo>
                        <a:pt x="131" y="1404"/>
                      </a:lnTo>
                      <a:lnTo>
                        <a:pt x="131" y="1394"/>
                      </a:lnTo>
                      <a:lnTo>
                        <a:pt x="131" y="1383"/>
                      </a:lnTo>
                      <a:lnTo>
                        <a:pt x="131" y="1369"/>
                      </a:lnTo>
                      <a:lnTo>
                        <a:pt x="130" y="1354"/>
                      </a:lnTo>
                      <a:lnTo>
                        <a:pt x="130" y="1339"/>
                      </a:lnTo>
                      <a:lnTo>
                        <a:pt x="126" y="1320"/>
                      </a:lnTo>
                      <a:lnTo>
                        <a:pt x="126" y="1301"/>
                      </a:lnTo>
                      <a:lnTo>
                        <a:pt x="124" y="1280"/>
                      </a:lnTo>
                      <a:lnTo>
                        <a:pt x="124" y="1259"/>
                      </a:lnTo>
                      <a:lnTo>
                        <a:pt x="122" y="1236"/>
                      </a:lnTo>
                      <a:lnTo>
                        <a:pt x="122" y="1213"/>
                      </a:lnTo>
                      <a:lnTo>
                        <a:pt x="120" y="1187"/>
                      </a:lnTo>
                      <a:lnTo>
                        <a:pt x="118" y="1162"/>
                      </a:lnTo>
                      <a:lnTo>
                        <a:pt x="116" y="1136"/>
                      </a:lnTo>
                      <a:lnTo>
                        <a:pt x="114" y="1109"/>
                      </a:lnTo>
                      <a:lnTo>
                        <a:pt x="112" y="1078"/>
                      </a:lnTo>
                      <a:lnTo>
                        <a:pt x="111" y="1050"/>
                      </a:lnTo>
                      <a:lnTo>
                        <a:pt x="109" y="1020"/>
                      </a:lnTo>
                      <a:lnTo>
                        <a:pt x="109" y="991"/>
                      </a:lnTo>
                      <a:lnTo>
                        <a:pt x="107" y="959"/>
                      </a:lnTo>
                      <a:lnTo>
                        <a:pt x="103" y="928"/>
                      </a:lnTo>
                      <a:lnTo>
                        <a:pt x="101" y="896"/>
                      </a:lnTo>
                      <a:lnTo>
                        <a:pt x="101" y="866"/>
                      </a:lnTo>
                      <a:lnTo>
                        <a:pt x="99" y="833"/>
                      </a:lnTo>
                      <a:lnTo>
                        <a:pt x="97" y="801"/>
                      </a:lnTo>
                      <a:lnTo>
                        <a:pt x="95" y="769"/>
                      </a:lnTo>
                      <a:lnTo>
                        <a:pt x="93" y="736"/>
                      </a:lnTo>
                      <a:lnTo>
                        <a:pt x="90" y="702"/>
                      </a:lnTo>
                      <a:lnTo>
                        <a:pt x="88" y="670"/>
                      </a:lnTo>
                      <a:lnTo>
                        <a:pt x="86" y="635"/>
                      </a:lnTo>
                      <a:lnTo>
                        <a:pt x="84" y="605"/>
                      </a:lnTo>
                      <a:lnTo>
                        <a:pt x="82" y="571"/>
                      </a:lnTo>
                      <a:lnTo>
                        <a:pt x="80" y="538"/>
                      </a:lnTo>
                      <a:lnTo>
                        <a:pt x="76" y="508"/>
                      </a:lnTo>
                      <a:lnTo>
                        <a:pt x="76" y="478"/>
                      </a:lnTo>
                      <a:lnTo>
                        <a:pt x="73" y="445"/>
                      </a:lnTo>
                      <a:lnTo>
                        <a:pt x="71" y="415"/>
                      </a:lnTo>
                      <a:lnTo>
                        <a:pt x="69" y="384"/>
                      </a:lnTo>
                      <a:lnTo>
                        <a:pt x="67" y="356"/>
                      </a:lnTo>
                      <a:lnTo>
                        <a:pt x="65" y="327"/>
                      </a:lnTo>
                      <a:lnTo>
                        <a:pt x="63" y="299"/>
                      </a:lnTo>
                      <a:lnTo>
                        <a:pt x="61" y="272"/>
                      </a:lnTo>
                      <a:lnTo>
                        <a:pt x="59" y="247"/>
                      </a:lnTo>
                      <a:lnTo>
                        <a:pt x="57" y="221"/>
                      </a:lnTo>
                      <a:lnTo>
                        <a:pt x="55" y="198"/>
                      </a:lnTo>
                      <a:lnTo>
                        <a:pt x="52" y="173"/>
                      </a:lnTo>
                      <a:lnTo>
                        <a:pt x="52" y="152"/>
                      </a:lnTo>
                      <a:lnTo>
                        <a:pt x="50" y="130"/>
                      </a:lnTo>
                      <a:lnTo>
                        <a:pt x="48" y="112"/>
                      </a:lnTo>
                      <a:lnTo>
                        <a:pt x="46" y="93"/>
                      </a:lnTo>
                      <a:lnTo>
                        <a:pt x="46" y="78"/>
                      </a:lnTo>
                      <a:lnTo>
                        <a:pt x="42" y="61"/>
                      </a:lnTo>
                      <a:lnTo>
                        <a:pt x="40" y="48"/>
                      </a:lnTo>
                      <a:lnTo>
                        <a:pt x="38" y="35"/>
                      </a:lnTo>
                      <a:lnTo>
                        <a:pt x="38" y="25"/>
                      </a:lnTo>
                      <a:lnTo>
                        <a:pt x="36" y="15"/>
                      </a:lnTo>
                      <a:lnTo>
                        <a:pt x="36" y="8"/>
                      </a:lnTo>
                      <a:lnTo>
                        <a:pt x="35" y="2"/>
                      </a:lnTo>
                      <a:lnTo>
                        <a:pt x="35"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3" name="Freeform 117"/>
                <p:cNvSpPr>
                  <a:spLocks/>
                </p:cNvSpPr>
                <p:nvPr/>
              </p:nvSpPr>
              <p:spPr bwMode="auto">
                <a:xfrm>
                  <a:off x="4583" y="1331"/>
                  <a:ext cx="140" cy="1790"/>
                </a:xfrm>
                <a:custGeom>
                  <a:avLst/>
                  <a:gdLst>
                    <a:gd name="T0" fmla="*/ 0 w 139"/>
                    <a:gd name="T1" fmla="*/ 5 h 1734"/>
                    <a:gd name="T2" fmla="*/ 0 w 139"/>
                    <a:gd name="T3" fmla="*/ 26 h 1734"/>
                    <a:gd name="T4" fmla="*/ 0 w 139"/>
                    <a:gd name="T5" fmla="*/ 61 h 1734"/>
                    <a:gd name="T6" fmla="*/ 0 w 139"/>
                    <a:gd name="T7" fmla="*/ 106 h 1734"/>
                    <a:gd name="T8" fmla="*/ 2 w 139"/>
                    <a:gd name="T9" fmla="*/ 161 h 1734"/>
                    <a:gd name="T10" fmla="*/ 4 w 139"/>
                    <a:gd name="T11" fmla="*/ 226 h 1734"/>
                    <a:gd name="T12" fmla="*/ 4 w 139"/>
                    <a:gd name="T13" fmla="*/ 298 h 1734"/>
                    <a:gd name="T14" fmla="*/ 6 w 139"/>
                    <a:gd name="T15" fmla="*/ 378 h 1734"/>
                    <a:gd name="T16" fmla="*/ 8 w 139"/>
                    <a:gd name="T17" fmla="*/ 462 h 1734"/>
                    <a:gd name="T18" fmla="*/ 10 w 139"/>
                    <a:gd name="T19" fmla="*/ 551 h 1734"/>
                    <a:gd name="T20" fmla="*/ 14 w 139"/>
                    <a:gd name="T21" fmla="*/ 642 h 1734"/>
                    <a:gd name="T22" fmla="*/ 18 w 139"/>
                    <a:gd name="T23" fmla="*/ 737 h 1734"/>
                    <a:gd name="T24" fmla="*/ 21 w 139"/>
                    <a:gd name="T25" fmla="*/ 831 h 1734"/>
                    <a:gd name="T26" fmla="*/ 25 w 139"/>
                    <a:gd name="T27" fmla="*/ 926 h 1734"/>
                    <a:gd name="T28" fmla="*/ 29 w 139"/>
                    <a:gd name="T29" fmla="*/ 1017 h 1734"/>
                    <a:gd name="T30" fmla="*/ 35 w 139"/>
                    <a:gd name="T31" fmla="*/ 1106 h 1734"/>
                    <a:gd name="T32" fmla="*/ 40 w 139"/>
                    <a:gd name="T33" fmla="*/ 1190 h 1734"/>
                    <a:gd name="T34" fmla="*/ 46 w 139"/>
                    <a:gd name="T35" fmla="*/ 1270 h 1734"/>
                    <a:gd name="T36" fmla="*/ 54 w 139"/>
                    <a:gd name="T37" fmla="*/ 1342 h 1734"/>
                    <a:gd name="T38" fmla="*/ 59 w 139"/>
                    <a:gd name="T39" fmla="*/ 1407 h 1734"/>
                    <a:gd name="T40" fmla="*/ 69 w 139"/>
                    <a:gd name="T41" fmla="*/ 1464 h 1734"/>
                    <a:gd name="T42" fmla="*/ 139 w 139"/>
                    <a:gd name="T43" fmla="*/ 1734 h 1734"/>
                    <a:gd name="T44" fmla="*/ 109 w 139"/>
                    <a:gd name="T45" fmla="*/ 1506 h 1734"/>
                    <a:gd name="T46" fmla="*/ 107 w 139"/>
                    <a:gd name="T47" fmla="*/ 1491 h 1734"/>
                    <a:gd name="T48" fmla="*/ 105 w 139"/>
                    <a:gd name="T49" fmla="*/ 1464 h 1734"/>
                    <a:gd name="T50" fmla="*/ 101 w 139"/>
                    <a:gd name="T51" fmla="*/ 1424 h 1734"/>
                    <a:gd name="T52" fmla="*/ 97 w 139"/>
                    <a:gd name="T53" fmla="*/ 1376 h 1734"/>
                    <a:gd name="T54" fmla="*/ 94 w 139"/>
                    <a:gd name="T55" fmla="*/ 1319 h 1734"/>
                    <a:gd name="T56" fmla="*/ 88 w 139"/>
                    <a:gd name="T57" fmla="*/ 1255 h 1734"/>
                    <a:gd name="T58" fmla="*/ 82 w 139"/>
                    <a:gd name="T59" fmla="*/ 1181 h 1734"/>
                    <a:gd name="T60" fmla="*/ 76 w 139"/>
                    <a:gd name="T61" fmla="*/ 1103 h 1734"/>
                    <a:gd name="T62" fmla="*/ 71 w 139"/>
                    <a:gd name="T63" fmla="*/ 1019 h 1734"/>
                    <a:gd name="T64" fmla="*/ 67 w 139"/>
                    <a:gd name="T65" fmla="*/ 933 h 1734"/>
                    <a:gd name="T66" fmla="*/ 59 w 139"/>
                    <a:gd name="T67" fmla="*/ 842 h 1734"/>
                    <a:gd name="T68" fmla="*/ 56 w 139"/>
                    <a:gd name="T69" fmla="*/ 749 h 1734"/>
                    <a:gd name="T70" fmla="*/ 50 w 139"/>
                    <a:gd name="T71" fmla="*/ 654 h 1734"/>
                    <a:gd name="T72" fmla="*/ 46 w 139"/>
                    <a:gd name="T73" fmla="*/ 561 h 1734"/>
                    <a:gd name="T74" fmla="*/ 44 w 139"/>
                    <a:gd name="T75" fmla="*/ 467 h 1734"/>
                    <a:gd name="T76" fmla="*/ 42 w 139"/>
                    <a:gd name="T77" fmla="*/ 376 h 1734"/>
                    <a:gd name="T78" fmla="*/ 40 w 139"/>
                    <a:gd name="T79" fmla="*/ 289 h 1734"/>
                    <a:gd name="T80" fmla="*/ 40 w 139"/>
                    <a:gd name="T81" fmla="*/ 205 h 1734"/>
                    <a:gd name="T82" fmla="*/ 40 w 139"/>
                    <a:gd name="T83" fmla="*/ 125 h 1734"/>
                    <a:gd name="T84" fmla="*/ 44 w 139"/>
                    <a:gd name="T85" fmla="*/ 51 h 1734"/>
                    <a:gd name="T86" fmla="*/ 0 w 139"/>
                    <a:gd name="T8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734">
                      <a:moveTo>
                        <a:pt x="0" y="0"/>
                      </a:moveTo>
                      <a:lnTo>
                        <a:pt x="0" y="2"/>
                      </a:lnTo>
                      <a:lnTo>
                        <a:pt x="0" y="5"/>
                      </a:lnTo>
                      <a:lnTo>
                        <a:pt x="0" y="11"/>
                      </a:lnTo>
                      <a:lnTo>
                        <a:pt x="0" y="17"/>
                      </a:lnTo>
                      <a:lnTo>
                        <a:pt x="0" y="26"/>
                      </a:lnTo>
                      <a:lnTo>
                        <a:pt x="0" y="36"/>
                      </a:lnTo>
                      <a:lnTo>
                        <a:pt x="0" y="49"/>
                      </a:lnTo>
                      <a:lnTo>
                        <a:pt x="0" y="61"/>
                      </a:lnTo>
                      <a:lnTo>
                        <a:pt x="0" y="74"/>
                      </a:lnTo>
                      <a:lnTo>
                        <a:pt x="0" y="89"/>
                      </a:lnTo>
                      <a:lnTo>
                        <a:pt x="0" y="106"/>
                      </a:lnTo>
                      <a:lnTo>
                        <a:pt x="0" y="123"/>
                      </a:lnTo>
                      <a:lnTo>
                        <a:pt x="2" y="142"/>
                      </a:lnTo>
                      <a:lnTo>
                        <a:pt x="2" y="161"/>
                      </a:lnTo>
                      <a:lnTo>
                        <a:pt x="4" y="182"/>
                      </a:lnTo>
                      <a:lnTo>
                        <a:pt x="4" y="203"/>
                      </a:lnTo>
                      <a:lnTo>
                        <a:pt x="4" y="226"/>
                      </a:lnTo>
                      <a:lnTo>
                        <a:pt x="4" y="249"/>
                      </a:lnTo>
                      <a:lnTo>
                        <a:pt x="4" y="274"/>
                      </a:lnTo>
                      <a:lnTo>
                        <a:pt x="4" y="298"/>
                      </a:lnTo>
                      <a:lnTo>
                        <a:pt x="6" y="325"/>
                      </a:lnTo>
                      <a:lnTo>
                        <a:pt x="6" y="350"/>
                      </a:lnTo>
                      <a:lnTo>
                        <a:pt x="6" y="378"/>
                      </a:lnTo>
                      <a:lnTo>
                        <a:pt x="6" y="405"/>
                      </a:lnTo>
                      <a:lnTo>
                        <a:pt x="8" y="433"/>
                      </a:lnTo>
                      <a:lnTo>
                        <a:pt x="8" y="462"/>
                      </a:lnTo>
                      <a:lnTo>
                        <a:pt x="10" y="492"/>
                      </a:lnTo>
                      <a:lnTo>
                        <a:pt x="10" y="521"/>
                      </a:lnTo>
                      <a:lnTo>
                        <a:pt x="10" y="551"/>
                      </a:lnTo>
                      <a:lnTo>
                        <a:pt x="12" y="582"/>
                      </a:lnTo>
                      <a:lnTo>
                        <a:pt x="14" y="614"/>
                      </a:lnTo>
                      <a:lnTo>
                        <a:pt x="14" y="642"/>
                      </a:lnTo>
                      <a:lnTo>
                        <a:pt x="14" y="675"/>
                      </a:lnTo>
                      <a:lnTo>
                        <a:pt x="16" y="705"/>
                      </a:lnTo>
                      <a:lnTo>
                        <a:pt x="18" y="737"/>
                      </a:lnTo>
                      <a:lnTo>
                        <a:pt x="18" y="768"/>
                      </a:lnTo>
                      <a:lnTo>
                        <a:pt x="19" y="798"/>
                      </a:lnTo>
                      <a:lnTo>
                        <a:pt x="21" y="831"/>
                      </a:lnTo>
                      <a:lnTo>
                        <a:pt x="23" y="863"/>
                      </a:lnTo>
                      <a:lnTo>
                        <a:pt x="23" y="893"/>
                      </a:lnTo>
                      <a:lnTo>
                        <a:pt x="25" y="926"/>
                      </a:lnTo>
                      <a:lnTo>
                        <a:pt x="25" y="956"/>
                      </a:lnTo>
                      <a:lnTo>
                        <a:pt x="27" y="987"/>
                      </a:lnTo>
                      <a:lnTo>
                        <a:pt x="29" y="1017"/>
                      </a:lnTo>
                      <a:lnTo>
                        <a:pt x="31" y="1047"/>
                      </a:lnTo>
                      <a:lnTo>
                        <a:pt x="33" y="1078"/>
                      </a:lnTo>
                      <a:lnTo>
                        <a:pt x="35" y="1106"/>
                      </a:lnTo>
                      <a:lnTo>
                        <a:pt x="37" y="1135"/>
                      </a:lnTo>
                      <a:lnTo>
                        <a:pt x="38" y="1163"/>
                      </a:lnTo>
                      <a:lnTo>
                        <a:pt x="40" y="1190"/>
                      </a:lnTo>
                      <a:lnTo>
                        <a:pt x="42" y="1219"/>
                      </a:lnTo>
                      <a:lnTo>
                        <a:pt x="44" y="1245"/>
                      </a:lnTo>
                      <a:lnTo>
                        <a:pt x="46" y="1270"/>
                      </a:lnTo>
                      <a:lnTo>
                        <a:pt x="48" y="1295"/>
                      </a:lnTo>
                      <a:lnTo>
                        <a:pt x="50" y="1319"/>
                      </a:lnTo>
                      <a:lnTo>
                        <a:pt x="54" y="1342"/>
                      </a:lnTo>
                      <a:lnTo>
                        <a:pt x="56" y="1365"/>
                      </a:lnTo>
                      <a:lnTo>
                        <a:pt x="57" y="1386"/>
                      </a:lnTo>
                      <a:lnTo>
                        <a:pt x="59" y="1407"/>
                      </a:lnTo>
                      <a:lnTo>
                        <a:pt x="63" y="1428"/>
                      </a:lnTo>
                      <a:lnTo>
                        <a:pt x="67" y="1445"/>
                      </a:lnTo>
                      <a:lnTo>
                        <a:pt x="69" y="1464"/>
                      </a:lnTo>
                      <a:lnTo>
                        <a:pt x="73" y="1481"/>
                      </a:lnTo>
                      <a:lnTo>
                        <a:pt x="94" y="1734"/>
                      </a:lnTo>
                      <a:lnTo>
                        <a:pt x="139" y="1734"/>
                      </a:lnTo>
                      <a:lnTo>
                        <a:pt x="109" y="1510"/>
                      </a:lnTo>
                      <a:lnTo>
                        <a:pt x="109" y="1510"/>
                      </a:lnTo>
                      <a:lnTo>
                        <a:pt x="109" y="1506"/>
                      </a:lnTo>
                      <a:lnTo>
                        <a:pt x="107" y="1502"/>
                      </a:lnTo>
                      <a:lnTo>
                        <a:pt x="107" y="1498"/>
                      </a:lnTo>
                      <a:lnTo>
                        <a:pt x="107" y="1491"/>
                      </a:lnTo>
                      <a:lnTo>
                        <a:pt x="107" y="1481"/>
                      </a:lnTo>
                      <a:lnTo>
                        <a:pt x="105" y="1473"/>
                      </a:lnTo>
                      <a:lnTo>
                        <a:pt x="105" y="1464"/>
                      </a:lnTo>
                      <a:lnTo>
                        <a:pt x="103" y="1451"/>
                      </a:lnTo>
                      <a:lnTo>
                        <a:pt x="103" y="1439"/>
                      </a:lnTo>
                      <a:lnTo>
                        <a:pt x="101" y="1424"/>
                      </a:lnTo>
                      <a:lnTo>
                        <a:pt x="99" y="1409"/>
                      </a:lnTo>
                      <a:lnTo>
                        <a:pt x="97" y="1394"/>
                      </a:lnTo>
                      <a:lnTo>
                        <a:pt x="97" y="1376"/>
                      </a:lnTo>
                      <a:lnTo>
                        <a:pt x="96" y="1357"/>
                      </a:lnTo>
                      <a:lnTo>
                        <a:pt x="96" y="1340"/>
                      </a:lnTo>
                      <a:lnTo>
                        <a:pt x="94" y="1319"/>
                      </a:lnTo>
                      <a:lnTo>
                        <a:pt x="92" y="1298"/>
                      </a:lnTo>
                      <a:lnTo>
                        <a:pt x="90" y="1276"/>
                      </a:lnTo>
                      <a:lnTo>
                        <a:pt x="88" y="1255"/>
                      </a:lnTo>
                      <a:lnTo>
                        <a:pt x="86" y="1230"/>
                      </a:lnTo>
                      <a:lnTo>
                        <a:pt x="84" y="1205"/>
                      </a:lnTo>
                      <a:lnTo>
                        <a:pt x="82" y="1181"/>
                      </a:lnTo>
                      <a:lnTo>
                        <a:pt x="80" y="1156"/>
                      </a:lnTo>
                      <a:lnTo>
                        <a:pt x="78" y="1129"/>
                      </a:lnTo>
                      <a:lnTo>
                        <a:pt x="76" y="1103"/>
                      </a:lnTo>
                      <a:lnTo>
                        <a:pt x="75" y="1076"/>
                      </a:lnTo>
                      <a:lnTo>
                        <a:pt x="73" y="1047"/>
                      </a:lnTo>
                      <a:lnTo>
                        <a:pt x="71" y="1019"/>
                      </a:lnTo>
                      <a:lnTo>
                        <a:pt x="71" y="990"/>
                      </a:lnTo>
                      <a:lnTo>
                        <a:pt x="69" y="962"/>
                      </a:lnTo>
                      <a:lnTo>
                        <a:pt x="67" y="933"/>
                      </a:lnTo>
                      <a:lnTo>
                        <a:pt x="63" y="903"/>
                      </a:lnTo>
                      <a:lnTo>
                        <a:pt x="63" y="873"/>
                      </a:lnTo>
                      <a:lnTo>
                        <a:pt x="59" y="842"/>
                      </a:lnTo>
                      <a:lnTo>
                        <a:pt x="59" y="812"/>
                      </a:lnTo>
                      <a:lnTo>
                        <a:pt x="57" y="779"/>
                      </a:lnTo>
                      <a:lnTo>
                        <a:pt x="56" y="749"/>
                      </a:lnTo>
                      <a:lnTo>
                        <a:pt x="54" y="718"/>
                      </a:lnTo>
                      <a:lnTo>
                        <a:pt x="54" y="686"/>
                      </a:lnTo>
                      <a:lnTo>
                        <a:pt x="50" y="654"/>
                      </a:lnTo>
                      <a:lnTo>
                        <a:pt x="50" y="623"/>
                      </a:lnTo>
                      <a:lnTo>
                        <a:pt x="48" y="591"/>
                      </a:lnTo>
                      <a:lnTo>
                        <a:pt x="46" y="561"/>
                      </a:lnTo>
                      <a:lnTo>
                        <a:pt x="46" y="530"/>
                      </a:lnTo>
                      <a:lnTo>
                        <a:pt x="44" y="498"/>
                      </a:lnTo>
                      <a:lnTo>
                        <a:pt x="44" y="467"/>
                      </a:lnTo>
                      <a:lnTo>
                        <a:pt x="44" y="437"/>
                      </a:lnTo>
                      <a:lnTo>
                        <a:pt x="42" y="407"/>
                      </a:lnTo>
                      <a:lnTo>
                        <a:pt x="42" y="376"/>
                      </a:lnTo>
                      <a:lnTo>
                        <a:pt x="40" y="346"/>
                      </a:lnTo>
                      <a:lnTo>
                        <a:pt x="40" y="317"/>
                      </a:lnTo>
                      <a:lnTo>
                        <a:pt x="40" y="289"/>
                      </a:lnTo>
                      <a:lnTo>
                        <a:pt x="40" y="260"/>
                      </a:lnTo>
                      <a:lnTo>
                        <a:pt x="40" y="232"/>
                      </a:lnTo>
                      <a:lnTo>
                        <a:pt x="40" y="205"/>
                      </a:lnTo>
                      <a:lnTo>
                        <a:pt x="40" y="178"/>
                      </a:lnTo>
                      <a:lnTo>
                        <a:pt x="40" y="150"/>
                      </a:lnTo>
                      <a:lnTo>
                        <a:pt x="40" y="125"/>
                      </a:lnTo>
                      <a:lnTo>
                        <a:pt x="42" y="100"/>
                      </a:lnTo>
                      <a:lnTo>
                        <a:pt x="42" y="76"/>
                      </a:lnTo>
                      <a:lnTo>
                        <a:pt x="44" y="51"/>
                      </a:lnTo>
                      <a:lnTo>
                        <a:pt x="44" y="28"/>
                      </a:lnTo>
                      <a:lnTo>
                        <a:pt x="46" y="7"/>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4" name="Freeform 118"/>
                <p:cNvSpPr>
                  <a:spLocks/>
                </p:cNvSpPr>
                <p:nvPr/>
              </p:nvSpPr>
              <p:spPr bwMode="auto">
                <a:xfrm>
                  <a:off x="4912" y="1323"/>
                  <a:ext cx="154" cy="2268"/>
                </a:xfrm>
                <a:custGeom>
                  <a:avLst/>
                  <a:gdLst>
                    <a:gd name="T0" fmla="*/ 0 w 154"/>
                    <a:gd name="T1" fmla="*/ 13 h 2198"/>
                    <a:gd name="T2" fmla="*/ 0 w 154"/>
                    <a:gd name="T3" fmla="*/ 42 h 2198"/>
                    <a:gd name="T4" fmla="*/ 4 w 154"/>
                    <a:gd name="T5" fmla="*/ 90 h 2198"/>
                    <a:gd name="T6" fmla="*/ 10 w 154"/>
                    <a:gd name="T7" fmla="*/ 152 h 2198"/>
                    <a:gd name="T8" fmla="*/ 14 w 154"/>
                    <a:gd name="T9" fmla="*/ 228 h 2198"/>
                    <a:gd name="T10" fmla="*/ 19 w 154"/>
                    <a:gd name="T11" fmla="*/ 318 h 2198"/>
                    <a:gd name="T12" fmla="*/ 25 w 154"/>
                    <a:gd name="T13" fmla="*/ 417 h 2198"/>
                    <a:gd name="T14" fmla="*/ 33 w 154"/>
                    <a:gd name="T15" fmla="*/ 525 h 2198"/>
                    <a:gd name="T16" fmla="*/ 38 w 154"/>
                    <a:gd name="T17" fmla="*/ 637 h 2198"/>
                    <a:gd name="T18" fmla="*/ 46 w 154"/>
                    <a:gd name="T19" fmla="*/ 757 h 2198"/>
                    <a:gd name="T20" fmla="*/ 53 w 154"/>
                    <a:gd name="T21" fmla="*/ 881 h 2198"/>
                    <a:gd name="T22" fmla="*/ 59 w 154"/>
                    <a:gd name="T23" fmla="*/ 1004 h 2198"/>
                    <a:gd name="T24" fmla="*/ 65 w 154"/>
                    <a:gd name="T25" fmla="*/ 1126 h 2198"/>
                    <a:gd name="T26" fmla="*/ 71 w 154"/>
                    <a:gd name="T27" fmla="*/ 1248 h 2198"/>
                    <a:gd name="T28" fmla="*/ 74 w 154"/>
                    <a:gd name="T29" fmla="*/ 1364 h 2198"/>
                    <a:gd name="T30" fmla="*/ 82 w 154"/>
                    <a:gd name="T31" fmla="*/ 1476 h 2198"/>
                    <a:gd name="T32" fmla="*/ 84 w 154"/>
                    <a:gd name="T33" fmla="*/ 1577 h 2198"/>
                    <a:gd name="T34" fmla="*/ 86 w 154"/>
                    <a:gd name="T35" fmla="*/ 1670 h 2198"/>
                    <a:gd name="T36" fmla="*/ 90 w 154"/>
                    <a:gd name="T37" fmla="*/ 1750 h 2198"/>
                    <a:gd name="T38" fmla="*/ 90 w 154"/>
                    <a:gd name="T39" fmla="*/ 1820 h 2198"/>
                    <a:gd name="T40" fmla="*/ 88 w 154"/>
                    <a:gd name="T41" fmla="*/ 1871 h 2198"/>
                    <a:gd name="T42" fmla="*/ 154 w 154"/>
                    <a:gd name="T43" fmla="*/ 2198 h 2198"/>
                    <a:gd name="T44" fmla="*/ 133 w 154"/>
                    <a:gd name="T45" fmla="*/ 1934 h 2198"/>
                    <a:gd name="T46" fmla="*/ 131 w 154"/>
                    <a:gd name="T47" fmla="*/ 1917 h 2198"/>
                    <a:gd name="T48" fmla="*/ 131 w 154"/>
                    <a:gd name="T49" fmla="*/ 1890 h 2198"/>
                    <a:gd name="T50" fmla="*/ 130 w 154"/>
                    <a:gd name="T51" fmla="*/ 1850 h 2198"/>
                    <a:gd name="T52" fmla="*/ 130 w 154"/>
                    <a:gd name="T53" fmla="*/ 1801 h 2198"/>
                    <a:gd name="T54" fmla="*/ 128 w 154"/>
                    <a:gd name="T55" fmla="*/ 1740 h 2198"/>
                    <a:gd name="T56" fmla="*/ 126 w 154"/>
                    <a:gd name="T57" fmla="*/ 1672 h 2198"/>
                    <a:gd name="T58" fmla="*/ 122 w 154"/>
                    <a:gd name="T59" fmla="*/ 1594 h 2198"/>
                    <a:gd name="T60" fmla="*/ 120 w 154"/>
                    <a:gd name="T61" fmla="*/ 1508 h 2198"/>
                    <a:gd name="T62" fmla="*/ 116 w 154"/>
                    <a:gd name="T63" fmla="*/ 1415 h 2198"/>
                    <a:gd name="T64" fmla="*/ 114 w 154"/>
                    <a:gd name="T65" fmla="*/ 1316 h 2198"/>
                    <a:gd name="T66" fmla="*/ 109 w 154"/>
                    <a:gd name="T67" fmla="*/ 1208 h 2198"/>
                    <a:gd name="T68" fmla="*/ 105 w 154"/>
                    <a:gd name="T69" fmla="*/ 1095 h 2198"/>
                    <a:gd name="T70" fmla="*/ 97 w 154"/>
                    <a:gd name="T71" fmla="*/ 978 h 2198"/>
                    <a:gd name="T72" fmla="*/ 91 w 154"/>
                    <a:gd name="T73" fmla="*/ 860 h 2198"/>
                    <a:gd name="T74" fmla="*/ 86 w 154"/>
                    <a:gd name="T75" fmla="*/ 734 h 2198"/>
                    <a:gd name="T76" fmla="*/ 78 w 154"/>
                    <a:gd name="T77" fmla="*/ 607 h 2198"/>
                    <a:gd name="T78" fmla="*/ 71 w 154"/>
                    <a:gd name="T79" fmla="*/ 477 h 2198"/>
                    <a:gd name="T80" fmla="*/ 61 w 154"/>
                    <a:gd name="T81" fmla="*/ 348 h 2198"/>
                    <a:gd name="T82" fmla="*/ 52 w 154"/>
                    <a:gd name="T83" fmla="*/ 217 h 2198"/>
                    <a:gd name="T84" fmla="*/ 42 w 154"/>
                    <a:gd name="T85" fmla="*/ 86 h 2198"/>
                    <a:gd name="T86" fmla="*/ 0 w 154"/>
                    <a:gd name="T87" fmla="*/ 4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198">
                      <a:moveTo>
                        <a:pt x="0" y="4"/>
                      </a:moveTo>
                      <a:lnTo>
                        <a:pt x="0" y="8"/>
                      </a:lnTo>
                      <a:lnTo>
                        <a:pt x="0" y="13"/>
                      </a:lnTo>
                      <a:lnTo>
                        <a:pt x="0" y="21"/>
                      </a:lnTo>
                      <a:lnTo>
                        <a:pt x="0" y="29"/>
                      </a:lnTo>
                      <a:lnTo>
                        <a:pt x="0" y="42"/>
                      </a:lnTo>
                      <a:lnTo>
                        <a:pt x="2" y="57"/>
                      </a:lnTo>
                      <a:lnTo>
                        <a:pt x="4" y="72"/>
                      </a:lnTo>
                      <a:lnTo>
                        <a:pt x="4" y="90"/>
                      </a:lnTo>
                      <a:lnTo>
                        <a:pt x="6" y="109"/>
                      </a:lnTo>
                      <a:lnTo>
                        <a:pt x="8" y="129"/>
                      </a:lnTo>
                      <a:lnTo>
                        <a:pt x="10" y="152"/>
                      </a:lnTo>
                      <a:lnTo>
                        <a:pt x="10" y="177"/>
                      </a:lnTo>
                      <a:lnTo>
                        <a:pt x="12" y="202"/>
                      </a:lnTo>
                      <a:lnTo>
                        <a:pt x="14" y="228"/>
                      </a:lnTo>
                      <a:lnTo>
                        <a:pt x="17" y="257"/>
                      </a:lnTo>
                      <a:lnTo>
                        <a:pt x="17" y="287"/>
                      </a:lnTo>
                      <a:lnTo>
                        <a:pt x="19" y="318"/>
                      </a:lnTo>
                      <a:lnTo>
                        <a:pt x="21" y="348"/>
                      </a:lnTo>
                      <a:lnTo>
                        <a:pt x="23" y="382"/>
                      </a:lnTo>
                      <a:lnTo>
                        <a:pt x="25" y="417"/>
                      </a:lnTo>
                      <a:lnTo>
                        <a:pt x="27" y="453"/>
                      </a:lnTo>
                      <a:lnTo>
                        <a:pt x="29" y="489"/>
                      </a:lnTo>
                      <a:lnTo>
                        <a:pt x="33" y="525"/>
                      </a:lnTo>
                      <a:lnTo>
                        <a:pt x="34" y="563"/>
                      </a:lnTo>
                      <a:lnTo>
                        <a:pt x="36" y="599"/>
                      </a:lnTo>
                      <a:lnTo>
                        <a:pt x="38" y="637"/>
                      </a:lnTo>
                      <a:lnTo>
                        <a:pt x="42" y="679"/>
                      </a:lnTo>
                      <a:lnTo>
                        <a:pt x="44" y="717"/>
                      </a:lnTo>
                      <a:lnTo>
                        <a:pt x="46" y="757"/>
                      </a:lnTo>
                      <a:lnTo>
                        <a:pt x="48" y="799"/>
                      </a:lnTo>
                      <a:lnTo>
                        <a:pt x="52" y="841"/>
                      </a:lnTo>
                      <a:lnTo>
                        <a:pt x="53" y="881"/>
                      </a:lnTo>
                      <a:lnTo>
                        <a:pt x="55" y="921"/>
                      </a:lnTo>
                      <a:lnTo>
                        <a:pt x="57" y="962"/>
                      </a:lnTo>
                      <a:lnTo>
                        <a:pt x="59" y="1004"/>
                      </a:lnTo>
                      <a:lnTo>
                        <a:pt x="61" y="1044"/>
                      </a:lnTo>
                      <a:lnTo>
                        <a:pt x="63" y="1086"/>
                      </a:lnTo>
                      <a:lnTo>
                        <a:pt x="65" y="1126"/>
                      </a:lnTo>
                      <a:lnTo>
                        <a:pt x="69" y="1168"/>
                      </a:lnTo>
                      <a:lnTo>
                        <a:pt x="69" y="1208"/>
                      </a:lnTo>
                      <a:lnTo>
                        <a:pt x="71" y="1248"/>
                      </a:lnTo>
                      <a:lnTo>
                        <a:pt x="72" y="1286"/>
                      </a:lnTo>
                      <a:lnTo>
                        <a:pt x="74" y="1326"/>
                      </a:lnTo>
                      <a:lnTo>
                        <a:pt x="74" y="1364"/>
                      </a:lnTo>
                      <a:lnTo>
                        <a:pt x="78" y="1402"/>
                      </a:lnTo>
                      <a:lnTo>
                        <a:pt x="80" y="1438"/>
                      </a:lnTo>
                      <a:lnTo>
                        <a:pt x="82" y="1476"/>
                      </a:lnTo>
                      <a:lnTo>
                        <a:pt x="82" y="1510"/>
                      </a:lnTo>
                      <a:lnTo>
                        <a:pt x="84" y="1544"/>
                      </a:lnTo>
                      <a:lnTo>
                        <a:pt x="84" y="1577"/>
                      </a:lnTo>
                      <a:lnTo>
                        <a:pt x="86" y="1609"/>
                      </a:lnTo>
                      <a:lnTo>
                        <a:pt x="86" y="1639"/>
                      </a:lnTo>
                      <a:lnTo>
                        <a:pt x="86" y="1670"/>
                      </a:lnTo>
                      <a:lnTo>
                        <a:pt x="88" y="1696"/>
                      </a:lnTo>
                      <a:lnTo>
                        <a:pt x="90" y="1725"/>
                      </a:lnTo>
                      <a:lnTo>
                        <a:pt x="90" y="1750"/>
                      </a:lnTo>
                      <a:lnTo>
                        <a:pt x="90" y="1774"/>
                      </a:lnTo>
                      <a:lnTo>
                        <a:pt x="90" y="1797"/>
                      </a:lnTo>
                      <a:lnTo>
                        <a:pt x="90" y="1820"/>
                      </a:lnTo>
                      <a:lnTo>
                        <a:pt x="90" y="1837"/>
                      </a:lnTo>
                      <a:lnTo>
                        <a:pt x="90" y="1856"/>
                      </a:lnTo>
                      <a:lnTo>
                        <a:pt x="88" y="1871"/>
                      </a:lnTo>
                      <a:lnTo>
                        <a:pt x="88" y="1887"/>
                      </a:lnTo>
                      <a:lnTo>
                        <a:pt x="109" y="2195"/>
                      </a:lnTo>
                      <a:lnTo>
                        <a:pt x="154" y="2198"/>
                      </a:lnTo>
                      <a:lnTo>
                        <a:pt x="133" y="1936"/>
                      </a:lnTo>
                      <a:lnTo>
                        <a:pt x="133" y="1936"/>
                      </a:lnTo>
                      <a:lnTo>
                        <a:pt x="133" y="1934"/>
                      </a:lnTo>
                      <a:lnTo>
                        <a:pt x="133" y="1930"/>
                      </a:lnTo>
                      <a:lnTo>
                        <a:pt x="133" y="1925"/>
                      </a:lnTo>
                      <a:lnTo>
                        <a:pt x="131" y="1917"/>
                      </a:lnTo>
                      <a:lnTo>
                        <a:pt x="131" y="1909"/>
                      </a:lnTo>
                      <a:lnTo>
                        <a:pt x="131" y="1900"/>
                      </a:lnTo>
                      <a:lnTo>
                        <a:pt x="131" y="1890"/>
                      </a:lnTo>
                      <a:lnTo>
                        <a:pt x="131" y="1879"/>
                      </a:lnTo>
                      <a:lnTo>
                        <a:pt x="131" y="1866"/>
                      </a:lnTo>
                      <a:lnTo>
                        <a:pt x="130" y="1850"/>
                      </a:lnTo>
                      <a:lnTo>
                        <a:pt x="130" y="1835"/>
                      </a:lnTo>
                      <a:lnTo>
                        <a:pt x="130" y="1820"/>
                      </a:lnTo>
                      <a:lnTo>
                        <a:pt x="130" y="1801"/>
                      </a:lnTo>
                      <a:lnTo>
                        <a:pt x="130" y="1782"/>
                      </a:lnTo>
                      <a:lnTo>
                        <a:pt x="130" y="1763"/>
                      </a:lnTo>
                      <a:lnTo>
                        <a:pt x="128" y="1740"/>
                      </a:lnTo>
                      <a:lnTo>
                        <a:pt x="128" y="1719"/>
                      </a:lnTo>
                      <a:lnTo>
                        <a:pt x="126" y="1696"/>
                      </a:lnTo>
                      <a:lnTo>
                        <a:pt x="126" y="1672"/>
                      </a:lnTo>
                      <a:lnTo>
                        <a:pt x="124" y="1647"/>
                      </a:lnTo>
                      <a:lnTo>
                        <a:pt x="124" y="1620"/>
                      </a:lnTo>
                      <a:lnTo>
                        <a:pt x="122" y="1594"/>
                      </a:lnTo>
                      <a:lnTo>
                        <a:pt x="122" y="1567"/>
                      </a:lnTo>
                      <a:lnTo>
                        <a:pt x="120" y="1537"/>
                      </a:lnTo>
                      <a:lnTo>
                        <a:pt x="120" y="1508"/>
                      </a:lnTo>
                      <a:lnTo>
                        <a:pt x="118" y="1478"/>
                      </a:lnTo>
                      <a:lnTo>
                        <a:pt x="118" y="1447"/>
                      </a:lnTo>
                      <a:lnTo>
                        <a:pt x="116" y="1415"/>
                      </a:lnTo>
                      <a:lnTo>
                        <a:pt x="116" y="1383"/>
                      </a:lnTo>
                      <a:lnTo>
                        <a:pt x="114" y="1348"/>
                      </a:lnTo>
                      <a:lnTo>
                        <a:pt x="114" y="1316"/>
                      </a:lnTo>
                      <a:lnTo>
                        <a:pt x="112" y="1280"/>
                      </a:lnTo>
                      <a:lnTo>
                        <a:pt x="111" y="1244"/>
                      </a:lnTo>
                      <a:lnTo>
                        <a:pt x="109" y="1208"/>
                      </a:lnTo>
                      <a:lnTo>
                        <a:pt x="107" y="1172"/>
                      </a:lnTo>
                      <a:lnTo>
                        <a:pt x="105" y="1132"/>
                      </a:lnTo>
                      <a:lnTo>
                        <a:pt x="105" y="1095"/>
                      </a:lnTo>
                      <a:lnTo>
                        <a:pt x="103" y="1057"/>
                      </a:lnTo>
                      <a:lnTo>
                        <a:pt x="101" y="1019"/>
                      </a:lnTo>
                      <a:lnTo>
                        <a:pt x="97" y="978"/>
                      </a:lnTo>
                      <a:lnTo>
                        <a:pt x="95" y="938"/>
                      </a:lnTo>
                      <a:lnTo>
                        <a:pt x="93" y="898"/>
                      </a:lnTo>
                      <a:lnTo>
                        <a:pt x="91" y="860"/>
                      </a:lnTo>
                      <a:lnTo>
                        <a:pt x="90" y="816"/>
                      </a:lnTo>
                      <a:lnTo>
                        <a:pt x="88" y="776"/>
                      </a:lnTo>
                      <a:lnTo>
                        <a:pt x="86" y="734"/>
                      </a:lnTo>
                      <a:lnTo>
                        <a:pt x="84" y="692"/>
                      </a:lnTo>
                      <a:lnTo>
                        <a:pt x="80" y="649"/>
                      </a:lnTo>
                      <a:lnTo>
                        <a:pt x="78" y="607"/>
                      </a:lnTo>
                      <a:lnTo>
                        <a:pt x="74" y="563"/>
                      </a:lnTo>
                      <a:lnTo>
                        <a:pt x="72" y="521"/>
                      </a:lnTo>
                      <a:lnTo>
                        <a:pt x="71" y="477"/>
                      </a:lnTo>
                      <a:lnTo>
                        <a:pt x="67" y="434"/>
                      </a:lnTo>
                      <a:lnTo>
                        <a:pt x="63" y="392"/>
                      </a:lnTo>
                      <a:lnTo>
                        <a:pt x="61" y="348"/>
                      </a:lnTo>
                      <a:lnTo>
                        <a:pt x="57" y="303"/>
                      </a:lnTo>
                      <a:lnTo>
                        <a:pt x="55" y="261"/>
                      </a:lnTo>
                      <a:lnTo>
                        <a:pt x="52" y="217"/>
                      </a:lnTo>
                      <a:lnTo>
                        <a:pt x="48" y="173"/>
                      </a:lnTo>
                      <a:lnTo>
                        <a:pt x="44" y="129"/>
                      </a:lnTo>
                      <a:lnTo>
                        <a:pt x="42" y="86"/>
                      </a:lnTo>
                      <a:lnTo>
                        <a:pt x="36" y="44"/>
                      </a:lnTo>
                      <a:lnTo>
                        <a:pt x="34"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5" name="Freeform 119"/>
                <p:cNvSpPr>
                  <a:spLocks/>
                </p:cNvSpPr>
                <p:nvPr/>
              </p:nvSpPr>
              <p:spPr bwMode="auto">
                <a:xfrm>
                  <a:off x="5014" y="1323"/>
                  <a:ext cx="134" cy="2276"/>
                </a:xfrm>
                <a:custGeom>
                  <a:avLst/>
                  <a:gdLst>
                    <a:gd name="T0" fmla="*/ 0 w 135"/>
                    <a:gd name="T1" fmla="*/ 4 h 2208"/>
                    <a:gd name="T2" fmla="*/ 72 w 135"/>
                    <a:gd name="T3" fmla="*/ 1995 h 2208"/>
                    <a:gd name="T4" fmla="*/ 89 w 135"/>
                    <a:gd name="T5" fmla="*/ 2204 h 2208"/>
                    <a:gd name="T6" fmla="*/ 135 w 135"/>
                    <a:gd name="T7" fmla="*/ 2208 h 2208"/>
                    <a:gd name="T8" fmla="*/ 118 w 135"/>
                    <a:gd name="T9" fmla="*/ 2001 h 2208"/>
                    <a:gd name="T10" fmla="*/ 34 w 135"/>
                    <a:gd name="T11" fmla="*/ 0 h 2208"/>
                    <a:gd name="T12" fmla="*/ 0 w 135"/>
                    <a:gd name="T13" fmla="*/ 4 h 2208"/>
                    <a:gd name="T14" fmla="*/ 0 w 135"/>
                    <a:gd name="T15" fmla="*/ 4 h 2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2208">
                      <a:moveTo>
                        <a:pt x="0" y="4"/>
                      </a:moveTo>
                      <a:lnTo>
                        <a:pt x="72" y="1995"/>
                      </a:lnTo>
                      <a:lnTo>
                        <a:pt x="89" y="2204"/>
                      </a:lnTo>
                      <a:lnTo>
                        <a:pt x="135" y="2208"/>
                      </a:lnTo>
                      <a:lnTo>
                        <a:pt x="118" y="2001"/>
                      </a:lnTo>
                      <a:lnTo>
                        <a:pt x="34"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6" name="Freeform 120"/>
                <p:cNvSpPr>
                  <a:spLocks/>
                </p:cNvSpPr>
                <p:nvPr/>
              </p:nvSpPr>
              <p:spPr bwMode="auto">
                <a:xfrm>
                  <a:off x="3465" y="2227"/>
                  <a:ext cx="19" cy="16"/>
                </a:xfrm>
                <a:custGeom>
                  <a:avLst/>
                  <a:gdLst>
                    <a:gd name="T0" fmla="*/ 14 w 21"/>
                    <a:gd name="T1" fmla="*/ 0 h 17"/>
                    <a:gd name="T2" fmla="*/ 21 w 21"/>
                    <a:gd name="T3" fmla="*/ 11 h 17"/>
                    <a:gd name="T4" fmla="*/ 8 w 21"/>
                    <a:gd name="T5" fmla="*/ 17 h 17"/>
                    <a:gd name="T6" fmla="*/ 0 w 21"/>
                    <a:gd name="T7" fmla="*/ 6 h 17"/>
                    <a:gd name="T8" fmla="*/ 14 w 21"/>
                    <a:gd name="T9" fmla="*/ 0 h 17"/>
                    <a:gd name="T10" fmla="*/ 14 w 21"/>
                    <a:gd name="T11" fmla="*/ 0 h 17"/>
                  </a:gdLst>
                  <a:ahLst/>
                  <a:cxnLst>
                    <a:cxn ang="0">
                      <a:pos x="T0" y="T1"/>
                    </a:cxn>
                    <a:cxn ang="0">
                      <a:pos x="T2" y="T3"/>
                    </a:cxn>
                    <a:cxn ang="0">
                      <a:pos x="T4" y="T5"/>
                    </a:cxn>
                    <a:cxn ang="0">
                      <a:pos x="T6" y="T7"/>
                    </a:cxn>
                    <a:cxn ang="0">
                      <a:pos x="T8" y="T9"/>
                    </a:cxn>
                    <a:cxn ang="0">
                      <a:pos x="T10" y="T11"/>
                    </a:cxn>
                  </a:cxnLst>
                  <a:rect l="0" t="0" r="r" b="b"/>
                  <a:pathLst>
                    <a:path w="21" h="17">
                      <a:moveTo>
                        <a:pt x="14" y="0"/>
                      </a:moveTo>
                      <a:lnTo>
                        <a:pt x="21" y="11"/>
                      </a:lnTo>
                      <a:lnTo>
                        <a:pt x="8" y="17"/>
                      </a:lnTo>
                      <a:lnTo>
                        <a:pt x="0" y="6"/>
                      </a:lnTo>
                      <a:lnTo>
                        <a:pt x="14"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7" name="Freeform 121"/>
                <p:cNvSpPr>
                  <a:spLocks/>
                </p:cNvSpPr>
                <p:nvPr/>
              </p:nvSpPr>
              <p:spPr bwMode="auto">
                <a:xfrm>
                  <a:off x="3475" y="2206"/>
                  <a:ext cx="39" cy="23"/>
                </a:xfrm>
                <a:custGeom>
                  <a:avLst/>
                  <a:gdLst>
                    <a:gd name="T0" fmla="*/ 24 w 40"/>
                    <a:gd name="T1" fmla="*/ 0 h 21"/>
                    <a:gd name="T2" fmla="*/ 40 w 40"/>
                    <a:gd name="T3" fmla="*/ 17 h 21"/>
                    <a:gd name="T4" fmla="*/ 15 w 40"/>
                    <a:gd name="T5" fmla="*/ 21 h 21"/>
                    <a:gd name="T6" fmla="*/ 0 w 40"/>
                    <a:gd name="T7" fmla="*/ 2 h 21"/>
                    <a:gd name="T8" fmla="*/ 24 w 40"/>
                    <a:gd name="T9" fmla="*/ 0 h 21"/>
                    <a:gd name="T10" fmla="*/ 24 w 40"/>
                    <a:gd name="T11" fmla="*/ 0 h 21"/>
                  </a:gdLst>
                  <a:ahLst/>
                  <a:cxnLst>
                    <a:cxn ang="0">
                      <a:pos x="T0" y="T1"/>
                    </a:cxn>
                    <a:cxn ang="0">
                      <a:pos x="T2" y="T3"/>
                    </a:cxn>
                    <a:cxn ang="0">
                      <a:pos x="T4" y="T5"/>
                    </a:cxn>
                    <a:cxn ang="0">
                      <a:pos x="T6" y="T7"/>
                    </a:cxn>
                    <a:cxn ang="0">
                      <a:pos x="T8" y="T9"/>
                    </a:cxn>
                    <a:cxn ang="0">
                      <a:pos x="T10" y="T11"/>
                    </a:cxn>
                  </a:cxnLst>
                  <a:rect l="0" t="0" r="r" b="b"/>
                  <a:pathLst>
                    <a:path w="40" h="21">
                      <a:moveTo>
                        <a:pt x="24" y="0"/>
                      </a:moveTo>
                      <a:lnTo>
                        <a:pt x="40" y="17"/>
                      </a:lnTo>
                      <a:lnTo>
                        <a:pt x="15" y="21"/>
                      </a:lnTo>
                      <a:lnTo>
                        <a:pt x="0" y="2"/>
                      </a:lnTo>
                      <a:lnTo>
                        <a:pt x="24" y="0"/>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8" name="Freeform 122"/>
                <p:cNvSpPr>
                  <a:spLocks/>
                </p:cNvSpPr>
                <p:nvPr/>
              </p:nvSpPr>
              <p:spPr bwMode="auto">
                <a:xfrm>
                  <a:off x="3221" y="1603"/>
                  <a:ext cx="1115" cy="1014"/>
                </a:xfrm>
                <a:custGeom>
                  <a:avLst/>
                  <a:gdLst>
                    <a:gd name="T0" fmla="*/ 36 w 1117"/>
                    <a:gd name="T1" fmla="*/ 686 h 981"/>
                    <a:gd name="T2" fmla="*/ 47 w 1117"/>
                    <a:gd name="T3" fmla="*/ 641 h 981"/>
                    <a:gd name="T4" fmla="*/ 53 w 1117"/>
                    <a:gd name="T5" fmla="*/ 605 h 981"/>
                    <a:gd name="T6" fmla="*/ 59 w 1117"/>
                    <a:gd name="T7" fmla="*/ 561 h 981"/>
                    <a:gd name="T8" fmla="*/ 59 w 1117"/>
                    <a:gd name="T9" fmla="*/ 506 h 981"/>
                    <a:gd name="T10" fmla="*/ 55 w 1117"/>
                    <a:gd name="T11" fmla="*/ 443 h 981"/>
                    <a:gd name="T12" fmla="*/ 47 w 1117"/>
                    <a:gd name="T13" fmla="*/ 373 h 981"/>
                    <a:gd name="T14" fmla="*/ 30 w 1117"/>
                    <a:gd name="T15" fmla="*/ 293 h 981"/>
                    <a:gd name="T16" fmla="*/ 8 w 1117"/>
                    <a:gd name="T17" fmla="*/ 207 h 981"/>
                    <a:gd name="T18" fmla="*/ 0 w 1117"/>
                    <a:gd name="T19" fmla="*/ 169 h 981"/>
                    <a:gd name="T20" fmla="*/ 9 w 1117"/>
                    <a:gd name="T21" fmla="*/ 126 h 981"/>
                    <a:gd name="T22" fmla="*/ 44 w 1117"/>
                    <a:gd name="T23" fmla="*/ 78 h 981"/>
                    <a:gd name="T24" fmla="*/ 76 w 1117"/>
                    <a:gd name="T25" fmla="*/ 53 h 981"/>
                    <a:gd name="T26" fmla="*/ 124 w 1117"/>
                    <a:gd name="T27" fmla="*/ 32 h 981"/>
                    <a:gd name="T28" fmla="*/ 186 w 1117"/>
                    <a:gd name="T29" fmla="*/ 13 h 981"/>
                    <a:gd name="T30" fmla="*/ 266 w 1117"/>
                    <a:gd name="T31" fmla="*/ 2 h 981"/>
                    <a:gd name="T32" fmla="*/ 365 w 1117"/>
                    <a:gd name="T33" fmla="*/ 0 h 981"/>
                    <a:gd name="T34" fmla="*/ 464 w 1117"/>
                    <a:gd name="T35" fmla="*/ 4 h 981"/>
                    <a:gd name="T36" fmla="*/ 563 w 1117"/>
                    <a:gd name="T37" fmla="*/ 19 h 981"/>
                    <a:gd name="T38" fmla="*/ 659 w 1117"/>
                    <a:gd name="T39" fmla="*/ 51 h 981"/>
                    <a:gd name="T40" fmla="*/ 751 w 1117"/>
                    <a:gd name="T41" fmla="*/ 99 h 981"/>
                    <a:gd name="T42" fmla="*/ 836 w 1117"/>
                    <a:gd name="T43" fmla="*/ 169 h 981"/>
                    <a:gd name="T44" fmla="*/ 912 w 1117"/>
                    <a:gd name="T45" fmla="*/ 262 h 981"/>
                    <a:gd name="T46" fmla="*/ 981 w 1117"/>
                    <a:gd name="T47" fmla="*/ 384 h 981"/>
                    <a:gd name="T48" fmla="*/ 1038 w 1117"/>
                    <a:gd name="T49" fmla="*/ 534 h 981"/>
                    <a:gd name="T50" fmla="*/ 1081 w 1117"/>
                    <a:gd name="T51" fmla="*/ 719 h 981"/>
                    <a:gd name="T52" fmla="*/ 1112 w 1117"/>
                    <a:gd name="T53" fmla="*/ 939 h 981"/>
                    <a:gd name="T54" fmla="*/ 1072 w 1117"/>
                    <a:gd name="T55" fmla="*/ 958 h 981"/>
                    <a:gd name="T56" fmla="*/ 1068 w 1117"/>
                    <a:gd name="T57" fmla="*/ 901 h 981"/>
                    <a:gd name="T58" fmla="*/ 1059 w 1117"/>
                    <a:gd name="T59" fmla="*/ 812 h 981"/>
                    <a:gd name="T60" fmla="*/ 1036 w 1117"/>
                    <a:gd name="T61" fmla="*/ 692 h 981"/>
                    <a:gd name="T62" fmla="*/ 1003 w 1117"/>
                    <a:gd name="T63" fmla="*/ 561 h 981"/>
                    <a:gd name="T64" fmla="*/ 952 w 1117"/>
                    <a:gd name="T65" fmla="*/ 422 h 981"/>
                    <a:gd name="T66" fmla="*/ 882 w 1117"/>
                    <a:gd name="T67" fmla="*/ 291 h 981"/>
                    <a:gd name="T68" fmla="*/ 785 w 1117"/>
                    <a:gd name="T69" fmla="*/ 177 h 981"/>
                    <a:gd name="T70" fmla="*/ 661 w 1117"/>
                    <a:gd name="T71" fmla="*/ 89 h 981"/>
                    <a:gd name="T72" fmla="*/ 507 w 1117"/>
                    <a:gd name="T73" fmla="*/ 40 h 981"/>
                    <a:gd name="T74" fmla="*/ 319 w 1117"/>
                    <a:gd name="T75" fmla="*/ 42 h 981"/>
                    <a:gd name="T76" fmla="*/ 291 w 1117"/>
                    <a:gd name="T77" fmla="*/ 42 h 981"/>
                    <a:gd name="T78" fmla="*/ 249 w 1117"/>
                    <a:gd name="T79" fmla="*/ 46 h 981"/>
                    <a:gd name="T80" fmla="*/ 211 w 1117"/>
                    <a:gd name="T81" fmla="*/ 51 h 981"/>
                    <a:gd name="T82" fmla="*/ 171 w 1117"/>
                    <a:gd name="T83" fmla="*/ 61 h 981"/>
                    <a:gd name="T84" fmla="*/ 131 w 1117"/>
                    <a:gd name="T85" fmla="*/ 72 h 981"/>
                    <a:gd name="T86" fmla="*/ 95 w 1117"/>
                    <a:gd name="T87" fmla="*/ 89 h 981"/>
                    <a:gd name="T88" fmla="*/ 49 w 1117"/>
                    <a:gd name="T89" fmla="*/ 141 h 981"/>
                    <a:gd name="T90" fmla="*/ 46 w 1117"/>
                    <a:gd name="T91" fmla="*/ 173 h 981"/>
                    <a:gd name="T92" fmla="*/ 57 w 1117"/>
                    <a:gd name="T93" fmla="*/ 213 h 981"/>
                    <a:gd name="T94" fmla="*/ 70 w 1117"/>
                    <a:gd name="T95" fmla="*/ 255 h 981"/>
                    <a:gd name="T96" fmla="*/ 82 w 1117"/>
                    <a:gd name="T97" fmla="*/ 297 h 981"/>
                    <a:gd name="T98" fmla="*/ 93 w 1117"/>
                    <a:gd name="T99" fmla="*/ 348 h 981"/>
                    <a:gd name="T100" fmla="*/ 99 w 1117"/>
                    <a:gd name="T101" fmla="*/ 399 h 981"/>
                    <a:gd name="T102" fmla="*/ 106 w 1117"/>
                    <a:gd name="T103" fmla="*/ 456 h 981"/>
                    <a:gd name="T104" fmla="*/ 106 w 1117"/>
                    <a:gd name="T105" fmla="*/ 515 h 981"/>
                    <a:gd name="T106" fmla="*/ 103 w 1117"/>
                    <a:gd name="T107" fmla="*/ 576 h 981"/>
                    <a:gd name="T108" fmla="*/ 93 w 1117"/>
                    <a:gd name="T109" fmla="*/ 631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7" h="981">
                      <a:moveTo>
                        <a:pt x="257" y="605"/>
                      </a:moveTo>
                      <a:lnTo>
                        <a:pt x="70" y="713"/>
                      </a:lnTo>
                      <a:lnTo>
                        <a:pt x="32" y="700"/>
                      </a:lnTo>
                      <a:lnTo>
                        <a:pt x="32" y="698"/>
                      </a:lnTo>
                      <a:lnTo>
                        <a:pt x="34" y="690"/>
                      </a:lnTo>
                      <a:lnTo>
                        <a:pt x="36" y="686"/>
                      </a:lnTo>
                      <a:lnTo>
                        <a:pt x="38" y="681"/>
                      </a:lnTo>
                      <a:lnTo>
                        <a:pt x="40" y="673"/>
                      </a:lnTo>
                      <a:lnTo>
                        <a:pt x="44" y="666"/>
                      </a:lnTo>
                      <a:lnTo>
                        <a:pt x="44" y="656"/>
                      </a:lnTo>
                      <a:lnTo>
                        <a:pt x="46" y="647"/>
                      </a:lnTo>
                      <a:lnTo>
                        <a:pt x="47" y="641"/>
                      </a:lnTo>
                      <a:lnTo>
                        <a:pt x="47" y="637"/>
                      </a:lnTo>
                      <a:lnTo>
                        <a:pt x="49" y="629"/>
                      </a:lnTo>
                      <a:lnTo>
                        <a:pt x="51" y="626"/>
                      </a:lnTo>
                      <a:lnTo>
                        <a:pt x="51" y="618"/>
                      </a:lnTo>
                      <a:lnTo>
                        <a:pt x="51" y="612"/>
                      </a:lnTo>
                      <a:lnTo>
                        <a:pt x="53" y="605"/>
                      </a:lnTo>
                      <a:lnTo>
                        <a:pt x="53" y="599"/>
                      </a:lnTo>
                      <a:lnTo>
                        <a:pt x="55" y="591"/>
                      </a:lnTo>
                      <a:lnTo>
                        <a:pt x="57" y="584"/>
                      </a:lnTo>
                      <a:lnTo>
                        <a:pt x="57" y="576"/>
                      </a:lnTo>
                      <a:lnTo>
                        <a:pt x="59" y="569"/>
                      </a:lnTo>
                      <a:lnTo>
                        <a:pt x="59" y="561"/>
                      </a:lnTo>
                      <a:lnTo>
                        <a:pt x="59" y="551"/>
                      </a:lnTo>
                      <a:lnTo>
                        <a:pt x="59" y="542"/>
                      </a:lnTo>
                      <a:lnTo>
                        <a:pt x="59" y="534"/>
                      </a:lnTo>
                      <a:lnTo>
                        <a:pt x="59" y="525"/>
                      </a:lnTo>
                      <a:lnTo>
                        <a:pt x="59" y="515"/>
                      </a:lnTo>
                      <a:lnTo>
                        <a:pt x="59" y="506"/>
                      </a:lnTo>
                      <a:lnTo>
                        <a:pt x="59" y="496"/>
                      </a:lnTo>
                      <a:lnTo>
                        <a:pt x="59" y="485"/>
                      </a:lnTo>
                      <a:lnTo>
                        <a:pt x="57" y="475"/>
                      </a:lnTo>
                      <a:lnTo>
                        <a:pt x="57" y="466"/>
                      </a:lnTo>
                      <a:lnTo>
                        <a:pt x="57" y="454"/>
                      </a:lnTo>
                      <a:lnTo>
                        <a:pt x="55" y="443"/>
                      </a:lnTo>
                      <a:lnTo>
                        <a:pt x="53" y="432"/>
                      </a:lnTo>
                      <a:lnTo>
                        <a:pt x="53" y="420"/>
                      </a:lnTo>
                      <a:lnTo>
                        <a:pt x="53" y="411"/>
                      </a:lnTo>
                      <a:lnTo>
                        <a:pt x="51" y="397"/>
                      </a:lnTo>
                      <a:lnTo>
                        <a:pt x="49" y="386"/>
                      </a:lnTo>
                      <a:lnTo>
                        <a:pt x="47" y="373"/>
                      </a:lnTo>
                      <a:lnTo>
                        <a:pt x="46" y="361"/>
                      </a:lnTo>
                      <a:lnTo>
                        <a:pt x="42" y="348"/>
                      </a:lnTo>
                      <a:lnTo>
                        <a:pt x="40" y="335"/>
                      </a:lnTo>
                      <a:lnTo>
                        <a:pt x="36" y="321"/>
                      </a:lnTo>
                      <a:lnTo>
                        <a:pt x="34" y="308"/>
                      </a:lnTo>
                      <a:lnTo>
                        <a:pt x="30" y="293"/>
                      </a:lnTo>
                      <a:lnTo>
                        <a:pt x="27" y="280"/>
                      </a:lnTo>
                      <a:lnTo>
                        <a:pt x="25" y="266"/>
                      </a:lnTo>
                      <a:lnTo>
                        <a:pt x="21" y="253"/>
                      </a:lnTo>
                      <a:lnTo>
                        <a:pt x="15" y="238"/>
                      </a:lnTo>
                      <a:lnTo>
                        <a:pt x="11" y="222"/>
                      </a:lnTo>
                      <a:lnTo>
                        <a:pt x="8" y="207"/>
                      </a:lnTo>
                      <a:lnTo>
                        <a:pt x="4" y="194"/>
                      </a:lnTo>
                      <a:lnTo>
                        <a:pt x="2" y="190"/>
                      </a:lnTo>
                      <a:lnTo>
                        <a:pt x="2" y="184"/>
                      </a:lnTo>
                      <a:lnTo>
                        <a:pt x="0" y="181"/>
                      </a:lnTo>
                      <a:lnTo>
                        <a:pt x="0" y="175"/>
                      </a:lnTo>
                      <a:lnTo>
                        <a:pt x="0" y="169"/>
                      </a:lnTo>
                      <a:lnTo>
                        <a:pt x="2" y="165"/>
                      </a:lnTo>
                      <a:lnTo>
                        <a:pt x="2" y="156"/>
                      </a:lnTo>
                      <a:lnTo>
                        <a:pt x="2" y="148"/>
                      </a:lnTo>
                      <a:lnTo>
                        <a:pt x="4" y="143"/>
                      </a:lnTo>
                      <a:lnTo>
                        <a:pt x="8" y="135"/>
                      </a:lnTo>
                      <a:lnTo>
                        <a:pt x="9" y="126"/>
                      </a:lnTo>
                      <a:lnTo>
                        <a:pt x="13" y="118"/>
                      </a:lnTo>
                      <a:lnTo>
                        <a:pt x="17" y="110"/>
                      </a:lnTo>
                      <a:lnTo>
                        <a:pt x="25" y="101"/>
                      </a:lnTo>
                      <a:lnTo>
                        <a:pt x="30" y="93"/>
                      </a:lnTo>
                      <a:lnTo>
                        <a:pt x="38" y="84"/>
                      </a:lnTo>
                      <a:lnTo>
                        <a:pt x="44" y="78"/>
                      </a:lnTo>
                      <a:lnTo>
                        <a:pt x="47" y="74"/>
                      </a:lnTo>
                      <a:lnTo>
                        <a:pt x="53" y="70"/>
                      </a:lnTo>
                      <a:lnTo>
                        <a:pt x="59" y="67"/>
                      </a:lnTo>
                      <a:lnTo>
                        <a:pt x="65" y="61"/>
                      </a:lnTo>
                      <a:lnTo>
                        <a:pt x="70" y="57"/>
                      </a:lnTo>
                      <a:lnTo>
                        <a:pt x="76" y="53"/>
                      </a:lnTo>
                      <a:lnTo>
                        <a:pt x="84" y="49"/>
                      </a:lnTo>
                      <a:lnTo>
                        <a:pt x="89" y="46"/>
                      </a:lnTo>
                      <a:lnTo>
                        <a:pt x="99" y="42"/>
                      </a:lnTo>
                      <a:lnTo>
                        <a:pt x="106" y="38"/>
                      </a:lnTo>
                      <a:lnTo>
                        <a:pt x="114" y="36"/>
                      </a:lnTo>
                      <a:lnTo>
                        <a:pt x="124" y="32"/>
                      </a:lnTo>
                      <a:lnTo>
                        <a:pt x="133" y="29"/>
                      </a:lnTo>
                      <a:lnTo>
                        <a:pt x="143" y="25"/>
                      </a:lnTo>
                      <a:lnTo>
                        <a:pt x="152" y="23"/>
                      </a:lnTo>
                      <a:lnTo>
                        <a:pt x="162" y="19"/>
                      </a:lnTo>
                      <a:lnTo>
                        <a:pt x="173" y="15"/>
                      </a:lnTo>
                      <a:lnTo>
                        <a:pt x="186" y="13"/>
                      </a:lnTo>
                      <a:lnTo>
                        <a:pt x="198" y="11"/>
                      </a:lnTo>
                      <a:lnTo>
                        <a:pt x="211" y="10"/>
                      </a:lnTo>
                      <a:lnTo>
                        <a:pt x="224" y="6"/>
                      </a:lnTo>
                      <a:lnTo>
                        <a:pt x="238" y="4"/>
                      </a:lnTo>
                      <a:lnTo>
                        <a:pt x="253" y="4"/>
                      </a:lnTo>
                      <a:lnTo>
                        <a:pt x="266" y="2"/>
                      </a:lnTo>
                      <a:lnTo>
                        <a:pt x="281" y="2"/>
                      </a:lnTo>
                      <a:lnTo>
                        <a:pt x="298" y="2"/>
                      </a:lnTo>
                      <a:lnTo>
                        <a:pt x="315" y="2"/>
                      </a:lnTo>
                      <a:lnTo>
                        <a:pt x="331" y="0"/>
                      </a:lnTo>
                      <a:lnTo>
                        <a:pt x="350" y="0"/>
                      </a:lnTo>
                      <a:lnTo>
                        <a:pt x="365" y="0"/>
                      </a:lnTo>
                      <a:lnTo>
                        <a:pt x="382" y="0"/>
                      </a:lnTo>
                      <a:lnTo>
                        <a:pt x="399" y="0"/>
                      </a:lnTo>
                      <a:lnTo>
                        <a:pt x="414" y="0"/>
                      </a:lnTo>
                      <a:lnTo>
                        <a:pt x="431" y="2"/>
                      </a:lnTo>
                      <a:lnTo>
                        <a:pt x="449" y="4"/>
                      </a:lnTo>
                      <a:lnTo>
                        <a:pt x="464" y="4"/>
                      </a:lnTo>
                      <a:lnTo>
                        <a:pt x="483" y="6"/>
                      </a:lnTo>
                      <a:lnTo>
                        <a:pt x="498" y="8"/>
                      </a:lnTo>
                      <a:lnTo>
                        <a:pt x="515" y="11"/>
                      </a:lnTo>
                      <a:lnTo>
                        <a:pt x="530" y="13"/>
                      </a:lnTo>
                      <a:lnTo>
                        <a:pt x="547" y="17"/>
                      </a:lnTo>
                      <a:lnTo>
                        <a:pt x="563" y="19"/>
                      </a:lnTo>
                      <a:lnTo>
                        <a:pt x="582" y="25"/>
                      </a:lnTo>
                      <a:lnTo>
                        <a:pt x="597" y="29"/>
                      </a:lnTo>
                      <a:lnTo>
                        <a:pt x="612" y="34"/>
                      </a:lnTo>
                      <a:lnTo>
                        <a:pt x="629" y="38"/>
                      </a:lnTo>
                      <a:lnTo>
                        <a:pt x="644" y="46"/>
                      </a:lnTo>
                      <a:lnTo>
                        <a:pt x="659" y="51"/>
                      </a:lnTo>
                      <a:lnTo>
                        <a:pt x="675" y="57"/>
                      </a:lnTo>
                      <a:lnTo>
                        <a:pt x="692" y="65"/>
                      </a:lnTo>
                      <a:lnTo>
                        <a:pt x="707" y="74"/>
                      </a:lnTo>
                      <a:lnTo>
                        <a:pt x="720" y="82"/>
                      </a:lnTo>
                      <a:lnTo>
                        <a:pt x="735" y="89"/>
                      </a:lnTo>
                      <a:lnTo>
                        <a:pt x="751" y="99"/>
                      </a:lnTo>
                      <a:lnTo>
                        <a:pt x="766" y="110"/>
                      </a:lnTo>
                      <a:lnTo>
                        <a:pt x="779" y="120"/>
                      </a:lnTo>
                      <a:lnTo>
                        <a:pt x="794" y="133"/>
                      </a:lnTo>
                      <a:lnTo>
                        <a:pt x="808" y="145"/>
                      </a:lnTo>
                      <a:lnTo>
                        <a:pt x="823" y="158"/>
                      </a:lnTo>
                      <a:lnTo>
                        <a:pt x="836" y="169"/>
                      </a:lnTo>
                      <a:lnTo>
                        <a:pt x="850" y="183"/>
                      </a:lnTo>
                      <a:lnTo>
                        <a:pt x="863" y="198"/>
                      </a:lnTo>
                      <a:lnTo>
                        <a:pt x="876" y="213"/>
                      </a:lnTo>
                      <a:lnTo>
                        <a:pt x="888" y="228"/>
                      </a:lnTo>
                      <a:lnTo>
                        <a:pt x="901" y="245"/>
                      </a:lnTo>
                      <a:lnTo>
                        <a:pt x="912" y="262"/>
                      </a:lnTo>
                      <a:lnTo>
                        <a:pt x="926" y="281"/>
                      </a:lnTo>
                      <a:lnTo>
                        <a:pt x="937" y="300"/>
                      </a:lnTo>
                      <a:lnTo>
                        <a:pt x="948" y="319"/>
                      </a:lnTo>
                      <a:lnTo>
                        <a:pt x="960" y="340"/>
                      </a:lnTo>
                      <a:lnTo>
                        <a:pt x="971" y="361"/>
                      </a:lnTo>
                      <a:lnTo>
                        <a:pt x="981" y="384"/>
                      </a:lnTo>
                      <a:lnTo>
                        <a:pt x="990" y="407"/>
                      </a:lnTo>
                      <a:lnTo>
                        <a:pt x="1002" y="430"/>
                      </a:lnTo>
                      <a:lnTo>
                        <a:pt x="1011" y="456"/>
                      </a:lnTo>
                      <a:lnTo>
                        <a:pt x="1021" y="481"/>
                      </a:lnTo>
                      <a:lnTo>
                        <a:pt x="1028" y="508"/>
                      </a:lnTo>
                      <a:lnTo>
                        <a:pt x="1038" y="534"/>
                      </a:lnTo>
                      <a:lnTo>
                        <a:pt x="1045" y="563"/>
                      </a:lnTo>
                      <a:lnTo>
                        <a:pt x="1053" y="591"/>
                      </a:lnTo>
                      <a:lnTo>
                        <a:pt x="1060" y="622"/>
                      </a:lnTo>
                      <a:lnTo>
                        <a:pt x="1068" y="652"/>
                      </a:lnTo>
                      <a:lnTo>
                        <a:pt x="1076" y="686"/>
                      </a:lnTo>
                      <a:lnTo>
                        <a:pt x="1081" y="719"/>
                      </a:lnTo>
                      <a:lnTo>
                        <a:pt x="1087" y="753"/>
                      </a:lnTo>
                      <a:lnTo>
                        <a:pt x="1093" y="787"/>
                      </a:lnTo>
                      <a:lnTo>
                        <a:pt x="1098" y="825"/>
                      </a:lnTo>
                      <a:lnTo>
                        <a:pt x="1104" y="861"/>
                      </a:lnTo>
                      <a:lnTo>
                        <a:pt x="1108" y="899"/>
                      </a:lnTo>
                      <a:lnTo>
                        <a:pt x="1112" y="939"/>
                      </a:lnTo>
                      <a:lnTo>
                        <a:pt x="1117" y="981"/>
                      </a:lnTo>
                      <a:lnTo>
                        <a:pt x="1072" y="972"/>
                      </a:lnTo>
                      <a:lnTo>
                        <a:pt x="1072" y="970"/>
                      </a:lnTo>
                      <a:lnTo>
                        <a:pt x="1072" y="968"/>
                      </a:lnTo>
                      <a:lnTo>
                        <a:pt x="1072" y="964"/>
                      </a:lnTo>
                      <a:lnTo>
                        <a:pt x="1072" y="958"/>
                      </a:lnTo>
                      <a:lnTo>
                        <a:pt x="1070" y="951"/>
                      </a:lnTo>
                      <a:lnTo>
                        <a:pt x="1070" y="945"/>
                      </a:lnTo>
                      <a:lnTo>
                        <a:pt x="1070" y="936"/>
                      </a:lnTo>
                      <a:lnTo>
                        <a:pt x="1070" y="926"/>
                      </a:lnTo>
                      <a:lnTo>
                        <a:pt x="1068" y="915"/>
                      </a:lnTo>
                      <a:lnTo>
                        <a:pt x="1068" y="901"/>
                      </a:lnTo>
                      <a:lnTo>
                        <a:pt x="1066" y="888"/>
                      </a:lnTo>
                      <a:lnTo>
                        <a:pt x="1064" y="875"/>
                      </a:lnTo>
                      <a:lnTo>
                        <a:pt x="1062" y="860"/>
                      </a:lnTo>
                      <a:lnTo>
                        <a:pt x="1060" y="844"/>
                      </a:lnTo>
                      <a:lnTo>
                        <a:pt x="1059" y="827"/>
                      </a:lnTo>
                      <a:lnTo>
                        <a:pt x="1059" y="812"/>
                      </a:lnTo>
                      <a:lnTo>
                        <a:pt x="1055" y="793"/>
                      </a:lnTo>
                      <a:lnTo>
                        <a:pt x="1051" y="774"/>
                      </a:lnTo>
                      <a:lnTo>
                        <a:pt x="1047" y="755"/>
                      </a:lnTo>
                      <a:lnTo>
                        <a:pt x="1045" y="734"/>
                      </a:lnTo>
                      <a:lnTo>
                        <a:pt x="1040" y="713"/>
                      </a:lnTo>
                      <a:lnTo>
                        <a:pt x="1036" y="692"/>
                      </a:lnTo>
                      <a:lnTo>
                        <a:pt x="1032" y="671"/>
                      </a:lnTo>
                      <a:lnTo>
                        <a:pt x="1026" y="650"/>
                      </a:lnTo>
                      <a:lnTo>
                        <a:pt x="1021" y="628"/>
                      </a:lnTo>
                      <a:lnTo>
                        <a:pt x="1015" y="605"/>
                      </a:lnTo>
                      <a:lnTo>
                        <a:pt x="1009" y="584"/>
                      </a:lnTo>
                      <a:lnTo>
                        <a:pt x="1003" y="561"/>
                      </a:lnTo>
                      <a:lnTo>
                        <a:pt x="996" y="536"/>
                      </a:lnTo>
                      <a:lnTo>
                        <a:pt x="988" y="515"/>
                      </a:lnTo>
                      <a:lnTo>
                        <a:pt x="979" y="491"/>
                      </a:lnTo>
                      <a:lnTo>
                        <a:pt x="973" y="470"/>
                      </a:lnTo>
                      <a:lnTo>
                        <a:pt x="962" y="445"/>
                      </a:lnTo>
                      <a:lnTo>
                        <a:pt x="952" y="422"/>
                      </a:lnTo>
                      <a:lnTo>
                        <a:pt x="941" y="399"/>
                      </a:lnTo>
                      <a:lnTo>
                        <a:pt x="931" y="377"/>
                      </a:lnTo>
                      <a:lnTo>
                        <a:pt x="918" y="356"/>
                      </a:lnTo>
                      <a:lnTo>
                        <a:pt x="907" y="335"/>
                      </a:lnTo>
                      <a:lnTo>
                        <a:pt x="893" y="312"/>
                      </a:lnTo>
                      <a:lnTo>
                        <a:pt x="882" y="291"/>
                      </a:lnTo>
                      <a:lnTo>
                        <a:pt x="867" y="270"/>
                      </a:lnTo>
                      <a:lnTo>
                        <a:pt x="851" y="251"/>
                      </a:lnTo>
                      <a:lnTo>
                        <a:pt x="836" y="230"/>
                      </a:lnTo>
                      <a:lnTo>
                        <a:pt x="821" y="211"/>
                      </a:lnTo>
                      <a:lnTo>
                        <a:pt x="804" y="194"/>
                      </a:lnTo>
                      <a:lnTo>
                        <a:pt x="785" y="177"/>
                      </a:lnTo>
                      <a:lnTo>
                        <a:pt x="768" y="160"/>
                      </a:lnTo>
                      <a:lnTo>
                        <a:pt x="749" y="145"/>
                      </a:lnTo>
                      <a:lnTo>
                        <a:pt x="728" y="129"/>
                      </a:lnTo>
                      <a:lnTo>
                        <a:pt x="707" y="114"/>
                      </a:lnTo>
                      <a:lnTo>
                        <a:pt x="684" y="101"/>
                      </a:lnTo>
                      <a:lnTo>
                        <a:pt x="661" y="89"/>
                      </a:lnTo>
                      <a:lnTo>
                        <a:pt x="637" y="78"/>
                      </a:lnTo>
                      <a:lnTo>
                        <a:pt x="614" y="68"/>
                      </a:lnTo>
                      <a:lnTo>
                        <a:pt x="587" y="59"/>
                      </a:lnTo>
                      <a:lnTo>
                        <a:pt x="563" y="53"/>
                      </a:lnTo>
                      <a:lnTo>
                        <a:pt x="536" y="46"/>
                      </a:lnTo>
                      <a:lnTo>
                        <a:pt x="507" y="40"/>
                      </a:lnTo>
                      <a:lnTo>
                        <a:pt x="479" y="38"/>
                      </a:lnTo>
                      <a:lnTo>
                        <a:pt x="449" y="36"/>
                      </a:lnTo>
                      <a:lnTo>
                        <a:pt x="416" y="34"/>
                      </a:lnTo>
                      <a:lnTo>
                        <a:pt x="386" y="36"/>
                      </a:lnTo>
                      <a:lnTo>
                        <a:pt x="353" y="38"/>
                      </a:lnTo>
                      <a:lnTo>
                        <a:pt x="319" y="42"/>
                      </a:lnTo>
                      <a:lnTo>
                        <a:pt x="317" y="42"/>
                      </a:lnTo>
                      <a:lnTo>
                        <a:pt x="315" y="42"/>
                      </a:lnTo>
                      <a:lnTo>
                        <a:pt x="312" y="42"/>
                      </a:lnTo>
                      <a:lnTo>
                        <a:pt x="306" y="42"/>
                      </a:lnTo>
                      <a:lnTo>
                        <a:pt x="300" y="42"/>
                      </a:lnTo>
                      <a:lnTo>
                        <a:pt x="291" y="42"/>
                      </a:lnTo>
                      <a:lnTo>
                        <a:pt x="281" y="42"/>
                      </a:lnTo>
                      <a:lnTo>
                        <a:pt x="272" y="44"/>
                      </a:lnTo>
                      <a:lnTo>
                        <a:pt x="266" y="44"/>
                      </a:lnTo>
                      <a:lnTo>
                        <a:pt x="260" y="44"/>
                      </a:lnTo>
                      <a:lnTo>
                        <a:pt x="255" y="46"/>
                      </a:lnTo>
                      <a:lnTo>
                        <a:pt x="249" y="46"/>
                      </a:lnTo>
                      <a:lnTo>
                        <a:pt x="243" y="46"/>
                      </a:lnTo>
                      <a:lnTo>
                        <a:pt x="236" y="48"/>
                      </a:lnTo>
                      <a:lnTo>
                        <a:pt x="230" y="48"/>
                      </a:lnTo>
                      <a:lnTo>
                        <a:pt x="224" y="49"/>
                      </a:lnTo>
                      <a:lnTo>
                        <a:pt x="219" y="49"/>
                      </a:lnTo>
                      <a:lnTo>
                        <a:pt x="211" y="51"/>
                      </a:lnTo>
                      <a:lnTo>
                        <a:pt x="205" y="51"/>
                      </a:lnTo>
                      <a:lnTo>
                        <a:pt x="198" y="53"/>
                      </a:lnTo>
                      <a:lnTo>
                        <a:pt x="192" y="55"/>
                      </a:lnTo>
                      <a:lnTo>
                        <a:pt x="184" y="57"/>
                      </a:lnTo>
                      <a:lnTo>
                        <a:pt x="179" y="59"/>
                      </a:lnTo>
                      <a:lnTo>
                        <a:pt x="171" y="61"/>
                      </a:lnTo>
                      <a:lnTo>
                        <a:pt x="165" y="63"/>
                      </a:lnTo>
                      <a:lnTo>
                        <a:pt x="158" y="65"/>
                      </a:lnTo>
                      <a:lnTo>
                        <a:pt x="150" y="65"/>
                      </a:lnTo>
                      <a:lnTo>
                        <a:pt x="144" y="68"/>
                      </a:lnTo>
                      <a:lnTo>
                        <a:pt x="137" y="70"/>
                      </a:lnTo>
                      <a:lnTo>
                        <a:pt x="131" y="72"/>
                      </a:lnTo>
                      <a:lnTo>
                        <a:pt x="125" y="76"/>
                      </a:lnTo>
                      <a:lnTo>
                        <a:pt x="120" y="78"/>
                      </a:lnTo>
                      <a:lnTo>
                        <a:pt x="112" y="82"/>
                      </a:lnTo>
                      <a:lnTo>
                        <a:pt x="106" y="84"/>
                      </a:lnTo>
                      <a:lnTo>
                        <a:pt x="101" y="87"/>
                      </a:lnTo>
                      <a:lnTo>
                        <a:pt x="95" y="89"/>
                      </a:lnTo>
                      <a:lnTo>
                        <a:pt x="85" y="97"/>
                      </a:lnTo>
                      <a:lnTo>
                        <a:pt x="76" y="105"/>
                      </a:lnTo>
                      <a:lnTo>
                        <a:pt x="66" y="112"/>
                      </a:lnTo>
                      <a:lnTo>
                        <a:pt x="61" y="120"/>
                      </a:lnTo>
                      <a:lnTo>
                        <a:pt x="53" y="129"/>
                      </a:lnTo>
                      <a:lnTo>
                        <a:pt x="49" y="141"/>
                      </a:lnTo>
                      <a:lnTo>
                        <a:pt x="47" y="145"/>
                      </a:lnTo>
                      <a:lnTo>
                        <a:pt x="47" y="150"/>
                      </a:lnTo>
                      <a:lnTo>
                        <a:pt x="46" y="156"/>
                      </a:lnTo>
                      <a:lnTo>
                        <a:pt x="46" y="162"/>
                      </a:lnTo>
                      <a:lnTo>
                        <a:pt x="46" y="167"/>
                      </a:lnTo>
                      <a:lnTo>
                        <a:pt x="46" y="173"/>
                      </a:lnTo>
                      <a:lnTo>
                        <a:pt x="47" y="181"/>
                      </a:lnTo>
                      <a:lnTo>
                        <a:pt x="49" y="188"/>
                      </a:lnTo>
                      <a:lnTo>
                        <a:pt x="49" y="190"/>
                      </a:lnTo>
                      <a:lnTo>
                        <a:pt x="53" y="200"/>
                      </a:lnTo>
                      <a:lnTo>
                        <a:pt x="53" y="205"/>
                      </a:lnTo>
                      <a:lnTo>
                        <a:pt x="57" y="213"/>
                      </a:lnTo>
                      <a:lnTo>
                        <a:pt x="61" y="221"/>
                      </a:lnTo>
                      <a:lnTo>
                        <a:pt x="63" y="232"/>
                      </a:lnTo>
                      <a:lnTo>
                        <a:pt x="65" y="238"/>
                      </a:lnTo>
                      <a:lnTo>
                        <a:pt x="66" y="243"/>
                      </a:lnTo>
                      <a:lnTo>
                        <a:pt x="66" y="249"/>
                      </a:lnTo>
                      <a:lnTo>
                        <a:pt x="70" y="255"/>
                      </a:lnTo>
                      <a:lnTo>
                        <a:pt x="70" y="262"/>
                      </a:lnTo>
                      <a:lnTo>
                        <a:pt x="74" y="268"/>
                      </a:lnTo>
                      <a:lnTo>
                        <a:pt x="74" y="276"/>
                      </a:lnTo>
                      <a:lnTo>
                        <a:pt x="78" y="283"/>
                      </a:lnTo>
                      <a:lnTo>
                        <a:pt x="78" y="289"/>
                      </a:lnTo>
                      <a:lnTo>
                        <a:pt x="82" y="297"/>
                      </a:lnTo>
                      <a:lnTo>
                        <a:pt x="82" y="304"/>
                      </a:lnTo>
                      <a:lnTo>
                        <a:pt x="84" y="314"/>
                      </a:lnTo>
                      <a:lnTo>
                        <a:pt x="85" y="321"/>
                      </a:lnTo>
                      <a:lnTo>
                        <a:pt x="87" y="329"/>
                      </a:lnTo>
                      <a:lnTo>
                        <a:pt x="89" y="338"/>
                      </a:lnTo>
                      <a:lnTo>
                        <a:pt x="93" y="348"/>
                      </a:lnTo>
                      <a:lnTo>
                        <a:pt x="93" y="356"/>
                      </a:lnTo>
                      <a:lnTo>
                        <a:pt x="95" y="363"/>
                      </a:lnTo>
                      <a:lnTo>
                        <a:pt x="95" y="373"/>
                      </a:lnTo>
                      <a:lnTo>
                        <a:pt x="97" y="382"/>
                      </a:lnTo>
                      <a:lnTo>
                        <a:pt x="99" y="390"/>
                      </a:lnTo>
                      <a:lnTo>
                        <a:pt x="99" y="399"/>
                      </a:lnTo>
                      <a:lnTo>
                        <a:pt x="101" y="409"/>
                      </a:lnTo>
                      <a:lnTo>
                        <a:pt x="103" y="418"/>
                      </a:lnTo>
                      <a:lnTo>
                        <a:pt x="103" y="428"/>
                      </a:lnTo>
                      <a:lnTo>
                        <a:pt x="103" y="437"/>
                      </a:lnTo>
                      <a:lnTo>
                        <a:pt x="105" y="447"/>
                      </a:lnTo>
                      <a:lnTo>
                        <a:pt x="106" y="456"/>
                      </a:lnTo>
                      <a:lnTo>
                        <a:pt x="106" y="466"/>
                      </a:lnTo>
                      <a:lnTo>
                        <a:pt x="106" y="475"/>
                      </a:lnTo>
                      <a:lnTo>
                        <a:pt x="106" y="487"/>
                      </a:lnTo>
                      <a:lnTo>
                        <a:pt x="108" y="496"/>
                      </a:lnTo>
                      <a:lnTo>
                        <a:pt x="106" y="506"/>
                      </a:lnTo>
                      <a:lnTo>
                        <a:pt x="106" y="515"/>
                      </a:lnTo>
                      <a:lnTo>
                        <a:pt x="106" y="527"/>
                      </a:lnTo>
                      <a:lnTo>
                        <a:pt x="106" y="536"/>
                      </a:lnTo>
                      <a:lnTo>
                        <a:pt x="106" y="546"/>
                      </a:lnTo>
                      <a:lnTo>
                        <a:pt x="105" y="555"/>
                      </a:lnTo>
                      <a:lnTo>
                        <a:pt x="103" y="565"/>
                      </a:lnTo>
                      <a:lnTo>
                        <a:pt x="103" y="576"/>
                      </a:lnTo>
                      <a:lnTo>
                        <a:pt x="101" y="586"/>
                      </a:lnTo>
                      <a:lnTo>
                        <a:pt x="99" y="593"/>
                      </a:lnTo>
                      <a:lnTo>
                        <a:pt x="97" y="603"/>
                      </a:lnTo>
                      <a:lnTo>
                        <a:pt x="97" y="612"/>
                      </a:lnTo>
                      <a:lnTo>
                        <a:pt x="95" y="622"/>
                      </a:lnTo>
                      <a:lnTo>
                        <a:pt x="93" y="631"/>
                      </a:lnTo>
                      <a:lnTo>
                        <a:pt x="89" y="641"/>
                      </a:lnTo>
                      <a:lnTo>
                        <a:pt x="87" y="650"/>
                      </a:lnTo>
                      <a:lnTo>
                        <a:pt x="239" y="576"/>
                      </a:lnTo>
                      <a:lnTo>
                        <a:pt x="257" y="605"/>
                      </a:lnTo>
                      <a:lnTo>
                        <a:pt x="257" y="6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99" name="Freeform 123"/>
                <p:cNvSpPr>
                  <a:spLocks/>
                </p:cNvSpPr>
                <p:nvPr/>
              </p:nvSpPr>
              <p:spPr bwMode="auto">
                <a:xfrm>
                  <a:off x="3530" y="1366"/>
                  <a:ext cx="142" cy="2242"/>
                </a:xfrm>
                <a:custGeom>
                  <a:avLst/>
                  <a:gdLst>
                    <a:gd name="T0" fmla="*/ 0 w 142"/>
                    <a:gd name="T1" fmla="*/ 8 h 2174"/>
                    <a:gd name="T2" fmla="*/ 2 w 142"/>
                    <a:gd name="T3" fmla="*/ 21 h 2174"/>
                    <a:gd name="T4" fmla="*/ 4 w 142"/>
                    <a:gd name="T5" fmla="*/ 46 h 2174"/>
                    <a:gd name="T6" fmla="*/ 5 w 142"/>
                    <a:gd name="T7" fmla="*/ 76 h 2174"/>
                    <a:gd name="T8" fmla="*/ 9 w 142"/>
                    <a:gd name="T9" fmla="*/ 116 h 2174"/>
                    <a:gd name="T10" fmla="*/ 11 w 142"/>
                    <a:gd name="T11" fmla="*/ 158 h 2174"/>
                    <a:gd name="T12" fmla="*/ 17 w 142"/>
                    <a:gd name="T13" fmla="*/ 207 h 2174"/>
                    <a:gd name="T14" fmla="*/ 19 w 142"/>
                    <a:gd name="T15" fmla="*/ 261 h 2174"/>
                    <a:gd name="T16" fmla="*/ 24 w 142"/>
                    <a:gd name="T17" fmla="*/ 319 h 2174"/>
                    <a:gd name="T18" fmla="*/ 28 w 142"/>
                    <a:gd name="T19" fmla="*/ 382 h 2174"/>
                    <a:gd name="T20" fmla="*/ 30 w 142"/>
                    <a:gd name="T21" fmla="*/ 447 h 2174"/>
                    <a:gd name="T22" fmla="*/ 34 w 142"/>
                    <a:gd name="T23" fmla="*/ 513 h 2174"/>
                    <a:gd name="T24" fmla="*/ 38 w 142"/>
                    <a:gd name="T25" fmla="*/ 584 h 2174"/>
                    <a:gd name="T26" fmla="*/ 40 w 142"/>
                    <a:gd name="T27" fmla="*/ 652 h 2174"/>
                    <a:gd name="T28" fmla="*/ 42 w 142"/>
                    <a:gd name="T29" fmla="*/ 725 h 2174"/>
                    <a:gd name="T30" fmla="*/ 42 w 142"/>
                    <a:gd name="T31" fmla="*/ 795 h 2174"/>
                    <a:gd name="T32" fmla="*/ 42 w 142"/>
                    <a:gd name="T33" fmla="*/ 867 h 2174"/>
                    <a:gd name="T34" fmla="*/ 42 w 142"/>
                    <a:gd name="T35" fmla="*/ 936 h 2174"/>
                    <a:gd name="T36" fmla="*/ 40 w 142"/>
                    <a:gd name="T37" fmla="*/ 1004 h 2174"/>
                    <a:gd name="T38" fmla="*/ 38 w 142"/>
                    <a:gd name="T39" fmla="*/ 1071 h 2174"/>
                    <a:gd name="T40" fmla="*/ 34 w 142"/>
                    <a:gd name="T41" fmla="*/ 1133 h 2174"/>
                    <a:gd name="T42" fmla="*/ 140 w 142"/>
                    <a:gd name="T43" fmla="*/ 2164 h 2174"/>
                    <a:gd name="T44" fmla="*/ 139 w 142"/>
                    <a:gd name="T45" fmla="*/ 2145 h 2174"/>
                    <a:gd name="T46" fmla="*/ 137 w 142"/>
                    <a:gd name="T47" fmla="*/ 2126 h 2174"/>
                    <a:gd name="T48" fmla="*/ 135 w 142"/>
                    <a:gd name="T49" fmla="*/ 2105 h 2174"/>
                    <a:gd name="T50" fmla="*/ 131 w 142"/>
                    <a:gd name="T51" fmla="*/ 2078 h 2174"/>
                    <a:gd name="T52" fmla="*/ 129 w 142"/>
                    <a:gd name="T53" fmla="*/ 2046 h 2174"/>
                    <a:gd name="T54" fmla="*/ 125 w 142"/>
                    <a:gd name="T55" fmla="*/ 2010 h 2174"/>
                    <a:gd name="T56" fmla="*/ 121 w 142"/>
                    <a:gd name="T57" fmla="*/ 1968 h 2174"/>
                    <a:gd name="T58" fmla="*/ 118 w 142"/>
                    <a:gd name="T59" fmla="*/ 1922 h 2174"/>
                    <a:gd name="T60" fmla="*/ 116 w 142"/>
                    <a:gd name="T61" fmla="*/ 1875 h 2174"/>
                    <a:gd name="T62" fmla="*/ 112 w 142"/>
                    <a:gd name="T63" fmla="*/ 1820 h 2174"/>
                    <a:gd name="T64" fmla="*/ 106 w 142"/>
                    <a:gd name="T65" fmla="*/ 1765 h 2174"/>
                    <a:gd name="T66" fmla="*/ 102 w 142"/>
                    <a:gd name="T67" fmla="*/ 1702 h 2174"/>
                    <a:gd name="T68" fmla="*/ 97 w 142"/>
                    <a:gd name="T69" fmla="*/ 1639 h 2174"/>
                    <a:gd name="T70" fmla="*/ 93 w 142"/>
                    <a:gd name="T71" fmla="*/ 1573 h 2174"/>
                    <a:gd name="T72" fmla="*/ 89 w 142"/>
                    <a:gd name="T73" fmla="*/ 1502 h 2174"/>
                    <a:gd name="T74" fmla="*/ 83 w 142"/>
                    <a:gd name="T75" fmla="*/ 1430 h 2174"/>
                    <a:gd name="T76" fmla="*/ 81 w 142"/>
                    <a:gd name="T77" fmla="*/ 1354 h 2174"/>
                    <a:gd name="T78" fmla="*/ 78 w 142"/>
                    <a:gd name="T79" fmla="*/ 1276 h 2174"/>
                    <a:gd name="T80" fmla="*/ 74 w 142"/>
                    <a:gd name="T81" fmla="*/ 1196 h 2174"/>
                    <a:gd name="T82" fmla="*/ 72 w 142"/>
                    <a:gd name="T83" fmla="*/ 1141 h 2174"/>
                    <a:gd name="T84" fmla="*/ 72 w 142"/>
                    <a:gd name="T85" fmla="*/ 1122 h 2174"/>
                    <a:gd name="T86" fmla="*/ 72 w 142"/>
                    <a:gd name="T87" fmla="*/ 1103 h 2174"/>
                    <a:gd name="T88" fmla="*/ 72 w 142"/>
                    <a:gd name="T89" fmla="*/ 1082 h 2174"/>
                    <a:gd name="T90" fmla="*/ 74 w 142"/>
                    <a:gd name="T91" fmla="*/ 1052 h 2174"/>
                    <a:gd name="T92" fmla="*/ 74 w 142"/>
                    <a:gd name="T93" fmla="*/ 1021 h 2174"/>
                    <a:gd name="T94" fmla="*/ 74 w 142"/>
                    <a:gd name="T95" fmla="*/ 981 h 2174"/>
                    <a:gd name="T96" fmla="*/ 76 w 142"/>
                    <a:gd name="T97" fmla="*/ 939 h 2174"/>
                    <a:gd name="T98" fmla="*/ 76 w 142"/>
                    <a:gd name="T99" fmla="*/ 892 h 2174"/>
                    <a:gd name="T100" fmla="*/ 76 w 142"/>
                    <a:gd name="T101" fmla="*/ 841 h 2174"/>
                    <a:gd name="T102" fmla="*/ 72 w 142"/>
                    <a:gd name="T103" fmla="*/ 782 h 2174"/>
                    <a:gd name="T104" fmla="*/ 72 w 142"/>
                    <a:gd name="T105" fmla="*/ 721 h 2174"/>
                    <a:gd name="T106" fmla="*/ 70 w 142"/>
                    <a:gd name="T107" fmla="*/ 654 h 2174"/>
                    <a:gd name="T108" fmla="*/ 68 w 142"/>
                    <a:gd name="T109" fmla="*/ 584 h 2174"/>
                    <a:gd name="T110" fmla="*/ 66 w 142"/>
                    <a:gd name="T111" fmla="*/ 508 h 2174"/>
                    <a:gd name="T112" fmla="*/ 62 w 142"/>
                    <a:gd name="T113" fmla="*/ 430 h 2174"/>
                    <a:gd name="T114" fmla="*/ 59 w 142"/>
                    <a:gd name="T115" fmla="*/ 344 h 2174"/>
                    <a:gd name="T116" fmla="*/ 55 w 142"/>
                    <a:gd name="T117" fmla="*/ 259 h 2174"/>
                    <a:gd name="T118" fmla="*/ 47 w 142"/>
                    <a:gd name="T119" fmla="*/ 167 h 2174"/>
                    <a:gd name="T120" fmla="*/ 43 w 142"/>
                    <a:gd name="T121" fmla="*/ 72 h 2174"/>
                    <a:gd name="T122" fmla="*/ 0 w 142"/>
                    <a:gd name="T123" fmla="*/ 0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2174">
                      <a:moveTo>
                        <a:pt x="0" y="0"/>
                      </a:moveTo>
                      <a:lnTo>
                        <a:pt x="0" y="2"/>
                      </a:lnTo>
                      <a:lnTo>
                        <a:pt x="0" y="8"/>
                      </a:lnTo>
                      <a:lnTo>
                        <a:pt x="0" y="10"/>
                      </a:lnTo>
                      <a:lnTo>
                        <a:pt x="2" y="17"/>
                      </a:lnTo>
                      <a:lnTo>
                        <a:pt x="2" y="21"/>
                      </a:lnTo>
                      <a:lnTo>
                        <a:pt x="4" y="30"/>
                      </a:lnTo>
                      <a:lnTo>
                        <a:pt x="4" y="38"/>
                      </a:lnTo>
                      <a:lnTo>
                        <a:pt x="4" y="46"/>
                      </a:lnTo>
                      <a:lnTo>
                        <a:pt x="5" y="55"/>
                      </a:lnTo>
                      <a:lnTo>
                        <a:pt x="5" y="67"/>
                      </a:lnTo>
                      <a:lnTo>
                        <a:pt x="5" y="76"/>
                      </a:lnTo>
                      <a:lnTo>
                        <a:pt x="7" y="89"/>
                      </a:lnTo>
                      <a:lnTo>
                        <a:pt x="7" y="101"/>
                      </a:lnTo>
                      <a:lnTo>
                        <a:pt x="9" y="116"/>
                      </a:lnTo>
                      <a:lnTo>
                        <a:pt x="9" y="127"/>
                      </a:lnTo>
                      <a:lnTo>
                        <a:pt x="11" y="143"/>
                      </a:lnTo>
                      <a:lnTo>
                        <a:pt x="11" y="158"/>
                      </a:lnTo>
                      <a:lnTo>
                        <a:pt x="15" y="175"/>
                      </a:lnTo>
                      <a:lnTo>
                        <a:pt x="15" y="190"/>
                      </a:lnTo>
                      <a:lnTo>
                        <a:pt x="17" y="207"/>
                      </a:lnTo>
                      <a:lnTo>
                        <a:pt x="17" y="224"/>
                      </a:lnTo>
                      <a:lnTo>
                        <a:pt x="19" y="243"/>
                      </a:lnTo>
                      <a:lnTo>
                        <a:pt x="19" y="261"/>
                      </a:lnTo>
                      <a:lnTo>
                        <a:pt x="21" y="280"/>
                      </a:lnTo>
                      <a:lnTo>
                        <a:pt x="23" y="300"/>
                      </a:lnTo>
                      <a:lnTo>
                        <a:pt x="24" y="319"/>
                      </a:lnTo>
                      <a:lnTo>
                        <a:pt x="24" y="340"/>
                      </a:lnTo>
                      <a:lnTo>
                        <a:pt x="26" y="361"/>
                      </a:lnTo>
                      <a:lnTo>
                        <a:pt x="28" y="382"/>
                      </a:lnTo>
                      <a:lnTo>
                        <a:pt x="30" y="403"/>
                      </a:lnTo>
                      <a:lnTo>
                        <a:pt x="30" y="424"/>
                      </a:lnTo>
                      <a:lnTo>
                        <a:pt x="30" y="447"/>
                      </a:lnTo>
                      <a:lnTo>
                        <a:pt x="32" y="470"/>
                      </a:lnTo>
                      <a:lnTo>
                        <a:pt x="34" y="493"/>
                      </a:lnTo>
                      <a:lnTo>
                        <a:pt x="34" y="513"/>
                      </a:lnTo>
                      <a:lnTo>
                        <a:pt x="34" y="536"/>
                      </a:lnTo>
                      <a:lnTo>
                        <a:pt x="36" y="559"/>
                      </a:lnTo>
                      <a:lnTo>
                        <a:pt x="38" y="584"/>
                      </a:lnTo>
                      <a:lnTo>
                        <a:pt x="38" y="607"/>
                      </a:lnTo>
                      <a:lnTo>
                        <a:pt x="40" y="629"/>
                      </a:lnTo>
                      <a:lnTo>
                        <a:pt x="40" y="652"/>
                      </a:lnTo>
                      <a:lnTo>
                        <a:pt x="40" y="677"/>
                      </a:lnTo>
                      <a:lnTo>
                        <a:pt x="40" y="700"/>
                      </a:lnTo>
                      <a:lnTo>
                        <a:pt x="42" y="725"/>
                      </a:lnTo>
                      <a:lnTo>
                        <a:pt x="42" y="747"/>
                      </a:lnTo>
                      <a:lnTo>
                        <a:pt x="43" y="772"/>
                      </a:lnTo>
                      <a:lnTo>
                        <a:pt x="42" y="795"/>
                      </a:lnTo>
                      <a:lnTo>
                        <a:pt x="42" y="820"/>
                      </a:lnTo>
                      <a:lnTo>
                        <a:pt x="42" y="842"/>
                      </a:lnTo>
                      <a:lnTo>
                        <a:pt x="42" y="867"/>
                      </a:lnTo>
                      <a:lnTo>
                        <a:pt x="42" y="890"/>
                      </a:lnTo>
                      <a:lnTo>
                        <a:pt x="42" y="913"/>
                      </a:lnTo>
                      <a:lnTo>
                        <a:pt x="42" y="936"/>
                      </a:lnTo>
                      <a:lnTo>
                        <a:pt x="42" y="958"/>
                      </a:lnTo>
                      <a:lnTo>
                        <a:pt x="42" y="981"/>
                      </a:lnTo>
                      <a:lnTo>
                        <a:pt x="40" y="1004"/>
                      </a:lnTo>
                      <a:lnTo>
                        <a:pt x="40" y="1025"/>
                      </a:lnTo>
                      <a:lnTo>
                        <a:pt x="40" y="1048"/>
                      </a:lnTo>
                      <a:lnTo>
                        <a:pt x="38" y="1071"/>
                      </a:lnTo>
                      <a:lnTo>
                        <a:pt x="36" y="1092"/>
                      </a:lnTo>
                      <a:lnTo>
                        <a:pt x="36" y="1112"/>
                      </a:lnTo>
                      <a:lnTo>
                        <a:pt x="34" y="1133"/>
                      </a:lnTo>
                      <a:lnTo>
                        <a:pt x="93" y="2174"/>
                      </a:lnTo>
                      <a:lnTo>
                        <a:pt x="142" y="2166"/>
                      </a:lnTo>
                      <a:lnTo>
                        <a:pt x="140" y="2164"/>
                      </a:lnTo>
                      <a:lnTo>
                        <a:pt x="140" y="2158"/>
                      </a:lnTo>
                      <a:lnTo>
                        <a:pt x="140" y="2153"/>
                      </a:lnTo>
                      <a:lnTo>
                        <a:pt x="139" y="2145"/>
                      </a:lnTo>
                      <a:lnTo>
                        <a:pt x="139" y="2139"/>
                      </a:lnTo>
                      <a:lnTo>
                        <a:pt x="137" y="2132"/>
                      </a:lnTo>
                      <a:lnTo>
                        <a:pt x="137" y="2126"/>
                      </a:lnTo>
                      <a:lnTo>
                        <a:pt x="137" y="2120"/>
                      </a:lnTo>
                      <a:lnTo>
                        <a:pt x="135" y="2111"/>
                      </a:lnTo>
                      <a:lnTo>
                        <a:pt x="135" y="2105"/>
                      </a:lnTo>
                      <a:lnTo>
                        <a:pt x="133" y="2096"/>
                      </a:lnTo>
                      <a:lnTo>
                        <a:pt x="133" y="2088"/>
                      </a:lnTo>
                      <a:lnTo>
                        <a:pt x="131" y="2078"/>
                      </a:lnTo>
                      <a:lnTo>
                        <a:pt x="131" y="2067"/>
                      </a:lnTo>
                      <a:lnTo>
                        <a:pt x="129" y="2056"/>
                      </a:lnTo>
                      <a:lnTo>
                        <a:pt x="129" y="2046"/>
                      </a:lnTo>
                      <a:lnTo>
                        <a:pt x="127" y="2033"/>
                      </a:lnTo>
                      <a:lnTo>
                        <a:pt x="127" y="2021"/>
                      </a:lnTo>
                      <a:lnTo>
                        <a:pt x="125" y="2010"/>
                      </a:lnTo>
                      <a:lnTo>
                        <a:pt x="125" y="1997"/>
                      </a:lnTo>
                      <a:lnTo>
                        <a:pt x="123" y="1983"/>
                      </a:lnTo>
                      <a:lnTo>
                        <a:pt x="121" y="1968"/>
                      </a:lnTo>
                      <a:lnTo>
                        <a:pt x="121" y="1953"/>
                      </a:lnTo>
                      <a:lnTo>
                        <a:pt x="119" y="1940"/>
                      </a:lnTo>
                      <a:lnTo>
                        <a:pt x="118" y="1922"/>
                      </a:lnTo>
                      <a:lnTo>
                        <a:pt x="118" y="1907"/>
                      </a:lnTo>
                      <a:lnTo>
                        <a:pt x="116" y="1890"/>
                      </a:lnTo>
                      <a:lnTo>
                        <a:pt x="116" y="1875"/>
                      </a:lnTo>
                      <a:lnTo>
                        <a:pt x="114" y="1856"/>
                      </a:lnTo>
                      <a:lnTo>
                        <a:pt x="114" y="1839"/>
                      </a:lnTo>
                      <a:lnTo>
                        <a:pt x="112" y="1820"/>
                      </a:lnTo>
                      <a:lnTo>
                        <a:pt x="110" y="1803"/>
                      </a:lnTo>
                      <a:lnTo>
                        <a:pt x="108" y="1782"/>
                      </a:lnTo>
                      <a:lnTo>
                        <a:pt x="106" y="1765"/>
                      </a:lnTo>
                      <a:lnTo>
                        <a:pt x="104" y="1744"/>
                      </a:lnTo>
                      <a:lnTo>
                        <a:pt x="104" y="1725"/>
                      </a:lnTo>
                      <a:lnTo>
                        <a:pt x="102" y="1702"/>
                      </a:lnTo>
                      <a:lnTo>
                        <a:pt x="100" y="1683"/>
                      </a:lnTo>
                      <a:lnTo>
                        <a:pt x="99" y="1660"/>
                      </a:lnTo>
                      <a:lnTo>
                        <a:pt x="97" y="1639"/>
                      </a:lnTo>
                      <a:lnTo>
                        <a:pt x="95" y="1616"/>
                      </a:lnTo>
                      <a:lnTo>
                        <a:pt x="95" y="1595"/>
                      </a:lnTo>
                      <a:lnTo>
                        <a:pt x="93" y="1573"/>
                      </a:lnTo>
                      <a:lnTo>
                        <a:pt x="93" y="1550"/>
                      </a:lnTo>
                      <a:lnTo>
                        <a:pt x="91" y="1527"/>
                      </a:lnTo>
                      <a:lnTo>
                        <a:pt x="89" y="1502"/>
                      </a:lnTo>
                      <a:lnTo>
                        <a:pt x="87" y="1478"/>
                      </a:lnTo>
                      <a:lnTo>
                        <a:pt x="85" y="1455"/>
                      </a:lnTo>
                      <a:lnTo>
                        <a:pt x="83" y="1430"/>
                      </a:lnTo>
                      <a:lnTo>
                        <a:pt x="83" y="1405"/>
                      </a:lnTo>
                      <a:lnTo>
                        <a:pt x="81" y="1379"/>
                      </a:lnTo>
                      <a:lnTo>
                        <a:pt x="81" y="1354"/>
                      </a:lnTo>
                      <a:lnTo>
                        <a:pt x="80" y="1327"/>
                      </a:lnTo>
                      <a:lnTo>
                        <a:pt x="78" y="1303"/>
                      </a:lnTo>
                      <a:lnTo>
                        <a:pt x="78" y="1276"/>
                      </a:lnTo>
                      <a:lnTo>
                        <a:pt x="76" y="1249"/>
                      </a:lnTo>
                      <a:lnTo>
                        <a:pt x="74" y="1223"/>
                      </a:lnTo>
                      <a:lnTo>
                        <a:pt x="74" y="1196"/>
                      </a:lnTo>
                      <a:lnTo>
                        <a:pt x="72" y="1169"/>
                      </a:lnTo>
                      <a:lnTo>
                        <a:pt x="72" y="1143"/>
                      </a:lnTo>
                      <a:lnTo>
                        <a:pt x="72" y="1141"/>
                      </a:lnTo>
                      <a:lnTo>
                        <a:pt x="72" y="1135"/>
                      </a:lnTo>
                      <a:lnTo>
                        <a:pt x="72" y="1130"/>
                      </a:lnTo>
                      <a:lnTo>
                        <a:pt x="72" y="1122"/>
                      </a:lnTo>
                      <a:lnTo>
                        <a:pt x="72" y="1114"/>
                      </a:lnTo>
                      <a:lnTo>
                        <a:pt x="72" y="1111"/>
                      </a:lnTo>
                      <a:lnTo>
                        <a:pt x="72" y="1103"/>
                      </a:lnTo>
                      <a:lnTo>
                        <a:pt x="72" y="1097"/>
                      </a:lnTo>
                      <a:lnTo>
                        <a:pt x="72" y="1088"/>
                      </a:lnTo>
                      <a:lnTo>
                        <a:pt x="72" y="1082"/>
                      </a:lnTo>
                      <a:lnTo>
                        <a:pt x="72" y="1072"/>
                      </a:lnTo>
                      <a:lnTo>
                        <a:pt x="74" y="1063"/>
                      </a:lnTo>
                      <a:lnTo>
                        <a:pt x="74" y="1052"/>
                      </a:lnTo>
                      <a:lnTo>
                        <a:pt x="74" y="1042"/>
                      </a:lnTo>
                      <a:lnTo>
                        <a:pt x="74" y="1031"/>
                      </a:lnTo>
                      <a:lnTo>
                        <a:pt x="74" y="1021"/>
                      </a:lnTo>
                      <a:lnTo>
                        <a:pt x="74" y="1008"/>
                      </a:lnTo>
                      <a:lnTo>
                        <a:pt x="74" y="995"/>
                      </a:lnTo>
                      <a:lnTo>
                        <a:pt x="74" y="981"/>
                      </a:lnTo>
                      <a:lnTo>
                        <a:pt x="76" y="968"/>
                      </a:lnTo>
                      <a:lnTo>
                        <a:pt x="76" y="953"/>
                      </a:lnTo>
                      <a:lnTo>
                        <a:pt x="76" y="939"/>
                      </a:lnTo>
                      <a:lnTo>
                        <a:pt x="76" y="922"/>
                      </a:lnTo>
                      <a:lnTo>
                        <a:pt x="76" y="909"/>
                      </a:lnTo>
                      <a:lnTo>
                        <a:pt x="76" y="892"/>
                      </a:lnTo>
                      <a:lnTo>
                        <a:pt x="76" y="875"/>
                      </a:lnTo>
                      <a:lnTo>
                        <a:pt x="76" y="858"/>
                      </a:lnTo>
                      <a:lnTo>
                        <a:pt x="76" y="841"/>
                      </a:lnTo>
                      <a:lnTo>
                        <a:pt x="74" y="821"/>
                      </a:lnTo>
                      <a:lnTo>
                        <a:pt x="74" y="801"/>
                      </a:lnTo>
                      <a:lnTo>
                        <a:pt x="72" y="782"/>
                      </a:lnTo>
                      <a:lnTo>
                        <a:pt x="72" y="763"/>
                      </a:lnTo>
                      <a:lnTo>
                        <a:pt x="72" y="740"/>
                      </a:lnTo>
                      <a:lnTo>
                        <a:pt x="72" y="721"/>
                      </a:lnTo>
                      <a:lnTo>
                        <a:pt x="72" y="698"/>
                      </a:lnTo>
                      <a:lnTo>
                        <a:pt x="72" y="677"/>
                      </a:lnTo>
                      <a:lnTo>
                        <a:pt x="70" y="654"/>
                      </a:lnTo>
                      <a:lnTo>
                        <a:pt x="70" y="631"/>
                      </a:lnTo>
                      <a:lnTo>
                        <a:pt x="68" y="607"/>
                      </a:lnTo>
                      <a:lnTo>
                        <a:pt x="68" y="584"/>
                      </a:lnTo>
                      <a:lnTo>
                        <a:pt x="68" y="559"/>
                      </a:lnTo>
                      <a:lnTo>
                        <a:pt x="66" y="534"/>
                      </a:lnTo>
                      <a:lnTo>
                        <a:pt x="66" y="508"/>
                      </a:lnTo>
                      <a:lnTo>
                        <a:pt x="66" y="483"/>
                      </a:lnTo>
                      <a:lnTo>
                        <a:pt x="64" y="456"/>
                      </a:lnTo>
                      <a:lnTo>
                        <a:pt x="62" y="430"/>
                      </a:lnTo>
                      <a:lnTo>
                        <a:pt x="62" y="401"/>
                      </a:lnTo>
                      <a:lnTo>
                        <a:pt x="61" y="375"/>
                      </a:lnTo>
                      <a:lnTo>
                        <a:pt x="59" y="344"/>
                      </a:lnTo>
                      <a:lnTo>
                        <a:pt x="57" y="318"/>
                      </a:lnTo>
                      <a:lnTo>
                        <a:pt x="57" y="287"/>
                      </a:lnTo>
                      <a:lnTo>
                        <a:pt x="55" y="259"/>
                      </a:lnTo>
                      <a:lnTo>
                        <a:pt x="53" y="228"/>
                      </a:lnTo>
                      <a:lnTo>
                        <a:pt x="51" y="198"/>
                      </a:lnTo>
                      <a:lnTo>
                        <a:pt x="47" y="167"/>
                      </a:lnTo>
                      <a:lnTo>
                        <a:pt x="47" y="137"/>
                      </a:lnTo>
                      <a:lnTo>
                        <a:pt x="43" y="105"/>
                      </a:lnTo>
                      <a:lnTo>
                        <a:pt x="43" y="72"/>
                      </a:lnTo>
                      <a:lnTo>
                        <a:pt x="40" y="40"/>
                      </a:lnTo>
                      <a:lnTo>
                        <a:pt x="40" y="8"/>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00" name="Freeform 124"/>
                <p:cNvSpPr>
                  <a:spLocks/>
                </p:cNvSpPr>
                <p:nvPr/>
              </p:nvSpPr>
              <p:spPr bwMode="auto">
                <a:xfrm>
                  <a:off x="3552" y="1387"/>
                  <a:ext cx="158" cy="1595"/>
                </a:xfrm>
                <a:custGeom>
                  <a:avLst/>
                  <a:gdLst>
                    <a:gd name="T0" fmla="*/ 61 w 158"/>
                    <a:gd name="T1" fmla="*/ 1546 h 1546"/>
                    <a:gd name="T2" fmla="*/ 36 w 158"/>
                    <a:gd name="T3" fmla="*/ 1128 h 1546"/>
                    <a:gd name="T4" fmla="*/ 36 w 158"/>
                    <a:gd name="T5" fmla="*/ 529 h 1546"/>
                    <a:gd name="T6" fmla="*/ 0 w 158"/>
                    <a:gd name="T7" fmla="*/ 0 h 1546"/>
                    <a:gd name="T8" fmla="*/ 107 w 158"/>
                    <a:gd name="T9" fmla="*/ 4 h 1546"/>
                    <a:gd name="T10" fmla="*/ 99 w 158"/>
                    <a:gd name="T11" fmla="*/ 504 h 1546"/>
                    <a:gd name="T12" fmla="*/ 131 w 158"/>
                    <a:gd name="T13" fmla="*/ 1173 h 1546"/>
                    <a:gd name="T14" fmla="*/ 158 w 158"/>
                    <a:gd name="T15" fmla="*/ 1529 h 1546"/>
                    <a:gd name="T16" fmla="*/ 61 w 158"/>
                    <a:gd name="T17" fmla="*/ 1546 h 1546"/>
                    <a:gd name="T18" fmla="*/ 61 w 158"/>
                    <a:gd name="T19" fmla="*/ 1546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546">
                      <a:moveTo>
                        <a:pt x="61" y="1546"/>
                      </a:moveTo>
                      <a:lnTo>
                        <a:pt x="36" y="1128"/>
                      </a:lnTo>
                      <a:lnTo>
                        <a:pt x="36" y="529"/>
                      </a:lnTo>
                      <a:lnTo>
                        <a:pt x="0" y="0"/>
                      </a:lnTo>
                      <a:lnTo>
                        <a:pt x="107" y="4"/>
                      </a:lnTo>
                      <a:lnTo>
                        <a:pt x="99" y="504"/>
                      </a:lnTo>
                      <a:lnTo>
                        <a:pt x="131" y="1173"/>
                      </a:lnTo>
                      <a:lnTo>
                        <a:pt x="158" y="1529"/>
                      </a:lnTo>
                      <a:lnTo>
                        <a:pt x="61" y="1546"/>
                      </a:lnTo>
                      <a:lnTo>
                        <a:pt x="61" y="1546"/>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01" name="Freeform 125"/>
                <p:cNvSpPr>
                  <a:spLocks/>
                </p:cNvSpPr>
                <p:nvPr/>
              </p:nvSpPr>
              <p:spPr bwMode="auto">
                <a:xfrm>
                  <a:off x="3624" y="1368"/>
                  <a:ext cx="140" cy="2240"/>
                </a:xfrm>
                <a:custGeom>
                  <a:avLst/>
                  <a:gdLst>
                    <a:gd name="T0" fmla="*/ 0 w 139"/>
                    <a:gd name="T1" fmla="*/ 6 h 2170"/>
                    <a:gd name="T2" fmla="*/ 0 w 139"/>
                    <a:gd name="T3" fmla="*/ 17 h 2170"/>
                    <a:gd name="T4" fmla="*/ 0 w 139"/>
                    <a:gd name="T5" fmla="*/ 38 h 2170"/>
                    <a:gd name="T6" fmla="*/ 0 w 139"/>
                    <a:gd name="T7" fmla="*/ 63 h 2170"/>
                    <a:gd name="T8" fmla="*/ 0 w 139"/>
                    <a:gd name="T9" fmla="*/ 95 h 2170"/>
                    <a:gd name="T10" fmla="*/ 0 w 139"/>
                    <a:gd name="T11" fmla="*/ 129 h 2170"/>
                    <a:gd name="T12" fmla="*/ 0 w 139"/>
                    <a:gd name="T13" fmla="*/ 171 h 2170"/>
                    <a:gd name="T14" fmla="*/ 0 w 139"/>
                    <a:gd name="T15" fmla="*/ 218 h 2170"/>
                    <a:gd name="T16" fmla="*/ 0 w 139"/>
                    <a:gd name="T17" fmla="*/ 270 h 2170"/>
                    <a:gd name="T18" fmla="*/ 0 w 139"/>
                    <a:gd name="T19" fmla="*/ 327 h 2170"/>
                    <a:gd name="T20" fmla="*/ 0 w 139"/>
                    <a:gd name="T21" fmla="*/ 388 h 2170"/>
                    <a:gd name="T22" fmla="*/ 0 w 139"/>
                    <a:gd name="T23" fmla="*/ 452 h 2170"/>
                    <a:gd name="T24" fmla="*/ 4 w 139"/>
                    <a:gd name="T25" fmla="*/ 519 h 2170"/>
                    <a:gd name="T26" fmla="*/ 5 w 139"/>
                    <a:gd name="T27" fmla="*/ 589 h 2170"/>
                    <a:gd name="T28" fmla="*/ 7 w 139"/>
                    <a:gd name="T29" fmla="*/ 662 h 2170"/>
                    <a:gd name="T30" fmla="*/ 9 w 139"/>
                    <a:gd name="T31" fmla="*/ 738 h 2170"/>
                    <a:gd name="T32" fmla="*/ 13 w 139"/>
                    <a:gd name="T33" fmla="*/ 817 h 2170"/>
                    <a:gd name="T34" fmla="*/ 17 w 139"/>
                    <a:gd name="T35" fmla="*/ 897 h 2170"/>
                    <a:gd name="T36" fmla="*/ 23 w 139"/>
                    <a:gd name="T37" fmla="*/ 979 h 2170"/>
                    <a:gd name="T38" fmla="*/ 28 w 139"/>
                    <a:gd name="T39" fmla="*/ 1063 h 2170"/>
                    <a:gd name="T40" fmla="*/ 36 w 139"/>
                    <a:gd name="T41" fmla="*/ 1148 h 2170"/>
                    <a:gd name="T42" fmla="*/ 36 w 139"/>
                    <a:gd name="T43" fmla="*/ 1164 h 2170"/>
                    <a:gd name="T44" fmla="*/ 38 w 139"/>
                    <a:gd name="T45" fmla="*/ 1190 h 2170"/>
                    <a:gd name="T46" fmla="*/ 40 w 139"/>
                    <a:gd name="T47" fmla="*/ 1223 h 2170"/>
                    <a:gd name="T48" fmla="*/ 42 w 139"/>
                    <a:gd name="T49" fmla="*/ 1268 h 2170"/>
                    <a:gd name="T50" fmla="*/ 45 w 139"/>
                    <a:gd name="T51" fmla="*/ 1318 h 2170"/>
                    <a:gd name="T52" fmla="*/ 49 w 139"/>
                    <a:gd name="T53" fmla="*/ 1375 h 2170"/>
                    <a:gd name="T54" fmla="*/ 53 w 139"/>
                    <a:gd name="T55" fmla="*/ 1437 h 2170"/>
                    <a:gd name="T56" fmla="*/ 59 w 139"/>
                    <a:gd name="T57" fmla="*/ 1502 h 2170"/>
                    <a:gd name="T58" fmla="*/ 63 w 139"/>
                    <a:gd name="T59" fmla="*/ 1572 h 2170"/>
                    <a:gd name="T60" fmla="*/ 68 w 139"/>
                    <a:gd name="T61" fmla="*/ 1643 h 2170"/>
                    <a:gd name="T62" fmla="*/ 70 w 139"/>
                    <a:gd name="T63" fmla="*/ 1711 h 2170"/>
                    <a:gd name="T64" fmla="*/ 74 w 139"/>
                    <a:gd name="T65" fmla="*/ 1782 h 2170"/>
                    <a:gd name="T66" fmla="*/ 80 w 139"/>
                    <a:gd name="T67" fmla="*/ 1848 h 2170"/>
                    <a:gd name="T68" fmla="*/ 83 w 139"/>
                    <a:gd name="T69" fmla="*/ 1913 h 2170"/>
                    <a:gd name="T70" fmla="*/ 85 w 139"/>
                    <a:gd name="T71" fmla="*/ 1972 h 2170"/>
                    <a:gd name="T72" fmla="*/ 89 w 139"/>
                    <a:gd name="T73" fmla="*/ 2027 h 2170"/>
                    <a:gd name="T74" fmla="*/ 91 w 139"/>
                    <a:gd name="T75" fmla="*/ 2074 h 2170"/>
                    <a:gd name="T76" fmla="*/ 95 w 139"/>
                    <a:gd name="T77" fmla="*/ 2112 h 2170"/>
                    <a:gd name="T78" fmla="*/ 95 w 139"/>
                    <a:gd name="T79" fmla="*/ 2141 h 2170"/>
                    <a:gd name="T80" fmla="*/ 95 w 139"/>
                    <a:gd name="T81" fmla="*/ 2162 h 2170"/>
                    <a:gd name="T82" fmla="*/ 139 w 139"/>
                    <a:gd name="T83" fmla="*/ 2166 h 2170"/>
                    <a:gd name="T84" fmla="*/ 66 w 139"/>
                    <a:gd name="T85" fmla="*/ 1127 h 2170"/>
                    <a:gd name="T86" fmla="*/ 64 w 139"/>
                    <a:gd name="T87" fmla="*/ 1107 h 2170"/>
                    <a:gd name="T88" fmla="*/ 63 w 139"/>
                    <a:gd name="T89" fmla="*/ 1076 h 2170"/>
                    <a:gd name="T90" fmla="*/ 61 w 139"/>
                    <a:gd name="T91" fmla="*/ 1038 h 2170"/>
                    <a:gd name="T92" fmla="*/ 59 w 139"/>
                    <a:gd name="T93" fmla="*/ 992 h 2170"/>
                    <a:gd name="T94" fmla="*/ 55 w 139"/>
                    <a:gd name="T95" fmla="*/ 939 h 2170"/>
                    <a:gd name="T96" fmla="*/ 51 w 139"/>
                    <a:gd name="T97" fmla="*/ 880 h 2170"/>
                    <a:gd name="T98" fmla="*/ 47 w 139"/>
                    <a:gd name="T99" fmla="*/ 816 h 2170"/>
                    <a:gd name="T100" fmla="*/ 45 w 139"/>
                    <a:gd name="T101" fmla="*/ 749 h 2170"/>
                    <a:gd name="T102" fmla="*/ 42 w 139"/>
                    <a:gd name="T103" fmla="*/ 681 h 2170"/>
                    <a:gd name="T104" fmla="*/ 38 w 139"/>
                    <a:gd name="T105" fmla="*/ 608 h 2170"/>
                    <a:gd name="T106" fmla="*/ 36 w 139"/>
                    <a:gd name="T107" fmla="*/ 534 h 2170"/>
                    <a:gd name="T108" fmla="*/ 34 w 139"/>
                    <a:gd name="T109" fmla="*/ 464 h 2170"/>
                    <a:gd name="T110" fmla="*/ 32 w 139"/>
                    <a:gd name="T111" fmla="*/ 392 h 2170"/>
                    <a:gd name="T112" fmla="*/ 32 w 139"/>
                    <a:gd name="T113" fmla="*/ 323 h 2170"/>
                    <a:gd name="T114" fmla="*/ 30 w 139"/>
                    <a:gd name="T115" fmla="*/ 257 h 2170"/>
                    <a:gd name="T116" fmla="*/ 30 w 139"/>
                    <a:gd name="T117" fmla="*/ 194 h 2170"/>
                    <a:gd name="T118" fmla="*/ 32 w 139"/>
                    <a:gd name="T119" fmla="*/ 137 h 2170"/>
                    <a:gd name="T120" fmla="*/ 34 w 139"/>
                    <a:gd name="T121" fmla="*/ 85 h 2170"/>
                    <a:gd name="T122" fmla="*/ 38 w 139"/>
                    <a:gd name="T123" fmla="*/ 42 h 2170"/>
                    <a:gd name="T124" fmla="*/ 44 w 139"/>
                    <a:gd name="T125" fmla="*/ 7 h 2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 h="2170">
                      <a:moveTo>
                        <a:pt x="2" y="0"/>
                      </a:moveTo>
                      <a:lnTo>
                        <a:pt x="0" y="2"/>
                      </a:lnTo>
                      <a:lnTo>
                        <a:pt x="0" y="6"/>
                      </a:lnTo>
                      <a:lnTo>
                        <a:pt x="0" y="9"/>
                      </a:lnTo>
                      <a:lnTo>
                        <a:pt x="0" y="13"/>
                      </a:lnTo>
                      <a:lnTo>
                        <a:pt x="0" y="17"/>
                      </a:lnTo>
                      <a:lnTo>
                        <a:pt x="0" y="25"/>
                      </a:lnTo>
                      <a:lnTo>
                        <a:pt x="0" y="30"/>
                      </a:lnTo>
                      <a:lnTo>
                        <a:pt x="0" y="38"/>
                      </a:lnTo>
                      <a:lnTo>
                        <a:pt x="0" y="45"/>
                      </a:lnTo>
                      <a:lnTo>
                        <a:pt x="0" y="53"/>
                      </a:lnTo>
                      <a:lnTo>
                        <a:pt x="0" y="63"/>
                      </a:lnTo>
                      <a:lnTo>
                        <a:pt x="0" y="72"/>
                      </a:lnTo>
                      <a:lnTo>
                        <a:pt x="0" y="82"/>
                      </a:lnTo>
                      <a:lnTo>
                        <a:pt x="0" y="95"/>
                      </a:lnTo>
                      <a:lnTo>
                        <a:pt x="0" y="104"/>
                      </a:lnTo>
                      <a:lnTo>
                        <a:pt x="0" y="118"/>
                      </a:lnTo>
                      <a:lnTo>
                        <a:pt x="0" y="129"/>
                      </a:lnTo>
                      <a:lnTo>
                        <a:pt x="0" y="144"/>
                      </a:lnTo>
                      <a:lnTo>
                        <a:pt x="0" y="158"/>
                      </a:lnTo>
                      <a:lnTo>
                        <a:pt x="0" y="171"/>
                      </a:lnTo>
                      <a:lnTo>
                        <a:pt x="0" y="186"/>
                      </a:lnTo>
                      <a:lnTo>
                        <a:pt x="0" y="203"/>
                      </a:lnTo>
                      <a:lnTo>
                        <a:pt x="0" y="218"/>
                      </a:lnTo>
                      <a:lnTo>
                        <a:pt x="0" y="236"/>
                      </a:lnTo>
                      <a:lnTo>
                        <a:pt x="0" y="253"/>
                      </a:lnTo>
                      <a:lnTo>
                        <a:pt x="0" y="270"/>
                      </a:lnTo>
                      <a:lnTo>
                        <a:pt x="0" y="289"/>
                      </a:lnTo>
                      <a:lnTo>
                        <a:pt x="0" y="308"/>
                      </a:lnTo>
                      <a:lnTo>
                        <a:pt x="0" y="327"/>
                      </a:lnTo>
                      <a:lnTo>
                        <a:pt x="0" y="348"/>
                      </a:lnTo>
                      <a:lnTo>
                        <a:pt x="0" y="367"/>
                      </a:lnTo>
                      <a:lnTo>
                        <a:pt x="0" y="388"/>
                      </a:lnTo>
                      <a:lnTo>
                        <a:pt x="0" y="409"/>
                      </a:lnTo>
                      <a:lnTo>
                        <a:pt x="0" y="430"/>
                      </a:lnTo>
                      <a:lnTo>
                        <a:pt x="0" y="452"/>
                      </a:lnTo>
                      <a:lnTo>
                        <a:pt x="2" y="473"/>
                      </a:lnTo>
                      <a:lnTo>
                        <a:pt x="2" y="496"/>
                      </a:lnTo>
                      <a:lnTo>
                        <a:pt x="4" y="519"/>
                      </a:lnTo>
                      <a:lnTo>
                        <a:pt x="4" y="542"/>
                      </a:lnTo>
                      <a:lnTo>
                        <a:pt x="4" y="565"/>
                      </a:lnTo>
                      <a:lnTo>
                        <a:pt x="5" y="589"/>
                      </a:lnTo>
                      <a:lnTo>
                        <a:pt x="5" y="614"/>
                      </a:lnTo>
                      <a:lnTo>
                        <a:pt x="5" y="637"/>
                      </a:lnTo>
                      <a:lnTo>
                        <a:pt x="7" y="662"/>
                      </a:lnTo>
                      <a:lnTo>
                        <a:pt x="7" y="688"/>
                      </a:lnTo>
                      <a:lnTo>
                        <a:pt x="9" y="713"/>
                      </a:lnTo>
                      <a:lnTo>
                        <a:pt x="9" y="738"/>
                      </a:lnTo>
                      <a:lnTo>
                        <a:pt x="11" y="764"/>
                      </a:lnTo>
                      <a:lnTo>
                        <a:pt x="11" y="791"/>
                      </a:lnTo>
                      <a:lnTo>
                        <a:pt x="13" y="817"/>
                      </a:lnTo>
                      <a:lnTo>
                        <a:pt x="13" y="842"/>
                      </a:lnTo>
                      <a:lnTo>
                        <a:pt x="17" y="869"/>
                      </a:lnTo>
                      <a:lnTo>
                        <a:pt x="17" y="897"/>
                      </a:lnTo>
                      <a:lnTo>
                        <a:pt x="19" y="926"/>
                      </a:lnTo>
                      <a:lnTo>
                        <a:pt x="21" y="952"/>
                      </a:lnTo>
                      <a:lnTo>
                        <a:pt x="23" y="979"/>
                      </a:lnTo>
                      <a:lnTo>
                        <a:pt x="24" y="1008"/>
                      </a:lnTo>
                      <a:lnTo>
                        <a:pt x="26" y="1034"/>
                      </a:lnTo>
                      <a:lnTo>
                        <a:pt x="28" y="1063"/>
                      </a:lnTo>
                      <a:lnTo>
                        <a:pt x="30" y="1091"/>
                      </a:lnTo>
                      <a:lnTo>
                        <a:pt x="32" y="1120"/>
                      </a:lnTo>
                      <a:lnTo>
                        <a:pt x="36" y="1148"/>
                      </a:lnTo>
                      <a:lnTo>
                        <a:pt x="36" y="1150"/>
                      </a:lnTo>
                      <a:lnTo>
                        <a:pt x="36" y="1158"/>
                      </a:lnTo>
                      <a:lnTo>
                        <a:pt x="36" y="1164"/>
                      </a:lnTo>
                      <a:lnTo>
                        <a:pt x="36" y="1171"/>
                      </a:lnTo>
                      <a:lnTo>
                        <a:pt x="36" y="1179"/>
                      </a:lnTo>
                      <a:lnTo>
                        <a:pt x="38" y="1190"/>
                      </a:lnTo>
                      <a:lnTo>
                        <a:pt x="38" y="1200"/>
                      </a:lnTo>
                      <a:lnTo>
                        <a:pt x="38" y="1211"/>
                      </a:lnTo>
                      <a:lnTo>
                        <a:pt x="40" y="1223"/>
                      </a:lnTo>
                      <a:lnTo>
                        <a:pt x="42" y="1238"/>
                      </a:lnTo>
                      <a:lnTo>
                        <a:pt x="42" y="1251"/>
                      </a:lnTo>
                      <a:lnTo>
                        <a:pt x="42" y="1268"/>
                      </a:lnTo>
                      <a:lnTo>
                        <a:pt x="44" y="1283"/>
                      </a:lnTo>
                      <a:lnTo>
                        <a:pt x="45" y="1300"/>
                      </a:lnTo>
                      <a:lnTo>
                        <a:pt x="45" y="1318"/>
                      </a:lnTo>
                      <a:lnTo>
                        <a:pt x="47" y="1337"/>
                      </a:lnTo>
                      <a:lnTo>
                        <a:pt x="47" y="1356"/>
                      </a:lnTo>
                      <a:lnTo>
                        <a:pt x="49" y="1375"/>
                      </a:lnTo>
                      <a:lnTo>
                        <a:pt x="49" y="1396"/>
                      </a:lnTo>
                      <a:lnTo>
                        <a:pt x="53" y="1416"/>
                      </a:lnTo>
                      <a:lnTo>
                        <a:pt x="53" y="1437"/>
                      </a:lnTo>
                      <a:lnTo>
                        <a:pt x="55" y="1458"/>
                      </a:lnTo>
                      <a:lnTo>
                        <a:pt x="57" y="1481"/>
                      </a:lnTo>
                      <a:lnTo>
                        <a:pt x="59" y="1502"/>
                      </a:lnTo>
                      <a:lnTo>
                        <a:pt x="59" y="1525"/>
                      </a:lnTo>
                      <a:lnTo>
                        <a:pt x="61" y="1550"/>
                      </a:lnTo>
                      <a:lnTo>
                        <a:pt x="63" y="1572"/>
                      </a:lnTo>
                      <a:lnTo>
                        <a:pt x="64" y="1595"/>
                      </a:lnTo>
                      <a:lnTo>
                        <a:pt x="66" y="1618"/>
                      </a:lnTo>
                      <a:lnTo>
                        <a:pt x="68" y="1643"/>
                      </a:lnTo>
                      <a:lnTo>
                        <a:pt x="68" y="1666"/>
                      </a:lnTo>
                      <a:lnTo>
                        <a:pt x="70" y="1690"/>
                      </a:lnTo>
                      <a:lnTo>
                        <a:pt x="70" y="1711"/>
                      </a:lnTo>
                      <a:lnTo>
                        <a:pt x="72" y="1736"/>
                      </a:lnTo>
                      <a:lnTo>
                        <a:pt x="72" y="1759"/>
                      </a:lnTo>
                      <a:lnTo>
                        <a:pt x="74" y="1782"/>
                      </a:lnTo>
                      <a:lnTo>
                        <a:pt x="76" y="1804"/>
                      </a:lnTo>
                      <a:lnTo>
                        <a:pt x="78" y="1827"/>
                      </a:lnTo>
                      <a:lnTo>
                        <a:pt x="80" y="1848"/>
                      </a:lnTo>
                      <a:lnTo>
                        <a:pt x="80" y="1871"/>
                      </a:lnTo>
                      <a:lnTo>
                        <a:pt x="82" y="1892"/>
                      </a:lnTo>
                      <a:lnTo>
                        <a:pt x="83" y="1913"/>
                      </a:lnTo>
                      <a:lnTo>
                        <a:pt x="83" y="1934"/>
                      </a:lnTo>
                      <a:lnTo>
                        <a:pt x="85" y="1955"/>
                      </a:lnTo>
                      <a:lnTo>
                        <a:pt x="85" y="1972"/>
                      </a:lnTo>
                      <a:lnTo>
                        <a:pt x="87" y="1993"/>
                      </a:lnTo>
                      <a:lnTo>
                        <a:pt x="87" y="2008"/>
                      </a:lnTo>
                      <a:lnTo>
                        <a:pt x="89" y="2027"/>
                      </a:lnTo>
                      <a:lnTo>
                        <a:pt x="91" y="2042"/>
                      </a:lnTo>
                      <a:lnTo>
                        <a:pt x="91" y="2059"/>
                      </a:lnTo>
                      <a:lnTo>
                        <a:pt x="91" y="2074"/>
                      </a:lnTo>
                      <a:lnTo>
                        <a:pt x="93" y="2088"/>
                      </a:lnTo>
                      <a:lnTo>
                        <a:pt x="93" y="2099"/>
                      </a:lnTo>
                      <a:lnTo>
                        <a:pt x="95" y="2112"/>
                      </a:lnTo>
                      <a:lnTo>
                        <a:pt x="95" y="2124"/>
                      </a:lnTo>
                      <a:lnTo>
                        <a:pt x="95" y="2133"/>
                      </a:lnTo>
                      <a:lnTo>
                        <a:pt x="95" y="2141"/>
                      </a:lnTo>
                      <a:lnTo>
                        <a:pt x="95" y="2150"/>
                      </a:lnTo>
                      <a:lnTo>
                        <a:pt x="95" y="2156"/>
                      </a:lnTo>
                      <a:lnTo>
                        <a:pt x="95" y="2162"/>
                      </a:lnTo>
                      <a:lnTo>
                        <a:pt x="95" y="2166"/>
                      </a:lnTo>
                      <a:lnTo>
                        <a:pt x="97" y="2170"/>
                      </a:lnTo>
                      <a:lnTo>
                        <a:pt x="139" y="2166"/>
                      </a:lnTo>
                      <a:lnTo>
                        <a:pt x="68" y="1139"/>
                      </a:lnTo>
                      <a:lnTo>
                        <a:pt x="66" y="1135"/>
                      </a:lnTo>
                      <a:lnTo>
                        <a:pt x="66" y="1127"/>
                      </a:lnTo>
                      <a:lnTo>
                        <a:pt x="66" y="1120"/>
                      </a:lnTo>
                      <a:lnTo>
                        <a:pt x="66" y="1114"/>
                      </a:lnTo>
                      <a:lnTo>
                        <a:pt x="64" y="1107"/>
                      </a:lnTo>
                      <a:lnTo>
                        <a:pt x="64" y="1097"/>
                      </a:lnTo>
                      <a:lnTo>
                        <a:pt x="63" y="1088"/>
                      </a:lnTo>
                      <a:lnTo>
                        <a:pt x="63" y="1076"/>
                      </a:lnTo>
                      <a:lnTo>
                        <a:pt x="61" y="1063"/>
                      </a:lnTo>
                      <a:lnTo>
                        <a:pt x="61" y="1053"/>
                      </a:lnTo>
                      <a:lnTo>
                        <a:pt x="61" y="1038"/>
                      </a:lnTo>
                      <a:lnTo>
                        <a:pt x="59" y="1023"/>
                      </a:lnTo>
                      <a:lnTo>
                        <a:pt x="59" y="1008"/>
                      </a:lnTo>
                      <a:lnTo>
                        <a:pt x="59" y="992"/>
                      </a:lnTo>
                      <a:lnTo>
                        <a:pt x="57" y="975"/>
                      </a:lnTo>
                      <a:lnTo>
                        <a:pt x="55" y="958"/>
                      </a:lnTo>
                      <a:lnTo>
                        <a:pt x="55" y="939"/>
                      </a:lnTo>
                      <a:lnTo>
                        <a:pt x="53" y="920"/>
                      </a:lnTo>
                      <a:lnTo>
                        <a:pt x="53" y="899"/>
                      </a:lnTo>
                      <a:lnTo>
                        <a:pt x="51" y="880"/>
                      </a:lnTo>
                      <a:lnTo>
                        <a:pt x="49" y="859"/>
                      </a:lnTo>
                      <a:lnTo>
                        <a:pt x="49" y="838"/>
                      </a:lnTo>
                      <a:lnTo>
                        <a:pt x="47" y="816"/>
                      </a:lnTo>
                      <a:lnTo>
                        <a:pt x="47" y="795"/>
                      </a:lnTo>
                      <a:lnTo>
                        <a:pt x="45" y="772"/>
                      </a:lnTo>
                      <a:lnTo>
                        <a:pt x="45" y="749"/>
                      </a:lnTo>
                      <a:lnTo>
                        <a:pt x="44" y="726"/>
                      </a:lnTo>
                      <a:lnTo>
                        <a:pt x="44" y="703"/>
                      </a:lnTo>
                      <a:lnTo>
                        <a:pt x="42" y="681"/>
                      </a:lnTo>
                      <a:lnTo>
                        <a:pt x="42" y="658"/>
                      </a:lnTo>
                      <a:lnTo>
                        <a:pt x="40" y="633"/>
                      </a:lnTo>
                      <a:lnTo>
                        <a:pt x="38" y="608"/>
                      </a:lnTo>
                      <a:lnTo>
                        <a:pt x="38" y="584"/>
                      </a:lnTo>
                      <a:lnTo>
                        <a:pt x="36" y="561"/>
                      </a:lnTo>
                      <a:lnTo>
                        <a:pt x="36" y="534"/>
                      </a:lnTo>
                      <a:lnTo>
                        <a:pt x="34" y="511"/>
                      </a:lnTo>
                      <a:lnTo>
                        <a:pt x="34" y="489"/>
                      </a:lnTo>
                      <a:lnTo>
                        <a:pt x="34" y="464"/>
                      </a:lnTo>
                      <a:lnTo>
                        <a:pt x="32" y="439"/>
                      </a:lnTo>
                      <a:lnTo>
                        <a:pt x="32" y="414"/>
                      </a:lnTo>
                      <a:lnTo>
                        <a:pt x="32" y="392"/>
                      </a:lnTo>
                      <a:lnTo>
                        <a:pt x="32" y="369"/>
                      </a:lnTo>
                      <a:lnTo>
                        <a:pt x="32" y="346"/>
                      </a:lnTo>
                      <a:lnTo>
                        <a:pt x="32" y="323"/>
                      </a:lnTo>
                      <a:lnTo>
                        <a:pt x="32" y="300"/>
                      </a:lnTo>
                      <a:lnTo>
                        <a:pt x="32" y="279"/>
                      </a:lnTo>
                      <a:lnTo>
                        <a:pt x="30" y="257"/>
                      </a:lnTo>
                      <a:lnTo>
                        <a:pt x="30" y="234"/>
                      </a:lnTo>
                      <a:lnTo>
                        <a:pt x="30" y="215"/>
                      </a:lnTo>
                      <a:lnTo>
                        <a:pt x="30" y="194"/>
                      </a:lnTo>
                      <a:lnTo>
                        <a:pt x="30" y="173"/>
                      </a:lnTo>
                      <a:lnTo>
                        <a:pt x="32" y="156"/>
                      </a:lnTo>
                      <a:lnTo>
                        <a:pt x="32" y="137"/>
                      </a:lnTo>
                      <a:lnTo>
                        <a:pt x="34" y="120"/>
                      </a:lnTo>
                      <a:lnTo>
                        <a:pt x="34" y="101"/>
                      </a:lnTo>
                      <a:lnTo>
                        <a:pt x="34" y="85"/>
                      </a:lnTo>
                      <a:lnTo>
                        <a:pt x="36" y="70"/>
                      </a:lnTo>
                      <a:lnTo>
                        <a:pt x="36" y="55"/>
                      </a:lnTo>
                      <a:lnTo>
                        <a:pt x="38" y="42"/>
                      </a:lnTo>
                      <a:lnTo>
                        <a:pt x="40" y="28"/>
                      </a:lnTo>
                      <a:lnTo>
                        <a:pt x="42" y="17"/>
                      </a:lnTo>
                      <a:lnTo>
                        <a:pt x="44" y="7"/>
                      </a:lnTo>
                      <a:lnTo>
                        <a:pt x="2"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02" name="Freeform 126"/>
                <p:cNvSpPr>
                  <a:spLocks/>
                </p:cNvSpPr>
                <p:nvPr/>
              </p:nvSpPr>
              <p:spPr bwMode="auto">
                <a:xfrm>
                  <a:off x="3600" y="1387"/>
                  <a:ext cx="140" cy="2239"/>
                </a:xfrm>
                <a:custGeom>
                  <a:avLst/>
                  <a:gdLst>
                    <a:gd name="T0" fmla="*/ 0 w 141"/>
                    <a:gd name="T1" fmla="*/ 6 h 2170"/>
                    <a:gd name="T2" fmla="*/ 0 w 141"/>
                    <a:gd name="T3" fmla="*/ 19 h 2170"/>
                    <a:gd name="T4" fmla="*/ 0 w 141"/>
                    <a:gd name="T5" fmla="*/ 38 h 2170"/>
                    <a:gd name="T6" fmla="*/ 0 w 141"/>
                    <a:gd name="T7" fmla="*/ 63 h 2170"/>
                    <a:gd name="T8" fmla="*/ 0 w 141"/>
                    <a:gd name="T9" fmla="*/ 95 h 2170"/>
                    <a:gd name="T10" fmla="*/ 0 w 141"/>
                    <a:gd name="T11" fmla="*/ 129 h 2170"/>
                    <a:gd name="T12" fmla="*/ 0 w 141"/>
                    <a:gd name="T13" fmla="*/ 173 h 2170"/>
                    <a:gd name="T14" fmla="*/ 0 w 141"/>
                    <a:gd name="T15" fmla="*/ 221 h 2170"/>
                    <a:gd name="T16" fmla="*/ 0 w 141"/>
                    <a:gd name="T17" fmla="*/ 272 h 2170"/>
                    <a:gd name="T18" fmla="*/ 0 w 141"/>
                    <a:gd name="T19" fmla="*/ 329 h 2170"/>
                    <a:gd name="T20" fmla="*/ 0 w 141"/>
                    <a:gd name="T21" fmla="*/ 388 h 2170"/>
                    <a:gd name="T22" fmla="*/ 0 w 141"/>
                    <a:gd name="T23" fmla="*/ 452 h 2170"/>
                    <a:gd name="T24" fmla="*/ 4 w 141"/>
                    <a:gd name="T25" fmla="*/ 521 h 2170"/>
                    <a:gd name="T26" fmla="*/ 6 w 141"/>
                    <a:gd name="T27" fmla="*/ 589 h 2170"/>
                    <a:gd name="T28" fmla="*/ 8 w 141"/>
                    <a:gd name="T29" fmla="*/ 664 h 2170"/>
                    <a:gd name="T30" fmla="*/ 10 w 141"/>
                    <a:gd name="T31" fmla="*/ 740 h 2170"/>
                    <a:gd name="T32" fmla="*/ 13 w 141"/>
                    <a:gd name="T33" fmla="*/ 818 h 2170"/>
                    <a:gd name="T34" fmla="*/ 17 w 141"/>
                    <a:gd name="T35" fmla="*/ 897 h 2170"/>
                    <a:gd name="T36" fmla="*/ 23 w 141"/>
                    <a:gd name="T37" fmla="*/ 981 h 2170"/>
                    <a:gd name="T38" fmla="*/ 27 w 141"/>
                    <a:gd name="T39" fmla="*/ 1065 h 2170"/>
                    <a:gd name="T40" fmla="*/ 34 w 141"/>
                    <a:gd name="T41" fmla="*/ 1150 h 2170"/>
                    <a:gd name="T42" fmla="*/ 34 w 141"/>
                    <a:gd name="T43" fmla="*/ 1166 h 2170"/>
                    <a:gd name="T44" fmla="*/ 36 w 141"/>
                    <a:gd name="T45" fmla="*/ 1192 h 2170"/>
                    <a:gd name="T46" fmla="*/ 38 w 141"/>
                    <a:gd name="T47" fmla="*/ 1225 h 2170"/>
                    <a:gd name="T48" fmla="*/ 42 w 141"/>
                    <a:gd name="T49" fmla="*/ 1268 h 2170"/>
                    <a:gd name="T50" fmla="*/ 44 w 141"/>
                    <a:gd name="T51" fmla="*/ 1320 h 2170"/>
                    <a:gd name="T52" fmla="*/ 48 w 141"/>
                    <a:gd name="T53" fmla="*/ 1377 h 2170"/>
                    <a:gd name="T54" fmla="*/ 51 w 141"/>
                    <a:gd name="T55" fmla="*/ 1438 h 2170"/>
                    <a:gd name="T56" fmla="*/ 57 w 141"/>
                    <a:gd name="T57" fmla="*/ 1504 h 2170"/>
                    <a:gd name="T58" fmla="*/ 61 w 141"/>
                    <a:gd name="T59" fmla="*/ 1573 h 2170"/>
                    <a:gd name="T60" fmla="*/ 67 w 141"/>
                    <a:gd name="T61" fmla="*/ 1643 h 2170"/>
                    <a:gd name="T62" fmla="*/ 70 w 141"/>
                    <a:gd name="T63" fmla="*/ 1713 h 2170"/>
                    <a:gd name="T64" fmla="*/ 74 w 141"/>
                    <a:gd name="T65" fmla="*/ 1782 h 2170"/>
                    <a:gd name="T66" fmla="*/ 78 w 141"/>
                    <a:gd name="T67" fmla="*/ 1848 h 2170"/>
                    <a:gd name="T68" fmla="*/ 84 w 141"/>
                    <a:gd name="T69" fmla="*/ 1913 h 2170"/>
                    <a:gd name="T70" fmla="*/ 86 w 141"/>
                    <a:gd name="T71" fmla="*/ 1972 h 2170"/>
                    <a:gd name="T72" fmla="*/ 89 w 141"/>
                    <a:gd name="T73" fmla="*/ 2025 h 2170"/>
                    <a:gd name="T74" fmla="*/ 91 w 141"/>
                    <a:gd name="T75" fmla="*/ 2073 h 2170"/>
                    <a:gd name="T76" fmla="*/ 95 w 141"/>
                    <a:gd name="T77" fmla="*/ 2113 h 2170"/>
                    <a:gd name="T78" fmla="*/ 95 w 141"/>
                    <a:gd name="T79" fmla="*/ 2143 h 2170"/>
                    <a:gd name="T80" fmla="*/ 97 w 141"/>
                    <a:gd name="T81" fmla="*/ 2162 h 2170"/>
                    <a:gd name="T82" fmla="*/ 141 w 141"/>
                    <a:gd name="T83" fmla="*/ 2166 h 2170"/>
                    <a:gd name="T84" fmla="*/ 69 w 141"/>
                    <a:gd name="T85" fmla="*/ 1126 h 2170"/>
                    <a:gd name="T86" fmla="*/ 67 w 141"/>
                    <a:gd name="T87" fmla="*/ 1105 h 2170"/>
                    <a:gd name="T88" fmla="*/ 63 w 141"/>
                    <a:gd name="T89" fmla="*/ 1074 h 2170"/>
                    <a:gd name="T90" fmla="*/ 61 w 141"/>
                    <a:gd name="T91" fmla="*/ 1036 h 2170"/>
                    <a:gd name="T92" fmla="*/ 59 w 141"/>
                    <a:gd name="T93" fmla="*/ 991 h 2170"/>
                    <a:gd name="T94" fmla="*/ 55 w 141"/>
                    <a:gd name="T95" fmla="*/ 937 h 2170"/>
                    <a:gd name="T96" fmla="*/ 51 w 141"/>
                    <a:gd name="T97" fmla="*/ 878 h 2170"/>
                    <a:gd name="T98" fmla="*/ 48 w 141"/>
                    <a:gd name="T99" fmla="*/ 816 h 2170"/>
                    <a:gd name="T100" fmla="*/ 46 w 141"/>
                    <a:gd name="T101" fmla="*/ 749 h 2170"/>
                    <a:gd name="T102" fmla="*/ 42 w 141"/>
                    <a:gd name="T103" fmla="*/ 679 h 2170"/>
                    <a:gd name="T104" fmla="*/ 38 w 141"/>
                    <a:gd name="T105" fmla="*/ 608 h 2170"/>
                    <a:gd name="T106" fmla="*/ 36 w 141"/>
                    <a:gd name="T107" fmla="*/ 534 h 2170"/>
                    <a:gd name="T108" fmla="*/ 34 w 141"/>
                    <a:gd name="T109" fmla="*/ 464 h 2170"/>
                    <a:gd name="T110" fmla="*/ 30 w 141"/>
                    <a:gd name="T111" fmla="*/ 392 h 2170"/>
                    <a:gd name="T112" fmla="*/ 30 w 141"/>
                    <a:gd name="T113" fmla="*/ 321 h 2170"/>
                    <a:gd name="T114" fmla="*/ 30 w 141"/>
                    <a:gd name="T115" fmla="*/ 257 h 2170"/>
                    <a:gd name="T116" fmla="*/ 30 w 141"/>
                    <a:gd name="T117" fmla="*/ 194 h 2170"/>
                    <a:gd name="T118" fmla="*/ 32 w 141"/>
                    <a:gd name="T119" fmla="*/ 137 h 2170"/>
                    <a:gd name="T120" fmla="*/ 34 w 141"/>
                    <a:gd name="T121" fmla="*/ 87 h 2170"/>
                    <a:gd name="T122" fmla="*/ 36 w 141"/>
                    <a:gd name="T123" fmla="*/ 44 h 2170"/>
                    <a:gd name="T124" fmla="*/ 44 w 141"/>
                    <a:gd name="T125" fmla="*/ 9 h 2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2170">
                      <a:moveTo>
                        <a:pt x="2" y="0"/>
                      </a:moveTo>
                      <a:lnTo>
                        <a:pt x="0" y="2"/>
                      </a:lnTo>
                      <a:lnTo>
                        <a:pt x="0" y="6"/>
                      </a:lnTo>
                      <a:lnTo>
                        <a:pt x="0" y="9"/>
                      </a:lnTo>
                      <a:lnTo>
                        <a:pt x="0" y="13"/>
                      </a:lnTo>
                      <a:lnTo>
                        <a:pt x="0" y="19"/>
                      </a:lnTo>
                      <a:lnTo>
                        <a:pt x="0" y="25"/>
                      </a:lnTo>
                      <a:lnTo>
                        <a:pt x="0" y="30"/>
                      </a:lnTo>
                      <a:lnTo>
                        <a:pt x="0" y="38"/>
                      </a:lnTo>
                      <a:lnTo>
                        <a:pt x="0" y="46"/>
                      </a:lnTo>
                      <a:lnTo>
                        <a:pt x="0" y="55"/>
                      </a:lnTo>
                      <a:lnTo>
                        <a:pt x="0" y="63"/>
                      </a:lnTo>
                      <a:lnTo>
                        <a:pt x="0" y="72"/>
                      </a:lnTo>
                      <a:lnTo>
                        <a:pt x="0" y="82"/>
                      </a:lnTo>
                      <a:lnTo>
                        <a:pt x="0" y="95"/>
                      </a:lnTo>
                      <a:lnTo>
                        <a:pt x="0" y="105"/>
                      </a:lnTo>
                      <a:lnTo>
                        <a:pt x="0" y="118"/>
                      </a:lnTo>
                      <a:lnTo>
                        <a:pt x="0" y="129"/>
                      </a:lnTo>
                      <a:lnTo>
                        <a:pt x="0" y="144"/>
                      </a:lnTo>
                      <a:lnTo>
                        <a:pt x="0" y="158"/>
                      </a:lnTo>
                      <a:lnTo>
                        <a:pt x="0" y="173"/>
                      </a:lnTo>
                      <a:lnTo>
                        <a:pt x="0" y="188"/>
                      </a:lnTo>
                      <a:lnTo>
                        <a:pt x="0" y="203"/>
                      </a:lnTo>
                      <a:lnTo>
                        <a:pt x="0" y="221"/>
                      </a:lnTo>
                      <a:lnTo>
                        <a:pt x="0" y="236"/>
                      </a:lnTo>
                      <a:lnTo>
                        <a:pt x="0" y="253"/>
                      </a:lnTo>
                      <a:lnTo>
                        <a:pt x="0" y="272"/>
                      </a:lnTo>
                      <a:lnTo>
                        <a:pt x="0" y="289"/>
                      </a:lnTo>
                      <a:lnTo>
                        <a:pt x="0" y="308"/>
                      </a:lnTo>
                      <a:lnTo>
                        <a:pt x="0" y="329"/>
                      </a:lnTo>
                      <a:lnTo>
                        <a:pt x="0" y="348"/>
                      </a:lnTo>
                      <a:lnTo>
                        <a:pt x="0" y="367"/>
                      </a:lnTo>
                      <a:lnTo>
                        <a:pt x="0" y="388"/>
                      </a:lnTo>
                      <a:lnTo>
                        <a:pt x="0" y="409"/>
                      </a:lnTo>
                      <a:lnTo>
                        <a:pt x="0" y="430"/>
                      </a:lnTo>
                      <a:lnTo>
                        <a:pt x="0" y="452"/>
                      </a:lnTo>
                      <a:lnTo>
                        <a:pt x="2" y="473"/>
                      </a:lnTo>
                      <a:lnTo>
                        <a:pt x="2" y="496"/>
                      </a:lnTo>
                      <a:lnTo>
                        <a:pt x="4" y="521"/>
                      </a:lnTo>
                      <a:lnTo>
                        <a:pt x="4" y="542"/>
                      </a:lnTo>
                      <a:lnTo>
                        <a:pt x="4" y="565"/>
                      </a:lnTo>
                      <a:lnTo>
                        <a:pt x="6" y="589"/>
                      </a:lnTo>
                      <a:lnTo>
                        <a:pt x="6" y="614"/>
                      </a:lnTo>
                      <a:lnTo>
                        <a:pt x="6" y="639"/>
                      </a:lnTo>
                      <a:lnTo>
                        <a:pt x="8" y="664"/>
                      </a:lnTo>
                      <a:lnTo>
                        <a:pt x="8" y="690"/>
                      </a:lnTo>
                      <a:lnTo>
                        <a:pt x="10" y="715"/>
                      </a:lnTo>
                      <a:lnTo>
                        <a:pt x="10" y="740"/>
                      </a:lnTo>
                      <a:lnTo>
                        <a:pt x="11" y="766"/>
                      </a:lnTo>
                      <a:lnTo>
                        <a:pt x="11" y="791"/>
                      </a:lnTo>
                      <a:lnTo>
                        <a:pt x="13" y="818"/>
                      </a:lnTo>
                      <a:lnTo>
                        <a:pt x="13" y="844"/>
                      </a:lnTo>
                      <a:lnTo>
                        <a:pt x="15" y="871"/>
                      </a:lnTo>
                      <a:lnTo>
                        <a:pt x="17" y="897"/>
                      </a:lnTo>
                      <a:lnTo>
                        <a:pt x="19" y="926"/>
                      </a:lnTo>
                      <a:lnTo>
                        <a:pt x="21" y="953"/>
                      </a:lnTo>
                      <a:lnTo>
                        <a:pt x="23" y="981"/>
                      </a:lnTo>
                      <a:lnTo>
                        <a:pt x="23" y="1008"/>
                      </a:lnTo>
                      <a:lnTo>
                        <a:pt x="25" y="1036"/>
                      </a:lnTo>
                      <a:lnTo>
                        <a:pt x="27" y="1065"/>
                      </a:lnTo>
                      <a:lnTo>
                        <a:pt x="30" y="1091"/>
                      </a:lnTo>
                      <a:lnTo>
                        <a:pt x="32" y="1122"/>
                      </a:lnTo>
                      <a:lnTo>
                        <a:pt x="34" y="1150"/>
                      </a:lnTo>
                      <a:lnTo>
                        <a:pt x="34" y="1152"/>
                      </a:lnTo>
                      <a:lnTo>
                        <a:pt x="34" y="1160"/>
                      </a:lnTo>
                      <a:lnTo>
                        <a:pt x="34" y="1166"/>
                      </a:lnTo>
                      <a:lnTo>
                        <a:pt x="36" y="1173"/>
                      </a:lnTo>
                      <a:lnTo>
                        <a:pt x="36" y="1181"/>
                      </a:lnTo>
                      <a:lnTo>
                        <a:pt x="36" y="1192"/>
                      </a:lnTo>
                      <a:lnTo>
                        <a:pt x="36" y="1200"/>
                      </a:lnTo>
                      <a:lnTo>
                        <a:pt x="38" y="1213"/>
                      </a:lnTo>
                      <a:lnTo>
                        <a:pt x="38" y="1225"/>
                      </a:lnTo>
                      <a:lnTo>
                        <a:pt x="40" y="1238"/>
                      </a:lnTo>
                      <a:lnTo>
                        <a:pt x="40" y="1253"/>
                      </a:lnTo>
                      <a:lnTo>
                        <a:pt x="42" y="1268"/>
                      </a:lnTo>
                      <a:lnTo>
                        <a:pt x="42" y="1283"/>
                      </a:lnTo>
                      <a:lnTo>
                        <a:pt x="44" y="1303"/>
                      </a:lnTo>
                      <a:lnTo>
                        <a:pt x="44" y="1320"/>
                      </a:lnTo>
                      <a:lnTo>
                        <a:pt x="46" y="1339"/>
                      </a:lnTo>
                      <a:lnTo>
                        <a:pt x="46" y="1356"/>
                      </a:lnTo>
                      <a:lnTo>
                        <a:pt x="48" y="1377"/>
                      </a:lnTo>
                      <a:lnTo>
                        <a:pt x="49" y="1396"/>
                      </a:lnTo>
                      <a:lnTo>
                        <a:pt x="51" y="1417"/>
                      </a:lnTo>
                      <a:lnTo>
                        <a:pt x="51" y="1438"/>
                      </a:lnTo>
                      <a:lnTo>
                        <a:pt x="55" y="1460"/>
                      </a:lnTo>
                      <a:lnTo>
                        <a:pt x="55" y="1483"/>
                      </a:lnTo>
                      <a:lnTo>
                        <a:pt x="57" y="1504"/>
                      </a:lnTo>
                      <a:lnTo>
                        <a:pt x="59" y="1527"/>
                      </a:lnTo>
                      <a:lnTo>
                        <a:pt x="61" y="1550"/>
                      </a:lnTo>
                      <a:lnTo>
                        <a:pt x="61" y="1573"/>
                      </a:lnTo>
                      <a:lnTo>
                        <a:pt x="63" y="1595"/>
                      </a:lnTo>
                      <a:lnTo>
                        <a:pt x="65" y="1618"/>
                      </a:lnTo>
                      <a:lnTo>
                        <a:pt x="67" y="1643"/>
                      </a:lnTo>
                      <a:lnTo>
                        <a:pt x="69" y="1666"/>
                      </a:lnTo>
                      <a:lnTo>
                        <a:pt x="69" y="1690"/>
                      </a:lnTo>
                      <a:lnTo>
                        <a:pt x="70" y="1713"/>
                      </a:lnTo>
                      <a:lnTo>
                        <a:pt x="72" y="1736"/>
                      </a:lnTo>
                      <a:lnTo>
                        <a:pt x="72" y="1759"/>
                      </a:lnTo>
                      <a:lnTo>
                        <a:pt x="74" y="1782"/>
                      </a:lnTo>
                      <a:lnTo>
                        <a:pt x="76" y="1805"/>
                      </a:lnTo>
                      <a:lnTo>
                        <a:pt x="78" y="1827"/>
                      </a:lnTo>
                      <a:lnTo>
                        <a:pt x="78" y="1848"/>
                      </a:lnTo>
                      <a:lnTo>
                        <a:pt x="80" y="1871"/>
                      </a:lnTo>
                      <a:lnTo>
                        <a:pt x="82" y="1892"/>
                      </a:lnTo>
                      <a:lnTo>
                        <a:pt x="84" y="1913"/>
                      </a:lnTo>
                      <a:lnTo>
                        <a:pt x="84" y="1932"/>
                      </a:lnTo>
                      <a:lnTo>
                        <a:pt x="86" y="1953"/>
                      </a:lnTo>
                      <a:lnTo>
                        <a:pt x="86" y="1972"/>
                      </a:lnTo>
                      <a:lnTo>
                        <a:pt x="88" y="1991"/>
                      </a:lnTo>
                      <a:lnTo>
                        <a:pt x="88" y="2008"/>
                      </a:lnTo>
                      <a:lnTo>
                        <a:pt x="89" y="2025"/>
                      </a:lnTo>
                      <a:lnTo>
                        <a:pt x="91" y="2042"/>
                      </a:lnTo>
                      <a:lnTo>
                        <a:pt x="91" y="2059"/>
                      </a:lnTo>
                      <a:lnTo>
                        <a:pt x="91" y="2073"/>
                      </a:lnTo>
                      <a:lnTo>
                        <a:pt x="93" y="2088"/>
                      </a:lnTo>
                      <a:lnTo>
                        <a:pt x="93" y="2099"/>
                      </a:lnTo>
                      <a:lnTo>
                        <a:pt x="95" y="2113"/>
                      </a:lnTo>
                      <a:lnTo>
                        <a:pt x="95" y="2124"/>
                      </a:lnTo>
                      <a:lnTo>
                        <a:pt x="95" y="2133"/>
                      </a:lnTo>
                      <a:lnTo>
                        <a:pt x="95" y="2143"/>
                      </a:lnTo>
                      <a:lnTo>
                        <a:pt x="97" y="2151"/>
                      </a:lnTo>
                      <a:lnTo>
                        <a:pt x="97" y="2156"/>
                      </a:lnTo>
                      <a:lnTo>
                        <a:pt x="97" y="2162"/>
                      </a:lnTo>
                      <a:lnTo>
                        <a:pt x="97" y="2166"/>
                      </a:lnTo>
                      <a:lnTo>
                        <a:pt x="97" y="2170"/>
                      </a:lnTo>
                      <a:lnTo>
                        <a:pt x="141" y="2166"/>
                      </a:lnTo>
                      <a:lnTo>
                        <a:pt x="69" y="1137"/>
                      </a:lnTo>
                      <a:lnTo>
                        <a:pt x="69" y="1133"/>
                      </a:lnTo>
                      <a:lnTo>
                        <a:pt x="69" y="1126"/>
                      </a:lnTo>
                      <a:lnTo>
                        <a:pt x="67" y="1120"/>
                      </a:lnTo>
                      <a:lnTo>
                        <a:pt x="67" y="1112"/>
                      </a:lnTo>
                      <a:lnTo>
                        <a:pt x="67" y="1105"/>
                      </a:lnTo>
                      <a:lnTo>
                        <a:pt x="67" y="1097"/>
                      </a:lnTo>
                      <a:lnTo>
                        <a:pt x="65" y="1086"/>
                      </a:lnTo>
                      <a:lnTo>
                        <a:pt x="63" y="1074"/>
                      </a:lnTo>
                      <a:lnTo>
                        <a:pt x="63" y="1063"/>
                      </a:lnTo>
                      <a:lnTo>
                        <a:pt x="61" y="1051"/>
                      </a:lnTo>
                      <a:lnTo>
                        <a:pt x="61" y="1036"/>
                      </a:lnTo>
                      <a:lnTo>
                        <a:pt x="59" y="1023"/>
                      </a:lnTo>
                      <a:lnTo>
                        <a:pt x="59" y="1006"/>
                      </a:lnTo>
                      <a:lnTo>
                        <a:pt x="59" y="991"/>
                      </a:lnTo>
                      <a:lnTo>
                        <a:pt x="57" y="974"/>
                      </a:lnTo>
                      <a:lnTo>
                        <a:pt x="55" y="956"/>
                      </a:lnTo>
                      <a:lnTo>
                        <a:pt x="55" y="937"/>
                      </a:lnTo>
                      <a:lnTo>
                        <a:pt x="53" y="918"/>
                      </a:lnTo>
                      <a:lnTo>
                        <a:pt x="51" y="897"/>
                      </a:lnTo>
                      <a:lnTo>
                        <a:pt x="51" y="878"/>
                      </a:lnTo>
                      <a:lnTo>
                        <a:pt x="49" y="858"/>
                      </a:lnTo>
                      <a:lnTo>
                        <a:pt x="49" y="839"/>
                      </a:lnTo>
                      <a:lnTo>
                        <a:pt x="48" y="816"/>
                      </a:lnTo>
                      <a:lnTo>
                        <a:pt x="48" y="795"/>
                      </a:lnTo>
                      <a:lnTo>
                        <a:pt x="46" y="772"/>
                      </a:lnTo>
                      <a:lnTo>
                        <a:pt x="46" y="749"/>
                      </a:lnTo>
                      <a:lnTo>
                        <a:pt x="44" y="726"/>
                      </a:lnTo>
                      <a:lnTo>
                        <a:pt x="44" y="704"/>
                      </a:lnTo>
                      <a:lnTo>
                        <a:pt x="42" y="679"/>
                      </a:lnTo>
                      <a:lnTo>
                        <a:pt x="42" y="656"/>
                      </a:lnTo>
                      <a:lnTo>
                        <a:pt x="40" y="631"/>
                      </a:lnTo>
                      <a:lnTo>
                        <a:pt x="38" y="608"/>
                      </a:lnTo>
                      <a:lnTo>
                        <a:pt x="38" y="584"/>
                      </a:lnTo>
                      <a:lnTo>
                        <a:pt x="36" y="559"/>
                      </a:lnTo>
                      <a:lnTo>
                        <a:pt x="36" y="534"/>
                      </a:lnTo>
                      <a:lnTo>
                        <a:pt x="34" y="511"/>
                      </a:lnTo>
                      <a:lnTo>
                        <a:pt x="34" y="487"/>
                      </a:lnTo>
                      <a:lnTo>
                        <a:pt x="34" y="464"/>
                      </a:lnTo>
                      <a:lnTo>
                        <a:pt x="32" y="439"/>
                      </a:lnTo>
                      <a:lnTo>
                        <a:pt x="32" y="414"/>
                      </a:lnTo>
                      <a:lnTo>
                        <a:pt x="30" y="392"/>
                      </a:lnTo>
                      <a:lnTo>
                        <a:pt x="30" y="369"/>
                      </a:lnTo>
                      <a:lnTo>
                        <a:pt x="30" y="344"/>
                      </a:lnTo>
                      <a:lnTo>
                        <a:pt x="30" y="321"/>
                      </a:lnTo>
                      <a:lnTo>
                        <a:pt x="30" y="300"/>
                      </a:lnTo>
                      <a:lnTo>
                        <a:pt x="30" y="279"/>
                      </a:lnTo>
                      <a:lnTo>
                        <a:pt x="30" y="257"/>
                      </a:lnTo>
                      <a:lnTo>
                        <a:pt x="30" y="236"/>
                      </a:lnTo>
                      <a:lnTo>
                        <a:pt x="30" y="215"/>
                      </a:lnTo>
                      <a:lnTo>
                        <a:pt x="30" y="194"/>
                      </a:lnTo>
                      <a:lnTo>
                        <a:pt x="30" y="175"/>
                      </a:lnTo>
                      <a:lnTo>
                        <a:pt x="30" y="156"/>
                      </a:lnTo>
                      <a:lnTo>
                        <a:pt x="32" y="137"/>
                      </a:lnTo>
                      <a:lnTo>
                        <a:pt x="32" y="120"/>
                      </a:lnTo>
                      <a:lnTo>
                        <a:pt x="32" y="103"/>
                      </a:lnTo>
                      <a:lnTo>
                        <a:pt x="34" y="87"/>
                      </a:lnTo>
                      <a:lnTo>
                        <a:pt x="34" y="70"/>
                      </a:lnTo>
                      <a:lnTo>
                        <a:pt x="36" y="57"/>
                      </a:lnTo>
                      <a:lnTo>
                        <a:pt x="36" y="44"/>
                      </a:lnTo>
                      <a:lnTo>
                        <a:pt x="38" y="30"/>
                      </a:lnTo>
                      <a:lnTo>
                        <a:pt x="40" y="19"/>
                      </a:lnTo>
                      <a:lnTo>
                        <a:pt x="44" y="9"/>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0303" name="AutoShape 127"/>
            <p:cNvSpPr>
              <a:spLocks noChangeArrowheads="1"/>
            </p:cNvSpPr>
            <p:nvPr/>
          </p:nvSpPr>
          <p:spPr bwMode="auto">
            <a:xfrm>
              <a:off x="3420" y="288"/>
              <a:ext cx="2070" cy="972"/>
            </a:xfrm>
            <a:prstGeom prst="wedgeRoundRectCallout">
              <a:avLst>
                <a:gd name="adj1" fmla="val -79421"/>
                <a:gd name="adj2" fmla="val 86625"/>
                <a:gd name="adj3" fmla="val 16667"/>
              </a:avLst>
            </a:prstGeom>
            <a:solidFill>
              <a:schemeClr val="tx1">
                <a:alpha val="39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342900" indent="-342900" algn="ctr" eaLnBrk="1" hangingPunct="1"/>
              <a:r>
                <a:rPr lang="en-US" altLang="zh-CN" b="1">
                  <a:solidFill>
                    <a:srgbClr val="000099"/>
                  </a:solidFill>
                  <a:cs typeface="Arial" charset="0"/>
                </a:rPr>
                <a:t>Selama Paulus dipenjara di Roma untuk kedua kalinya</a:t>
              </a:r>
              <a:endParaRPr lang="en-US" b="1">
                <a:solidFill>
                  <a:srgbClr val="000099"/>
                </a:solidFill>
                <a:cs typeface="Arial" charset="0"/>
              </a:endParaRPr>
            </a:p>
          </p:txBody>
        </p:sp>
      </p:grpSp>
      <p:sp>
        <p:nvSpPr>
          <p:cNvPr id="50304" name="Text Box 128"/>
          <p:cNvSpPr txBox="1">
            <a:spLocks noChangeArrowheads="1"/>
          </p:cNvSpPr>
          <p:nvPr/>
        </p:nvSpPr>
        <p:spPr bwMode="auto">
          <a:xfrm>
            <a:off x="8305800" y="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t>238</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3"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ox(out)">
                                      <p:cBhvr>
                                        <p:cTn id="7" dur="500"/>
                                        <p:tgtEl>
                                          <p:spTgt spid="50179"/>
                                        </p:tgtEl>
                                      </p:cBhvr>
                                    </p:animEffect>
                                  </p:childTnLst>
                                </p:cTn>
                              </p:par>
                            </p:childTnLst>
                          </p:cTn>
                        </p:par>
                        <p:par>
                          <p:cTn id="8" fill="hold" nodeType="afterGroup">
                            <p:stCondLst>
                              <p:cond delay="500"/>
                            </p:stCondLst>
                            <p:childTnLst>
                              <p:par>
                                <p:cTn id="9" presetID="6" presetClass="emph" presetSubtype="0" fill="hold" grpId="2" nodeType="afterEffect">
                                  <p:stCondLst>
                                    <p:cond delay="0"/>
                                  </p:stCondLst>
                                  <p:childTnLst>
                                    <p:animScale>
                                      <p:cBhvr>
                                        <p:cTn id="10" dur="2000" fill="hold"/>
                                        <p:tgtEl>
                                          <p:spTgt spid="50179"/>
                                        </p:tgtEl>
                                      </p:cBhvr>
                                      <p:by x="200000" y="20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50182"/>
                                        </p:tgtEl>
                                        <p:attrNameLst>
                                          <p:attrName>style.visibility</p:attrName>
                                        </p:attrNameLst>
                                      </p:cBhvr>
                                      <p:to>
                                        <p:strVal val="visible"/>
                                      </p:to>
                                    </p:set>
                                    <p:animEffect transition="in" filter="box(out)">
                                      <p:cBhvr>
                                        <p:cTn id="15" dur="5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50179" grpId="1"/>
      <p:bldP spid="50179" grpId="2"/>
      <p:bldP spid="50179" grpId="3"/>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647700" y="1239838"/>
            <a:ext cx="7772400" cy="2713037"/>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n-US" altLang="zh-CN" sz="3200" b="1">
                <a:cs typeface="Arial" charset="0"/>
              </a:rPr>
              <a:t>Kesaksian yang efektif</a:t>
            </a:r>
            <a:r>
              <a:rPr lang="en-US" sz="3200" b="1">
                <a:cs typeface="Arial" charset="0"/>
              </a:rPr>
              <a:t> </a:t>
            </a:r>
            <a:endParaRPr lang="en-US" altLang="zh-CN" sz="3200" b="1">
              <a:cs typeface="Arial" charset="0"/>
            </a:endParaRPr>
          </a:p>
          <a:p>
            <a:pPr eaLnBrk="1" hangingPunct="1"/>
            <a:endParaRPr lang="en-US" altLang="zh-CN" sz="3200" b="1">
              <a:cs typeface="Arial" charset="0"/>
            </a:endParaRPr>
          </a:p>
          <a:p>
            <a:pPr eaLnBrk="1" hangingPunct="1"/>
            <a:r>
              <a:rPr lang="en-US" altLang="zh-CN" sz="2800">
                <a:cs typeface="Arial" charset="0"/>
              </a:rPr>
              <a:t>  </a:t>
            </a:r>
            <a:r>
              <a:rPr lang="en-US" altLang="zh-CN" sz="2800" i="1">
                <a:cs typeface="Arial" charset="0"/>
              </a:rPr>
              <a:t> </a:t>
            </a:r>
            <a:r>
              <a:rPr lang="ja-JP" altLang="en-US" sz="2800" i="1">
                <a:cs typeface="Arial" charset="0"/>
              </a:rPr>
              <a:t>“</a:t>
            </a:r>
            <a:r>
              <a:rPr lang="en-US" sz="2800" i="1">
                <a:cs typeface="Arial" charset="0"/>
              </a:rPr>
              <a:t>Aku telah mengakhiri pertandingan yang baik, aku telah mencapai garis akhir dan aku telah memelihara iman.</a:t>
            </a:r>
            <a:r>
              <a:rPr lang="ja-JP" altLang="en-US" sz="2800" i="1">
                <a:cs typeface="Arial" charset="0"/>
              </a:rPr>
              <a:t>”</a:t>
            </a:r>
            <a:r>
              <a:rPr lang="en-US" sz="2800" i="1">
                <a:cs typeface="Arial" charset="0"/>
              </a:rPr>
              <a:t> </a:t>
            </a:r>
            <a:endParaRPr lang="en-US" altLang="zh-CN" sz="2800" i="1">
              <a:cs typeface="Arial" charset="0"/>
            </a:endParaRPr>
          </a:p>
          <a:p>
            <a:pPr algn="r" eaLnBrk="1" hangingPunct="1"/>
            <a:r>
              <a:rPr lang="en-US" altLang="zh-CN" i="1">
                <a:cs typeface="Arial" charset="0"/>
              </a:rPr>
              <a:t>2 Timotius </a:t>
            </a:r>
            <a:r>
              <a:rPr lang="en-US" i="1">
                <a:cs typeface="Arial" charset="0"/>
              </a:rPr>
              <a:t>4:7</a:t>
            </a:r>
            <a:r>
              <a:rPr lang="en-US">
                <a:cs typeface="Arial" charset="0"/>
              </a:rPr>
              <a:t> </a:t>
            </a:r>
            <a:endParaRPr lang="en-US" altLang="zh-CN">
              <a:cs typeface="Arial" charset="0"/>
            </a:endParaRPr>
          </a:p>
        </p:txBody>
      </p:sp>
      <p:sp>
        <p:nvSpPr>
          <p:cNvPr id="123907" name="Rectangle 3"/>
          <p:cNvSpPr>
            <a:spLocks noGrp="1" noChangeArrowheads="1"/>
          </p:cNvSpPr>
          <p:nvPr>
            <p:ph type="title"/>
          </p:nvPr>
        </p:nvSpPr>
        <p:spPr/>
        <p:txBody>
          <a:bodyPr/>
          <a:lstStyle/>
          <a:p>
            <a:r>
              <a:rPr lang="en-US" b="1">
                <a:solidFill>
                  <a:schemeClr val="tx1"/>
                </a:solidFill>
              </a:rPr>
              <a:t>KESIMPULAN</a:t>
            </a:r>
          </a:p>
        </p:txBody>
      </p:sp>
      <p:pic>
        <p:nvPicPr>
          <p:cNvPr id="123908" name="Picture 4" descr="j0232729"/>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949325" y="3794125"/>
            <a:ext cx="1833563" cy="1858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23909" name="Picture 5" descr="MCj03014860000[1]"/>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3311525" y="3730625"/>
            <a:ext cx="1452563" cy="1809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23910" name="Text Box 6"/>
          <p:cNvSpPr txBox="1">
            <a:spLocks noChangeArrowheads="1"/>
          </p:cNvSpPr>
          <p:nvPr/>
        </p:nvSpPr>
        <p:spPr bwMode="auto">
          <a:xfrm>
            <a:off x="858838" y="5792788"/>
            <a:ext cx="777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800">
                <a:cs typeface="Arial" charset="0"/>
              </a:rPr>
              <a:t>Nasihat Paulus untuk Timotius adalah benar.</a:t>
            </a:r>
          </a:p>
        </p:txBody>
      </p:sp>
      <p:sp>
        <p:nvSpPr>
          <p:cNvPr id="123911" name="AutoShape 7"/>
          <p:cNvSpPr>
            <a:spLocks noChangeAspect="1" noChangeArrowheads="1" noTextEdit="1"/>
          </p:cNvSpPr>
          <p:nvPr/>
        </p:nvSpPr>
        <p:spPr bwMode="auto">
          <a:xfrm>
            <a:off x="6565900" y="3622675"/>
            <a:ext cx="1544638"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23912" name="Picture 8" descr="IN01125_"/>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5692775" y="3754438"/>
            <a:ext cx="2913063" cy="19589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box(out)">
                                      <p:cBhvr>
                                        <p:cTn id="7" dur="500"/>
                                        <p:tgtEl>
                                          <p:spTgt spid="1239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3909"/>
                                        </p:tgtEl>
                                        <p:attrNameLst>
                                          <p:attrName>style.visibility</p:attrName>
                                        </p:attrNameLst>
                                      </p:cBhvr>
                                      <p:to>
                                        <p:strVal val="visible"/>
                                      </p:to>
                                    </p:set>
                                    <p:animEffect transition="in" filter="blinds(horizontal)">
                                      <p:cBhvr>
                                        <p:cTn id="12" dur="500"/>
                                        <p:tgtEl>
                                          <p:spTgt spid="1239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23912"/>
                                        </p:tgtEl>
                                        <p:attrNameLst>
                                          <p:attrName>style.visibility</p:attrName>
                                        </p:attrNameLst>
                                      </p:cBhvr>
                                      <p:to>
                                        <p:strVal val="visible"/>
                                      </p:to>
                                    </p:set>
                                    <p:animEffect transition="in" filter="checkerboard(across)">
                                      <p:cBhvr>
                                        <p:cTn id="17" dur="500"/>
                                        <p:tgtEl>
                                          <p:spTgt spid="1239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23910"/>
                                        </p:tgtEl>
                                        <p:attrNameLst>
                                          <p:attrName>style.visibility</p:attrName>
                                        </p:attrNameLst>
                                      </p:cBhvr>
                                      <p:to>
                                        <p:strVal val="visible"/>
                                      </p:to>
                                    </p:set>
                                    <p:anim calcmode="lin" valueType="num">
                                      <p:cBhvr additive="base">
                                        <p:cTn id="22" dur="500" fill="hold"/>
                                        <p:tgtEl>
                                          <p:spTgt spid="123910"/>
                                        </p:tgtEl>
                                        <p:attrNameLst>
                                          <p:attrName>ppt_x</p:attrName>
                                        </p:attrNameLst>
                                      </p:cBhvr>
                                      <p:tavLst>
                                        <p:tav tm="0">
                                          <p:val>
                                            <p:strVal val="1+#ppt_w/2"/>
                                          </p:val>
                                        </p:tav>
                                        <p:tav tm="100000">
                                          <p:val>
                                            <p:strVal val="#ppt_x"/>
                                          </p:val>
                                        </p:tav>
                                      </p:tavLst>
                                    </p:anim>
                                    <p:anim calcmode="lin" valueType="num">
                                      <p:cBhvr additive="base">
                                        <p:cTn id="23" dur="500" fill="hold"/>
                                        <p:tgtEl>
                                          <p:spTgt spid="1239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0"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604838" y="1677988"/>
            <a:ext cx="7943850" cy="4725987"/>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altLang="zh-CN" sz="3200" b="1">
                <a:cs typeface="Arial" charset="0"/>
              </a:rPr>
              <a:t>2. Kemenangan Akhir</a:t>
            </a:r>
            <a:r>
              <a:rPr lang="en-US" sz="3200" b="1">
                <a:cs typeface="Arial" charset="0"/>
              </a:rPr>
              <a:t> </a:t>
            </a:r>
            <a:endParaRPr lang="en-US" altLang="zh-CN" sz="3200" b="1">
              <a:cs typeface="Arial" charset="0"/>
            </a:endParaRPr>
          </a:p>
          <a:p>
            <a:pPr eaLnBrk="1" hangingPunct="1"/>
            <a:endParaRPr lang="en-US" altLang="zh-CN" sz="3200" b="1">
              <a:cs typeface="Arial" charset="0"/>
            </a:endParaRPr>
          </a:p>
          <a:p>
            <a:pPr eaLnBrk="1" hangingPunct="1"/>
            <a:r>
              <a:rPr lang="ja-JP" altLang="en-US" sz="2800" i="1">
                <a:cs typeface="Arial" charset="0"/>
              </a:rPr>
              <a:t>“</a:t>
            </a:r>
            <a:r>
              <a:rPr lang="en-US" sz="2800" i="1">
                <a:cs typeface="Arial" charset="0"/>
              </a:rPr>
              <a:t>Sekarang telah tersedia bagiku mahkota kebenaran yang akan dikaruniakan padaku oleh Tuhan, Hakim yang adil, pada hariNya; tetapi bukan hanya kepadaku, melainkan juga kepada semua orang yang merindukan kedatanganNya.</a:t>
            </a:r>
            <a:r>
              <a:rPr lang="ja-JP" altLang="en-US" sz="2800" i="1">
                <a:cs typeface="Arial" charset="0"/>
              </a:rPr>
              <a:t>”</a:t>
            </a:r>
            <a:r>
              <a:rPr lang="en-US" sz="2800" i="1">
                <a:cs typeface="Arial" charset="0"/>
              </a:rPr>
              <a:t> </a:t>
            </a:r>
            <a:endParaRPr lang="en-US" altLang="zh-CN" sz="2800" i="1">
              <a:cs typeface="Arial" charset="0"/>
            </a:endParaRPr>
          </a:p>
          <a:p>
            <a:pPr algn="r" eaLnBrk="1" hangingPunct="1"/>
            <a:r>
              <a:rPr lang="en-US" altLang="zh-CN" i="1">
                <a:cs typeface="Arial" charset="0"/>
              </a:rPr>
              <a:t>2 Timotius </a:t>
            </a:r>
            <a:r>
              <a:rPr lang="en-US" i="1">
                <a:cs typeface="Arial" charset="0"/>
              </a:rPr>
              <a:t>4:8</a:t>
            </a:r>
            <a:endParaRPr lang="en-US" altLang="zh-CN" i="1">
              <a:cs typeface="Arial" charset="0"/>
            </a:endParaRPr>
          </a:p>
          <a:p>
            <a:pPr eaLnBrk="1" hangingPunct="1"/>
            <a:r>
              <a:rPr lang="en-US" sz="2000" i="1">
                <a:cs typeface="Arial" charset="0"/>
              </a:rPr>
              <a:t> </a:t>
            </a:r>
          </a:p>
          <a:p>
            <a:pPr eaLnBrk="1" hangingPunct="1"/>
            <a:r>
              <a:rPr lang="en-US" altLang="zh-CN" sz="2800">
                <a:cs typeface="Arial" charset="0"/>
              </a:rPr>
              <a:t>Dengan penghargaan di depan, tugas di tangan tersa lebih ringan.</a:t>
            </a:r>
            <a:endParaRPr lang="en-US">
              <a:cs typeface="Arial" charset="0"/>
            </a:endParaRPr>
          </a:p>
        </p:txBody>
      </p:sp>
      <p:sp>
        <p:nvSpPr>
          <p:cNvPr id="125955" name="Rectangle 3"/>
          <p:cNvSpPr>
            <a:spLocks noGrp="1" noChangeArrowheads="1"/>
          </p:cNvSpPr>
          <p:nvPr>
            <p:ph type="title"/>
          </p:nvPr>
        </p:nvSpPr>
        <p:spPr>
          <a:noFill/>
          <a:ln/>
        </p:spPr>
        <p:txBody>
          <a:bodyPr anchorCtr="0"/>
          <a:lstStyle/>
          <a:p>
            <a:r>
              <a:rPr lang="en-US" b="1"/>
              <a:t>KESIMPULAN</a:t>
            </a:r>
          </a:p>
        </p:txBody>
      </p:sp>
      <p:pic>
        <p:nvPicPr>
          <p:cNvPr id="125956" name="Picture 4" descr="j0232899"/>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47650" y="139700"/>
            <a:ext cx="1463675" cy="1676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5954">
                                            <p:txEl>
                                              <p:pRg st="5" end="5"/>
                                            </p:txEl>
                                          </p:spTgt>
                                        </p:tgtEl>
                                        <p:attrNameLst>
                                          <p:attrName>style.visibility</p:attrName>
                                        </p:attrNameLst>
                                      </p:cBhvr>
                                      <p:to>
                                        <p:strVal val="visible"/>
                                      </p:to>
                                    </p:set>
                                    <p:animEffect transition="in" filter="blinds(horizontal)">
                                      <p:cBhvr>
                                        <p:cTn id="7" dur="500"/>
                                        <p:tgtEl>
                                          <p:spTgt spid="1259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46113" y="277813"/>
            <a:ext cx="10079038" cy="1139825"/>
          </a:xfrm>
          <a:effectLst>
            <a:outerShdw blurRad="63500" dist="35921" dir="2700000" algn="ctr" rotWithShape="0">
              <a:srgbClr val="000103">
                <a:alpha val="74998"/>
              </a:srgbClr>
            </a:outerShdw>
          </a:effectLst>
        </p:spPr>
        <p:txBody>
          <a:bodyPr/>
          <a:lstStyle/>
          <a:p>
            <a:r>
              <a:rPr lang="en-US" b="1">
                <a:solidFill>
                  <a:schemeClr val="tx1"/>
                </a:solidFill>
              </a:rPr>
              <a:t>KETIKA KITA BERTEMU YESUS</a:t>
            </a:r>
            <a:endParaRPr lang="en-US" b="1" i="1">
              <a:solidFill>
                <a:schemeClr val="tx1"/>
              </a:solidFill>
            </a:endParaRPr>
          </a:p>
        </p:txBody>
      </p:sp>
      <p:pic>
        <p:nvPicPr>
          <p:cNvPr id="128003" name="Picture 3" descr="j009337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328863" y="1238250"/>
            <a:ext cx="3960812" cy="5003800"/>
          </a:xfrm>
        </p:spPr>
      </p:pic>
      <p:sp>
        <p:nvSpPr>
          <p:cNvPr id="128004" name="Rectangle 4"/>
          <p:cNvSpPr>
            <a:spLocks noChangeArrowheads="1"/>
          </p:cNvSpPr>
          <p:nvPr/>
        </p:nvSpPr>
        <p:spPr bwMode="auto">
          <a:xfrm>
            <a:off x="261938" y="1357313"/>
            <a:ext cx="8345487" cy="5013325"/>
          </a:xfrm>
          <a:prstGeom prst="rect">
            <a:avLst/>
          </a:prstGeom>
          <a:gradFill rotWithShape="1">
            <a:gsLst>
              <a:gs pos="0">
                <a:schemeClr val="bg1">
                  <a:alpha val="84000"/>
                </a:schemeClr>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8005" name="Text Box 5"/>
          <p:cNvSpPr txBox="1">
            <a:spLocks noChangeArrowheads="1"/>
          </p:cNvSpPr>
          <p:nvPr/>
        </p:nvSpPr>
        <p:spPr bwMode="auto">
          <a:xfrm>
            <a:off x="381000" y="1955800"/>
            <a:ext cx="9042400" cy="1917700"/>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b="1" i="1">
                <a:cs typeface="Arial" charset="0"/>
              </a:rPr>
              <a:t>Seringkali waktu terasa panjang, pencobaan susah dipikul, Kita tergoda untuk mengeluh, dan putus asa</a:t>
            </a:r>
          </a:p>
          <a:p>
            <a:pPr eaLnBrk="1" hangingPunct="1"/>
            <a:r>
              <a:rPr lang="en-US" b="1" i="1">
                <a:cs typeface="Arial" charset="0"/>
              </a:rPr>
              <a:t>Tapi Kristus akan segera muncul untuk mendapatkan mempelai-NYA</a:t>
            </a:r>
          </a:p>
          <a:p>
            <a:pPr eaLnBrk="1" hangingPunct="1"/>
            <a:r>
              <a:rPr lang="en-US" b="1" i="1">
                <a:cs typeface="Arial" charset="0"/>
              </a:rPr>
              <a:t>Semua air mata akan berakhir di hari abadi TUHAN.</a:t>
            </a:r>
          </a:p>
        </p:txBody>
      </p:sp>
      <p:sp>
        <p:nvSpPr>
          <p:cNvPr id="128006" name="Text Box 6"/>
          <p:cNvSpPr txBox="1">
            <a:spLocks noChangeArrowheads="1"/>
          </p:cNvSpPr>
          <p:nvPr/>
        </p:nvSpPr>
        <p:spPr bwMode="auto">
          <a:xfrm>
            <a:off x="360363" y="4097338"/>
            <a:ext cx="8631237" cy="2282825"/>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b="1" i="1">
                <a:cs typeface="Arial" charset="0"/>
              </a:rPr>
              <a:t>Reff:</a:t>
            </a:r>
          </a:p>
          <a:p>
            <a:pPr eaLnBrk="1" hangingPunct="1"/>
            <a:r>
              <a:rPr lang="en-US" b="1" i="1">
                <a:cs typeface="Arial" charset="0"/>
              </a:rPr>
              <a:t>Semua berharga ketika kita bertemu Yesus,</a:t>
            </a:r>
          </a:p>
          <a:p>
            <a:pPr eaLnBrk="1" hangingPunct="1"/>
            <a:r>
              <a:rPr lang="en-US" b="1" i="1">
                <a:cs typeface="Arial" charset="0"/>
              </a:rPr>
              <a:t>Pencobaan hidup terlihat kecil ketika kita bertemu Yesus; </a:t>
            </a:r>
          </a:p>
          <a:p>
            <a:pPr eaLnBrk="1" hangingPunct="1"/>
            <a:r>
              <a:rPr lang="en-US" b="1" i="1">
                <a:cs typeface="Arial" charset="0"/>
              </a:rPr>
              <a:t>Sekilas pandang wajah NYA akan menghapus semua duka</a:t>
            </a:r>
            <a:endParaRPr lang="en-US" altLang="zh-CN" b="1" i="1">
              <a:cs typeface="Arial" charset="0"/>
            </a:endParaRPr>
          </a:p>
          <a:p>
            <a:pPr eaLnBrk="1" hangingPunct="1"/>
            <a:r>
              <a:rPr lang="en-US" b="1" i="1">
                <a:cs typeface="Arial" charset="0"/>
              </a:rPr>
              <a:t>Dengan berani menyelesaikan pertandingan sampai akhir.</a:t>
            </a:r>
            <a:endParaRPr lang="en-US" b="1">
              <a:cs typeface="Arial"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28600" y="1555750"/>
            <a:ext cx="9144000" cy="2282825"/>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b="1" i="1">
                <a:cs typeface="Arial" charset="0"/>
              </a:rPr>
              <a:t>Terkadang langit terlihat begitu gelap tanpa cahaya, </a:t>
            </a:r>
          </a:p>
          <a:p>
            <a:pPr eaLnBrk="1" hangingPunct="1"/>
            <a:r>
              <a:rPr lang="en-US" b="1" i="1">
                <a:cs typeface="Arial" charset="0"/>
              </a:rPr>
              <a:t>Kita terombang-ambing dan tak ada yang menolong; </a:t>
            </a:r>
            <a:endParaRPr lang="en-US" altLang="zh-CN" b="1" i="1">
              <a:cs typeface="Arial" charset="0"/>
            </a:endParaRPr>
          </a:p>
          <a:p>
            <a:pPr eaLnBrk="1" hangingPunct="1"/>
            <a:r>
              <a:rPr lang="en-US" b="1" i="1">
                <a:cs typeface="Arial" charset="0"/>
              </a:rPr>
              <a:t>Tapi ada satu di surga yang tahu kepedulian kita yang terdalam, </a:t>
            </a:r>
            <a:endParaRPr lang="en-US" altLang="zh-CN" b="1" i="1">
              <a:cs typeface="Arial" charset="0"/>
            </a:endParaRPr>
          </a:p>
          <a:p>
            <a:pPr eaLnBrk="1" hangingPunct="1"/>
            <a:r>
              <a:rPr lang="en-US" b="1" i="1">
                <a:cs typeface="Arial" charset="0"/>
              </a:rPr>
              <a:t>Biarlah Yesus menyelesaikan masalahmu, datanglah pada NYA dalam doa</a:t>
            </a:r>
          </a:p>
        </p:txBody>
      </p:sp>
      <p:sp>
        <p:nvSpPr>
          <p:cNvPr id="130051" name="Text Box 3">
            <a:hlinkClick r:id="rId3" action="ppaction://hlinksldjump"/>
          </p:cNvPr>
          <p:cNvSpPr txBox="1">
            <a:spLocks noChangeArrowheads="1"/>
          </p:cNvSpPr>
          <p:nvPr/>
        </p:nvSpPr>
        <p:spPr bwMode="auto">
          <a:xfrm>
            <a:off x="268288" y="4114800"/>
            <a:ext cx="8875712" cy="1917700"/>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i="1"/>
              <a:t>Reff:</a:t>
            </a:r>
          </a:p>
          <a:p>
            <a:r>
              <a:rPr lang="en-US" b="1" i="1"/>
              <a:t>Semua berharga ketika kita bertemu Yesus,</a:t>
            </a:r>
          </a:p>
          <a:p>
            <a:r>
              <a:rPr lang="en-US" b="1" i="1"/>
              <a:t>Pencobaan hidup terlihat kecil ketika kita bertemu Yesus; </a:t>
            </a:r>
          </a:p>
          <a:p>
            <a:r>
              <a:rPr lang="en-US" b="1" i="1"/>
              <a:t>Sekilas pandang wajah NYA akan menghapus semua duka</a:t>
            </a:r>
            <a:endParaRPr lang="en-US" altLang="zh-CN" b="1" i="1"/>
          </a:p>
          <a:p>
            <a:r>
              <a:rPr lang="en-US" b="1" i="1"/>
              <a:t>Dengan berani menyelesaikan pertandingan sampai akhir</a:t>
            </a:r>
          </a:p>
        </p:txBody>
      </p:sp>
      <p:pic>
        <p:nvPicPr>
          <p:cNvPr id="130052" name="Picture 4" descr="j0173998"/>
          <p:cNvPicPr>
            <a:picLocks noGrp="1" noChangeAspect="1" noChangeArrowheads="1" noCrop="1"/>
          </p:cNvPicPr>
          <p:nvPr>
            <p:ph/>
          </p:nvPr>
        </p:nvPicPr>
        <p:blipFill>
          <a:blip r:embed="rId4">
            <a:extLst>
              <a:ext uri="{28A0092B-C50C-407E-A947-70E740481C1C}">
                <a14:useLocalDpi xmlns:a14="http://schemas.microsoft.com/office/drawing/2010/main"/>
              </a:ext>
            </a:extLst>
          </a:blip>
          <a:srcRect/>
          <a:stretch>
            <a:fillRect/>
          </a:stretch>
        </p:blipFill>
        <p:spPr>
          <a:xfrm>
            <a:off x="7813675" y="-247650"/>
            <a:ext cx="1330325" cy="19875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228600" y="3429000"/>
            <a:ext cx="82296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i="1"/>
              <a:t>Reff:</a:t>
            </a:r>
          </a:p>
          <a:p>
            <a:r>
              <a:rPr lang="en-US" b="1" i="1"/>
              <a:t>Semua berharga ketika kita bertemu Yesus,</a:t>
            </a:r>
          </a:p>
          <a:p>
            <a:r>
              <a:rPr lang="en-US" b="1" i="1"/>
              <a:t>Pencobaan hidup terlihat kecil ketika kita bertemu Yesus; </a:t>
            </a:r>
          </a:p>
          <a:p>
            <a:r>
              <a:rPr lang="en-US" b="1" i="1"/>
              <a:t>Sekilas pandang wajah NYA akan menghapus semua duka</a:t>
            </a:r>
            <a:endParaRPr lang="en-US" altLang="zh-CN" b="1" i="1"/>
          </a:p>
          <a:p>
            <a:r>
              <a:rPr lang="en-US" b="1" i="1"/>
              <a:t>Dengan berani menyelesaikan pertandingan sampai akhir</a:t>
            </a:r>
          </a:p>
        </p:txBody>
      </p:sp>
      <p:pic>
        <p:nvPicPr>
          <p:cNvPr id="132099" name="Picture 3" descr="j0173998"/>
          <p:cNvPicPr>
            <a:picLocks noGrp="1" noChangeAspect="1" noChangeArrowheads="1" noCrop="1"/>
          </p:cNvPicPr>
          <p:nvPr>
            <p:ph/>
          </p:nvPr>
        </p:nvPicPr>
        <p:blipFill>
          <a:blip r:embed="rId3">
            <a:lum bright="-12000"/>
            <a:extLst>
              <a:ext uri="{28A0092B-C50C-407E-A947-70E740481C1C}">
                <a14:useLocalDpi xmlns:a14="http://schemas.microsoft.com/office/drawing/2010/main"/>
              </a:ext>
            </a:extLst>
          </a:blip>
          <a:srcRect/>
          <a:stretch>
            <a:fillRect/>
          </a:stretch>
        </p:blipFill>
        <p:spPr>
          <a:xfrm>
            <a:off x="7666038" y="0"/>
            <a:ext cx="1477962" cy="2209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2100" name="Text Box 4"/>
          <p:cNvSpPr txBox="1">
            <a:spLocks noChangeArrowheads="1"/>
          </p:cNvSpPr>
          <p:nvPr/>
        </p:nvSpPr>
        <p:spPr bwMode="auto">
          <a:xfrm>
            <a:off x="0" y="228600"/>
            <a:ext cx="8534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b="1" i="1">
                <a:cs typeface="Arial" charset="0"/>
              </a:rPr>
              <a:t>Kehidupan akan segera berakhir, semua badai akan berlalu, </a:t>
            </a:r>
          </a:p>
          <a:p>
            <a:pPr eaLnBrk="1" hangingPunct="1"/>
            <a:r>
              <a:rPr lang="en-US" b="1" i="1">
                <a:cs typeface="Arial" charset="0"/>
              </a:rPr>
              <a:t>Kita akan menyeberang ke keselamatan yang mulia pada akhirnya; </a:t>
            </a:r>
            <a:endParaRPr lang="en-US" altLang="zh-CN" b="1" i="1">
              <a:cs typeface="Arial" charset="0"/>
            </a:endParaRPr>
          </a:p>
          <a:p>
            <a:pPr eaLnBrk="1" hangingPunct="1"/>
            <a:r>
              <a:rPr lang="en-US" b="1" i="1">
                <a:cs typeface="Arial" charset="0"/>
              </a:rPr>
              <a:t>Kita akan berbagi kesukaan surga : harpa, rumah, mahkota, </a:t>
            </a:r>
            <a:endParaRPr lang="en-US" altLang="zh-CN" b="1" i="1">
              <a:cs typeface="Arial" charset="0"/>
            </a:endParaRPr>
          </a:p>
          <a:p>
            <a:pPr eaLnBrk="1" hangingPunct="1"/>
            <a:r>
              <a:rPr lang="en-US" b="1" i="1">
                <a:cs typeface="Arial" charset="0"/>
              </a:rPr>
              <a:t>Penggoda akan di hukum, kita tanggalkan beban kita.</a:t>
            </a:r>
            <a:endParaRPr lang="en-US" b="1">
              <a:cs typeface="Arial"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nvPr>
        </p:nvSpPr>
        <p:spPr/>
        <p:txBody>
          <a:bodyPr/>
          <a:lstStyle/>
          <a:p>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6460181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a:xfrm>
            <a:off x="609600" y="-152400"/>
            <a:ext cx="7620000" cy="1143000"/>
          </a:xfrm>
        </p:spPr>
        <p:txBody>
          <a:bodyPr/>
          <a:lstStyle/>
          <a:p>
            <a:r>
              <a:rPr lang="en-US" sz="1400"/>
              <a:t>Title</a:t>
            </a:r>
          </a:p>
        </p:txBody>
      </p:sp>
      <p:sp>
        <p:nvSpPr>
          <p:cNvPr id="136195" name="Text Box 3"/>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238</a:t>
            </a:r>
          </a:p>
        </p:txBody>
      </p:sp>
      <p:sp>
        <p:nvSpPr>
          <p:cNvPr id="136196" name="Text Box 4"/>
          <p:cNvSpPr txBox="1">
            <a:spLocks noChangeArrowheads="1"/>
          </p:cNvSpPr>
          <p:nvPr/>
        </p:nvSpPr>
        <p:spPr bwMode="auto">
          <a:xfrm>
            <a:off x="4030663" y="76200"/>
            <a:ext cx="1133475"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800" b="1">
                <a:solidFill>
                  <a:srgbClr val="FFFFFF"/>
                </a:solidFill>
              </a:rPr>
              <a:t>Judul</a:t>
            </a:r>
          </a:p>
        </p:txBody>
      </p:sp>
      <p:sp>
        <p:nvSpPr>
          <p:cNvPr id="136197" name="Text Box 5"/>
          <p:cNvSpPr txBox="1">
            <a:spLocks noChangeArrowheads="1"/>
          </p:cNvSpPr>
          <p:nvPr/>
        </p:nvSpPr>
        <p:spPr bwMode="auto">
          <a:xfrm>
            <a:off x="1143000" y="1676400"/>
            <a:ext cx="7467600" cy="3990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zh-CN" sz="3200" b="1">
                <a:ea typeface="宋体" charset="0"/>
                <a:cs typeface="宋体" charset="0"/>
              </a:rPr>
              <a:t>Surat 2 Timotius</a:t>
            </a:r>
          </a:p>
          <a:p>
            <a:pPr algn="ctr" eaLnBrk="1" hangingPunct="1"/>
            <a:r>
              <a:rPr lang="en-US" altLang="zh-CN" sz="3200" b="1">
                <a:ea typeface="宋体" charset="0"/>
                <a:cs typeface="宋体" charset="0"/>
              </a:rPr>
              <a:t>(</a:t>
            </a:r>
            <a:r>
              <a:rPr lang="en-US" altLang="zh-CN" sz="3200" b="1">
                <a:latin typeface="Bwgrkn" charset="0"/>
                <a:ea typeface="宋体" charset="0"/>
                <a:cs typeface="宋体" charset="0"/>
              </a:rPr>
              <a:t>Pro.j Timo.qeon b</a:t>
            </a:r>
            <a:r>
              <a:rPr lang="en-US" altLang="zh-CN" sz="3200" b="1" i="1">
                <a:ea typeface="宋体" charset="0"/>
                <a:cs typeface="宋体" charset="0"/>
              </a:rPr>
              <a:t> Second to Timothy</a:t>
            </a:r>
            <a:r>
              <a:rPr lang="en-US" altLang="zh-CN" sz="3200" b="1">
                <a:ea typeface="宋体" charset="0"/>
                <a:cs typeface="宋体" charset="0"/>
              </a:rPr>
              <a:t>) </a:t>
            </a:r>
          </a:p>
          <a:p>
            <a:pPr algn="ctr" eaLnBrk="1" hangingPunct="1"/>
            <a:r>
              <a:rPr lang="en-US" altLang="zh-CN" sz="3200" b="1">
                <a:ea typeface="宋体" charset="0"/>
                <a:cs typeface="宋体" charset="0"/>
              </a:rPr>
              <a:t>Adalah satu dari tiga buku yang biasa disebut “surat penggembalaan, yang unik karena ditujukan pada individu (bukan gereja) dan merupakan tulisan Paulus yang terakhir</a:t>
            </a:r>
            <a:endParaRPr lang="en-US" sz="3200" b="1">
              <a:ea typeface="宋体" charset="0"/>
              <a:cs typeface="宋体" charset="0"/>
            </a:endParaRPr>
          </a:p>
        </p:txBody>
      </p:sp>
      <p:sp>
        <p:nvSpPr>
          <p:cNvPr id="136198" name="WordArt 6"/>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466725" y="37306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r>
              <a:rPr lang="en-GB" sz="4000" b="1">
                <a:effectLst>
                  <a:outerShdw blurRad="38100" dist="38100" dir="2700000" algn="tl">
                    <a:srgbClr val="000000"/>
                  </a:outerShdw>
                </a:effectLst>
              </a:rPr>
              <a:t>KARAKTERISTIK</a:t>
            </a:r>
            <a:endParaRPr lang="en-US" sz="4000">
              <a:effectLst>
                <a:outerShdw blurRad="38100" dist="38100" dir="2700000" algn="tl">
                  <a:srgbClr val="000000"/>
                </a:outerShdw>
              </a:effectLst>
            </a:endParaRPr>
          </a:p>
        </p:txBody>
      </p:sp>
      <p:pic>
        <p:nvPicPr>
          <p:cNvPr id="138243" name="Picture 3" descr="j0229383"/>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628775" y="1281113"/>
            <a:ext cx="6054725" cy="48053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8244" name="Text Box 4"/>
          <p:cNvSpPr txBox="1">
            <a:spLocks noChangeArrowheads="1"/>
          </p:cNvSpPr>
          <p:nvPr/>
        </p:nvSpPr>
        <p:spPr bwMode="auto">
          <a:xfrm>
            <a:off x="609600" y="1409700"/>
            <a:ext cx="8153400" cy="4478338"/>
          </a:xfrm>
          <a:prstGeom prst="rect">
            <a:avLst/>
          </a:prstGeom>
          <a:solidFill>
            <a:schemeClr val="tx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q"/>
            </a:pPr>
            <a:r>
              <a:rPr lang="en-GB" altLang="zh-CN" sz="3200">
                <a:solidFill>
                  <a:srgbClr val="000000"/>
                </a:solidFill>
                <a:cs typeface="Arial" charset="0"/>
              </a:rPr>
              <a:t> </a:t>
            </a:r>
            <a:r>
              <a:rPr lang="en-GB" altLang="zh-CN" sz="3200">
                <a:solidFill>
                  <a:srgbClr val="000000"/>
                </a:solidFill>
                <a:latin typeface="Verdana" charset="0"/>
                <a:ea typeface="宋体" charset="0"/>
                <a:cs typeface="宋体" charset="0"/>
              </a:rPr>
              <a:t>Penjelasan yang paling penting dari Alkitab</a:t>
            </a:r>
            <a:r>
              <a:rPr lang="en-GB" sz="3200">
                <a:solidFill>
                  <a:srgbClr val="000000"/>
                </a:solidFill>
                <a:latin typeface="Verdana" charset="0"/>
                <a:ea typeface="宋体" charset="0"/>
                <a:cs typeface="宋体" charset="0"/>
              </a:rPr>
              <a:t> </a:t>
            </a:r>
            <a:r>
              <a:rPr lang="en-GB" sz="3200" i="1">
                <a:solidFill>
                  <a:srgbClr val="000000"/>
                </a:solidFill>
                <a:latin typeface="Verdana" charset="0"/>
                <a:ea typeface="宋体" charset="0"/>
                <a:cs typeface="宋体" charset="0"/>
              </a:rPr>
              <a:t>(3:16-17)</a:t>
            </a:r>
            <a:endParaRPr lang="en-GB" altLang="zh-CN" sz="3200" i="1">
              <a:solidFill>
                <a:srgbClr val="000000"/>
              </a:solidFill>
              <a:latin typeface="Verdana" charset="0"/>
              <a:ea typeface="宋体" charset="0"/>
              <a:cs typeface="宋体" charset="0"/>
            </a:endParaRPr>
          </a:p>
          <a:p>
            <a:pPr eaLnBrk="1" hangingPunct="1">
              <a:buFont typeface="Wingdings" charset="0"/>
              <a:buNone/>
            </a:pPr>
            <a:endParaRPr lang="en-GB" altLang="zh-CN" sz="3200">
              <a:solidFill>
                <a:srgbClr val="000000"/>
              </a:solidFill>
              <a:cs typeface="Arial" charset="0"/>
            </a:endParaRPr>
          </a:p>
          <a:p>
            <a:pPr eaLnBrk="1" hangingPunct="1">
              <a:buFont typeface="Wingdings" charset="0"/>
              <a:buChar char="q"/>
            </a:pPr>
            <a:r>
              <a:rPr lang="en-GB" altLang="zh-CN" sz="3200">
                <a:solidFill>
                  <a:srgbClr val="000000"/>
                </a:solidFill>
                <a:cs typeface="Arial" charset="0"/>
              </a:rPr>
              <a:t> Eksposisi Perjanjian Baru yang paling jelas</a:t>
            </a:r>
            <a:r>
              <a:rPr lang="en-GB" sz="3200">
                <a:solidFill>
                  <a:srgbClr val="000000"/>
                </a:solidFill>
                <a:cs typeface="Arial" charset="0"/>
              </a:rPr>
              <a:t> </a:t>
            </a:r>
            <a:r>
              <a:rPr lang="en-GB" sz="2800" i="1">
                <a:solidFill>
                  <a:srgbClr val="000000"/>
                </a:solidFill>
                <a:cs typeface="Arial" charset="0"/>
              </a:rPr>
              <a:t>(4:2)</a:t>
            </a:r>
            <a:endParaRPr lang="en-GB" altLang="zh-CN" sz="2800" i="1">
              <a:solidFill>
                <a:srgbClr val="000000"/>
              </a:solidFill>
              <a:cs typeface="Arial" charset="0"/>
            </a:endParaRPr>
          </a:p>
          <a:p>
            <a:pPr eaLnBrk="1" hangingPunct="1">
              <a:buFontTx/>
              <a:buChar char="-"/>
            </a:pPr>
            <a:r>
              <a:rPr lang="en-GB" altLang="zh-CN" sz="3200">
                <a:solidFill>
                  <a:srgbClr val="000000"/>
                </a:solidFill>
                <a:cs typeface="Arial" charset="0"/>
              </a:rPr>
              <a:t>Pentingnya menjaga Firman Tuhan</a:t>
            </a:r>
            <a:r>
              <a:rPr lang="en-GB" sz="3200">
                <a:solidFill>
                  <a:srgbClr val="000000"/>
                </a:solidFill>
                <a:cs typeface="Arial" charset="0"/>
              </a:rPr>
              <a:t> </a:t>
            </a:r>
            <a:r>
              <a:rPr lang="en-GB" sz="2800" i="1">
                <a:solidFill>
                  <a:srgbClr val="000000"/>
                </a:solidFill>
                <a:cs typeface="Arial" charset="0"/>
              </a:rPr>
              <a:t>(1:14)</a:t>
            </a:r>
            <a:r>
              <a:rPr lang="en-GB" altLang="zh-CN" sz="3200">
                <a:solidFill>
                  <a:srgbClr val="000000"/>
                </a:solidFill>
                <a:cs typeface="Arial" charset="0"/>
              </a:rPr>
              <a:t> </a:t>
            </a:r>
          </a:p>
          <a:p>
            <a:pPr eaLnBrk="1" hangingPunct="1">
              <a:buFontTx/>
              <a:buChar char="-"/>
            </a:pPr>
            <a:r>
              <a:rPr lang="en-GB" altLang="zh-CN" sz="3200">
                <a:solidFill>
                  <a:srgbClr val="000000"/>
                </a:solidFill>
                <a:cs typeface="Arial" charset="0"/>
              </a:rPr>
              <a:t>Pusat dari Alkitab</a:t>
            </a:r>
            <a:r>
              <a:rPr lang="en-GB" sz="3200">
                <a:solidFill>
                  <a:srgbClr val="000000"/>
                </a:solidFill>
                <a:cs typeface="Arial" charset="0"/>
              </a:rPr>
              <a:t> </a:t>
            </a:r>
            <a:r>
              <a:rPr lang="en-GB" sz="2800" i="1">
                <a:solidFill>
                  <a:srgbClr val="000000"/>
                </a:solidFill>
                <a:cs typeface="Arial" charset="0"/>
              </a:rPr>
              <a:t>(2:15)</a:t>
            </a:r>
            <a:endParaRPr lang="en-GB" altLang="zh-CN" sz="2800" i="1">
              <a:solidFill>
                <a:srgbClr val="000000"/>
              </a:solidFill>
              <a:cs typeface="Arial" charset="0"/>
            </a:endParaRPr>
          </a:p>
          <a:p>
            <a:pPr eaLnBrk="1" hangingPunct="1">
              <a:buFontTx/>
              <a:buChar char="-"/>
            </a:pPr>
            <a:r>
              <a:rPr lang="en-GB" sz="3200">
                <a:solidFill>
                  <a:srgbClr val="000000"/>
                </a:solidFill>
                <a:cs typeface="Arial" charset="0"/>
              </a:rPr>
              <a:t>Bertekun dalam Firman Tuhan </a:t>
            </a:r>
            <a:r>
              <a:rPr lang="en-GB" sz="2800" i="1">
                <a:solidFill>
                  <a:srgbClr val="000000"/>
                </a:solidFill>
                <a:cs typeface="Arial" charset="0"/>
              </a:rPr>
              <a:t>(3:14)</a:t>
            </a:r>
            <a:endParaRPr lang="en-GB" altLang="zh-CN" sz="2800" i="1">
              <a:solidFill>
                <a:srgbClr val="000000"/>
              </a:solidFill>
              <a:cs typeface="Arial" charset="0"/>
            </a:endParaRPr>
          </a:p>
          <a:p>
            <a:pPr eaLnBrk="1" hangingPunct="1">
              <a:buFontTx/>
              <a:buChar char="-"/>
            </a:pPr>
            <a:r>
              <a:rPr lang="en-GB" sz="3200">
                <a:solidFill>
                  <a:srgbClr val="000000"/>
                </a:solidFill>
                <a:cs typeface="Arial" charset="0"/>
              </a:rPr>
              <a:t>Menderita demi Firman Tuhan </a:t>
            </a:r>
            <a:r>
              <a:rPr lang="en-GB" sz="2800" i="1">
                <a:solidFill>
                  <a:srgbClr val="000000"/>
                </a:solidFill>
                <a:cs typeface="Arial" charset="0"/>
              </a:rPr>
              <a:t>(1:8; 2:3)</a:t>
            </a:r>
            <a:endParaRPr lang="en-GB" altLang="zh-CN" sz="3200">
              <a:solidFill>
                <a:srgbClr val="000000"/>
              </a:solidFill>
              <a:cs typeface="Arial" charset="0"/>
            </a:endParaRPr>
          </a:p>
        </p:txBody>
      </p:sp>
      <p:sp>
        <p:nvSpPr>
          <p:cNvPr id="138245" name="Text Box 5"/>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t>238</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WordArt 2"/>
          <p:cNvSpPr>
            <a:spLocks noChangeArrowheads="1" noChangeShapeType="1" noTextEdit="1"/>
          </p:cNvSpPr>
          <p:nvPr/>
        </p:nvSpPr>
        <p:spPr bwMode="auto">
          <a:xfrm>
            <a:off x="4114800" y="609600"/>
            <a:ext cx="4724400" cy="981075"/>
          </a:xfrm>
          <a:prstGeom prst="rect">
            <a:avLst/>
          </a:prstGeom>
        </p:spPr>
        <p:txBody>
          <a:bodyPr wrap="none" fromWordArt="1">
            <a:prstTxWarp prst="textSlantUp">
              <a:avLst>
                <a:gd name="adj" fmla="val 160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latin typeface="Impact"/>
                <a:ea typeface="Impact"/>
                <a:cs typeface="Impact"/>
              </a:rPr>
              <a:t>2 Timotius</a:t>
            </a:r>
          </a:p>
        </p:txBody>
      </p:sp>
      <p:sp>
        <p:nvSpPr>
          <p:cNvPr id="140291" name="Rectangle 3"/>
          <p:cNvSpPr>
            <a:spLocks noChangeArrowheads="1"/>
          </p:cNvSpPr>
          <p:nvPr/>
        </p:nvSpPr>
        <p:spPr bwMode="auto">
          <a:xfrm>
            <a:off x="4724400" y="2316163"/>
            <a:ext cx="3657600"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GB" altLang="zh-CN" sz="3200" b="1" u="sng">
                <a:ea typeface="宋体" charset="0"/>
                <a:cs typeface="宋体" charset="0"/>
              </a:rPr>
              <a:t>Anggota Tim</a:t>
            </a:r>
            <a:r>
              <a:rPr lang="en-US" altLang="zh-CN" sz="3200">
                <a:ea typeface="宋体" charset="0"/>
                <a:cs typeface="宋体" charset="0"/>
              </a:rPr>
              <a:t> </a:t>
            </a:r>
            <a:endParaRPr lang="en-US" altLang="zh-CN" sz="3200" b="1">
              <a:latin typeface="Algerian" charset="0"/>
              <a:ea typeface="宋体" charset="0"/>
              <a:cs typeface="宋体" charset="0"/>
            </a:endParaRPr>
          </a:p>
          <a:p>
            <a:pPr eaLnBrk="1" hangingPunct="1"/>
            <a:r>
              <a:rPr lang="en-US" altLang="zh-CN" sz="2000" b="1">
                <a:ea typeface="宋体" charset="0"/>
                <a:cs typeface="宋体" charset="0"/>
              </a:rPr>
              <a:t>Lee Siew Boon, Vincent</a:t>
            </a:r>
          </a:p>
          <a:p>
            <a:pPr eaLnBrk="1" hangingPunct="1"/>
            <a:r>
              <a:rPr lang="en-US" altLang="zh-CN" sz="2000" b="1">
                <a:ea typeface="宋体" charset="0"/>
                <a:cs typeface="宋体" charset="0"/>
              </a:rPr>
              <a:t>Mary Magdalene</a:t>
            </a:r>
          </a:p>
          <a:p>
            <a:pPr eaLnBrk="1" hangingPunct="1"/>
            <a:r>
              <a:rPr lang="en-US" altLang="zh-CN" sz="2000" b="1">
                <a:ea typeface="宋体" charset="0"/>
                <a:cs typeface="宋体" charset="0"/>
              </a:rPr>
              <a:t>Tong Hang Fong, Connie</a:t>
            </a:r>
          </a:p>
          <a:p>
            <a:pPr eaLnBrk="1" hangingPunct="1"/>
            <a:r>
              <a:rPr lang="en-US" altLang="zh-CN" sz="2000" b="1">
                <a:ea typeface="宋体" charset="0"/>
                <a:cs typeface="宋体" charset="0"/>
              </a:rPr>
              <a:t>Akshay Rajkumar</a:t>
            </a:r>
          </a:p>
        </p:txBody>
      </p:sp>
      <p:sp>
        <p:nvSpPr>
          <p:cNvPr id="140292" name="Rectangle 4"/>
          <p:cNvSpPr>
            <a:spLocks noChangeArrowheads="1"/>
          </p:cNvSpPr>
          <p:nvPr/>
        </p:nvSpPr>
        <p:spPr bwMode="auto">
          <a:xfrm>
            <a:off x="4724400" y="4022725"/>
            <a:ext cx="3657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zh-CN" sz="2000" b="1">
                <a:ea typeface="宋体" charset="0"/>
                <a:cs typeface="宋体" charset="0"/>
              </a:rPr>
              <a:t>Ang Jing Chai</a:t>
            </a:r>
          </a:p>
          <a:p>
            <a:pPr eaLnBrk="1" hangingPunct="1"/>
            <a:r>
              <a:rPr lang="en-US" altLang="zh-CN" sz="2000" b="1">
                <a:ea typeface="宋体" charset="0"/>
                <a:cs typeface="宋体" charset="0"/>
              </a:rPr>
              <a:t>Lau Geoffrey</a:t>
            </a:r>
          </a:p>
          <a:p>
            <a:pPr eaLnBrk="1" hangingPunct="1"/>
            <a:r>
              <a:rPr lang="en-US" altLang="zh-CN" sz="2000" b="1">
                <a:ea typeface="宋体" charset="0"/>
                <a:cs typeface="宋体" charset="0"/>
              </a:rPr>
              <a:t>Lee May Sze, Astrid</a:t>
            </a:r>
          </a:p>
          <a:p>
            <a:pPr eaLnBrk="1" hangingPunct="1"/>
            <a:r>
              <a:rPr lang="en-US" altLang="zh-CN" sz="2000" b="1">
                <a:ea typeface="宋体" charset="0"/>
                <a:cs typeface="宋体" charset="0"/>
              </a:rPr>
              <a:t>Oh, Dennis</a:t>
            </a:r>
          </a:p>
          <a:p>
            <a:pPr eaLnBrk="1" hangingPunct="1"/>
            <a:r>
              <a:rPr lang="en-US" altLang="zh-CN" sz="2000" b="1">
                <a:ea typeface="宋体" charset="0"/>
                <a:cs typeface="宋体" charset="0"/>
              </a:rPr>
              <a:t>Low Eng Hoon, Casurine</a:t>
            </a:r>
          </a:p>
        </p:txBody>
      </p:sp>
      <p:pic>
        <p:nvPicPr>
          <p:cNvPr id="140293" name="Picture 5" descr="j0173976"/>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52400" y="866775"/>
            <a:ext cx="4370388" cy="5610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86615907"/>
      </p:ext>
    </p:extLst>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CCECFF"/>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772025" y="0"/>
            <a:ext cx="4371975" cy="1485900"/>
          </a:xfrm>
        </p:spPr>
        <p:txBody>
          <a:bodyPr/>
          <a:lstStyle/>
          <a:p>
            <a:pPr eaLnBrk="1" hangingPunct="1">
              <a:defRPr/>
            </a:pPr>
            <a:r>
              <a:rPr lang="en-US" altLang="zh-CN" b="1">
                <a:solidFill>
                  <a:srgbClr val="000099"/>
                </a:solidFill>
                <a:latin typeface="Arial" charset="0"/>
                <a:ea typeface="宋体" charset="0"/>
                <a:cs typeface="宋体" charset="0"/>
              </a:rPr>
              <a:t>Date</a:t>
            </a:r>
            <a:endParaRPr lang="en-US" b="1">
              <a:solidFill>
                <a:srgbClr val="000099"/>
              </a:solidFill>
              <a:latin typeface="Arial" charset="0"/>
              <a:ea typeface="ＭＳ Ｐゴシック" charset="0"/>
              <a:cs typeface="ＭＳ Ｐゴシック" charset="0"/>
            </a:endParaRPr>
          </a:p>
        </p:txBody>
      </p:sp>
      <p:sp>
        <p:nvSpPr>
          <p:cNvPr id="52227" name="Rectangle 3"/>
          <p:cNvSpPr>
            <a:spLocks noChangeArrowheads="1"/>
          </p:cNvSpPr>
          <p:nvPr/>
        </p:nvSpPr>
        <p:spPr bwMode="auto">
          <a:xfrm>
            <a:off x="4892675" y="2746375"/>
            <a:ext cx="4251325" cy="10668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3200" b="1" i="0" u="none" strike="noStrike" kern="1200" cap="none" spc="0" normalizeH="0" baseline="0" noProof="0">
                <a:ln>
                  <a:noFill/>
                </a:ln>
                <a:solidFill>
                  <a:srgbClr val="000099"/>
                </a:solidFill>
                <a:effectLst/>
                <a:uLnTx/>
                <a:uFillTx/>
                <a:latin typeface="Arial" charset="0"/>
                <a:ea typeface="宋体" charset="0"/>
                <a:cs typeface="宋体" charset="0"/>
              </a:rPr>
              <a:t>Emperor Nero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3200" b="1" i="0" u="none" strike="noStrike" kern="1200" cap="none" spc="0" normalizeH="0" baseline="0" noProof="0">
                <a:ln>
                  <a:noFill/>
                </a:ln>
                <a:solidFill>
                  <a:srgbClr val="000099"/>
                </a:solidFill>
                <a:effectLst/>
                <a:uLnTx/>
                <a:uFillTx/>
                <a:latin typeface="Arial" charset="0"/>
                <a:ea typeface="宋体" charset="0"/>
                <a:cs typeface="宋体" charset="0"/>
              </a:rPr>
              <a:t>Reigning </a:t>
            </a:r>
            <a:r>
              <a:rPr kumimoji="0" lang="en-US" altLang="zh-CN" sz="3200" b="1" i="0" u="none" strike="noStrike" kern="1200" cap="none" spc="0" normalizeH="0" baseline="0" noProof="0">
                <a:ln>
                  <a:noFill/>
                </a:ln>
                <a:solidFill>
                  <a:srgbClr val="000099"/>
                </a:solidFill>
                <a:effectLst/>
                <a:uLnTx/>
                <a:uFillTx/>
                <a:latin typeface="Arial" charset="0"/>
                <a:ea typeface="宋体" charset="0"/>
                <a:cs typeface="宋体" charset="0"/>
              </a:rPr>
              <a:t>(AD 67)</a:t>
            </a:r>
            <a:endParaRPr kumimoji="0" lang="en-US" sz="3200" b="1" i="0" u="none" strike="noStrike" kern="1200" cap="none" spc="0" normalizeH="0" baseline="0" noProof="0">
              <a:ln>
                <a:noFill/>
              </a:ln>
              <a:solidFill>
                <a:srgbClr val="000099"/>
              </a:solidFill>
              <a:effectLst/>
              <a:uLnTx/>
              <a:uFillTx/>
              <a:latin typeface="Arial" charset="0"/>
              <a:ea typeface="宋体" charset="0"/>
              <a:cs typeface="宋体" charset="0"/>
            </a:endParaRPr>
          </a:p>
        </p:txBody>
      </p:sp>
      <p:pic>
        <p:nvPicPr>
          <p:cNvPr id="212996" name="Picture 4" descr="nero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905375" cy="6858000"/>
          </a:xfrm>
        </p:spPr>
      </p:pic>
      <p:sp>
        <p:nvSpPr>
          <p:cNvPr id="212997" name="Text Box 5"/>
          <p:cNvSpPr txBox="1">
            <a:spLocks noChangeArrowheads="1"/>
          </p:cNvSpPr>
          <p:nvPr/>
        </p:nvSpPr>
        <p:spPr bwMode="auto">
          <a:xfrm>
            <a:off x="8305800" y="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8"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1328112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heckerboard(across)">
                                      <p:cBhvr>
                                        <p:cTn id="7" dur="500"/>
                                        <p:tgtEl>
                                          <p:spTgt spid="5222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 calcmode="lin" valueType="num">
                                      <p:cBhvr additive="base">
                                        <p:cTn id="11" dur="500" fill="hold"/>
                                        <p:tgtEl>
                                          <p:spTgt spid="52227"/>
                                        </p:tgtEl>
                                        <p:attrNameLst>
                                          <p:attrName>ppt_x</p:attrName>
                                        </p:attrNameLst>
                                      </p:cBhvr>
                                      <p:tavLst>
                                        <p:tav tm="0">
                                          <p:val>
                                            <p:strVal val="0-#ppt_w/2"/>
                                          </p:val>
                                        </p:tav>
                                        <p:tav tm="100000">
                                          <p:val>
                                            <p:strVal val="#ppt_x"/>
                                          </p:val>
                                        </p:tav>
                                      </p:tavLst>
                                    </p:anim>
                                    <p:anim calcmode="lin" valueType="num">
                                      <p:cBhvr additive="base">
                                        <p:cTn id="12"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animBg="1"/>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effectLst>
                  <a:outerShdw blurRad="38100" dist="38100" dir="2700000" algn="tl">
                    <a:srgbClr val="FFFFFF"/>
                  </a:outerShdw>
                </a:effectLst>
              </a:rPr>
              <a:t>Sekarang untuk kuis…</a:t>
            </a:r>
          </a:p>
        </p:txBody>
      </p:sp>
      <p:sp>
        <p:nvSpPr>
          <p:cNvPr id="20483" name="Rectangle 3"/>
          <p:cNvSpPr>
            <a:spLocks noGrp="1" noChangeArrowheads="1"/>
          </p:cNvSpPr>
          <p:nvPr>
            <p:ph type="body" idx="1"/>
          </p:nvPr>
        </p:nvSpPr>
        <p:spPr/>
        <p:txBody>
          <a:bodyPr/>
          <a:lstStyle/>
          <a:p>
            <a:endParaRPr lang="en-US">
              <a:effectLst>
                <a:outerShdw blurRad="38100" dist="38100" dir="2700000" algn="tl">
                  <a:srgbClr val="003B76"/>
                </a:outerShdw>
              </a:effectLst>
            </a:endParaRPr>
          </a:p>
        </p:txBody>
      </p:sp>
    </p:spTree>
    <p:extLst>
      <p:ext uri="{BB962C8B-B14F-4D97-AF65-F5344CB8AC3E}">
        <p14:creationId xmlns:p14="http://schemas.microsoft.com/office/powerpoint/2010/main" val="322363924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911225" y="1793875"/>
            <a:ext cx="5518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A – Sepakbola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zh-CN" sz="3600" b="0"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B – Bulutangkis</a:t>
            </a:r>
            <a:endParaRPr kumimoji="0" lang="en-CA" altLang="zh-CN" sz="3600" b="0"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C – Tenis meja </a:t>
            </a:r>
            <a:endParaRPr kumimoji="0" lang="en-CA" altLang="zh-CN" sz="3600" b="0"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D – Semua jawaban salah</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31" name="Rectangle 3"/>
          <p:cNvSpPr>
            <a:spLocks noGrp="1" noChangeArrowheads="1"/>
          </p:cNvSpPr>
          <p:nvPr>
            <p:ph type="title"/>
          </p:nvPr>
        </p:nvSpPr>
        <p:spPr>
          <a:xfrm>
            <a:off x="0" y="277813"/>
            <a:ext cx="9144000" cy="701675"/>
          </a:xfrm>
          <a:solidFill>
            <a:srgbClr val="99CCFF"/>
          </a:solid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nchorCtr="0">
            <a:spAutoFit/>
          </a:bodyPr>
          <a:lstStyle/>
          <a:p>
            <a:pPr algn="l"/>
            <a:r>
              <a:rPr lang="en-US" sz="4000">
                <a:solidFill>
                  <a:srgbClr val="000000"/>
                </a:solidFill>
                <a:effectLst>
                  <a:outerShdw blurRad="38100" dist="38100" dir="2700000" algn="tl">
                    <a:srgbClr val="FFFFFF"/>
                  </a:outerShdw>
                </a:effectLst>
              </a:rPr>
              <a:t>1.  Apa olahraga nasional Singapura?</a:t>
            </a:r>
          </a:p>
        </p:txBody>
      </p:sp>
      <p:pic>
        <p:nvPicPr>
          <p:cNvPr id="22532" name="Picture 4" descr="j0199036"/>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172075" y="2590800"/>
            <a:ext cx="3575050" cy="39401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2533" name="AutoShape 5"/>
          <p:cNvSpPr>
            <a:spLocks noChangeAspect="1" noChangeArrowheads="1" noTextEdit="1"/>
          </p:cNvSpPr>
          <p:nvPr/>
        </p:nvSpPr>
        <p:spPr bwMode="auto">
          <a:xfrm>
            <a:off x="5689600" y="2132013"/>
            <a:ext cx="18272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nvGrpSpPr>
          <p:cNvPr id="22534" name="Group 6"/>
          <p:cNvGrpSpPr>
            <a:grpSpLocks/>
          </p:cNvGrpSpPr>
          <p:nvPr/>
        </p:nvGrpSpPr>
        <p:grpSpPr bwMode="auto">
          <a:xfrm>
            <a:off x="7527925" y="2108200"/>
            <a:ext cx="1157288" cy="1198563"/>
            <a:chOff x="3806" y="1360"/>
            <a:chExt cx="929" cy="931"/>
          </a:xfrm>
        </p:grpSpPr>
        <p:sp>
          <p:nvSpPr>
            <p:cNvPr id="22535" name="Freeform 7"/>
            <p:cNvSpPr>
              <a:spLocks/>
            </p:cNvSpPr>
            <p:nvPr/>
          </p:nvSpPr>
          <p:spPr bwMode="auto">
            <a:xfrm>
              <a:off x="3806" y="1360"/>
              <a:ext cx="929" cy="931"/>
            </a:xfrm>
            <a:custGeom>
              <a:avLst/>
              <a:gdLst>
                <a:gd name="T0" fmla="*/ 1024 w 1859"/>
                <a:gd name="T1" fmla="*/ 5 h 1863"/>
                <a:gd name="T2" fmla="*/ 1161 w 1859"/>
                <a:gd name="T3" fmla="*/ 30 h 1863"/>
                <a:gd name="T4" fmla="*/ 1290 w 1859"/>
                <a:gd name="T5" fmla="*/ 74 h 1863"/>
                <a:gd name="T6" fmla="*/ 1411 w 1859"/>
                <a:gd name="T7" fmla="*/ 136 h 1863"/>
                <a:gd name="T8" fmla="*/ 1520 w 1859"/>
                <a:gd name="T9" fmla="*/ 214 h 1863"/>
                <a:gd name="T10" fmla="*/ 1617 w 1859"/>
                <a:gd name="T11" fmla="*/ 307 h 1863"/>
                <a:gd name="T12" fmla="*/ 1700 w 1859"/>
                <a:gd name="T13" fmla="*/ 412 h 1863"/>
                <a:gd name="T14" fmla="*/ 1767 w 1859"/>
                <a:gd name="T15" fmla="*/ 529 h 1863"/>
                <a:gd name="T16" fmla="*/ 1818 w 1859"/>
                <a:gd name="T17" fmla="*/ 656 h 1863"/>
                <a:gd name="T18" fmla="*/ 1849 w 1859"/>
                <a:gd name="T19" fmla="*/ 791 h 1863"/>
                <a:gd name="T20" fmla="*/ 1859 w 1859"/>
                <a:gd name="T21" fmla="*/ 933 h 1863"/>
                <a:gd name="T22" fmla="*/ 1849 w 1859"/>
                <a:gd name="T23" fmla="*/ 1075 h 1863"/>
                <a:gd name="T24" fmla="*/ 1818 w 1859"/>
                <a:gd name="T25" fmla="*/ 1209 h 1863"/>
                <a:gd name="T26" fmla="*/ 1767 w 1859"/>
                <a:gd name="T27" fmla="*/ 1336 h 1863"/>
                <a:gd name="T28" fmla="*/ 1700 w 1859"/>
                <a:gd name="T29" fmla="*/ 1453 h 1863"/>
                <a:gd name="T30" fmla="*/ 1617 w 1859"/>
                <a:gd name="T31" fmla="*/ 1559 h 1863"/>
                <a:gd name="T32" fmla="*/ 1520 w 1859"/>
                <a:gd name="T33" fmla="*/ 1651 h 1863"/>
                <a:gd name="T34" fmla="*/ 1411 w 1859"/>
                <a:gd name="T35" fmla="*/ 1728 h 1863"/>
                <a:gd name="T36" fmla="*/ 1290 w 1859"/>
                <a:gd name="T37" fmla="*/ 1790 h 1863"/>
                <a:gd name="T38" fmla="*/ 1161 w 1859"/>
                <a:gd name="T39" fmla="*/ 1834 h 1863"/>
                <a:gd name="T40" fmla="*/ 1024 w 1859"/>
                <a:gd name="T41" fmla="*/ 1858 h 1863"/>
                <a:gd name="T42" fmla="*/ 882 w 1859"/>
                <a:gd name="T43" fmla="*/ 1862 h 1863"/>
                <a:gd name="T44" fmla="*/ 743 w 1859"/>
                <a:gd name="T45" fmla="*/ 1845 h 1863"/>
                <a:gd name="T46" fmla="*/ 611 w 1859"/>
                <a:gd name="T47" fmla="*/ 1807 h 1863"/>
                <a:gd name="T48" fmla="*/ 487 w 1859"/>
                <a:gd name="T49" fmla="*/ 1751 h 1863"/>
                <a:gd name="T50" fmla="*/ 375 w 1859"/>
                <a:gd name="T51" fmla="*/ 1679 h 1863"/>
                <a:gd name="T52" fmla="*/ 273 w 1859"/>
                <a:gd name="T53" fmla="*/ 1591 h 1863"/>
                <a:gd name="T54" fmla="*/ 186 w 1859"/>
                <a:gd name="T55" fmla="*/ 1490 h 1863"/>
                <a:gd name="T56" fmla="*/ 113 w 1859"/>
                <a:gd name="T57" fmla="*/ 1377 h 1863"/>
                <a:gd name="T58" fmla="*/ 57 w 1859"/>
                <a:gd name="T59" fmla="*/ 1253 h 1863"/>
                <a:gd name="T60" fmla="*/ 19 w 1859"/>
                <a:gd name="T61" fmla="*/ 1121 h 1863"/>
                <a:gd name="T62" fmla="*/ 2 w 1859"/>
                <a:gd name="T63" fmla="*/ 981 h 1863"/>
                <a:gd name="T64" fmla="*/ 5 w 1859"/>
                <a:gd name="T65" fmla="*/ 838 h 1863"/>
                <a:gd name="T66" fmla="*/ 30 w 1859"/>
                <a:gd name="T67" fmla="*/ 700 h 1863"/>
                <a:gd name="T68" fmla="*/ 74 w 1859"/>
                <a:gd name="T69" fmla="*/ 571 h 1863"/>
                <a:gd name="T70" fmla="*/ 135 w 1859"/>
                <a:gd name="T71" fmla="*/ 450 h 1863"/>
                <a:gd name="T72" fmla="*/ 213 w 1859"/>
                <a:gd name="T73" fmla="*/ 340 h 1863"/>
                <a:gd name="T74" fmla="*/ 306 w 1859"/>
                <a:gd name="T75" fmla="*/ 244 h 1863"/>
                <a:gd name="T76" fmla="*/ 411 w 1859"/>
                <a:gd name="T77" fmla="*/ 161 h 1863"/>
                <a:gd name="T78" fmla="*/ 528 w 1859"/>
                <a:gd name="T79" fmla="*/ 93 h 1863"/>
                <a:gd name="T80" fmla="*/ 654 w 1859"/>
                <a:gd name="T81" fmla="*/ 43 h 1863"/>
                <a:gd name="T82" fmla="*/ 788 w 1859"/>
                <a:gd name="T83" fmla="*/ 11 h 1863"/>
                <a:gd name="T84" fmla="*/ 930 w 1859"/>
                <a:gd name="T85" fmla="*/ 0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59" h="1863">
                  <a:moveTo>
                    <a:pt x="930" y="0"/>
                  </a:moveTo>
                  <a:lnTo>
                    <a:pt x="977" y="2"/>
                  </a:lnTo>
                  <a:lnTo>
                    <a:pt x="1024" y="5"/>
                  </a:lnTo>
                  <a:lnTo>
                    <a:pt x="1071" y="11"/>
                  </a:lnTo>
                  <a:lnTo>
                    <a:pt x="1116" y="20"/>
                  </a:lnTo>
                  <a:lnTo>
                    <a:pt x="1161" y="30"/>
                  </a:lnTo>
                  <a:lnTo>
                    <a:pt x="1205" y="43"/>
                  </a:lnTo>
                  <a:lnTo>
                    <a:pt x="1249" y="57"/>
                  </a:lnTo>
                  <a:lnTo>
                    <a:pt x="1290" y="74"/>
                  </a:lnTo>
                  <a:lnTo>
                    <a:pt x="1332" y="93"/>
                  </a:lnTo>
                  <a:lnTo>
                    <a:pt x="1372" y="113"/>
                  </a:lnTo>
                  <a:lnTo>
                    <a:pt x="1411" y="136"/>
                  </a:lnTo>
                  <a:lnTo>
                    <a:pt x="1448" y="161"/>
                  </a:lnTo>
                  <a:lnTo>
                    <a:pt x="1485" y="186"/>
                  </a:lnTo>
                  <a:lnTo>
                    <a:pt x="1520" y="214"/>
                  </a:lnTo>
                  <a:lnTo>
                    <a:pt x="1554" y="244"/>
                  </a:lnTo>
                  <a:lnTo>
                    <a:pt x="1586" y="275"/>
                  </a:lnTo>
                  <a:lnTo>
                    <a:pt x="1617" y="307"/>
                  </a:lnTo>
                  <a:lnTo>
                    <a:pt x="1646" y="340"/>
                  </a:lnTo>
                  <a:lnTo>
                    <a:pt x="1674" y="376"/>
                  </a:lnTo>
                  <a:lnTo>
                    <a:pt x="1700" y="412"/>
                  </a:lnTo>
                  <a:lnTo>
                    <a:pt x="1724" y="450"/>
                  </a:lnTo>
                  <a:lnTo>
                    <a:pt x="1746" y="489"/>
                  </a:lnTo>
                  <a:lnTo>
                    <a:pt x="1767" y="529"/>
                  </a:lnTo>
                  <a:lnTo>
                    <a:pt x="1785" y="571"/>
                  </a:lnTo>
                  <a:lnTo>
                    <a:pt x="1803" y="614"/>
                  </a:lnTo>
                  <a:lnTo>
                    <a:pt x="1818" y="656"/>
                  </a:lnTo>
                  <a:lnTo>
                    <a:pt x="1829" y="700"/>
                  </a:lnTo>
                  <a:lnTo>
                    <a:pt x="1841" y="745"/>
                  </a:lnTo>
                  <a:lnTo>
                    <a:pt x="1849" y="791"/>
                  </a:lnTo>
                  <a:lnTo>
                    <a:pt x="1854" y="838"/>
                  </a:lnTo>
                  <a:lnTo>
                    <a:pt x="1858" y="886"/>
                  </a:lnTo>
                  <a:lnTo>
                    <a:pt x="1859" y="933"/>
                  </a:lnTo>
                  <a:lnTo>
                    <a:pt x="1858" y="981"/>
                  </a:lnTo>
                  <a:lnTo>
                    <a:pt x="1854" y="1029"/>
                  </a:lnTo>
                  <a:lnTo>
                    <a:pt x="1849" y="1075"/>
                  </a:lnTo>
                  <a:lnTo>
                    <a:pt x="1841" y="1121"/>
                  </a:lnTo>
                  <a:lnTo>
                    <a:pt x="1829" y="1166"/>
                  </a:lnTo>
                  <a:lnTo>
                    <a:pt x="1818" y="1209"/>
                  </a:lnTo>
                  <a:lnTo>
                    <a:pt x="1803" y="1253"/>
                  </a:lnTo>
                  <a:lnTo>
                    <a:pt x="1785" y="1295"/>
                  </a:lnTo>
                  <a:lnTo>
                    <a:pt x="1767" y="1336"/>
                  </a:lnTo>
                  <a:lnTo>
                    <a:pt x="1746" y="1377"/>
                  </a:lnTo>
                  <a:lnTo>
                    <a:pt x="1724" y="1416"/>
                  </a:lnTo>
                  <a:lnTo>
                    <a:pt x="1700" y="1453"/>
                  </a:lnTo>
                  <a:lnTo>
                    <a:pt x="1674" y="1490"/>
                  </a:lnTo>
                  <a:lnTo>
                    <a:pt x="1646" y="1524"/>
                  </a:lnTo>
                  <a:lnTo>
                    <a:pt x="1617" y="1559"/>
                  </a:lnTo>
                  <a:lnTo>
                    <a:pt x="1586" y="1591"/>
                  </a:lnTo>
                  <a:lnTo>
                    <a:pt x="1554" y="1621"/>
                  </a:lnTo>
                  <a:lnTo>
                    <a:pt x="1520" y="1651"/>
                  </a:lnTo>
                  <a:lnTo>
                    <a:pt x="1485" y="1679"/>
                  </a:lnTo>
                  <a:lnTo>
                    <a:pt x="1448" y="1704"/>
                  </a:lnTo>
                  <a:lnTo>
                    <a:pt x="1411" y="1728"/>
                  </a:lnTo>
                  <a:lnTo>
                    <a:pt x="1372" y="1751"/>
                  </a:lnTo>
                  <a:lnTo>
                    <a:pt x="1332" y="1771"/>
                  </a:lnTo>
                  <a:lnTo>
                    <a:pt x="1290" y="1790"/>
                  </a:lnTo>
                  <a:lnTo>
                    <a:pt x="1249" y="1807"/>
                  </a:lnTo>
                  <a:lnTo>
                    <a:pt x="1205" y="1822"/>
                  </a:lnTo>
                  <a:lnTo>
                    <a:pt x="1161" y="1834"/>
                  </a:lnTo>
                  <a:lnTo>
                    <a:pt x="1116" y="1845"/>
                  </a:lnTo>
                  <a:lnTo>
                    <a:pt x="1071" y="1853"/>
                  </a:lnTo>
                  <a:lnTo>
                    <a:pt x="1024" y="1858"/>
                  </a:lnTo>
                  <a:lnTo>
                    <a:pt x="977" y="1862"/>
                  </a:lnTo>
                  <a:lnTo>
                    <a:pt x="930" y="1863"/>
                  </a:lnTo>
                  <a:lnTo>
                    <a:pt x="882" y="1862"/>
                  </a:lnTo>
                  <a:lnTo>
                    <a:pt x="835" y="1858"/>
                  </a:lnTo>
                  <a:lnTo>
                    <a:pt x="788" y="1853"/>
                  </a:lnTo>
                  <a:lnTo>
                    <a:pt x="743" y="1845"/>
                  </a:lnTo>
                  <a:lnTo>
                    <a:pt x="698" y="1834"/>
                  </a:lnTo>
                  <a:lnTo>
                    <a:pt x="654" y="1822"/>
                  </a:lnTo>
                  <a:lnTo>
                    <a:pt x="611" y="1807"/>
                  </a:lnTo>
                  <a:lnTo>
                    <a:pt x="569" y="1790"/>
                  </a:lnTo>
                  <a:lnTo>
                    <a:pt x="528" y="1771"/>
                  </a:lnTo>
                  <a:lnTo>
                    <a:pt x="487" y="1751"/>
                  </a:lnTo>
                  <a:lnTo>
                    <a:pt x="448" y="1728"/>
                  </a:lnTo>
                  <a:lnTo>
                    <a:pt x="411" y="1704"/>
                  </a:lnTo>
                  <a:lnTo>
                    <a:pt x="375" y="1679"/>
                  </a:lnTo>
                  <a:lnTo>
                    <a:pt x="339" y="1651"/>
                  </a:lnTo>
                  <a:lnTo>
                    <a:pt x="306" y="1621"/>
                  </a:lnTo>
                  <a:lnTo>
                    <a:pt x="273" y="1591"/>
                  </a:lnTo>
                  <a:lnTo>
                    <a:pt x="242" y="1559"/>
                  </a:lnTo>
                  <a:lnTo>
                    <a:pt x="213" y="1524"/>
                  </a:lnTo>
                  <a:lnTo>
                    <a:pt x="186" y="1490"/>
                  </a:lnTo>
                  <a:lnTo>
                    <a:pt x="159" y="1453"/>
                  </a:lnTo>
                  <a:lnTo>
                    <a:pt x="135" y="1416"/>
                  </a:lnTo>
                  <a:lnTo>
                    <a:pt x="113" y="1377"/>
                  </a:lnTo>
                  <a:lnTo>
                    <a:pt x="92" y="1336"/>
                  </a:lnTo>
                  <a:lnTo>
                    <a:pt x="74" y="1295"/>
                  </a:lnTo>
                  <a:lnTo>
                    <a:pt x="57" y="1253"/>
                  </a:lnTo>
                  <a:lnTo>
                    <a:pt x="42" y="1209"/>
                  </a:lnTo>
                  <a:lnTo>
                    <a:pt x="30" y="1166"/>
                  </a:lnTo>
                  <a:lnTo>
                    <a:pt x="19" y="1121"/>
                  </a:lnTo>
                  <a:lnTo>
                    <a:pt x="11" y="1075"/>
                  </a:lnTo>
                  <a:lnTo>
                    <a:pt x="5" y="1029"/>
                  </a:lnTo>
                  <a:lnTo>
                    <a:pt x="2" y="981"/>
                  </a:lnTo>
                  <a:lnTo>
                    <a:pt x="0" y="933"/>
                  </a:lnTo>
                  <a:lnTo>
                    <a:pt x="2" y="886"/>
                  </a:lnTo>
                  <a:lnTo>
                    <a:pt x="5" y="838"/>
                  </a:lnTo>
                  <a:lnTo>
                    <a:pt x="11" y="791"/>
                  </a:lnTo>
                  <a:lnTo>
                    <a:pt x="19" y="745"/>
                  </a:lnTo>
                  <a:lnTo>
                    <a:pt x="30" y="700"/>
                  </a:lnTo>
                  <a:lnTo>
                    <a:pt x="42" y="656"/>
                  </a:lnTo>
                  <a:lnTo>
                    <a:pt x="57" y="614"/>
                  </a:lnTo>
                  <a:lnTo>
                    <a:pt x="74" y="571"/>
                  </a:lnTo>
                  <a:lnTo>
                    <a:pt x="92" y="529"/>
                  </a:lnTo>
                  <a:lnTo>
                    <a:pt x="113" y="489"/>
                  </a:lnTo>
                  <a:lnTo>
                    <a:pt x="135" y="450"/>
                  </a:lnTo>
                  <a:lnTo>
                    <a:pt x="159" y="412"/>
                  </a:lnTo>
                  <a:lnTo>
                    <a:pt x="186" y="376"/>
                  </a:lnTo>
                  <a:lnTo>
                    <a:pt x="213" y="340"/>
                  </a:lnTo>
                  <a:lnTo>
                    <a:pt x="242" y="307"/>
                  </a:lnTo>
                  <a:lnTo>
                    <a:pt x="273" y="275"/>
                  </a:lnTo>
                  <a:lnTo>
                    <a:pt x="306" y="244"/>
                  </a:lnTo>
                  <a:lnTo>
                    <a:pt x="339" y="214"/>
                  </a:lnTo>
                  <a:lnTo>
                    <a:pt x="375" y="186"/>
                  </a:lnTo>
                  <a:lnTo>
                    <a:pt x="411" y="161"/>
                  </a:lnTo>
                  <a:lnTo>
                    <a:pt x="448" y="136"/>
                  </a:lnTo>
                  <a:lnTo>
                    <a:pt x="487" y="113"/>
                  </a:lnTo>
                  <a:lnTo>
                    <a:pt x="528" y="93"/>
                  </a:lnTo>
                  <a:lnTo>
                    <a:pt x="569" y="74"/>
                  </a:lnTo>
                  <a:lnTo>
                    <a:pt x="611" y="57"/>
                  </a:lnTo>
                  <a:lnTo>
                    <a:pt x="654" y="43"/>
                  </a:lnTo>
                  <a:lnTo>
                    <a:pt x="698" y="30"/>
                  </a:lnTo>
                  <a:lnTo>
                    <a:pt x="743" y="20"/>
                  </a:lnTo>
                  <a:lnTo>
                    <a:pt x="788" y="11"/>
                  </a:lnTo>
                  <a:lnTo>
                    <a:pt x="835" y="5"/>
                  </a:lnTo>
                  <a:lnTo>
                    <a:pt x="882" y="2"/>
                  </a:lnTo>
                  <a:lnTo>
                    <a:pt x="930"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36" name="Freeform 8"/>
            <p:cNvSpPr>
              <a:spLocks/>
            </p:cNvSpPr>
            <p:nvPr/>
          </p:nvSpPr>
          <p:spPr bwMode="auto">
            <a:xfrm>
              <a:off x="4303" y="1390"/>
              <a:ext cx="306" cy="152"/>
            </a:xfrm>
            <a:custGeom>
              <a:avLst/>
              <a:gdLst>
                <a:gd name="T0" fmla="*/ 158 w 613"/>
                <a:gd name="T1" fmla="*/ 85 h 303"/>
                <a:gd name="T2" fmla="*/ 181 w 613"/>
                <a:gd name="T3" fmla="*/ 193 h 303"/>
                <a:gd name="T4" fmla="*/ 540 w 613"/>
                <a:gd name="T5" fmla="*/ 266 h 303"/>
                <a:gd name="T6" fmla="*/ 613 w 613"/>
                <a:gd name="T7" fmla="*/ 303 h 303"/>
                <a:gd name="T8" fmla="*/ 552 w 613"/>
                <a:gd name="T9" fmla="*/ 193 h 303"/>
                <a:gd name="T10" fmla="*/ 312 w 613"/>
                <a:gd name="T11" fmla="*/ 35 h 303"/>
                <a:gd name="T12" fmla="*/ 0 w 613"/>
                <a:gd name="T13" fmla="*/ 0 h 303"/>
                <a:gd name="T14" fmla="*/ 158 w 613"/>
                <a:gd name="T15" fmla="*/ 85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3" h="303">
                  <a:moveTo>
                    <a:pt x="158" y="85"/>
                  </a:moveTo>
                  <a:lnTo>
                    <a:pt x="181" y="193"/>
                  </a:lnTo>
                  <a:lnTo>
                    <a:pt x="540" y="266"/>
                  </a:lnTo>
                  <a:lnTo>
                    <a:pt x="613" y="303"/>
                  </a:lnTo>
                  <a:lnTo>
                    <a:pt x="552" y="193"/>
                  </a:lnTo>
                  <a:lnTo>
                    <a:pt x="312" y="35"/>
                  </a:lnTo>
                  <a:lnTo>
                    <a:pt x="0" y="0"/>
                  </a:lnTo>
                  <a:lnTo>
                    <a:pt x="158" y="8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37" name="Freeform 9"/>
            <p:cNvSpPr>
              <a:spLocks/>
            </p:cNvSpPr>
            <p:nvPr/>
          </p:nvSpPr>
          <p:spPr bwMode="auto">
            <a:xfrm>
              <a:off x="3974" y="1584"/>
              <a:ext cx="317" cy="297"/>
            </a:xfrm>
            <a:custGeom>
              <a:avLst/>
              <a:gdLst>
                <a:gd name="T0" fmla="*/ 431 w 634"/>
                <a:gd name="T1" fmla="*/ 37 h 593"/>
                <a:gd name="T2" fmla="*/ 634 w 634"/>
                <a:gd name="T3" fmla="*/ 121 h 593"/>
                <a:gd name="T4" fmla="*/ 539 w 634"/>
                <a:gd name="T5" fmla="*/ 314 h 593"/>
                <a:gd name="T6" fmla="*/ 479 w 634"/>
                <a:gd name="T7" fmla="*/ 497 h 593"/>
                <a:gd name="T8" fmla="*/ 311 w 634"/>
                <a:gd name="T9" fmla="*/ 532 h 593"/>
                <a:gd name="T10" fmla="*/ 131 w 634"/>
                <a:gd name="T11" fmla="*/ 593 h 593"/>
                <a:gd name="T12" fmla="*/ 0 w 634"/>
                <a:gd name="T13" fmla="*/ 351 h 593"/>
                <a:gd name="T14" fmla="*/ 131 w 634"/>
                <a:gd name="T15" fmla="*/ 97 h 593"/>
                <a:gd name="T16" fmla="*/ 275 w 634"/>
                <a:gd name="T17" fmla="*/ 0 h 593"/>
                <a:gd name="T18" fmla="*/ 431 w 634"/>
                <a:gd name="T19" fmla="*/ 37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4" h="593">
                  <a:moveTo>
                    <a:pt x="431" y="37"/>
                  </a:moveTo>
                  <a:lnTo>
                    <a:pt x="634" y="121"/>
                  </a:lnTo>
                  <a:lnTo>
                    <a:pt x="539" y="314"/>
                  </a:lnTo>
                  <a:lnTo>
                    <a:pt x="479" y="497"/>
                  </a:lnTo>
                  <a:lnTo>
                    <a:pt x="311" y="532"/>
                  </a:lnTo>
                  <a:lnTo>
                    <a:pt x="131" y="593"/>
                  </a:lnTo>
                  <a:lnTo>
                    <a:pt x="0" y="351"/>
                  </a:lnTo>
                  <a:lnTo>
                    <a:pt x="131" y="97"/>
                  </a:lnTo>
                  <a:lnTo>
                    <a:pt x="275" y="0"/>
                  </a:lnTo>
                  <a:lnTo>
                    <a:pt x="431" y="37"/>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38" name="Freeform 10"/>
            <p:cNvSpPr>
              <a:spLocks/>
            </p:cNvSpPr>
            <p:nvPr/>
          </p:nvSpPr>
          <p:spPr bwMode="auto">
            <a:xfrm>
              <a:off x="3860" y="1469"/>
              <a:ext cx="221" cy="309"/>
            </a:xfrm>
            <a:custGeom>
              <a:avLst/>
              <a:gdLst>
                <a:gd name="T0" fmla="*/ 0 w 443"/>
                <a:gd name="T1" fmla="*/ 617 h 617"/>
                <a:gd name="T2" fmla="*/ 203 w 443"/>
                <a:gd name="T3" fmla="*/ 533 h 617"/>
                <a:gd name="T4" fmla="*/ 263 w 443"/>
                <a:gd name="T5" fmla="*/ 375 h 617"/>
                <a:gd name="T6" fmla="*/ 443 w 443"/>
                <a:gd name="T7" fmla="*/ 194 h 617"/>
                <a:gd name="T8" fmla="*/ 396 w 443"/>
                <a:gd name="T9" fmla="*/ 97 h 617"/>
                <a:gd name="T10" fmla="*/ 359 w 443"/>
                <a:gd name="T11" fmla="*/ 0 h 617"/>
                <a:gd name="T12" fmla="*/ 155 w 443"/>
                <a:gd name="T13" fmla="*/ 133 h 617"/>
                <a:gd name="T14" fmla="*/ 35 w 443"/>
                <a:gd name="T15" fmla="*/ 291 h 617"/>
                <a:gd name="T16" fmla="*/ 12 w 443"/>
                <a:gd name="T17" fmla="*/ 436 h 617"/>
                <a:gd name="T18" fmla="*/ 0 w 443"/>
                <a:gd name="T19" fmla="*/ 617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617">
                  <a:moveTo>
                    <a:pt x="0" y="617"/>
                  </a:moveTo>
                  <a:lnTo>
                    <a:pt x="203" y="533"/>
                  </a:lnTo>
                  <a:lnTo>
                    <a:pt x="263" y="375"/>
                  </a:lnTo>
                  <a:lnTo>
                    <a:pt x="443" y="194"/>
                  </a:lnTo>
                  <a:lnTo>
                    <a:pt x="396" y="97"/>
                  </a:lnTo>
                  <a:lnTo>
                    <a:pt x="359" y="0"/>
                  </a:lnTo>
                  <a:lnTo>
                    <a:pt x="155" y="133"/>
                  </a:lnTo>
                  <a:lnTo>
                    <a:pt x="35" y="291"/>
                  </a:lnTo>
                  <a:lnTo>
                    <a:pt x="12" y="436"/>
                  </a:lnTo>
                  <a:lnTo>
                    <a:pt x="0" y="61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39" name="Freeform 11"/>
            <p:cNvSpPr>
              <a:spLocks/>
            </p:cNvSpPr>
            <p:nvPr/>
          </p:nvSpPr>
          <p:spPr bwMode="auto">
            <a:xfrm>
              <a:off x="3986" y="1862"/>
              <a:ext cx="311" cy="302"/>
            </a:xfrm>
            <a:custGeom>
              <a:avLst/>
              <a:gdLst>
                <a:gd name="T0" fmla="*/ 71 w 623"/>
                <a:gd name="T1" fmla="*/ 86 h 604"/>
                <a:gd name="T2" fmla="*/ 299 w 623"/>
                <a:gd name="T3" fmla="*/ 25 h 604"/>
                <a:gd name="T4" fmla="*/ 455 w 623"/>
                <a:gd name="T5" fmla="*/ 0 h 604"/>
                <a:gd name="T6" fmla="*/ 503 w 623"/>
                <a:gd name="T7" fmla="*/ 110 h 604"/>
                <a:gd name="T8" fmla="*/ 623 w 623"/>
                <a:gd name="T9" fmla="*/ 243 h 604"/>
                <a:gd name="T10" fmla="*/ 527 w 623"/>
                <a:gd name="T11" fmla="*/ 388 h 604"/>
                <a:gd name="T12" fmla="*/ 467 w 623"/>
                <a:gd name="T13" fmla="*/ 543 h 604"/>
                <a:gd name="T14" fmla="*/ 383 w 623"/>
                <a:gd name="T15" fmla="*/ 543 h 604"/>
                <a:gd name="T16" fmla="*/ 179 w 623"/>
                <a:gd name="T17" fmla="*/ 604 h 604"/>
                <a:gd name="T18" fmla="*/ 84 w 623"/>
                <a:gd name="T19" fmla="*/ 510 h 604"/>
                <a:gd name="T20" fmla="*/ 0 w 623"/>
                <a:gd name="T21" fmla="*/ 352 h 604"/>
                <a:gd name="T22" fmla="*/ 71 w 623"/>
                <a:gd name="T23" fmla="*/ 86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3" h="604">
                  <a:moveTo>
                    <a:pt x="71" y="86"/>
                  </a:moveTo>
                  <a:lnTo>
                    <a:pt x="299" y="25"/>
                  </a:lnTo>
                  <a:lnTo>
                    <a:pt x="455" y="0"/>
                  </a:lnTo>
                  <a:lnTo>
                    <a:pt x="503" y="110"/>
                  </a:lnTo>
                  <a:lnTo>
                    <a:pt x="623" y="243"/>
                  </a:lnTo>
                  <a:lnTo>
                    <a:pt x="527" y="388"/>
                  </a:lnTo>
                  <a:lnTo>
                    <a:pt x="467" y="543"/>
                  </a:lnTo>
                  <a:lnTo>
                    <a:pt x="383" y="543"/>
                  </a:lnTo>
                  <a:lnTo>
                    <a:pt x="179" y="604"/>
                  </a:lnTo>
                  <a:lnTo>
                    <a:pt x="84" y="510"/>
                  </a:lnTo>
                  <a:lnTo>
                    <a:pt x="0" y="352"/>
                  </a:lnTo>
                  <a:lnTo>
                    <a:pt x="71" y="86"/>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0" name="Freeform 12"/>
            <p:cNvSpPr>
              <a:spLocks/>
            </p:cNvSpPr>
            <p:nvPr/>
          </p:nvSpPr>
          <p:spPr bwMode="auto">
            <a:xfrm>
              <a:off x="3860" y="1995"/>
              <a:ext cx="186" cy="235"/>
            </a:xfrm>
            <a:custGeom>
              <a:avLst/>
              <a:gdLst>
                <a:gd name="T0" fmla="*/ 0 w 372"/>
                <a:gd name="T1" fmla="*/ 0 h 470"/>
                <a:gd name="T2" fmla="*/ 108 w 372"/>
                <a:gd name="T3" fmla="*/ 61 h 470"/>
                <a:gd name="T4" fmla="*/ 203 w 372"/>
                <a:gd name="T5" fmla="*/ 72 h 470"/>
                <a:gd name="T6" fmla="*/ 239 w 372"/>
                <a:gd name="T7" fmla="*/ 219 h 470"/>
                <a:gd name="T8" fmla="*/ 372 w 372"/>
                <a:gd name="T9" fmla="*/ 362 h 470"/>
                <a:gd name="T10" fmla="*/ 372 w 372"/>
                <a:gd name="T11" fmla="*/ 470 h 470"/>
                <a:gd name="T12" fmla="*/ 252 w 372"/>
                <a:gd name="T13" fmla="*/ 362 h 470"/>
                <a:gd name="T14" fmla="*/ 35 w 372"/>
                <a:gd name="T15" fmla="*/ 121 h 470"/>
                <a:gd name="T16" fmla="*/ 0 w 372"/>
                <a:gd name="T17"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70">
                  <a:moveTo>
                    <a:pt x="0" y="0"/>
                  </a:moveTo>
                  <a:lnTo>
                    <a:pt x="108" y="61"/>
                  </a:lnTo>
                  <a:lnTo>
                    <a:pt x="203" y="72"/>
                  </a:lnTo>
                  <a:lnTo>
                    <a:pt x="239" y="219"/>
                  </a:lnTo>
                  <a:lnTo>
                    <a:pt x="372" y="362"/>
                  </a:lnTo>
                  <a:lnTo>
                    <a:pt x="372" y="470"/>
                  </a:lnTo>
                  <a:lnTo>
                    <a:pt x="252" y="362"/>
                  </a:lnTo>
                  <a:lnTo>
                    <a:pt x="35" y="121"/>
                  </a:lnTo>
                  <a:lnTo>
                    <a:pt x="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1" name="Freeform 13"/>
            <p:cNvSpPr>
              <a:spLocks/>
            </p:cNvSpPr>
            <p:nvPr/>
          </p:nvSpPr>
          <p:spPr bwMode="auto">
            <a:xfrm>
              <a:off x="4250" y="1959"/>
              <a:ext cx="281" cy="271"/>
            </a:xfrm>
            <a:custGeom>
              <a:avLst/>
              <a:gdLst>
                <a:gd name="T0" fmla="*/ 144 w 563"/>
                <a:gd name="T1" fmla="*/ 85 h 543"/>
                <a:gd name="T2" fmla="*/ 312 w 563"/>
                <a:gd name="T3" fmla="*/ 37 h 543"/>
                <a:gd name="T4" fmla="*/ 395 w 563"/>
                <a:gd name="T5" fmla="*/ 0 h 543"/>
                <a:gd name="T6" fmla="*/ 563 w 563"/>
                <a:gd name="T7" fmla="*/ 170 h 543"/>
                <a:gd name="T8" fmla="*/ 528 w 563"/>
                <a:gd name="T9" fmla="*/ 340 h 543"/>
                <a:gd name="T10" fmla="*/ 456 w 563"/>
                <a:gd name="T11" fmla="*/ 446 h 543"/>
                <a:gd name="T12" fmla="*/ 312 w 563"/>
                <a:gd name="T13" fmla="*/ 519 h 543"/>
                <a:gd name="T14" fmla="*/ 204 w 563"/>
                <a:gd name="T15" fmla="*/ 543 h 543"/>
                <a:gd name="T16" fmla="*/ 36 w 563"/>
                <a:gd name="T17" fmla="*/ 483 h 543"/>
                <a:gd name="T18" fmla="*/ 0 w 563"/>
                <a:gd name="T19" fmla="*/ 340 h 543"/>
                <a:gd name="T20" fmla="*/ 83 w 563"/>
                <a:gd name="T21" fmla="*/ 182 h 543"/>
                <a:gd name="T22" fmla="*/ 144 w 563"/>
                <a:gd name="T23" fmla="*/ 8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3" h="543">
                  <a:moveTo>
                    <a:pt x="144" y="85"/>
                  </a:moveTo>
                  <a:lnTo>
                    <a:pt x="312" y="37"/>
                  </a:lnTo>
                  <a:lnTo>
                    <a:pt x="395" y="0"/>
                  </a:lnTo>
                  <a:lnTo>
                    <a:pt x="563" y="170"/>
                  </a:lnTo>
                  <a:lnTo>
                    <a:pt x="528" y="340"/>
                  </a:lnTo>
                  <a:lnTo>
                    <a:pt x="456" y="446"/>
                  </a:lnTo>
                  <a:lnTo>
                    <a:pt x="312" y="519"/>
                  </a:lnTo>
                  <a:lnTo>
                    <a:pt x="204" y="543"/>
                  </a:lnTo>
                  <a:lnTo>
                    <a:pt x="36" y="483"/>
                  </a:lnTo>
                  <a:lnTo>
                    <a:pt x="0" y="340"/>
                  </a:lnTo>
                  <a:lnTo>
                    <a:pt x="83" y="182"/>
                  </a:lnTo>
                  <a:lnTo>
                    <a:pt x="144" y="85"/>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2" name="Freeform 14"/>
            <p:cNvSpPr>
              <a:spLocks/>
            </p:cNvSpPr>
            <p:nvPr/>
          </p:nvSpPr>
          <p:spPr bwMode="auto">
            <a:xfrm>
              <a:off x="4309" y="1518"/>
              <a:ext cx="330" cy="211"/>
            </a:xfrm>
            <a:custGeom>
              <a:avLst/>
              <a:gdLst>
                <a:gd name="T0" fmla="*/ 155 w 659"/>
                <a:gd name="T1" fmla="*/ 0 h 423"/>
                <a:gd name="T2" fmla="*/ 84 w 659"/>
                <a:gd name="T3" fmla="*/ 109 h 423"/>
                <a:gd name="T4" fmla="*/ 0 w 659"/>
                <a:gd name="T5" fmla="*/ 266 h 423"/>
                <a:gd name="T6" fmla="*/ 240 w 659"/>
                <a:gd name="T7" fmla="*/ 339 h 423"/>
                <a:gd name="T8" fmla="*/ 395 w 659"/>
                <a:gd name="T9" fmla="*/ 423 h 423"/>
                <a:gd name="T10" fmla="*/ 491 w 659"/>
                <a:gd name="T11" fmla="*/ 399 h 423"/>
                <a:gd name="T12" fmla="*/ 659 w 659"/>
                <a:gd name="T13" fmla="*/ 363 h 423"/>
                <a:gd name="T14" fmla="*/ 587 w 659"/>
                <a:gd name="T15" fmla="*/ 170 h 423"/>
                <a:gd name="T16" fmla="*/ 491 w 659"/>
                <a:gd name="T17" fmla="*/ 49 h 423"/>
                <a:gd name="T18" fmla="*/ 155 w 659"/>
                <a:gd name="T1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9" h="423">
                  <a:moveTo>
                    <a:pt x="155" y="0"/>
                  </a:moveTo>
                  <a:lnTo>
                    <a:pt x="84" y="109"/>
                  </a:lnTo>
                  <a:lnTo>
                    <a:pt x="0" y="266"/>
                  </a:lnTo>
                  <a:lnTo>
                    <a:pt x="240" y="339"/>
                  </a:lnTo>
                  <a:lnTo>
                    <a:pt x="395" y="423"/>
                  </a:lnTo>
                  <a:lnTo>
                    <a:pt x="491" y="399"/>
                  </a:lnTo>
                  <a:lnTo>
                    <a:pt x="659" y="363"/>
                  </a:lnTo>
                  <a:lnTo>
                    <a:pt x="587" y="170"/>
                  </a:lnTo>
                  <a:lnTo>
                    <a:pt x="491" y="49"/>
                  </a:lnTo>
                  <a:lnTo>
                    <a:pt x="155"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3" name="Freeform 15"/>
            <p:cNvSpPr>
              <a:spLocks/>
            </p:cNvSpPr>
            <p:nvPr/>
          </p:nvSpPr>
          <p:spPr bwMode="auto">
            <a:xfrm>
              <a:off x="4478" y="1723"/>
              <a:ext cx="227" cy="303"/>
            </a:xfrm>
            <a:custGeom>
              <a:avLst/>
              <a:gdLst>
                <a:gd name="T0" fmla="*/ 72 w 455"/>
                <a:gd name="T1" fmla="*/ 97 h 605"/>
                <a:gd name="T2" fmla="*/ 59 w 455"/>
                <a:gd name="T3" fmla="*/ 253 h 605"/>
                <a:gd name="T4" fmla="*/ 0 w 455"/>
                <a:gd name="T5" fmla="*/ 447 h 605"/>
                <a:gd name="T6" fmla="*/ 155 w 455"/>
                <a:gd name="T7" fmla="*/ 605 h 605"/>
                <a:gd name="T8" fmla="*/ 347 w 455"/>
                <a:gd name="T9" fmla="*/ 520 h 605"/>
                <a:gd name="T10" fmla="*/ 455 w 455"/>
                <a:gd name="T11" fmla="*/ 350 h 605"/>
                <a:gd name="T12" fmla="*/ 442 w 455"/>
                <a:gd name="T13" fmla="*/ 181 h 605"/>
                <a:gd name="T14" fmla="*/ 323 w 455"/>
                <a:gd name="T15" fmla="*/ 0 h 605"/>
                <a:gd name="T16" fmla="*/ 155 w 455"/>
                <a:gd name="T17" fmla="*/ 48 h 605"/>
                <a:gd name="T18" fmla="*/ 72 w 455"/>
                <a:gd name="T19" fmla="*/ 9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605">
                  <a:moveTo>
                    <a:pt x="72" y="97"/>
                  </a:moveTo>
                  <a:lnTo>
                    <a:pt x="59" y="253"/>
                  </a:lnTo>
                  <a:lnTo>
                    <a:pt x="0" y="447"/>
                  </a:lnTo>
                  <a:lnTo>
                    <a:pt x="155" y="605"/>
                  </a:lnTo>
                  <a:lnTo>
                    <a:pt x="347" y="520"/>
                  </a:lnTo>
                  <a:lnTo>
                    <a:pt x="455" y="350"/>
                  </a:lnTo>
                  <a:lnTo>
                    <a:pt x="442" y="181"/>
                  </a:lnTo>
                  <a:lnTo>
                    <a:pt x="323" y="0"/>
                  </a:lnTo>
                  <a:lnTo>
                    <a:pt x="155" y="48"/>
                  </a:lnTo>
                  <a:lnTo>
                    <a:pt x="72" y="97"/>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4" name="Freeform 16"/>
            <p:cNvSpPr>
              <a:spLocks/>
            </p:cNvSpPr>
            <p:nvPr/>
          </p:nvSpPr>
          <p:spPr bwMode="auto">
            <a:xfrm>
              <a:off x="4034" y="1378"/>
              <a:ext cx="263" cy="61"/>
            </a:xfrm>
            <a:custGeom>
              <a:avLst/>
              <a:gdLst>
                <a:gd name="T0" fmla="*/ 72 w 528"/>
                <a:gd name="T1" fmla="*/ 121 h 121"/>
                <a:gd name="T2" fmla="*/ 240 w 528"/>
                <a:gd name="T3" fmla="*/ 36 h 121"/>
                <a:gd name="T4" fmla="*/ 528 w 528"/>
                <a:gd name="T5" fmla="*/ 36 h 121"/>
                <a:gd name="T6" fmla="*/ 444 w 528"/>
                <a:gd name="T7" fmla="*/ 0 h 121"/>
                <a:gd name="T8" fmla="*/ 253 w 528"/>
                <a:gd name="T9" fmla="*/ 12 h 121"/>
                <a:gd name="T10" fmla="*/ 120 w 528"/>
                <a:gd name="T11" fmla="*/ 49 h 121"/>
                <a:gd name="T12" fmla="*/ 0 w 528"/>
                <a:gd name="T13" fmla="*/ 121 h 121"/>
                <a:gd name="T14" fmla="*/ 72 w 528"/>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 h="121">
                  <a:moveTo>
                    <a:pt x="72" y="121"/>
                  </a:moveTo>
                  <a:lnTo>
                    <a:pt x="240" y="36"/>
                  </a:lnTo>
                  <a:lnTo>
                    <a:pt x="528" y="36"/>
                  </a:lnTo>
                  <a:lnTo>
                    <a:pt x="444" y="0"/>
                  </a:lnTo>
                  <a:lnTo>
                    <a:pt x="253" y="12"/>
                  </a:lnTo>
                  <a:lnTo>
                    <a:pt x="120" y="49"/>
                  </a:lnTo>
                  <a:lnTo>
                    <a:pt x="0" y="121"/>
                  </a:lnTo>
                  <a:lnTo>
                    <a:pt x="72" y="12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5" name="Freeform 17"/>
            <p:cNvSpPr>
              <a:spLocks/>
            </p:cNvSpPr>
            <p:nvPr/>
          </p:nvSpPr>
          <p:spPr bwMode="auto">
            <a:xfrm>
              <a:off x="4039" y="1644"/>
              <a:ext cx="252" cy="225"/>
            </a:xfrm>
            <a:custGeom>
              <a:avLst/>
              <a:gdLst>
                <a:gd name="T0" fmla="*/ 503 w 503"/>
                <a:gd name="T1" fmla="*/ 61 h 448"/>
                <a:gd name="T2" fmla="*/ 348 w 503"/>
                <a:gd name="T3" fmla="*/ 400 h 448"/>
                <a:gd name="T4" fmla="*/ 0 w 503"/>
                <a:gd name="T5" fmla="*/ 448 h 448"/>
                <a:gd name="T6" fmla="*/ 48 w 503"/>
                <a:gd name="T7" fmla="*/ 400 h 448"/>
                <a:gd name="T8" fmla="*/ 323 w 503"/>
                <a:gd name="T9" fmla="*/ 327 h 448"/>
                <a:gd name="T10" fmla="*/ 492 w 503"/>
                <a:gd name="T11" fmla="*/ 0 h 448"/>
                <a:gd name="T12" fmla="*/ 503 w 503"/>
                <a:gd name="T13" fmla="*/ 61 h 448"/>
              </a:gdLst>
              <a:ahLst/>
              <a:cxnLst>
                <a:cxn ang="0">
                  <a:pos x="T0" y="T1"/>
                </a:cxn>
                <a:cxn ang="0">
                  <a:pos x="T2" y="T3"/>
                </a:cxn>
                <a:cxn ang="0">
                  <a:pos x="T4" y="T5"/>
                </a:cxn>
                <a:cxn ang="0">
                  <a:pos x="T6" y="T7"/>
                </a:cxn>
                <a:cxn ang="0">
                  <a:pos x="T8" y="T9"/>
                </a:cxn>
                <a:cxn ang="0">
                  <a:pos x="T10" y="T11"/>
                </a:cxn>
                <a:cxn ang="0">
                  <a:pos x="T12" y="T13"/>
                </a:cxn>
              </a:cxnLst>
              <a:rect l="0" t="0" r="r" b="b"/>
              <a:pathLst>
                <a:path w="503" h="448">
                  <a:moveTo>
                    <a:pt x="503" y="61"/>
                  </a:moveTo>
                  <a:lnTo>
                    <a:pt x="348" y="400"/>
                  </a:lnTo>
                  <a:lnTo>
                    <a:pt x="0" y="448"/>
                  </a:lnTo>
                  <a:lnTo>
                    <a:pt x="48" y="400"/>
                  </a:lnTo>
                  <a:lnTo>
                    <a:pt x="323" y="327"/>
                  </a:lnTo>
                  <a:lnTo>
                    <a:pt x="492" y="0"/>
                  </a:lnTo>
                  <a:lnTo>
                    <a:pt x="503" y="61"/>
                  </a:lnTo>
                  <a:close/>
                </a:path>
              </a:pathLst>
            </a:custGeom>
            <a:solidFill>
              <a:srgbClr val="EA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6" name="Freeform 18"/>
            <p:cNvSpPr>
              <a:spLocks/>
            </p:cNvSpPr>
            <p:nvPr/>
          </p:nvSpPr>
          <p:spPr bwMode="auto">
            <a:xfrm>
              <a:off x="4315" y="1669"/>
              <a:ext cx="192" cy="321"/>
            </a:xfrm>
            <a:custGeom>
              <a:avLst/>
              <a:gdLst>
                <a:gd name="T0" fmla="*/ 12 w 383"/>
                <a:gd name="T1" fmla="*/ 0 h 642"/>
                <a:gd name="T2" fmla="*/ 35 w 383"/>
                <a:gd name="T3" fmla="*/ 11 h 642"/>
                <a:gd name="T4" fmla="*/ 58 w 383"/>
                <a:gd name="T5" fmla="*/ 20 h 642"/>
                <a:gd name="T6" fmla="*/ 81 w 383"/>
                <a:gd name="T7" fmla="*/ 29 h 642"/>
                <a:gd name="T8" fmla="*/ 104 w 383"/>
                <a:gd name="T9" fmla="*/ 37 h 642"/>
                <a:gd name="T10" fmla="*/ 128 w 383"/>
                <a:gd name="T11" fmla="*/ 46 h 642"/>
                <a:gd name="T12" fmla="*/ 152 w 383"/>
                <a:gd name="T13" fmla="*/ 54 h 642"/>
                <a:gd name="T14" fmla="*/ 175 w 383"/>
                <a:gd name="T15" fmla="*/ 62 h 642"/>
                <a:gd name="T16" fmla="*/ 198 w 383"/>
                <a:gd name="T17" fmla="*/ 72 h 642"/>
                <a:gd name="T18" fmla="*/ 221 w 383"/>
                <a:gd name="T19" fmla="*/ 81 h 642"/>
                <a:gd name="T20" fmla="*/ 244 w 383"/>
                <a:gd name="T21" fmla="*/ 90 h 642"/>
                <a:gd name="T22" fmla="*/ 267 w 383"/>
                <a:gd name="T23" fmla="*/ 100 h 642"/>
                <a:gd name="T24" fmla="*/ 291 w 383"/>
                <a:gd name="T25" fmla="*/ 112 h 642"/>
                <a:gd name="T26" fmla="*/ 314 w 383"/>
                <a:gd name="T27" fmla="*/ 125 h 642"/>
                <a:gd name="T28" fmla="*/ 337 w 383"/>
                <a:gd name="T29" fmla="*/ 139 h 642"/>
                <a:gd name="T30" fmla="*/ 360 w 383"/>
                <a:gd name="T31" fmla="*/ 154 h 642"/>
                <a:gd name="T32" fmla="*/ 383 w 383"/>
                <a:gd name="T33" fmla="*/ 170 h 642"/>
                <a:gd name="T34" fmla="*/ 347 w 383"/>
                <a:gd name="T35" fmla="*/ 387 h 642"/>
                <a:gd name="T36" fmla="*/ 277 w 383"/>
                <a:gd name="T37" fmla="*/ 545 h 642"/>
                <a:gd name="T38" fmla="*/ 0 w 383"/>
                <a:gd name="T39" fmla="*/ 642 h 642"/>
                <a:gd name="T40" fmla="*/ 0 w 383"/>
                <a:gd name="T41" fmla="*/ 602 h 642"/>
                <a:gd name="T42" fmla="*/ 252 w 383"/>
                <a:gd name="T43" fmla="*/ 508 h 642"/>
                <a:gd name="T44" fmla="*/ 336 w 383"/>
                <a:gd name="T45" fmla="*/ 339 h 642"/>
                <a:gd name="T46" fmla="*/ 336 w 383"/>
                <a:gd name="T47" fmla="*/ 194 h 642"/>
                <a:gd name="T48" fmla="*/ 320 w 383"/>
                <a:gd name="T49" fmla="*/ 182 h 642"/>
                <a:gd name="T50" fmla="*/ 304 w 383"/>
                <a:gd name="T51" fmla="*/ 171 h 642"/>
                <a:gd name="T52" fmla="*/ 287 w 383"/>
                <a:gd name="T53" fmla="*/ 159 h 642"/>
                <a:gd name="T54" fmla="*/ 272 w 383"/>
                <a:gd name="T55" fmla="*/ 148 h 642"/>
                <a:gd name="T56" fmla="*/ 257 w 383"/>
                <a:gd name="T57" fmla="*/ 137 h 642"/>
                <a:gd name="T58" fmla="*/ 241 w 383"/>
                <a:gd name="T59" fmla="*/ 127 h 642"/>
                <a:gd name="T60" fmla="*/ 226 w 383"/>
                <a:gd name="T61" fmla="*/ 117 h 642"/>
                <a:gd name="T62" fmla="*/ 211 w 383"/>
                <a:gd name="T63" fmla="*/ 106 h 642"/>
                <a:gd name="T64" fmla="*/ 195 w 383"/>
                <a:gd name="T65" fmla="*/ 97 h 642"/>
                <a:gd name="T66" fmla="*/ 179 w 383"/>
                <a:gd name="T67" fmla="*/ 88 h 642"/>
                <a:gd name="T68" fmla="*/ 162 w 383"/>
                <a:gd name="T69" fmla="*/ 79 h 642"/>
                <a:gd name="T70" fmla="*/ 145 w 383"/>
                <a:gd name="T71" fmla="*/ 69 h 642"/>
                <a:gd name="T72" fmla="*/ 127 w 383"/>
                <a:gd name="T73" fmla="*/ 61 h 642"/>
                <a:gd name="T74" fmla="*/ 109 w 383"/>
                <a:gd name="T75" fmla="*/ 53 h 642"/>
                <a:gd name="T76" fmla="*/ 89 w 383"/>
                <a:gd name="T77" fmla="*/ 45 h 642"/>
                <a:gd name="T78" fmla="*/ 69 w 383"/>
                <a:gd name="T79" fmla="*/ 37 h 642"/>
                <a:gd name="T80" fmla="*/ 12 w 383"/>
                <a:gd name="T8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3" h="642">
                  <a:moveTo>
                    <a:pt x="12" y="0"/>
                  </a:moveTo>
                  <a:lnTo>
                    <a:pt x="35" y="11"/>
                  </a:lnTo>
                  <a:lnTo>
                    <a:pt x="58" y="20"/>
                  </a:lnTo>
                  <a:lnTo>
                    <a:pt x="81" y="29"/>
                  </a:lnTo>
                  <a:lnTo>
                    <a:pt x="104" y="37"/>
                  </a:lnTo>
                  <a:lnTo>
                    <a:pt x="128" y="46"/>
                  </a:lnTo>
                  <a:lnTo>
                    <a:pt x="152" y="54"/>
                  </a:lnTo>
                  <a:lnTo>
                    <a:pt x="175" y="62"/>
                  </a:lnTo>
                  <a:lnTo>
                    <a:pt x="198" y="72"/>
                  </a:lnTo>
                  <a:lnTo>
                    <a:pt x="221" y="81"/>
                  </a:lnTo>
                  <a:lnTo>
                    <a:pt x="244" y="90"/>
                  </a:lnTo>
                  <a:lnTo>
                    <a:pt x="267" y="100"/>
                  </a:lnTo>
                  <a:lnTo>
                    <a:pt x="291" y="112"/>
                  </a:lnTo>
                  <a:lnTo>
                    <a:pt x="314" y="125"/>
                  </a:lnTo>
                  <a:lnTo>
                    <a:pt x="337" y="139"/>
                  </a:lnTo>
                  <a:lnTo>
                    <a:pt x="360" y="154"/>
                  </a:lnTo>
                  <a:lnTo>
                    <a:pt x="383" y="170"/>
                  </a:lnTo>
                  <a:lnTo>
                    <a:pt x="347" y="387"/>
                  </a:lnTo>
                  <a:lnTo>
                    <a:pt x="277" y="545"/>
                  </a:lnTo>
                  <a:lnTo>
                    <a:pt x="0" y="642"/>
                  </a:lnTo>
                  <a:lnTo>
                    <a:pt x="0" y="602"/>
                  </a:lnTo>
                  <a:lnTo>
                    <a:pt x="252" y="508"/>
                  </a:lnTo>
                  <a:lnTo>
                    <a:pt x="336" y="339"/>
                  </a:lnTo>
                  <a:lnTo>
                    <a:pt x="336" y="194"/>
                  </a:lnTo>
                  <a:lnTo>
                    <a:pt x="320" y="182"/>
                  </a:lnTo>
                  <a:lnTo>
                    <a:pt x="304" y="171"/>
                  </a:lnTo>
                  <a:lnTo>
                    <a:pt x="287" y="159"/>
                  </a:lnTo>
                  <a:lnTo>
                    <a:pt x="272" y="148"/>
                  </a:lnTo>
                  <a:lnTo>
                    <a:pt x="257" y="137"/>
                  </a:lnTo>
                  <a:lnTo>
                    <a:pt x="241" y="127"/>
                  </a:lnTo>
                  <a:lnTo>
                    <a:pt x="226" y="117"/>
                  </a:lnTo>
                  <a:lnTo>
                    <a:pt x="211" y="106"/>
                  </a:lnTo>
                  <a:lnTo>
                    <a:pt x="195" y="97"/>
                  </a:lnTo>
                  <a:lnTo>
                    <a:pt x="179" y="88"/>
                  </a:lnTo>
                  <a:lnTo>
                    <a:pt x="162" y="79"/>
                  </a:lnTo>
                  <a:lnTo>
                    <a:pt x="145" y="69"/>
                  </a:lnTo>
                  <a:lnTo>
                    <a:pt x="127" y="61"/>
                  </a:lnTo>
                  <a:lnTo>
                    <a:pt x="109" y="53"/>
                  </a:lnTo>
                  <a:lnTo>
                    <a:pt x="89" y="45"/>
                  </a:lnTo>
                  <a:lnTo>
                    <a:pt x="69" y="37"/>
                  </a:lnTo>
                  <a:lnTo>
                    <a:pt x="12"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7" name="Freeform 19"/>
            <p:cNvSpPr>
              <a:spLocks/>
            </p:cNvSpPr>
            <p:nvPr/>
          </p:nvSpPr>
          <p:spPr bwMode="auto">
            <a:xfrm>
              <a:off x="4099" y="1451"/>
              <a:ext cx="283" cy="176"/>
            </a:xfrm>
            <a:custGeom>
              <a:avLst/>
              <a:gdLst>
                <a:gd name="T0" fmla="*/ 565 w 565"/>
                <a:gd name="T1" fmla="*/ 85 h 351"/>
                <a:gd name="T2" fmla="*/ 516 w 565"/>
                <a:gd name="T3" fmla="*/ 169 h 351"/>
                <a:gd name="T4" fmla="*/ 383 w 565"/>
                <a:gd name="T5" fmla="*/ 351 h 351"/>
                <a:gd name="T6" fmla="*/ 24 w 565"/>
                <a:gd name="T7" fmla="*/ 230 h 351"/>
                <a:gd name="T8" fmla="*/ 0 w 565"/>
                <a:gd name="T9" fmla="*/ 169 h 351"/>
                <a:gd name="T10" fmla="*/ 336 w 565"/>
                <a:gd name="T11" fmla="*/ 314 h 351"/>
                <a:gd name="T12" fmla="*/ 432 w 565"/>
                <a:gd name="T13" fmla="*/ 230 h 351"/>
                <a:gd name="T14" fmla="*/ 551 w 565"/>
                <a:gd name="T15" fmla="*/ 0 h 351"/>
                <a:gd name="T16" fmla="*/ 565 w 565"/>
                <a:gd name="T17" fmla="*/ 8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5" h="351">
                  <a:moveTo>
                    <a:pt x="565" y="85"/>
                  </a:moveTo>
                  <a:lnTo>
                    <a:pt x="516" y="169"/>
                  </a:lnTo>
                  <a:lnTo>
                    <a:pt x="383" y="351"/>
                  </a:lnTo>
                  <a:lnTo>
                    <a:pt x="24" y="230"/>
                  </a:lnTo>
                  <a:lnTo>
                    <a:pt x="0" y="169"/>
                  </a:lnTo>
                  <a:lnTo>
                    <a:pt x="336" y="314"/>
                  </a:lnTo>
                  <a:lnTo>
                    <a:pt x="432" y="230"/>
                  </a:lnTo>
                  <a:lnTo>
                    <a:pt x="551" y="0"/>
                  </a:lnTo>
                  <a:lnTo>
                    <a:pt x="565" y="85"/>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8" name="Freeform 20"/>
            <p:cNvSpPr>
              <a:spLocks/>
            </p:cNvSpPr>
            <p:nvPr/>
          </p:nvSpPr>
          <p:spPr bwMode="auto">
            <a:xfrm>
              <a:off x="4406" y="1463"/>
              <a:ext cx="173" cy="60"/>
            </a:xfrm>
            <a:custGeom>
              <a:avLst/>
              <a:gdLst>
                <a:gd name="T0" fmla="*/ 0 w 347"/>
                <a:gd name="T1" fmla="*/ 0 h 121"/>
                <a:gd name="T2" fmla="*/ 132 w 347"/>
                <a:gd name="T3" fmla="*/ 24 h 121"/>
                <a:gd name="T4" fmla="*/ 276 w 347"/>
                <a:gd name="T5" fmla="*/ 61 h 121"/>
                <a:gd name="T6" fmla="*/ 347 w 347"/>
                <a:gd name="T7" fmla="*/ 121 h 121"/>
                <a:gd name="T8" fmla="*/ 216 w 347"/>
                <a:gd name="T9" fmla="*/ 85 h 121"/>
                <a:gd name="T10" fmla="*/ 12 w 347"/>
                <a:gd name="T11" fmla="*/ 61 h 121"/>
                <a:gd name="T12" fmla="*/ 0 w 347"/>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347" h="121">
                  <a:moveTo>
                    <a:pt x="0" y="0"/>
                  </a:moveTo>
                  <a:lnTo>
                    <a:pt x="132" y="24"/>
                  </a:lnTo>
                  <a:lnTo>
                    <a:pt x="276" y="61"/>
                  </a:lnTo>
                  <a:lnTo>
                    <a:pt x="347" y="121"/>
                  </a:lnTo>
                  <a:lnTo>
                    <a:pt x="216" y="85"/>
                  </a:lnTo>
                  <a:lnTo>
                    <a:pt x="12" y="61"/>
                  </a:lnTo>
                  <a:lnTo>
                    <a:pt x="0"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49" name="Freeform 21"/>
            <p:cNvSpPr>
              <a:spLocks/>
            </p:cNvSpPr>
            <p:nvPr/>
          </p:nvSpPr>
          <p:spPr bwMode="auto">
            <a:xfrm>
              <a:off x="3848" y="1572"/>
              <a:ext cx="221" cy="206"/>
            </a:xfrm>
            <a:custGeom>
              <a:avLst/>
              <a:gdLst>
                <a:gd name="T0" fmla="*/ 444 w 444"/>
                <a:gd name="T1" fmla="*/ 0 h 411"/>
                <a:gd name="T2" fmla="*/ 312 w 444"/>
                <a:gd name="T3" fmla="*/ 145 h 411"/>
                <a:gd name="T4" fmla="*/ 253 w 444"/>
                <a:gd name="T5" fmla="*/ 303 h 411"/>
                <a:gd name="T6" fmla="*/ 0 w 444"/>
                <a:gd name="T7" fmla="*/ 411 h 411"/>
                <a:gd name="T8" fmla="*/ 73 w 444"/>
                <a:gd name="T9" fmla="*/ 364 h 411"/>
                <a:gd name="T10" fmla="*/ 228 w 444"/>
                <a:gd name="T11" fmla="*/ 266 h 411"/>
                <a:gd name="T12" fmla="*/ 264 w 444"/>
                <a:gd name="T13" fmla="*/ 170 h 411"/>
                <a:gd name="T14" fmla="*/ 429 w 444"/>
                <a:gd name="T15" fmla="*/ 2 h 411"/>
                <a:gd name="T16" fmla="*/ 444 w 444"/>
                <a:gd name="T17"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411">
                  <a:moveTo>
                    <a:pt x="444" y="0"/>
                  </a:moveTo>
                  <a:lnTo>
                    <a:pt x="312" y="145"/>
                  </a:lnTo>
                  <a:lnTo>
                    <a:pt x="253" y="303"/>
                  </a:lnTo>
                  <a:lnTo>
                    <a:pt x="0" y="411"/>
                  </a:lnTo>
                  <a:lnTo>
                    <a:pt x="73" y="364"/>
                  </a:lnTo>
                  <a:lnTo>
                    <a:pt x="228" y="266"/>
                  </a:lnTo>
                  <a:lnTo>
                    <a:pt x="264" y="170"/>
                  </a:lnTo>
                  <a:lnTo>
                    <a:pt x="429" y="2"/>
                  </a:lnTo>
                  <a:lnTo>
                    <a:pt x="444"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0" name="Freeform 22"/>
            <p:cNvSpPr>
              <a:spLocks/>
            </p:cNvSpPr>
            <p:nvPr/>
          </p:nvSpPr>
          <p:spPr bwMode="auto">
            <a:xfrm>
              <a:off x="4190" y="1869"/>
              <a:ext cx="113" cy="265"/>
            </a:xfrm>
            <a:custGeom>
              <a:avLst/>
              <a:gdLst>
                <a:gd name="T0" fmla="*/ 36 w 227"/>
                <a:gd name="T1" fmla="*/ 0 h 530"/>
                <a:gd name="T2" fmla="*/ 163 w 227"/>
                <a:gd name="T3" fmla="*/ 181 h 530"/>
                <a:gd name="T4" fmla="*/ 227 w 227"/>
                <a:gd name="T5" fmla="*/ 230 h 530"/>
                <a:gd name="T6" fmla="*/ 83 w 227"/>
                <a:gd name="T7" fmla="*/ 423 h 530"/>
                <a:gd name="T8" fmla="*/ 72 w 227"/>
                <a:gd name="T9" fmla="*/ 530 h 530"/>
                <a:gd name="T10" fmla="*/ 0 w 227"/>
                <a:gd name="T11" fmla="*/ 530 h 530"/>
                <a:gd name="T12" fmla="*/ 23 w 227"/>
                <a:gd name="T13" fmla="*/ 470 h 530"/>
                <a:gd name="T14" fmla="*/ 167 w 227"/>
                <a:gd name="T15" fmla="*/ 227 h 530"/>
                <a:gd name="T16" fmla="*/ 36 w 227"/>
                <a:gd name="T17" fmla="*/ 84 h 530"/>
                <a:gd name="T18" fmla="*/ 36 w 227"/>
                <a:gd name="T19"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530">
                  <a:moveTo>
                    <a:pt x="36" y="0"/>
                  </a:moveTo>
                  <a:lnTo>
                    <a:pt x="163" y="181"/>
                  </a:lnTo>
                  <a:lnTo>
                    <a:pt x="227" y="230"/>
                  </a:lnTo>
                  <a:lnTo>
                    <a:pt x="83" y="423"/>
                  </a:lnTo>
                  <a:lnTo>
                    <a:pt x="72" y="530"/>
                  </a:lnTo>
                  <a:lnTo>
                    <a:pt x="0" y="530"/>
                  </a:lnTo>
                  <a:lnTo>
                    <a:pt x="23" y="470"/>
                  </a:lnTo>
                  <a:lnTo>
                    <a:pt x="167" y="227"/>
                  </a:lnTo>
                  <a:lnTo>
                    <a:pt x="36" y="84"/>
                  </a:lnTo>
                  <a:lnTo>
                    <a:pt x="36" y="0"/>
                  </a:lnTo>
                  <a:close/>
                </a:path>
              </a:pathLst>
            </a:custGeom>
            <a:solidFill>
              <a:srgbClr val="EA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1" name="Freeform 23"/>
            <p:cNvSpPr>
              <a:spLocks/>
            </p:cNvSpPr>
            <p:nvPr/>
          </p:nvSpPr>
          <p:spPr bwMode="auto">
            <a:xfrm>
              <a:off x="3856" y="1772"/>
              <a:ext cx="148" cy="242"/>
            </a:xfrm>
            <a:custGeom>
              <a:avLst/>
              <a:gdLst>
                <a:gd name="T0" fmla="*/ 199 w 294"/>
                <a:gd name="T1" fmla="*/ 0 h 484"/>
                <a:gd name="T2" fmla="*/ 270 w 294"/>
                <a:gd name="T3" fmla="*/ 169 h 484"/>
                <a:gd name="T4" fmla="*/ 294 w 294"/>
                <a:gd name="T5" fmla="*/ 253 h 484"/>
                <a:gd name="T6" fmla="*/ 235 w 294"/>
                <a:gd name="T7" fmla="*/ 387 h 484"/>
                <a:gd name="T8" fmla="*/ 222 w 294"/>
                <a:gd name="T9" fmla="*/ 484 h 484"/>
                <a:gd name="T10" fmla="*/ 101 w 294"/>
                <a:gd name="T11" fmla="*/ 464 h 484"/>
                <a:gd name="T12" fmla="*/ 0 w 294"/>
                <a:gd name="T13" fmla="*/ 266 h 484"/>
                <a:gd name="T14" fmla="*/ 64 w 294"/>
                <a:gd name="T15" fmla="*/ 28 h 484"/>
                <a:gd name="T16" fmla="*/ 199 w 294"/>
                <a:gd name="T1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484">
                  <a:moveTo>
                    <a:pt x="199" y="0"/>
                  </a:moveTo>
                  <a:lnTo>
                    <a:pt x="270" y="169"/>
                  </a:lnTo>
                  <a:lnTo>
                    <a:pt x="294" y="253"/>
                  </a:lnTo>
                  <a:lnTo>
                    <a:pt x="235" y="387"/>
                  </a:lnTo>
                  <a:lnTo>
                    <a:pt x="222" y="484"/>
                  </a:lnTo>
                  <a:lnTo>
                    <a:pt x="101" y="464"/>
                  </a:lnTo>
                  <a:lnTo>
                    <a:pt x="0" y="266"/>
                  </a:lnTo>
                  <a:lnTo>
                    <a:pt x="64" y="28"/>
                  </a:lnTo>
                  <a:lnTo>
                    <a:pt x="199"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2" name="Freeform 24"/>
            <p:cNvSpPr>
              <a:spLocks/>
            </p:cNvSpPr>
            <p:nvPr/>
          </p:nvSpPr>
          <p:spPr bwMode="auto">
            <a:xfrm>
              <a:off x="4147" y="2146"/>
              <a:ext cx="186" cy="125"/>
            </a:xfrm>
            <a:custGeom>
              <a:avLst/>
              <a:gdLst>
                <a:gd name="T0" fmla="*/ 168 w 372"/>
                <a:gd name="T1" fmla="*/ 0 h 250"/>
                <a:gd name="T2" fmla="*/ 217 w 372"/>
                <a:gd name="T3" fmla="*/ 121 h 250"/>
                <a:gd name="T4" fmla="*/ 372 w 372"/>
                <a:gd name="T5" fmla="*/ 193 h 250"/>
                <a:gd name="T6" fmla="*/ 284 w 372"/>
                <a:gd name="T7" fmla="*/ 250 h 250"/>
                <a:gd name="T8" fmla="*/ 0 w 372"/>
                <a:gd name="T9" fmla="*/ 212 h 250"/>
                <a:gd name="T10" fmla="*/ 168 w 372"/>
                <a:gd name="T11" fmla="*/ 0 h 250"/>
              </a:gdLst>
              <a:ahLst/>
              <a:cxnLst>
                <a:cxn ang="0">
                  <a:pos x="T0" y="T1"/>
                </a:cxn>
                <a:cxn ang="0">
                  <a:pos x="T2" y="T3"/>
                </a:cxn>
                <a:cxn ang="0">
                  <a:pos x="T4" y="T5"/>
                </a:cxn>
                <a:cxn ang="0">
                  <a:pos x="T6" y="T7"/>
                </a:cxn>
                <a:cxn ang="0">
                  <a:pos x="T8" y="T9"/>
                </a:cxn>
                <a:cxn ang="0">
                  <a:pos x="T10" y="T11"/>
                </a:cxn>
              </a:cxnLst>
              <a:rect l="0" t="0" r="r" b="b"/>
              <a:pathLst>
                <a:path w="372" h="250">
                  <a:moveTo>
                    <a:pt x="168" y="0"/>
                  </a:moveTo>
                  <a:lnTo>
                    <a:pt x="217" y="121"/>
                  </a:lnTo>
                  <a:lnTo>
                    <a:pt x="372" y="193"/>
                  </a:lnTo>
                  <a:lnTo>
                    <a:pt x="284" y="250"/>
                  </a:lnTo>
                  <a:lnTo>
                    <a:pt x="0" y="212"/>
                  </a:lnTo>
                  <a:lnTo>
                    <a:pt x="168"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3" name="Freeform 25"/>
            <p:cNvSpPr>
              <a:spLocks/>
            </p:cNvSpPr>
            <p:nvPr/>
          </p:nvSpPr>
          <p:spPr bwMode="auto">
            <a:xfrm>
              <a:off x="4156" y="2146"/>
              <a:ext cx="177" cy="123"/>
            </a:xfrm>
            <a:custGeom>
              <a:avLst/>
              <a:gdLst>
                <a:gd name="T0" fmla="*/ 149 w 353"/>
                <a:gd name="T1" fmla="*/ 0 h 246"/>
                <a:gd name="T2" fmla="*/ 155 w 353"/>
                <a:gd name="T3" fmla="*/ 15 h 246"/>
                <a:gd name="T4" fmla="*/ 162 w 353"/>
                <a:gd name="T5" fmla="*/ 30 h 246"/>
                <a:gd name="T6" fmla="*/ 168 w 353"/>
                <a:gd name="T7" fmla="*/ 44 h 246"/>
                <a:gd name="T8" fmla="*/ 174 w 353"/>
                <a:gd name="T9" fmla="*/ 59 h 246"/>
                <a:gd name="T10" fmla="*/ 179 w 353"/>
                <a:gd name="T11" fmla="*/ 76 h 246"/>
                <a:gd name="T12" fmla="*/ 186 w 353"/>
                <a:gd name="T13" fmla="*/ 91 h 246"/>
                <a:gd name="T14" fmla="*/ 192 w 353"/>
                <a:gd name="T15" fmla="*/ 106 h 246"/>
                <a:gd name="T16" fmla="*/ 198 w 353"/>
                <a:gd name="T17" fmla="*/ 121 h 246"/>
                <a:gd name="T18" fmla="*/ 217 w 353"/>
                <a:gd name="T19" fmla="*/ 130 h 246"/>
                <a:gd name="T20" fmla="*/ 237 w 353"/>
                <a:gd name="T21" fmla="*/ 139 h 246"/>
                <a:gd name="T22" fmla="*/ 256 w 353"/>
                <a:gd name="T23" fmla="*/ 148 h 246"/>
                <a:gd name="T24" fmla="*/ 276 w 353"/>
                <a:gd name="T25" fmla="*/ 156 h 246"/>
                <a:gd name="T26" fmla="*/ 294 w 353"/>
                <a:gd name="T27" fmla="*/ 166 h 246"/>
                <a:gd name="T28" fmla="*/ 314 w 353"/>
                <a:gd name="T29" fmla="*/ 175 h 246"/>
                <a:gd name="T30" fmla="*/ 334 w 353"/>
                <a:gd name="T31" fmla="*/ 184 h 246"/>
                <a:gd name="T32" fmla="*/ 353 w 353"/>
                <a:gd name="T33" fmla="*/ 193 h 246"/>
                <a:gd name="T34" fmla="*/ 343 w 353"/>
                <a:gd name="T35" fmla="*/ 200 h 246"/>
                <a:gd name="T36" fmla="*/ 331 w 353"/>
                <a:gd name="T37" fmla="*/ 206 h 246"/>
                <a:gd name="T38" fmla="*/ 321 w 353"/>
                <a:gd name="T39" fmla="*/ 213 h 246"/>
                <a:gd name="T40" fmla="*/ 309 w 353"/>
                <a:gd name="T41" fmla="*/ 220 h 246"/>
                <a:gd name="T42" fmla="*/ 298 w 353"/>
                <a:gd name="T43" fmla="*/ 227 h 246"/>
                <a:gd name="T44" fmla="*/ 288 w 353"/>
                <a:gd name="T45" fmla="*/ 234 h 246"/>
                <a:gd name="T46" fmla="*/ 276 w 353"/>
                <a:gd name="T47" fmla="*/ 239 h 246"/>
                <a:gd name="T48" fmla="*/ 266 w 353"/>
                <a:gd name="T49" fmla="*/ 246 h 246"/>
                <a:gd name="T50" fmla="*/ 250 w 353"/>
                <a:gd name="T51" fmla="*/ 244 h 246"/>
                <a:gd name="T52" fmla="*/ 232 w 353"/>
                <a:gd name="T53" fmla="*/ 242 h 246"/>
                <a:gd name="T54" fmla="*/ 216 w 353"/>
                <a:gd name="T55" fmla="*/ 238 h 246"/>
                <a:gd name="T56" fmla="*/ 199 w 353"/>
                <a:gd name="T57" fmla="*/ 236 h 246"/>
                <a:gd name="T58" fmla="*/ 183 w 353"/>
                <a:gd name="T59" fmla="*/ 234 h 246"/>
                <a:gd name="T60" fmla="*/ 165 w 353"/>
                <a:gd name="T61" fmla="*/ 231 h 246"/>
                <a:gd name="T62" fmla="*/ 149 w 353"/>
                <a:gd name="T63" fmla="*/ 229 h 246"/>
                <a:gd name="T64" fmla="*/ 133 w 353"/>
                <a:gd name="T65" fmla="*/ 227 h 246"/>
                <a:gd name="T66" fmla="*/ 116 w 353"/>
                <a:gd name="T67" fmla="*/ 224 h 246"/>
                <a:gd name="T68" fmla="*/ 100 w 353"/>
                <a:gd name="T69" fmla="*/ 221 h 246"/>
                <a:gd name="T70" fmla="*/ 83 w 353"/>
                <a:gd name="T71" fmla="*/ 219 h 246"/>
                <a:gd name="T72" fmla="*/ 66 w 353"/>
                <a:gd name="T73" fmla="*/ 216 h 246"/>
                <a:gd name="T74" fmla="*/ 49 w 353"/>
                <a:gd name="T75" fmla="*/ 214 h 246"/>
                <a:gd name="T76" fmla="*/ 33 w 353"/>
                <a:gd name="T77" fmla="*/ 212 h 246"/>
                <a:gd name="T78" fmla="*/ 16 w 353"/>
                <a:gd name="T79" fmla="*/ 209 h 246"/>
                <a:gd name="T80" fmla="*/ 0 w 353"/>
                <a:gd name="T81" fmla="*/ 207 h 246"/>
                <a:gd name="T82" fmla="*/ 18 w 353"/>
                <a:gd name="T83" fmla="*/ 181 h 246"/>
                <a:gd name="T84" fmla="*/ 37 w 353"/>
                <a:gd name="T85" fmla="*/ 155 h 246"/>
                <a:gd name="T86" fmla="*/ 56 w 353"/>
                <a:gd name="T87" fmla="*/ 129 h 246"/>
                <a:gd name="T88" fmla="*/ 75 w 353"/>
                <a:gd name="T89" fmla="*/ 103 h 246"/>
                <a:gd name="T90" fmla="*/ 93 w 353"/>
                <a:gd name="T91" fmla="*/ 77 h 246"/>
                <a:gd name="T92" fmla="*/ 113 w 353"/>
                <a:gd name="T93" fmla="*/ 51 h 246"/>
                <a:gd name="T94" fmla="*/ 131 w 353"/>
                <a:gd name="T95" fmla="*/ 25 h 246"/>
                <a:gd name="T96" fmla="*/ 149 w 353"/>
                <a:gd name="T9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3" h="246">
                  <a:moveTo>
                    <a:pt x="149" y="0"/>
                  </a:moveTo>
                  <a:lnTo>
                    <a:pt x="155" y="15"/>
                  </a:lnTo>
                  <a:lnTo>
                    <a:pt x="162" y="30"/>
                  </a:lnTo>
                  <a:lnTo>
                    <a:pt x="168" y="44"/>
                  </a:lnTo>
                  <a:lnTo>
                    <a:pt x="174" y="59"/>
                  </a:lnTo>
                  <a:lnTo>
                    <a:pt x="179" y="76"/>
                  </a:lnTo>
                  <a:lnTo>
                    <a:pt x="186" y="91"/>
                  </a:lnTo>
                  <a:lnTo>
                    <a:pt x="192" y="106"/>
                  </a:lnTo>
                  <a:lnTo>
                    <a:pt x="198" y="121"/>
                  </a:lnTo>
                  <a:lnTo>
                    <a:pt x="217" y="130"/>
                  </a:lnTo>
                  <a:lnTo>
                    <a:pt x="237" y="139"/>
                  </a:lnTo>
                  <a:lnTo>
                    <a:pt x="256" y="148"/>
                  </a:lnTo>
                  <a:lnTo>
                    <a:pt x="276" y="156"/>
                  </a:lnTo>
                  <a:lnTo>
                    <a:pt x="294" y="166"/>
                  </a:lnTo>
                  <a:lnTo>
                    <a:pt x="314" y="175"/>
                  </a:lnTo>
                  <a:lnTo>
                    <a:pt x="334" y="184"/>
                  </a:lnTo>
                  <a:lnTo>
                    <a:pt x="353" y="193"/>
                  </a:lnTo>
                  <a:lnTo>
                    <a:pt x="343" y="200"/>
                  </a:lnTo>
                  <a:lnTo>
                    <a:pt x="331" y="206"/>
                  </a:lnTo>
                  <a:lnTo>
                    <a:pt x="321" y="213"/>
                  </a:lnTo>
                  <a:lnTo>
                    <a:pt x="309" y="220"/>
                  </a:lnTo>
                  <a:lnTo>
                    <a:pt x="298" y="227"/>
                  </a:lnTo>
                  <a:lnTo>
                    <a:pt x="288" y="234"/>
                  </a:lnTo>
                  <a:lnTo>
                    <a:pt x="276" y="239"/>
                  </a:lnTo>
                  <a:lnTo>
                    <a:pt x="266" y="246"/>
                  </a:lnTo>
                  <a:lnTo>
                    <a:pt x="250" y="244"/>
                  </a:lnTo>
                  <a:lnTo>
                    <a:pt x="232" y="242"/>
                  </a:lnTo>
                  <a:lnTo>
                    <a:pt x="216" y="238"/>
                  </a:lnTo>
                  <a:lnTo>
                    <a:pt x="199" y="236"/>
                  </a:lnTo>
                  <a:lnTo>
                    <a:pt x="183" y="234"/>
                  </a:lnTo>
                  <a:lnTo>
                    <a:pt x="165" y="231"/>
                  </a:lnTo>
                  <a:lnTo>
                    <a:pt x="149" y="229"/>
                  </a:lnTo>
                  <a:lnTo>
                    <a:pt x="133" y="227"/>
                  </a:lnTo>
                  <a:lnTo>
                    <a:pt x="116" y="224"/>
                  </a:lnTo>
                  <a:lnTo>
                    <a:pt x="100" y="221"/>
                  </a:lnTo>
                  <a:lnTo>
                    <a:pt x="83" y="219"/>
                  </a:lnTo>
                  <a:lnTo>
                    <a:pt x="66" y="216"/>
                  </a:lnTo>
                  <a:lnTo>
                    <a:pt x="49" y="214"/>
                  </a:lnTo>
                  <a:lnTo>
                    <a:pt x="33" y="212"/>
                  </a:lnTo>
                  <a:lnTo>
                    <a:pt x="16" y="209"/>
                  </a:lnTo>
                  <a:lnTo>
                    <a:pt x="0" y="207"/>
                  </a:lnTo>
                  <a:lnTo>
                    <a:pt x="18" y="181"/>
                  </a:lnTo>
                  <a:lnTo>
                    <a:pt x="37" y="155"/>
                  </a:lnTo>
                  <a:lnTo>
                    <a:pt x="56" y="129"/>
                  </a:lnTo>
                  <a:lnTo>
                    <a:pt x="75" y="103"/>
                  </a:lnTo>
                  <a:lnTo>
                    <a:pt x="93" y="77"/>
                  </a:lnTo>
                  <a:lnTo>
                    <a:pt x="113" y="51"/>
                  </a:lnTo>
                  <a:lnTo>
                    <a:pt x="131" y="25"/>
                  </a:lnTo>
                  <a:lnTo>
                    <a:pt x="149" y="0"/>
                  </a:lnTo>
                  <a:close/>
                </a:path>
              </a:pathLst>
            </a:custGeom>
            <a:solidFill>
              <a:srgbClr val="0033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4" name="Freeform 26"/>
            <p:cNvSpPr>
              <a:spLocks/>
            </p:cNvSpPr>
            <p:nvPr/>
          </p:nvSpPr>
          <p:spPr bwMode="auto">
            <a:xfrm>
              <a:off x="4166" y="2146"/>
              <a:ext cx="167" cy="121"/>
            </a:xfrm>
            <a:custGeom>
              <a:avLst/>
              <a:gdLst>
                <a:gd name="T0" fmla="*/ 131 w 335"/>
                <a:gd name="T1" fmla="*/ 0 h 242"/>
                <a:gd name="T2" fmla="*/ 137 w 335"/>
                <a:gd name="T3" fmla="*/ 15 h 242"/>
                <a:gd name="T4" fmla="*/ 144 w 335"/>
                <a:gd name="T5" fmla="*/ 30 h 242"/>
                <a:gd name="T6" fmla="*/ 150 w 335"/>
                <a:gd name="T7" fmla="*/ 46 h 242"/>
                <a:gd name="T8" fmla="*/ 156 w 335"/>
                <a:gd name="T9" fmla="*/ 61 h 242"/>
                <a:gd name="T10" fmla="*/ 161 w 335"/>
                <a:gd name="T11" fmla="*/ 76 h 242"/>
                <a:gd name="T12" fmla="*/ 168 w 335"/>
                <a:gd name="T13" fmla="*/ 92 h 242"/>
                <a:gd name="T14" fmla="*/ 174 w 335"/>
                <a:gd name="T15" fmla="*/ 107 h 242"/>
                <a:gd name="T16" fmla="*/ 180 w 335"/>
                <a:gd name="T17" fmla="*/ 122 h 242"/>
                <a:gd name="T18" fmla="*/ 199 w 335"/>
                <a:gd name="T19" fmla="*/ 131 h 242"/>
                <a:gd name="T20" fmla="*/ 219 w 335"/>
                <a:gd name="T21" fmla="*/ 140 h 242"/>
                <a:gd name="T22" fmla="*/ 238 w 335"/>
                <a:gd name="T23" fmla="*/ 148 h 242"/>
                <a:gd name="T24" fmla="*/ 258 w 335"/>
                <a:gd name="T25" fmla="*/ 157 h 242"/>
                <a:gd name="T26" fmla="*/ 276 w 335"/>
                <a:gd name="T27" fmla="*/ 167 h 242"/>
                <a:gd name="T28" fmla="*/ 296 w 335"/>
                <a:gd name="T29" fmla="*/ 175 h 242"/>
                <a:gd name="T30" fmla="*/ 316 w 335"/>
                <a:gd name="T31" fmla="*/ 184 h 242"/>
                <a:gd name="T32" fmla="*/ 335 w 335"/>
                <a:gd name="T33" fmla="*/ 193 h 242"/>
                <a:gd name="T34" fmla="*/ 325 w 335"/>
                <a:gd name="T35" fmla="*/ 199 h 242"/>
                <a:gd name="T36" fmla="*/ 313 w 335"/>
                <a:gd name="T37" fmla="*/ 205 h 242"/>
                <a:gd name="T38" fmla="*/ 303 w 335"/>
                <a:gd name="T39" fmla="*/ 212 h 242"/>
                <a:gd name="T40" fmla="*/ 291 w 335"/>
                <a:gd name="T41" fmla="*/ 217 h 242"/>
                <a:gd name="T42" fmla="*/ 280 w 335"/>
                <a:gd name="T43" fmla="*/ 223 h 242"/>
                <a:gd name="T44" fmla="*/ 270 w 335"/>
                <a:gd name="T45" fmla="*/ 229 h 242"/>
                <a:gd name="T46" fmla="*/ 258 w 335"/>
                <a:gd name="T47" fmla="*/ 236 h 242"/>
                <a:gd name="T48" fmla="*/ 248 w 335"/>
                <a:gd name="T49" fmla="*/ 242 h 242"/>
                <a:gd name="T50" fmla="*/ 233 w 335"/>
                <a:gd name="T51" fmla="*/ 239 h 242"/>
                <a:gd name="T52" fmla="*/ 217 w 335"/>
                <a:gd name="T53" fmla="*/ 237 h 242"/>
                <a:gd name="T54" fmla="*/ 202 w 335"/>
                <a:gd name="T55" fmla="*/ 235 h 242"/>
                <a:gd name="T56" fmla="*/ 185 w 335"/>
                <a:gd name="T57" fmla="*/ 232 h 242"/>
                <a:gd name="T58" fmla="*/ 171 w 335"/>
                <a:gd name="T59" fmla="*/ 229 h 242"/>
                <a:gd name="T60" fmla="*/ 154 w 335"/>
                <a:gd name="T61" fmla="*/ 227 h 242"/>
                <a:gd name="T62" fmla="*/ 139 w 335"/>
                <a:gd name="T63" fmla="*/ 224 h 242"/>
                <a:gd name="T64" fmla="*/ 123 w 335"/>
                <a:gd name="T65" fmla="*/ 222 h 242"/>
                <a:gd name="T66" fmla="*/ 108 w 335"/>
                <a:gd name="T67" fmla="*/ 220 h 242"/>
                <a:gd name="T68" fmla="*/ 92 w 335"/>
                <a:gd name="T69" fmla="*/ 217 h 242"/>
                <a:gd name="T70" fmla="*/ 77 w 335"/>
                <a:gd name="T71" fmla="*/ 215 h 242"/>
                <a:gd name="T72" fmla="*/ 61 w 335"/>
                <a:gd name="T73" fmla="*/ 212 h 242"/>
                <a:gd name="T74" fmla="*/ 46 w 335"/>
                <a:gd name="T75" fmla="*/ 209 h 242"/>
                <a:gd name="T76" fmla="*/ 31 w 335"/>
                <a:gd name="T77" fmla="*/ 207 h 242"/>
                <a:gd name="T78" fmla="*/ 15 w 335"/>
                <a:gd name="T79" fmla="*/ 205 h 242"/>
                <a:gd name="T80" fmla="*/ 0 w 335"/>
                <a:gd name="T81" fmla="*/ 202 h 242"/>
                <a:gd name="T82" fmla="*/ 16 w 335"/>
                <a:gd name="T83" fmla="*/ 177 h 242"/>
                <a:gd name="T84" fmla="*/ 33 w 335"/>
                <a:gd name="T85" fmla="*/ 152 h 242"/>
                <a:gd name="T86" fmla="*/ 50 w 335"/>
                <a:gd name="T87" fmla="*/ 126 h 242"/>
                <a:gd name="T88" fmla="*/ 66 w 335"/>
                <a:gd name="T89" fmla="*/ 101 h 242"/>
                <a:gd name="T90" fmla="*/ 82 w 335"/>
                <a:gd name="T91" fmla="*/ 76 h 242"/>
                <a:gd name="T92" fmla="*/ 99 w 335"/>
                <a:gd name="T93" fmla="*/ 50 h 242"/>
                <a:gd name="T94" fmla="*/ 115 w 335"/>
                <a:gd name="T95" fmla="*/ 25 h 242"/>
                <a:gd name="T96" fmla="*/ 131 w 335"/>
                <a:gd name="T9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5" h="242">
                  <a:moveTo>
                    <a:pt x="131" y="0"/>
                  </a:moveTo>
                  <a:lnTo>
                    <a:pt x="137" y="15"/>
                  </a:lnTo>
                  <a:lnTo>
                    <a:pt x="144" y="30"/>
                  </a:lnTo>
                  <a:lnTo>
                    <a:pt x="150" y="46"/>
                  </a:lnTo>
                  <a:lnTo>
                    <a:pt x="156" y="61"/>
                  </a:lnTo>
                  <a:lnTo>
                    <a:pt x="161" y="76"/>
                  </a:lnTo>
                  <a:lnTo>
                    <a:pt x="168" y="92"/>
                  </a:lnTo>
                  <a:lnTo>
                    <a:pt x="174" y="107"/>
                  </a:lnTo>
                  <a:lnTo>
                    <a:pt x="180" y="122"/>
                  </a:lnTo>
                  <a:lnTo>
                    <a:pt x="199" y="131"/>
                  </a:lnTo>
                  <a:lnTo>
                    <a:pt x="219" y="140"/>
                  </a:lnTo>
                  <a:lnTo>
                    <a:pt x="238" y="148"/>
                  </a:lnTo>
                  <a:lnTo>
                    <a:pt x="258" y="157"/>
                  </a:lnTo>
                  <a:lnTo>
                    <a:pt x="276" y="167"/>
                  </a:lnTo>
                  <a:lnTo>
                    <a:pt x="296" y="175"/>
                  </a:lnTo>
                  <a:lnTo>
                    <a:pt x="316" y="184"/>
                  </a:lnTo>
                  <a:lnTo>
                    <a:pt x="335" y="193"/>
                  </a:lnTo>
                  <a:lnTo>
                    <a:pt x="325" y="199"/>
                  </a:lnTo>
                  <a:lnTo>
                    <a:pt x="313" y="205"/>
                  </a:lnTo>
                  <a:lnTo>
                    <a:pt x="303" y="212"/>
                  </a:lnTo>
                  <a:lnTo>
                    <a:pt x="291" y="217"/>
                  </a:lnTo>
                  <a:lnTo>
                    <a:pt x="280" y="223"/>
                  </a:lnTo>
                  <a:lnTo>
                    <a:pt x="270" y="229"/>
                  </a:lnTo>
                  <a:lnTo>
                    <a:pt x="258" y="236"/>
                  </a:lnTo>
                  <a:lnTo>
                    <a:pt x="248" y="242"/>
                  </a:lnTo>
                  <a:lnTo>
                    <a:pt x="233" y="239"/>
                  </a:lnTo>
                  <a:lnTo>
                    <a:pt x="217" y="237"/>
                  </a:lnTo>
                  <a:lnTo>
                    <a:pt x="202" y="235"/>
                  </a:lnTo>
                  <a:lnTo>
                    <a:pt x="185" y="232"/>
                  </a:lnTo>
                  <a:lnTo>
                    <a:pt x="171" y="229"/>
                  </a:lnTo>
                  <a:lnTo>
                    <a:pt x="154" y="227"/>
                  </a:lnTo>
                  <a:lnTo>
                    <a:pt x="139" y="224"/>
                  </a:lnTo>
                  <a:lnTo>
                    <a:pt x="123" y="222"/>
                  </a:lnTo>
                  <a:lnTo>
                    <a:pt x="108" y="220"/>
                  </a:lnTo>
                  <a:lnTo>
                    <a:pt x="92" y="217"/>
                  </a:lnTo>
                  <a:lnTo>
                    <a:pt x="77" y="215"/>
                  </a:lnTo>
                  <a:lnTo>
                    <a:pt x="61" y="212"/>
                  </a:lnTo>
                  <a:lnTo>
                    <a:pt x="46" y="209"/>
                  </a:lnTo>
                  <a:lnTo>
                    <a:pt x="31" y="207"/>
                  </a:lnTo>
                  <a:lnTo>
                    <a:pt x="15" y="205"/>
                  </a:lnTo>
                  <a:lnTo>
                    <a:pt x="0" y="202"/>
                  </a:lnTo>
                  <a:lnTo>
                    <a:pt x="16" y="177"/>
                  </a:lnTo>
                  <a:lnTo>
                    <a:pt x="33" y="152"/>
                  </a:lnTo>
                  <a:lnTo>
                    <a:pt x="50" y="126"/>
                  </a:lnTo>
                  <a:lnTo>
                    <a:pt x="66" y="101"/>
                  </a:lnTo>
                  <a:lnTo>
                    <a:pt x="82" y="76"/>
                  </a:lnTo>
                  <a:lnTo>
                    <a:pt x="99" y="50"/>
                  </a:lnTo>
                  <a:lnTo>
                    <a:pt x="115" y="25"/>
                  </a:lnTo>
                  <a:lnTo>
                    <a:pt x="131" y="0"/>
                  </a:lnTo>
                  <a:close/>
                </a:path>
              </a:pathLst>
            </a:custGeom>
            <a:solidFill>
              <a:srgbClr val="0035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5" name="Freeform 27"/>
            <p:cNvSpPr>
              <a:spLocks/>
            </p:cNvSpPr>
            <p:nvPr/>
          </p:nvSpPr>
          <p:spPr bwMode="auto">
            <a:xfrm>
              <a:off x="4174" y="2146"/>
              <a:ext cx="159" cy="119"/>
            </a:xfrm>
            <a:custGeom>
              <a:avLst/>
              <a:gdLst>
                <a:gd name="T0" fmla="*/ 114 w 318"/>
                <a:gd name="T1" fmla="*/ 0 h 238"/>
                <a:gd name="T2" fmla="*/ 120 w 318"/>
                <a:gd name="T3" fmla="*/ 15 h 238"/>
                <a:gd name="T4" fmla="*/ 127 w 318"/>
                <a:gd name="T5" fmla="*/ 30 h 238"/>
                <a:gd name="T6" fmla="*/ 133 w 318"/>
                <a:gd name="T7" fmla="*/ 46 h 238"/>
                <a:gd name="T8" fmla="*/ 139 w 318"/>
                <a:gd name="T9" fmla="*/ 61 h 238"/>
                <a:gd name="T10" fmla="*/ 144 w 318"/>
                <a:gd name="T11" fmla="*/ 76 h 238"/>
                <a:gd name="T12" fmla="*/ 151 w 318"/>
                <a:gd name="T13" fmla="*/ 92 h 238"/>
                <a:gd name="T14" fmla="*/ 157 w 318"/>
                <a:gd name="T15" fmla="*/ 107 h 238"/>
                <a:gd name="T16" fmla="*/ 163 w 318"/>
                <a:gd name="T17" fmla="*/ 122 h 238"/>
                <a:gd name="T18" fmla="*/ 182 w 318"/>
                <a:gd name="T19" fmla="*/ 131 h 238"/>
                <a:gd name="T20" fmla="*/ 202 w 318"/>
                <a:gd name="T21" fmla="*/ 140 h 238"/>
                <a:gd name="T22" fmla="*/ 221 w 318"/>
                <a:gd name="T23" fmla="*/ 149 h 238"/>
                <a:gd name="T24" fmla="*/ 241 w 318"/>
                <a:gd name="T25" fmla="*/ 157 h 238"/>
                <a:gd name="T26" fmla="*/ 259 w 318"/>
                <a:gd name="T27" fmla="*/ 167 h 238"/>
                <a:gd name="T28" fmla="*/ 279 w 318"/>
                <a:gd name="T29" fmla="*/ 176 h 238"/>
                <a:gd name="T30" fmla="*/ 299 w 318"/>
                <a:gd name="T31" fmla="*/ 184 h 238"/>
                <a:gd name="T32" fmla="*/ 318 w 318"/>
                <a:gd name="T33" fmla="*/ 193 h 238"/>
                <a:gd name="T34" fmla="*/ 308 w 318"/>
                <a:gd name="T35" fmla="*/ 199 h 238"/>
                <a:gd name="T36" fmla="*/ 296 w 318"/>
                <a:gd name="T37" fmla="*/ 205 h 238"/>
                <a:gd name="T38" fmla="*/ 286 w 318"/>
                <a:gd name="T39" fmla="*/ 210 h 238"/>
                <a:gd name="T40" fmla="*/ 274 w 318"/>
                <a:gd name="T41" fmla="*/ 215 h 238"/>
                <a:gd name="T42" fmla="*/ 264 w 318"/>
                <a:gd name="T43" fmla="*/ 221 h 238"/>
                <a:gd name="T44" fmla="*/ 253 w 318"/>
                <a:gd name="T45" fmla="*/ 227 h 238"/>
                <a:gd name="T46" fmla="*/ 242 w 318"/>
                <a:gd name="T47" fmla="*/ 232 h 238"/>
                <a:gd name="T48" fmla="*/ 231 w 318"/>
                <a:gd name="T49" fmla="*/ 238 h 238"/>
                <a:gd name="T50" fmla="*/ 217 w 318"/>
                <a:gd name="T51" fmla="*/ 236 h 238"/>
                <a:gd name="T52" fmla="*/ 202 w 318"/>
                <a:gd name="T53" fmla="*/ 234 h 238"/>
                <a:gd name="T54" fmla="*/ 188 w 318"/>
                <a:gd name="T55" fmla="*/ 230 h 238"/>
                <a:gd name="T56" fmla="*/ 173 w 318"/>
                <a:gd name="T57" fmla="*/ 228 h 238"/>
                <a:gd name="T58" fmla="*/ 159 w 318"/>
                <a:gd name="T59" fmla="*/ 225 h 238"/>
                <a:gd name="T60" fmla="*/ 144 w 318"/>
                <a:gd name="T61" fmla="*/ 223 h 238"/>
                <a:gd name="T62" fmla="*/ 130 w 318"/>
                <a:gd name="T63" fmla="*/ 220 h 238"/>
                <a:gd name="T64" fmla="*/ 116 w 318"/>
                <a:gd name="T65" fmla="*/ 217 h 238"/>
                <a:gd name="T66" fmla="*/ 102 w 318"/>
                <a:gd name="T67" fmla="*/ 215 h 238"/>
                <a:gd name="T68" fmla="*/ 87 w 318"/>
                <a:gd name="T69" fmla="*/ 213 h 238"/>
                <a:gd name="T70" fmla="*/ 73 w 318"/>
                <a:gd name="T71" fmla="*/ 210 h 238"/>
                <a:gd name="T72" fmla="*/ 58 w 318"/>
                <a:gd name="T73" fmla="*/ 207 h 238"/>
                <a:gd name="T74" fmla="*/ 44 w 318"/>
                <a:gd name="T75" fmla="*/ 205 h 238"/>
                <a:gd name="T76" fmla="*/ 29 w 318"/>
                <a:gd name="T77" fmla="*/ 202 h 238"/>
                <a:gd name="T78" fmla="*/ 15 w 318"/>
                <a:gd name="T79" fmla="*/ 200 h 238"/>
                <a:gd name="T80" fmla="*/ 0 w 318"/>
                <a:gd name="T81" fmla="*/ 198 h 238"/>
                <a:gd name="T82" fmla="*/ 14 w 318"/>
                <a:gd name="T83" fmla="*/ 174 h 238"/>
                <a:gd name="T84" fmla="*/ 29 w 318"/>
                <a:gd name="T85" fmla="*/ 148 h 238"/>
                <a:gd name="T86" fmla="*/ 43 w 318"/>
                <a:gd name="T87" fmla="*/ 124 h 238"/>
                <a:gd name="T88" fmla="*/ 58 w 318"/>
                <a:gd name="T89" fmla="*/ 99 h 238"/>
                <a:gd name="T90" fmla="*/ 72 w 318"/>
                <a:gd name="T91" fmla="*/ 73 h 238"/>
                <a:gd name="T92" fmla="*/ 86 w 318"/>
                <a:gd name="T93" fmla="*/ 49 h 238"/>
                <a:gd name="T94" fmla="*/ 101 w 318"/>
                <a:gd name="T95" fmla="*/ 24 h 238"/>
                <a:gd name="T96" fmla="*/ 114 w 318"/>
                <a:gd name="T9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8" h="238">
                  <a:moveTo>
                    <a:pt x="114" y="0"/>
                  </a:moveTo>
                  <a:lnTo>
                    <a:pt x="120" y="15"/>
                  </a:lnTo>
                  <a:lnTo>
                    <a:pt x="127" y="30"/>
                  </a:lnTo>
                  <a:lnTo>
                    <a:pt x="133" y="46"/>
                  </a:lnTo>
                  <a:lnTo>
                    <a:pt x="139" y="61"/>
                  </a:lnTo>
                  <a:lnTo>
                    <a:pt x="144" y="76"/>
                  </a:lnTo>
                  <a:lnTo>
                    <a:pt x="151" y="92"/>
                  </a:lnTo>
                  <a:lnTo>
                    <a:pt x="157" y="107"/>
                  </a:lnTo>
                  <a:lnTo>
                    <a:pt x="163" y="122"/>
                  </a:lnTo>
                  <a:lnTo>
                    <a:pt x="182" y="131"/>
                  </a:lnTo>
                  <a:lnTo>
                    <a:pt x="202" y="140"/>
                  </a:lnTo>
                  <a:lnTo>
                    <a:pt x="221" y="149"/>
                  </a:lnTo>
                  <a:lnTo>
                    <a:pt x="241" y="157"/>
                  </a:lnTo>
                  <a:lnTo>
                    <a:pt x="259" y="167"/>
                  </a:lnTo>
                  <a:lnTo>
                    <a:pt x="279" y="176"/>
                  </a:lnTo>
                  <a:lnTo>
                    <a:pt x="299" y="184"/>
                  </a:lnTo>
                  <a:lnTo>
                    <a:pt x="318" y="193"/>
                  </a:lnTo>
                  <a:lnTo>
                    <a:pt x="308" y="199"/>
                  </a:lnTo>
                  <a:lnTo>
                    <a:pt x="296" y="205"/>
                  </a:lnTo>
                  <a:lnTo>
                    <a:pt x="286" y="210"/>
                  </a:lnTo>
                  <a:lnTo>
                    <a:pt x="274" y="215"/>
                  </a:lnTo>
                  <a:lnTo>
                    <a:pt x="264" y="221"/>
                  </a:lnTo>
                  <a:lnTo>
                    <a:pt x="253" y="227"/>
                  </a:lnTo>
                  <a:lnTo>
                    <a:pt x="242" y="232"/>
                  </a:lnTo>
                  <a:lnTo>
                    <a:pt x="231" y="238"/>
                  </a:lnTo>
                  <a:lnTo>
                    <a:pt x="217" y="236"/>
                  </a:lnTo>
                  <a:lnTo>
                    <a:pt x="202" y="234"/>
                  </a:lnTo>
                  <a:lnTo>
                    <a:pt x="188" y="230"/>
                  </a:lnTo>
                  <a:lnTo>
                    <a:pt x="173" y="228"/>
                  </a:lnTo>
                  <a:lnTo>
                    <a:pt x="159" y="225"/>
                  </a:lnTo>
                  <a:lnTo>
                    <a:pt x="144" y="223"/>
                  </a:lnTo>
                  <a:lnTo>
                    <a:pt x="130" y="220"/>
                  </a:lnTo>
                  <a:lnTo>
                    <a:pt x="116" y="217"/>
                  </a:lnTo>
                  <a:lnTo>
                    <a:pt x="102" y="215"/>
                  </a:lnTo>
                  <a:lnTo>
                    <a:pt x="87" y="213"/>
                  </a:lnTo>
                  <a:lnTo>
                    <a:pt x="73" y="210"/>
                  </a:lnTo>
                  <a:lnTo>
                    <a:pt x="58" y="207"/>
                  </a:lnTo>
                  <a:lnTo>
                    <a:pt x="44" y="205"/>
                  </a:lnTo>
                  <a:lnTo>
                    <a:pt x="29" y="202"/>
                  </a:lnTo>
                  <a:lnTo>
                    <a:pt x="15" y="200"/>
                  </a:lnTo>
                  <a:lnTo>
                    <a:pt x="0" y="198"/>
                  </a:lnTo>
                  <a:lnTo>
                    <a:pt x="14" y="174"/>
                  </a:lnTo>
                  <a:lnTo>
                    <a:pt x="29" y="148"/>
                  </a:lnTo>
                  <a:lnTo>
                    <a:pt x="43" y="124"/>
                  </a:lnTo>
                  <a:lnTo>
                    <a:pt x="58" y="99"/>
                  </a:lnTo>
                  <a:lnTo>
                    <a:pt x="72" y="73"/>
                  </a:lnTo>
                  <a:lnTo>
                    <a:pt x="86" y="49"/>
                  </a:lnTo>
                  <a:lnTo>
                    <a:pt x="101" y="24"/>
                  </a:lnTo>
                  <a:lnTo>
                    <a:pt x="114" y="0"/>
                  </a:lnTo>
                  <a:close/>
                </a:path>
              </a:pathLst>
            </a:custGeom>
            <a:solidFill>
              <a:srgbClr val="0038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6" name="Freeform 28"/>
            <p:cNvSpPr>
              <a:spLocks/>
            </p:cNvSpPr>
            <p:nvPr/>
          </p:nvSpPr>
          <p:spPr bwMode="auto">
            <a:xfrm>
              <a:off x="4183" y="2146"/>
              <a:ext cx="150" cy="117"/>
            </a:xfrm>
            <a:custGeom>
              <a:avLst/>
              <a:gdLst>
                <a:gd name="T0" fmla="*/ 95 w 299"/>
                <a:gd name="T1" fmla="*/ 0 h 234"/>
                <a:gd name="T2" fmla="*/ 101 w 299"/>
                <a:gd name="T3" fmla="*/ 15 h 234"/>
                <a:gd name="T4" fmla="*/ 108 w 299"/>
                <a:gd name="T5" fmla="*/ 31 h 234"/>
                <a:gd name="T6" fmla="*/ 114 w 299"/>
                <a:gd name="T7" fmla="*/ 46 h 234"/>
                <a:gd name="T8" fmla="*/ 120 w 299"/>
                <a:gd name="T9" fmla="*/ 61 h 234"/>
                <a:gd name="T10" fmla="*/ 125 w 299"/>
                <a:gd name="T11" fmla="*/ 77 h 234"/>
                <a:gd name="T12" fmla="*/ 132 w 299"/>
                <a:gd name="T13" fmla="*/ 92 h 234"/>
                <a:gd name="T14" fmla="*/ 138 w 299"/>
                <a:gd name="T15" fmla="*/ 108 h 234"/>
                <a:gd name="T16" fmla="*/ 144 w 299"/>
                <a:gd name="T17" fmla="*/ 123 h 234"/>
                <a:gd name="T18" fmla="*/ 163 w 299"/>
                <a:gd name="T19" fmla="*/ 132 h 234"/>
                <a:gd name="T20" fmla="*/ 183 w 299"/>
                <a:gd name="T21" fmla="*/ 140 h 234"/>
                <a:gd name="T22" fmla="*/ 202 w 299"/>
                <a:gd name="T23" fmla="*/ 149 h 234"/>
                <a:gd name="T24" fmla="*/ 222 w 299"/>
                <a:gd name="T25" fmla="*/ 157 h 234"/>
                <a:gd name="T26" fmla="*/ 240 w 299"/>
                <a:gd name="T27" fmla="*/ 167 h 234"/>
                <a:gd name="T28" fmla="*/ 260 w 299"/>
                <a:gd name="T29" fmla="*/ 176 h 234"/>
                <a:gd name="T30" fmla="*/ 280 w 299"/>
                <a:gd name="T31" fmla="*/ 184 h 234"/>
                <a:gd name="T32" fmla="*/ 299 w 299"/>
                <a:gd name="T33" fmla="*/ 193 h 234"/>
                <a:gd name="T34" fmla="*/ 289 w 299"/>
                <a:gd name="T35" fmla="*/ 198 h 234"/>
                <a:gd name="T36" fmla="*/ 277 w 299"/>
                <a:gd name="T37" fmla="*/ 204 h 234"/>
                <a:gd name="T38" fmla="*/ 267 w 299"/>
                <a:gd name="T39" fmla="*/ 208 h 234"/>
                <a:gd name="T40" fmla="*/ 257 w 299"/>
                <a:gd name="T41" fmla="*/ 214 h 234"/>
                <a:gd name="T42" fmla="*/ 245 w 299"/>
                <a:gd name="T43" fmla="*/ 219 h 234"/>
                <a:gd name="T44" fmla="*/ 235 w 299"/>
                <a:gd name="T45" fmla="*/ 224 h 234"/>
                <a:gd name="T46" fmla="*/ 223 w 299"/>
                <a:gd name="T47" fmla="*/ 229 h 234"/>
                <a:gd name="T48" fmla="*/ 213 w 299"/>
                <a:gd name="T49" fmla="*/ 234 h 234"/>
                <a:gd name="T50" fmla="*/ 199 w 299"/>
                <a:gd name="T51" fmla="*/ 231 h 234"/>
                <a:gd name="T52" fmla="*/ 186 w 299"/>
                <a:gd name="T53" fmla="*/ 229 h 234"/>
                <a:gd name="T54" fmla="*/ 173 w 299"/>
                <a:gd name="T55" fmla="*/ 225 h 234"/>
                <a:gd name="T56" fmla="*/ 160 w 299"/>
                <a:gd name="T57" fmla="*/ 223 h 234"/>
                <a:gd name="T58" fmla="*/ 146 w 299"/>
                <a:gd name="T59" fmla="*/ 221 h 234"/>
                <a:gd name="T60" fmla="*/ 132 w 299"/>
                <a:gd name="T61" fmla="*/ 219 h 234"/>
                <a:gd name="T62" fmla="*/ 120 w 299"/>
                <a:gd name="T63" fmla="*/ 216 h 234"/>
                <a:gd name="T64" fmla="*/ 106 w 299"/>
                <a:gd name="T65" fmla="*/ 213 h 234"/>
                <a:gd name="T66" fmla="*/ 93 w 299"/>
                <a:gd name="T67" fmla="*/ 210 h 234"/>
                <a:gd name="T68" fmla="*/ 79 w 299"/>
                <a:gd name="T69" fmla="*/ 208 h 234"/>
                <a:gd name="T70" fmla="*/ 65 w 299"/>
                <a:gd name="T71" fmla="*/ 206 h 234"/>
                <a:gd name="T72" fmla="*/ 53 w 299"/>
                <a:gd name="T73" fmla="*/ 204 h 234"/>
                <a:gd name="T74" fmla="*/ 39 w 299"/>
                <a:gd name="T75" fmla="*/ 201 h 234"/>
                <a:gd name="T76" fmla="*/ 26 w 299"/>
                <a:gd name="T77" fmla="*/ 198 h 234"/>
                <a:gd name="T78" fmla="*/ 12 w 299"/>
                <a:gd name="T79" fmla="*/ 195 h 234"/>
                <a:gd name="T80" fmla="*/ 0 w 299"/>
                <a:gd name="T81" fmla="*/ 193 h 234"/>
                <a:gd name="T82" fmla="*/ 11 w 299"/>
                <a:gd name="T83" fmla="*/ 169 h 234"/>
                <a:gd name="T84" fmla="*/ 24 w 299"/>
                <a:gd name="T85" fmla="*/ 145 h 234"/>
                <a:gd name="T86" fmla="*/ 35 w 299"/>
                <a:gd name="T87" fmla="*/ 121 h 234"/>
                <a:gd name="T88" fmla="*/ 48 w 299"/>
                <a:gd name="T89" fmla="*/ 96 h 234"/>
                <a:gd name="T90" fmla="*/ 60 w 299"/>
                <a:gd name="T91" fmla="*/ 72 h 234"/>
                <a:gd name="T92" fmla="*/ 72 w 299"/>
                <a:gd name="T93" fmla="*/ 48 h 234"/>
                <a:gd name="T94" fmla="*/ 84 w 299"/>
                <a:gd name="T95" fmla="*/ 24 h 234"/>
                <a:gd name="T96" fmla="*/ 95 w 299"/>
                <a:gd name="T9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9" h="234">
                  <a:moveTo>
                    <a:pt x="95" y="0"/>
                  </a:moveTo>
                  <a:lnTo>
                    <a:pt x="101" y="15"/>
                  </a:lnTo>
                  <a:lnTo>
                    <a:pt x="108" y="31"/>
                  </a:lnTo>
                  <a:lnTo>
                    <a:pt x="114" y="46"/>
                  </a:lnTo>
                  <a:lnTo>
                    <a:pt x="120" y="61"/>
                  </a:lnTo>
                  <a:lnTo>
                    <a:pt x="125" y="77"/>
                  </a:lnTo>
                  <a:lnTo>
                    <a:pt x="132" y="92"/>
                  </a:lnTo>
                  <a:lnTo>
                    <a:pt x="138" y="108"/>
                  </a:lnTo>
                  <a:lnTo>
                    <a:pt x="144" y="123"/>
                  </a:lnTo>
                  <a:lnTo>
                    <a:pt x="163" y="132"/>
                  </a:lnTo>
                  <a:lnTo>
                    <a:pt x="183" y="140"/>
                  </a:lnTo>
                  <a:lnTo>
                    <a:pt x="202" y="149"/>
                  </a:lnTo>
                  <a:lnTo>
                    <a:pt x="222" y="157"/>
                  </a:lnTo>
                  <a:lnTo>
                    <a:pt x="240" y="167"/>
                  </a:lnTo>
                  <a:lnTo>
                    <a:pt x="260" y="176"/>
                  </a:lnTo>
                  <a:lnTo>
                    <a:pt x="280" y="184"/>
                  </a:lnTo>
                  <a:lnTo>
                    <a:pt x="299" y="193"/>
                  </a:lnTo>
                  <a:lnTo>
                    <a:pt x="289" y="198"/>
                  </a:lnTo>
                  <a:lnTo>
                    <a:pt x="277" y="204"/>
                  </a:lnTo>
                  <a:lnTo>
                    <a:pt x="267" y="208"/>
                  </a:lnTo>
                  <a:lnTo>
                    <a:pt x="257" y="214"/>
                  </a:lnTo>
                  <a:lnTo>
                    <a:pt x="245" y="219"/>
                  </a:lnTo>
                  <a:lnTo>
                    <a:pt x="235" y="224"/>
                  </a:lnTo>
                  <a:lnTo>
                    <a:pt x="223" y="229"/>
                  </a:lnTo>
                  <a:lnTo>
                    <a:pt x="213" y="234"/>
                  </a:lnTo>
                  <a:lnTo>
                    <a:pt x="199" y="231"/>
                  </a:lnTo>
                  <a:lnTo>
                    <a:pt x="186" y="229"/>
                  </a:lnTo>
                  <a:lnTo>
                    <a:pt x="173" y="225"/>
                  </a:lnTo>
                  <a:lnTo>
                    <a:pt x="160" y="223"/>
                  </a:lnTo>
                  <a:lnTo>
                    <a:pt x="146" y="221"/>
                  </a:lnTo>
                  <a:lnTo>
                    <a:pt x="132" y="219"/>
                  </a:lnTo>
                  <a:lnTo>
                    <a:pt x="120" y="216"/>
                  </a:lnTo>
                  <a:lnTo>
                    <a:pt x="106" y="213"/>
                  </a:lnTo>
                  <a:lnTo>
                    <a:pt x="93" y="210"/>
                  </a:lnTo>
                  <a:lnTo>
                    <a:pt x="79" y="208"/>
                  </a:lnTo>
                  <a:lnTo>
                    <a:pt x="65" y="206"/>
                  </a:lnTo>
                  <a:lnTo>
                    <a:pt x="53" y="204"/>
                  </a:lnTo>
                  <a:lnTo>
                    <a:pt x="39" y="201"/>
                  </a:lnTo>
                  <a:lnTo>
                    <a:pt x="26" y="198"/>
                  </a:lnTo>
                  <a:lnTo>
                    <a:pt x="12" y="195"/>
                  </a:lnTo>
                  <a:lnTo>
                    <a:pt x="0" y="193"/>
                  </a:lnTo>
                  <a:lnTo>
                    <a:pt x="11" y="169"/>
                  </a:lnTo>
                  <a:lnTo>
                    <a:pt x="24" y="145"/>
                  </a:lnTo>
                  <a:lnTo>
                    <a:pt x="35" y="121"/>
                  </a:lnTo>
                  <a:lnTo>
                    <a:pt x="48" y="96"/>
                  </a:lnTo>
                  <a:lnTo>
                    <a:pt x="60" y="72"/>
                  </a:lnTo>
                  <a:lnTo>
                    <a:pt x="72" y="48"/>
                  </a:lnTo>
                  <a:lnTo>
                    <a:pt x="84" y="24"/>
                  </a:lnTo>
                  <a:lnTo>
                    <a:pt x="95" y="0"/>
                  </a:lnTo>
                  <a:close/>
                </a:path>
              </a:pathLst>
            </a:custGeom>
            <a:solidFill>
              <a:srgbClr val="113A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7" name="Freeform 29"/>
            <p:cNvSpPr>
              <a:spLocks/>
            </p:cNvSpPr>
            <p:nvPr/>
          </p:nvSpPr>
          <p:spPr bwMode="auto">
            <a:xfrm>
              <a:off x="4192" y="2146"/>
              <a:ext cx="141" cy="115"/>
            </a:xfrm>
            <a:custGeom>
              <a:avLst/>
              <a:gdLst>
                <a:gd name="T0" fmla="*/ 78 w 282"/>
                <a:gd name="T1" fmla="*/ 0 h 230"/>
                <a:gd name="T2" fmla="*/ 84 w 282"/>
                <a:gd name="T3" fmla="*/ 15 h 230"/>
                <a:gd name="T4" fmla="*/ 91 w 282"/>
                <a:gd name="T5" fmla="*/ 31 h 230"/>
                <a:gd name="T6" fmla="*/ 97 w 282"/>
                <a:gd name="T7" fmla="*/ 46 h 230"/>
                <a:gd name="T8" fmla="*/ 103 w 282"/>
                <a:gd name="T9" fmla="*/ 61 h 230"/>
                <a:gd name="T10" fmla="*/ 108 w 282"/>
                <a:gd name="T11" fmla="*/ 77 h 230"/>
                <a:gd name="T12" fmla="*/ 115 w 282"/>
                <a:gd name="T13" fmla="*/ 92 h 230"/>
                <a:gd name="T14" fmla="*/ 121 w 282"/>
                <a:gd name="T15" fmla="*/ 108 h 230"/>
                <a:gd name="T16" fmla="*/ 127 w 282"/>
                <a:gd name="T17" fmla="*/ 123 h 230"/>
                <a:gd name="T18" fmla="*/ 146 w 282"/>
                <a:gd name="T19" fmla="*/ 132 h 230"/>
                <a:gd name="T20" fmla="*/ 166 w 282"/>
                <a:gd name="T21" fmla="*/ 140 h 230"/>
                <a:gd name="T22" fmla="*/ 185 w 282"/>
                <a:gd name="T23" fmla="*/ 149 h 230"/>
                <a:gd name="T24" fmla="*/ 205 w 282"/>
                <a:gd name="T25" fmla="*/ 157 h 230"/>
                <a:gd name="T26" fmla="*/ 223 w 282"/>
                <a:gd name="T27" fmla="*/ 167 h 230"/>
                <a:gd name="T28" fmla="*/ 243 w 282"/>
                <a:gd name="T29" fmla="*/ 176 h 230"/>
                <a:gd name="T30" fmla="*/ 263 w 282"/>
                <a:gd name="T31" fmla="*/ 184 h 230"/>
                <a:gd name="T32" fmla="*/ 282 w 282"/>
                <a:gd name="T33" fmla="*/ 193 h 230"/>
                <a:gd name="T34" fmla="*/ 272 w 282"/>
                <a:gd name="T35" fmla="*/ 198 h 230"/>
                <a:gd name="T36" fmla="*/ 260 w 282"/>
                <a:gd name="T37" fmla="*/ 202 h 230"/>
                <a:gd name="T38" fmla="*/ 250 w 282"/>
                <a:gd name="T39" fmla="*/ 207 h 230"/>
                <a:gd name="T40" fmla="*/ 240 w 282"/>
                <a:gd name="T41" fmla="*/ 212 h 230"/>
                <a:gd name="T42" fmla="*/ 228 w 282"/>
                <a:gd name="T43" fmla="*/ 216 h 230"/>
                <a:gd name="T44" fmla="*/ 218 w 282"/>
                <a:gd name="T45" fmla="*/ 221 h 230"/>
                <a:gd name="T46" fmla="*/ 206 w 282"/>
                <a:gd name="T47" fmla="*/ 225 h 230"/>
                <a:gd name="T48" fmla="*/ 196 w 282"/>
                <a:gd name="T49" fmla="*/ 230 h 230"/>
                <a:gd name="T50" fmla="*/ 183 w 282"/>
                <a:gd name="T51" fmla="*/ 228 h 230"/>
                <a:gd name="T52" fmla="*/ 172 w 282"/>
                <a:gd name="T53" fmla="*/ 224 h 230"/>
                <a:gd name="T54" fmla="*/ 159 w 282"/>
                <a:gd name="T55" fmla="*/ 222 h 230"/>
                <a:gd name="T56" fmla="*/ 147 w 282"/>
                <a:gd name="T57" fmla="*/ 220 h 230"/>
                <a:gd name="T58" fmla="*/ 135 w 282"/>
                <a:gd name="T59" fmla="*/ 217 h 230"/>
                <a:gd name="T60" fmla="*/ 123 w 282"/>
                <a:gd name="T61" fmla="*/ 214 h 230"/>
                <a:gd name="T62" fmla="*/ 111 w 282"/>
                <a:gd name="T63" fmla="*/ 212 h 230"/>
                <a:gd name="T64" fmla="*/ 98 w 282"/>
                <a:gd name="T65" fmla="*/ 209 h 230"/>
                <a:gd name="T66" fmla="*/ 86 w 282"/>
                <a:gd name="T67" fmla="*/ 207 h 230"/>
                <a:gd name="T68" fmla="*/ 74 w 282"/>
                <a:gd name="T69" fmla="*/ 204 h 230"/>
                <a:gd name="T70" fmla="*/ 61 w 282"/>
                <a:gd name="T71" fmla="*/ 201 h 230"/>
                <a:gd name="T72" fmla="*/ 50 w 282"/>
                <a:gd name="T73" fmla="*/ 199 h 230"/>
                <a:gd name="T74" fmla="*/ 37 w 282"/>
                <a:gd name="T75" fmla="*/ 197 h 230"/>
                <a:gd name="T76" fmla="*/ 24 w 282"/>
                <a:gd name="T77" fmla="*/ 193 h 230"/>
                <a:gd name="T78" fmla="*/ 13 w 282"/>
                <a:gd name="T79" fmla="*/ 191 h 230"/>
                <a:gd name="T80" fmla="*/ 0 w 282"/>
                <a:gd name="T81" fmla="*/ 189 h 230"/>
                <a:gd name="T82" fmla="*/ 10 w 282"/>
                <a:gd name="T83" fmla="*/ 164 h 230"/>
                <a:gd name="T84" fmla="*/ 20 w 282"/>
                <a:gd name="T85" fmla="*/ 141 h 230"/>
                <a:gd name="T86" fmla="*/ 30 w 282"/>
                <a:gd name="T87" fmla="*/ 117 h 230"/>
                <a:gd name="T88" fmla="*/ 39 w 282"/>
                <a:gd name="T89" fmla="*/ 94 h 230"/>
                <a:gd name="T90" fmla="*/ 50 w 282"/>
                <a:gd name="T91" fmla="*/ 71 h 230"/>
                <a:gd name="T92" fmla="*/ 59 w 282"/>
                <a:gd name="T93" fmla="*/ 47 h 230"/>
                <a:gd name="T94" fmla="*/ 69 w 282"/>
                <a:gd name="T95" fmla="*/ 24 h 230"/>
                <a:gd name="T96" fmla="*/ 78 w 282"/>
                <a:gd name="T9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2" h="230">
                  <a:moveTo>
                    <a:pt x="78" y="0"/>
                  </a:moveTo>
                  <a:lnTo>
                    <a:pt x="84" y="15"/>
                  </a:lnTo>
                  <a:lnTo>
                    <a:pt x="91" y="31"/>
                  </a:lnTo>
                  <a:lnTo>
                    <a:pt x="97" y="46"/>
                  </a:lnTo>
                  <a:lnTo>
                    <a:pt x="103" y="61"/>
                  </a:lnTo>
                  <a:lnTo>
                    <a:pt x="108" y="77"/>
                  </a:lnTo>
                  <a:lnTo>
                    <a:pt x="115" y="92"/>
                  </a:lnTo>
                  <a:lnTo>
                    <a:pt x="121" y="108"/>
                  </a:lnTo>
                  <a:lnTo>
                    <a:pt x="127" y="123"/>
                  </a:lnTo>
                  <a:lnTo>
                    <a:pt x="146" y="132"/>
                  </a:lnTo>
                  <a:lnTo>
                    <a:pt x="166" y="140"/>
                  </a:lnTo>
                  <a:lnTo>
                    <a:pt x="185" y="149"/>
                  </a:lnTo>
                  <a:lnTo>
                    <a:pt x="205" y="157"/>
                  </a:lnTo>
                  <a:lnTo>
                    <a:pt x="223" y="167"/>
                  </a:lnTo>
                  <a:lnTo>
                    <a:pt x="243" y="176"/>
                  </a:lnTo>
                  <a:lnTo>
                    <a:pt x="263" y="184"/>
                  </a:lnTo>
                  <a:lnTo>
                    <a:pt x="282" y="193"/>
                  </a:lnTo>
                  <a:lnTo>
                    <a:pt x="272" y="198"/>
                  </a:lnTo>
                  <a:lnTo>
                    <a:pt x="260" y="202"/>
                  </a:lnTo>
                  <a:lnTo>
                    <a:pt x="250" y="207"/>
                  </a:lnTo>
                  <a:lnTo>
                    <a:pt x="240" y="212"/>
                  </a:lnTo>
                  <a:lnTo>
                    <a:pt x="228" y="216"/>
                  </a:lnTo>
                  <a:lnTo>
                    <a:pt x="218" y="221"/>
                  </a:lnTo>
                  <a:lnTo>
                    <a:pt x="206" y="225"/>
                  </a:lnTo>
                  <a:lnTo>
                    <a:pt x="196" y="230"/>
                  </a:lnTo>
                  <a:lnTo>
                    <a:pt x="183" y="228"/>
                  </a:lnTo>
                  <a:lnTo>
                    <a:pt x="172" y="224"/>
                  </a:lnTo>
                  <a:lnTo>
                    <a:pt x="159" y="222"/>
                  </a:lnTo>
                  <a:lnTo>
                    <a:pt x="147" y="220"/>
                  </a:lnTo>
                  <a:lnTo>
                    <a:pt x="135" y="217"/>
                  </a:lnTo>
                  <a:lnTo>
                    <a:pt x="123" y="214"/>
                  </a:lnTo>
                  <a:lnTo>
                    <a:pt x="111" y="212"/>
                  </a:lnTo>
                  <a:lnTo>
                    <a:pt x="98" y="209"/>
                  </a:lnTo>
                  <a:lnTo>
                    <a:pt x="86" y="207"/>
                  </a:lnTo>
                  <a:lnTo>
                    <a:pt x="74" y="204"/>
                  </a:lnTo>
                  <a:lnTo>
                    <a:pt x="61" y="201"/>
                  </a:lnTo>
                  <a:lnTo>
                    <a:pt x="50" y="199"/>
                  </a:lnTo>
                  <a:lnTo>
                    <a:pt x="37" y="197"/>
                  </a:lnTo>
                  <a:lnTo>
                    <a:pt x="24" y="193"/>
                  </a:lnTo>
                  <a:lnTo>
                    <a:pt x="13" y="191"/>
                  </a:lnTo>
                  <a:lnTo>
                    <a:pt x="0" y="189"/>
                  </a:lnTo>
                  <a:lnTo>
                    <a:pt x="10" y="164"/>
                  </a:lnTo>
                  <a:lnTo>
                    <a:pt x="20" y="141"/>
                  </a:lnTo>
                  <a:lnTo>
                    <a:pt x="30" y="117"/>
                  </a:lnTo>
                  <a:lnTo>
                    <a:pt x="39" y="94"/>
                  </a:lnTo>
                  <a:lnTo>
                    <a:pt x="50" y="71"/>
                  </a:lnTo>
                  <a:lnTo>
                    <a:pt x="59" y="47"/>
                  </a:lnTo>
                  <a:lnTo>
                    <a:pt x="69" y="24"/>
                  </a:lnTo>
                  <a:lnTo>
                    <a:pt x="78" y="0"/>
                  </a:lnTo>
                  <a:close/>
                </a:path>
              </a:pathLst>
            </a:custGeom>
            <a:solidFill>
              <a:srgbClr val="233A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8" name="Freeform 30"/>
            <p:cNvSpPr>
              <a:spLocks/>
            </p:cNvSpPr>
            <p:nvPr/>
          </p:nvSpPr>
          <p:spPr bwMode="auto">
            <a:xfrm>
              <a:off x="4201" y="2146"/>
              <a:ext cx="132" cy="113"/>
            </a:xfrm>
            <a:custGeom>
              <a:avLst/>
              <a:gdLst>
                <a:gd name="T0" fmla="*/ 60 w 264"/>
                <a:gd name="T1" fmla="*/ 0 h 225"/>
                <a:gd name="T2" fmla="*/ 66 w 264"/>
                <a:gd name="T3" fmla="*/ 15 h 225"/>
                <a:gd name="T4" fmla="*/ 73 w 264"/>
                <a:gd name="T5" fmla="*/ 31 h 225"/>
                <a:gd name="T6" fmla="*/ 79 w 264"/>
                <a:gd name="T7" fmla="*/ 46 h 225"/>
                <a:gd name="T8" fmla="*/ 85 w 264"/>
                <a:gd name="T9" fmla="*/ 62 h 225"/>
                <a:gd name="T10" fmla="*/ 90 w 264"/>
                <a:gd name="T11" fmla="*/ 77 h 225"/>
                <a:gd name="T12" fmla="*/ 97 w 264"/>
                <a:gd name="T13" fmla="*/ 93 h 225"/>
                <a:gd name="T14" fmla="*/ 103 w 264"/>
                <a:gd name="T15" fmla="*/ 108 h 225"/>
                <a:gd name="T16" fmla="*/ 109 w 264"/>
                <a:gd name="T17" fmla="*/ 123 h 225"/>
                <a:gd name="T18" fmla="*/ 128 w 264"/>
                <a:gd name="T19" fmla="*/ 132 h 225"/>
                <a:gd name="T20" fmla="*/ 148 w 264"/>
                <a:gd name="T21" fmla="*/ 141 h 225"/>
                <a:gd name="T22" fmla="*/ 167 w 264"/>
                <a:gd name="T23" fmla="*/ 149 h 225"/>
                <a:gd name="T24" fmla="*/ 187 w 264"/>
                <a:gd name="T25" fmla="*/ 159 h 225"/>
                <a:gd name="T26" fmla="*/ 205 w 264"/>
                <a:gd name="T27" fmla="*/ 167 h 225"/>
                <a:gd name="T28" fmla="*/ 225 w 264"/>
                <a:gd name="T29" fmla="*/ 176 h 225"/>
                <a:gd name="T30" fmla="*/ 245 w 264"/>
                <a:gd name="T31" fmla="*/ 184 h 225"/>
                <a:gd name="T32" fmla="*/ 264 w 264"/>
                <a:gd name="T33" fmla="*/ 193 h 225"/>
                <a:gd name="T34" fmla="*/ 254 w 264"/>
                <a:gd name="T35" fmla="*/ 197 h 225"/>
                <a:gd name="T36" fmla="*/ 242 w 264"/>
                <a:gd name="T37" fmla="*/ 201 h 225"/>
                <a:gd name="T38" fmla="*/ 232 w 264"/>
                <a:gd name="T39" fmla="*/ 205 h 225"/>
                <a:gd name="T40" fmla="*/ 222 w 264"/>
                <a:gd name="T41" fmla="*/ 209 h 225"/>
                <a:gd name="T42" fmla="*/ 210 w 264"/>
                <a:gd name="T43" fmla="*/ 214 h 225"/>
                <a:gd name="T44" fmla="*/ 200 w 264"/>
                <a:gd name="T45" fmla="*/ 217 h 225"/>
                <a:gd name="T46" fmla="*/ 189 w 264"/>
                <a:gd name="T47" fmla="*/ 222 h 225"/>
                <a:gd name="T48" fmla="*/ 179 w 264"/>
                <a:gd name="T49" fmla="*/ 225 h 225"/>
                <a:gd name="T50" fmla="*/ 157 w 264"/>
                <a:gd name="T51" fmla="*/ 220 h 225"/>
                <a:gd name="T52" fmla="*/ 134 w 264"/>
                <a:gd name="T53" fmla="*/ 215 h 225"/>
                <a:gd name="T54" fmla="*/ 112 w 264"/>
                <a:gd name="T55" fmla="*/ 209 h 225"/>
                <a:gd name="T56" fmla="*/ 89 w 264"/>
                <a:gd name="T57" fmla="*/ 205 h 225"/>
                <a:gd name="T58" fmla="*/ 67 w 264"/>
                <a:gd name="T59" fmla="*/ 199 h 225"/>
                <a:gd name="T60" fmla="*/ 44 w 264"/>
                <a:gd name="T61" fmla="*/ 194 h 225"/>
                <a:gd name="T62" fmla="*/ 22 w 264"/>
                <a:gd name="T63" fmla="*/ 189 h 225"/>
                <a:gd name="T64" fmla="*/ 0 w 264"/>
                <a:gd name="T65" fmla="*/ 184 h 225"/>
                <a:gd name="T66" fmla="*/ 7 w 264"/>
                <a:gd name="T67" fmla="*/ 161 h 225"/>
                <a:gd name="T68" fmla="*/ 15 w 264"/>
                <a:gd name="T69" fmla="*/ 138 h 225"/>
                <a:gd name="T70" fmla="*/ 22 w 264"/>
                <a:gd name="T71" fmla="*/ 115 h 225"/>
                <a:gd name="T72" fmla="*/ 30 w 264"/>
                <a:gd name="T73" fmla="*/ 92 h 225"/>
                <a:gd name="T74" fmla="*/ 38 w 264"/>
                <a:gd name="T75" fmla="*/ 69 h 225"/>
                <a:gd name="T76" fmla="*/ 45 w 264"/>
                <a:gd name="T77" fmla="*/ 46 h 225"/>
                <a:gd name="T78" fmla="*/ 53 w 264"/>
                <a:gd name="T79" fmla="*/ 23 h 225"/>
                <a:gd name="T80" fmla="*/ 60 w 264"/>
                <a:gd name="T8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4" h="225">
                  <a:moveTo>
                    <a:pt x="60" y="0"/>
                  </a:moveTo>
                  <a:lnTo>
                    <a:pt x="66" y="15"/>
                  </a:lnTo>
                  <a:lnTo>
                    <a:pt x="73" y="31"/>
                  </a:lnTo>
                  <a:lnTo>
                    <a:pt x="79" y="46"/>
                  </a:lnTo>
                  <a:lnTo>
                    <a:pt x="85" y="62"/>
                  </a:lnTo>
                  <a:lnTo>
                    <a:pt x="90" y="77"/>
                  </a:lnTo>
                  <a:lnTo>
                    <a:pt x="97" y="93"/>
                  </a:lnTo>
                  <a:lnTo>
                    <a:pt x="103" y="108"/>
                  </a:lnTo>
                  <a:lnTo>
                    <a:pt x="109" y="123"/>
                  </a:lnTo>
                  <a:lnTo>
                    <a:pt x="128" y="132"/>
                  </a:lnTo>
                  <a:lnTo>
                    <a:pt x="148" y="141"/>
                  </a:lnTo>
                  <a:lnTo>
                    <a:pt x="167" y="149"/>
                  </a:lnTo>
                  <a:lnTo>
                    <a:pt x="187" y="159"/>
                  </a:lnTo>
                  <a:lnTo>
                    <a:pt x="205" y="167"/>
                  </a:lnTo>
                  <a:lnTo>
                    <a:pt x="225" y="176"/>
                  </a:lnTo>
                  <a:lnTo>
                    <a:pt x="245" y="184"/>
                  </a:lnTo>
                  <a:lnTo>
                    <a:pt x="264" y="193"/>
                  </a:lnTo>
                  <a:lnTo>
                    <a:pt x="254" y="197"/>
                  </a:lnTo>
                  <a:lnTo>
                    <a:pt x="242" y="201"/>
                  </a:lnTo>
                  <a:lnTo>
                    <a:pt x="232" y="205"/>
                  </a:lnTo>
                  <a:lnTo>
                    <a:pt x="222" y="209"/>
                  </a:lnTo>
                  <a:lnTo>
                    <a:pt x="210" y="214"/>
                  </a:lnTo>
                  <a:lnTo>
                    <a:pt x="200" y="217"/>
                  </a:lnTo>
                  <a:lnTo>
                    <a:pt x="189" y="222"/>
                  </a:lnTo>
                  <a:lnTo>
                    <a:pt x="179" y="225"/>
                  </a:lnTo>
                  <a:lnTo>
                    <a:pt x="157" y="220"/>
                  </a:lnTo>
                  <a:lnTo>
                    <a:pt x="134" y="215"/>
                  </a:lnTo>
                  <a:lnTo>
                    <a:pt x="112" y="209"/>
                  </a:lnTo>
                  <a:lnTo>
                    <a:pt x="89" y="205"/>
                  </a:lnTo>
                  <a:lnTo>
                    <a:pt x="67" y="199"/>
                  </a:lnTo>
                  <a:lnTo>
                    <a:pt x="44" y="194"/>
                  </a:lnTo>
                  <a:lnTo>
                    <a:pt x="22" y="189"/>
                  </a:lnTo>
                  <a:lnTo>
                    <a:pt x="0" y="184"/>
                  </a:lnTo>
                  <a:lnTo>
                    <a:pt x="7" y="161"/>
                  </a:lnTo>
                  <a:lnTo>
                    <a:pt x="15" y="138"/>
                  </a:lnTo>
                  <a:lnTo>
                    <a:pt x="22" y="115"/>
                  </a:lnTo>
                  <a:lnTo>
                    <a:pt x="30" y="92"/>
                  </a:lnTo>
                  <a:lnTo>
                    <a:pt x="38" y="69"/>
                  </a:lnTo>
                  <a:lnTo>
                    <a:pt x="45" y="46"/>
                  </a:lnTo>
                  <a:lnTo>
                    <a:pt x="53" y="23"/>
                  </a:lnTo>
                  <a:lnTo>
                    <a:pt x="60" y="0"/>
                  </a:lnTo>
                  <a:close/>
                </a:path>
              </a:pathLst>
            </a:custGeom>
            <a:solidFill>
              <a:srgbClr val="353D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59" name="Freeform 31"/>
            <p:cNvSpPr>
              <a:spLocks/>
            </p:cNvSpPr>
            <p:nvPr/>
          </p:nvSpPr>
          <p:spPr bwMode="auto">
            <a:xfrm>
              <a:off x="4210" y="2146"/>
              <a:ext cx="123" cy="111"/>
            </a:xfrm>
            <a:custGeom>
              <a:avLst/>
              <a:gdLst>
                <a:gd name="T0" fmla="*/ 42 w 246"/>
                <a:gd name="T1" fmla="*/ 0 h 222"/>
                <a:gd name="T2" fmla="*/ 48 w 246"/>
                <a:gd name="T3" fmla="*/ 15 h 222"/>
                <a:gd name="T4" fmla="*/ 55 w 246"/>
                <a:gd name="T5" fmla="*/ 31 h 222"/>
                <a:gd name="T6" fmla="*/ 61 w 246"/>
                <a:gd name="T7" fmla="*/ 46 h 222"/>
                <a:gd name="T8" fmla="*/ 67 w 246"/>
                <a:gd name="T9" fmla="*/ 62 h 222"/>
                <a:gd name="T10" fmla="*/ 72 w 246"/>
                <a:gd name="T11" fmla="*/ 77 h 222"/>
                <a:gd name="T12" fmla="*/ 79 w 246"/>
                <a:gd name="T13" fmla="*/ 93 h 222"/>
                <a:gd name="T14" fmla="*/ 85 w 246"/>
                <a:gd name="T15" fmla="*/ 108 h 222"/>
                <a:gd name="T16" fmla="*/ 91 w 246"/>
                <a:gd name="T17" fmla="*/ 124 h 222"/>
                <a:gd name="T18" fmla="*/ 110 w 246"/>
                <a:gd name="T19" fmla="*/ 132 h 222"/>
                <a:gd name="T20" fmla="*/ 130 w 246"/>
                <a:gd name="T21" fmla="*/ 141 h 222"/>
                <a:gd name="T22" fmla="*/ 149 w 246"/>
                <a:gd name="T23" fmla="*/ 149 h 222"/>
                <a:gd name="T24" fmla="*/ 169 w 246"/>
                <a:gd name="T25" fmla="*/ 159 h 222"/>
                <a:gd name="T26" fmla="*/ 187 w 246"/>
                <a:gd name="T27" fmla="*/ 167 h 222"/>
                <a:gd name="T28" fmla="*/ 207 w 246"/>
                <a:gd name="T29" fmla="*/ 176 h 222"/>
                <a:gd name="T30" fmla="*/ 227 w 246"/>
                <a:gd name="T31" fmla="*/ 184 h 222"/>
                <a:gd name="T32" fmla="*/ 246 w 246"/>
                <a:gd name="T33" fmla="*/ 193 h 222"/>
                <a:gd name="T34" fmla="*/ 236 w 246"/>
                <a:gd name="T35" fmla="*/ 197 h 222"/>
                <a:gd name="T36" fmla="*/ 225 w 246"/>
                <a:gd name="T37" fmla="*/ 200 h 222"/>
                <a:gd name="T38" fmla="*/ 215 w 246"/>
                <a:gd name="T39" fmla="*/ 204 h 222"/>
                <a:gd name="T40" fmla="*/ 204 w 246"/>
                <a:gd name="T41" fmla="*/ 207 h 222"/>
                <a:gd name="T42" fmla="*/ 193 w 246"/>
                <a:gd name="T43" fmla="*/ 212 h 222"/>
                <a:gd name="T44" fmla="*/ 183 w 246"/>
                <a:gd name="T45" fmla="*/ 215 h 222"/>
                <a:gd name="T46" fmla="*/ 171 w 246"/>
                <a:gd name="T47" fmla="*/ 219 h 222"/>
                <a:gd name="T48" fmla="*/ 161 w 246"/>
                <a:gd name="T49" fmla="*/ 222 h 222"/>
                <a:gd name="T50" fmla="*/ 140 w 246"/>
                <a:gd name="T51" fmla="*/ 216 h 222"/>
                <a:gd name="T52" fmla="*/ 121 w 246"/>
                <a:gd name="T53" fmla="*/ 212 h 222"/>
                <a:gd name="T54" fmla="*/ 100 w 246"/>
                <a:gd name="T55" fmla="*/ 206 h 222"/>
                <a:gd name="T56" fmla="*/ 80 w 246"/>
                <a:gd name="T57" fmla="*/ 200 h 222"/>
                <a:gd name="T58" fmla="*/ 61 w 246"/>
                <a:gd name="T59" fmla="*/ 195 h 222"/>
                <a:gd name="T60" fmla="*/ 40 w 246"/>
                <a:gd name="T61" fmla="*/ 190 h 222"/>
                <a:gd name="T62" fmla="*/ 20 w 246"/>
                <a:gd name="T63" fmla="*/ 185 h 222"/>
                <a:gd name="T64" fmla="*/ 0 w 246"/>
                <a:gd name="T65" fmla="*/ 179 h 222"/>
                <a:gd name="T66" fmla="*/ 6 w 246"/>
                <a:gd name="T67" fmla="*/ 156 h 222"/>
                <a:gd name="T68" fmla="*/ 11 w 246"/>
                <a:gd name="T69" fmla="*/ 134 h 222"/>
                <a:gd name="T70" fmla="*/ 16 w 246"/>
                <a:gd name="T71" fmla="*/ 111 h 222"/>
                <a:gd name="T72" fmla="*/ 22 w 246"/>
                <a:gd name="T73" fmla="*/ 89 h 222"/>
                <a:gd name="T74" fmla="*/ 26 w 246"/>
                <a:gd name="T75" fmla="*/ 66 h 222"/>
                <a:gd name="T76" fmla="*/ 32 w 246"/>
                <a:gd name="T77" fmla="*/ 44 h 222"/>
                <a:gd name="T78" fmla="*/ 37 w 246"/>
                <a:gd name="T79" fmla="*/ 21 h 222"/>
                <a:gd name="T80" fmla="*/ 42 w 246"/>
                <a:gd name="T8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6" h="222">
                  <a:moveTo>
                    <a:pt x="42" y="0"/>
                  </a:moveTo>
                  <a:lnTo>
                    <a:pt x="48" y="15"/>
                  </a:lnTo>
                  <a:lnTo>
                    <a:pt x="55" y="31"/>
                  </a:lnTo>
                  <a:lnTo>
                    <a:pt x="61" y="46"/>
                  </a:lnTo>
                  <a:lnTo>
                    <a:pt x="67" y="62"/>
                  </a:lnTo>
                  <a:lnTo>
                    <a:pt x="72" y="77"/>
                  </a:lnTo>
                  <a:lnTo>
                    <a:pt x="79" y="93"/>
                  </a:lnTo>
                  <a:lnTo>
                    <a:pt x="85" y="108"/>
                  </a:lnTo>
                  <a:lnTo>
                    <a:pt x="91" y="124"/>
                  </a:lnTo>
                  <a:lnTo>
                    <a:pt x="110" y="132"/>
                  </a:lnTo>
                  <a:lnTo>
                    <a:pt x="130" y="141"/>
                  </a:lnTo>
                  <a:lnTo>
                    <a:pt x="149" y="149"/>
                  </a:lnTo>
                  <a:lnTo>
                    <a:pt x="169" y="159"/>
                  </a:lnTo>
                  <a:lnTo>
                    <a:pt x="187" y="167"/>
                  </a:lnTo>
                  <a:lnTo>
                    <a:pt x="207" y="176"/>
                  </a:lnTo>
                  <a:lnTo>
                    <a:pt x="227" y="184"/>
                  </a:lnTo>
                  <a:lnTo>
                    <a:pt x="246" y="193"/>
                  </a:lnTo>
                  <a:lnTo>
                    <a:pt x="236" y="197"/>
                  </a:lnTo>
                  <a:lnTo>
                    <a:pt x="225" y="200"/>
                  </a:lnTo>
                  <a:lnTo>
                    <a:pt x="215" y="204"/>
                  </a:lnTo>
                  <a:lnTo>
                    <a:pt x="204" y="207"/>
                  </a:lnTo>
                  <a:lnTo>
                    <a:pt x="193" y="212"/>
                  </a:lnTo>
                  <a:lnTo>
                    <a:pt x="183" y="215"/>
                  </a:lnTo>
                  <a:lnTo>
                    <a:pt x="171" y="219"/>
                  </a:lnTo>
                  <a:lnTo>
                    <a:pt x="161" y="222"/>
                  </a:lnTo>
                  <a:lnTo>
                    <a:pt x="140" y="216"/>
                  </a:lnTo>
                  <a:lnTo>
                    <a:pt x="121" y="212"/>
                  </a:lnTo>
                  <a:lnTo>
                    <a:pt x="100" y="206"/>
                  </a:lnTo>
                  <a:lnTo>
                    <a:pt x="80" y="200"/>
                  </a:lnTo>
                  <a:lnTo>
                    <a:pt x="61" y="195"/>
                  </a:lnTo>
                  <a:lnTo>
                    <a:pt x="40" y="190"/>
                  </a:lnTo>
                  <a:lnTo>
                    <a:pt x="20" y="185"/>
                  </a:lnTo>
                  <a:lnTo>
                    <a:pt x="0" y="179"/>
                  </a:lnTo>
                  <a:lnTo>
                    <a:pt x="6" y="156"/>
                  </a:lnTo>
                  <a:lnTo>
                    <a:pt x="11" y="134"/>
                  </a:lnTo>
                  <a:lnTo>
                    <a:pt x="16" y="111"/>
                  </a:lnTo>
                  <a:lnTo>
                    <a:pt x="22" y="89"/>
                  </a:lnTo>
                  <a:lnTo>
                    <a:pt x="26" y="66"/>
                  </a:lnTo>
                  <a:lnTo>
                    <a:pt x="32" y="44"/>
                  </a:lnTo>
                  <a:lnTo>
                    <a:pt x="37" y="21"/>
                  </a:lnTo>
                  <a:lnTo>
                    <a:pt x="42" y="0"/>
                  </a:lnTo>
                  <a:close/>
                </a:path>
              </a:pathLst>
            </a:custGeom>
            <a:solidFill>
              <a:srgbClr val="473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0" name="Freeform 32"/>
            <p:cNvSpPr>
              <a:spLocks/>
            </p:cNvSpPr>
            <p:nvPr/>
          </p:nvSpPr>
          <p:spPr bwMode="auto">
            <a:xfrm>
              <a:off x="4219" y="2146"/>
              <a:ext cx="114" cy="109"/>
            </a:xfrm>
            <a:custGeom>
              <a:avLst/>
              <a:gdLst>
                <a:gd name="T0" fmla="*/ 24 w 228"/>
                <a:gd name="T1" fmla="*/ 0 h 217"/>
                <a:gd name="T2" fmla="*/ 30 w 228"/>
                <a:gd name="T3" fmla="*/ 15 h 217"/>
                <a:gd name="T4" fmla="*/ 37 w 228"/>
                <a:gd name="T5" fmla="*/ 31 h 217"/>
                <a:gd name="T6" fmla="*/ 43 w 228"/>
                <a:gd name="T7" fmla="*/ 46 h 217"/>
                <a:gd name="T8" fmla="*/ 49 w 228"/>
                <a:gd name="T9" fmla="*/ 62 h 217"/>
                <a:gd name="T10" fmla="*/ 54 w 228"/>
                <a:gd name="T11" fmla="*/ 77 h 217"/>
                <a:gd name="T12" fmla="*/ 61 w 228"/>
                <a:gd name="T13" fmla="*/ 93 h 217"/>
                <a:gd name="T14" fmla="*/ 67 w 228"/>
                <a:gd name="T15" fmla="*/ 108 h 217"/>
                <a:gd name="T16" fmla="*/ 73 w 228"/>
                <a:gd name="T17" fmla="*/ 124 h 217"/>
                <a:gd name="T18" fmla="*/ 92 w 228"/>
                <a:gd name="T19" fmla="*/ 132 h 217"/>
                <a:gd name="T20" fmla="*/ 112 w 228"/>
                <a:gd name="T21" fmla="*/ 141 h 217"/>
                <a:gd name="T22" fmla="*/ 131 w 228"/>
                <a:gd name="T23" fmla="*/ 149 h 217"/>
                <a:gd name="T24" fmla="*/ 151 w 228"/>
                <a:gd name="T25" fmla="*/ 159 h 217"/>
                <a:gd name="T26" fmla="*/ 169 w 228"/>
                <a:gd name="T27" fmla="*/ 167 h 217"/>
                <a:gd name="T28" fmla="*/ 189 w 228"/>
                <a:gd name="T29" fmla="*/ 176 h 217"/>
                <a:gd name="T30" fmla="*/ 209 w 228"/>
                <a:gd name="T31" fmla="*/ 184 h 217"/>
                <a:gd name="T32" fmla="*/ 228 w 228"/>
                <a:gd name="T33" fmla="*/ 193 h 217"/>
                <a:gd name="T34" fmla="*/ 218 w 228"/>
                <a:gd name="T35" fmla="*/ 197 h 217"/>
                <a:gd name="T36" fmla="*/ 207 w 228"/>
                <a:gd name="T37" fmla="*/ 199 h 217"/>
                <a:gd name="T38" fmla="*/ 197 w 228"/>
                <a:gd name="T39" fmla="*/ 202 h 217"/>
                <a:gd name="T40" fmla="*/ 186 w 228"/>
                <a:gd name="T41" fmla="*/ 205 h 217"/>
                <a:gd name="T42" fmla="*/ 175 w 228"/>
                <a:gd name="T43" fmla="*/ 208 h 217"/>
                <a:gd name="T44" fmla="*/ 165 w 228"/>
                <a:gd name="T45" fmla="*/ 212 h 217"/>
                <a:gd name="T46" fmla="*/ 153 w 228"/>
                <a:gd name="T47" fmla="*/ 214 h 217"/>
                <a:gd name="T48" fmla="*/ 143 w 228"/>
                <a:gd name="T49" fmla="*/ 217 h 217"/>
                <a:gd name="T50" fmla="*/ 126 w 228"/>
                <a:gd name="T51" fmla="*/ 212 h 217"/>
                <a:gd name="T52" fmla="*/ 107 w 228"/>
                <a:gd name="T53" fmla="*/ 207 h 217"/>
                <a:gd name="T54" fmla="*/ 90 w 228"/>
                <a:gd name="T55" fmla="*/ 201 h 217"/>
                <a:gd name="T56" fmla="*/ 72 w 228"/>
                <a:gd name="T57" fmla="*/ 195 h 217"/>
                <a:gd name="T58" fmla="*/ 53 w 228"/>
                <a:gd name="T59" fmla="*/ 191 h 217"/>
                <a:gd name="T60" fmla="*/ 36 w 228"/>
                <a:gd name="T61" fmla="*/ 185 h 217"/>
                <a:gd name="T62" fmla="*/ 17 w 228"/>
                <a:gd name="T63" fmla="*/ 181 h 217"/>
                <a:gd name="T64" fmla="*/ 0 w 228"/>
                <a:gd name="T65" fmla="*/ 175 h 217"/>
                <a:gd name="T66" fmla="*/ 6 w 228"/>
                <a:gd name="T67" fmla="*/ 131 h 217"/>
                <a:gd name="T68" fmla="*/ 13 w 228"/>
                <a:gd name="T69" fmla="*/ 87 h 217"/>
                <a:gd name="T70" fmla="*/ 19 w 228"/>
                <a:gd name="T71" fmla="*/ 43 h 217"/>
                <a:gd name="T72" fmla="*/ 24 w 228"/>
                <a:gd name="T7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17">
                  <a:moveTo>
                    <a:pt x="24" y="0"/>
                  </a:moveTo>
                  <a:lnTo>
                    <a:pt x="30" y="15"/>
                  </a:lnTo>
                  <a:lnTo>
                    <a:pt x="37" y="31"/>
                  </a:lnTo>
                  <a:lnTo>
                    <a:pt x="43" y="46"/>
                  </a:lnTo>
                  <a:lnTo>
                    <a:pt x="49" y="62"/>
                  </a:lnTo>
                  <a:lnTo>
                    <a:pt x="54" y="77"/>
                  </a:lnTo>
                  <a:lnTo>
                    <a:pt x="61" y="93"/>
                  </a:lnTo>
                  <a:lnTo>
                    <a:pt x="67" y="108"/>
                  </a:lnTo>
                  <a:lnTo>
                    <a:pt x="73" y="124"/>
                  </a:lnTo>
                  <a:lnTo>
                    <a:pt x="92" y="132"/>
                  </a:lnTo>
                  <a:lnTo>
                    <a:pt x="112" y="141"/>
                  </a:lnTo>
                  <a:lnTo>
                    <a:pt x="131" y="149"/>
                  </a:lnTo>
                  <a:lnTo>
                    <a:pt x="151" y="159"/>
                  </a:lnTo>
                  <a:lnTo>
                    <a:pt x="169" y="167"/>
                  </a:lnTo>
                  <a:lnTo>
                    <a:pt x="189" y="176"/>
                  </a:lnTo>
                  <a:lnTo>
                    <a:pt x="209" y="184"/>
                  </a:lnTo>
                  <a:lnTo>
                    <a:pt x="228" y="193"/>
                  </a:lnTo>
                  <a:lnTo>
                    <a:pt x="218" y="197"/>
                  </a:lnTo>
                  <a:lnTo>
                    <a:pt x="207" y="199"/>
                  </a:lnTo>
                  <a:lnTo>
                    <a:pt x="197" y="202"/>
                  </a:lnTo>
                  <a:lnTo>
                    <a:pt x="186" y="205"/>
                  </a:lnTo>
                  <a:lnTo>
                    <a:pt x="175" y="208"/>
                  </a:lnTo>
                  <a:lnTo>
                    <a:pt x="165" y="212"/>
                  </a:lnTo>
                  <a:lnTo>
                    <a:pt x="153" y="214"/>
                  </a:lnTo>
                  <a:lnTo>
                    <a:pt x="143" y="217"/>
                  </a:lnTo>
                  <a:lnTo>
                    <a:pt x="126" y="212"/>
                  </a:lnTo>
                  <a:lnTo>
                    <a:pt x="107" y="207"/>
                  </a:lnTo>
                  <a:lnTo>
                    <a:pt x="90" y="201"/>
                  </a:lnTo>
                  <a:lnTo>
                    <a:pt x="72" y="195"/>
                  </a:lnTo>
                  <a:lnTo>
                    <a:pt x="53" y="191"/>
                  </a:lnTo>
                  <a:lnTo>
                    <a:pt x="36" y="185"/>
                  </a:lnTo>
                  <a:lnTo>
                    <a:pt x="17" y="181"/>
                  </a:lnTo>
                  <a:lnTo>
                    <a:pt x="0" y="175"/>
                  </a:lnTo>
                  <a:lnTo>
                    <a:pt x="6" y="131"/>
                  </a:lnTo>
                  <a:lnTo>
                    <a:pt x="13" y="87"/>
                  </a:lnTo>
                  <a:lnTo>
                    <a:pt x="19" y="43"/>
                  </a:lnTo>
                  <a:lnTo>
                    <a:pt x="24" y="0"/>
                  </a:lnTo>
                  <a:close/>
                </a:path>
              </a:pathLst>
            </a:custGeom>
            <a:solidFill>
              <a:srgbClr val="59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1" name="Freeform 33"/>
            <p:cNvSpPr>
              <a:spLocks/>
            </p:cNvSpPr>
            <p:nvPr/>
          </p:nvSpPr>
          <p:spPr bwMode="auto">
            <a:xfrm>
              <a:off x="4228" y="2146"/>
              <a:ext cx="105" cy="107"/>
            </a:xfrm>
            <a:custGeom>
              <a:avLst/>
              <a:gdLst>
                <a:gd name="T0" fmla="*/ 7 w 211"/>
                <a:gd name="T1" fmla="*/ 0 h 214"/>
                <a:gd name="T2" fmla="*/ 13 w 211"/>
                <a:gd name="T3" fmla="*/ 16 h 214"/>
                <a:gd name="T4" fmla="*/ 20 w 211"/>
                <a:gd name="T5" fmla="*/ 31 h 214"/>
                <a:gd name="T6" fmla="*/ 26 w 211"/>
                <a:gd name="T7" fmla="*/ 47 h 214"/>
                <a:gd name="T8" fmla="*/ 32 w 211"/>
                <a:gd name="T9" fmla="*/ 62 h 214"/>
                <a:gd name="T10" fmla="*/ 37 w 211"/>
                <a:gd name="T11" fmla="*/ 78 h 214"/>
                <a:gd name="T12" fmla="*/ 44 w 211"/>
                <a:gd name="T13" fmla="*/ 93 h 214"/>
                <a:gd name="T14" fmla="*/ 50 w 211"/>
                <a:gd name="T15" fmla="*/ 109 h 214"/>
                <a:gd name="T16" fmla="*/ 56 w 211"/>
                <a:gd name="T17" fmla="*/ 125 h 214"/>
                <a:gd name="T18" fmla="*/ 75 w 211"/>
                <a:gd name="T19" fmla="*/ 133 h 214"/>
                <a:gd name="T20" fmla="*/ 95 w 211"/>
                <a:gd name="T21" fmla="*/ 141 h 214"/>
                <a:gd name="T22" fmla="*/ 114 w 211"/>
                <a:gd name="T23" fmla="*/ 151 h 214"/>
                <a:gd name="T24" fmla="*/ 134 w 211"/>
                <a:gd name="T25" fmla="*/ 159 h 214"/>
                <a:gd name="T26" fmla="*/ 152 w 211"/>
                <a:gd name="T27" fmla="*/ 168 h 214"/>
                <a:gd name="T28" fmla="*/ 172 w 211"/>
                <a:gd name="T29" fmla="*/ 176 h 214"/>
                <a:gd name="T30" fmla="*/ 192 w 211"/>
                <a:gd name="T31" fmla="*/ 185 h 214"/>
                <a:gd name="T32" fmla="*/ 211 w 211"/>
                <a:gd name="T33" fmla="*/ 193 h 214"/>
                <a:gd name="T34" fmla="*/ 201 w 211"/>
                <a:gd name="T35" fmla="*/ 195 h 214"/>
                <a:gd name="T36" fmla="*/ 190 w 211"/>
                <a:gd name="T37" fmla="*/ 198 h 214"/>
                <a:gd name="T38" fmla="*/ 180 w 211"/>
                <a:gd name="T39" fmla="*/ 201 h 214"/>
                <a:gd name="T40" fmla="*/ 170 w 211"/>
                <a:gd name="T41" fmla="*/ 204 h 214"/>
                <a:gd name="T42" fmla="*/ 158 w 211"/>
                <a:gd name="T43" fmla="*/ 206 h 214"/>
                <a:gd name="T44" fmla="*/ 148 w 211"/>
                <a:gd name="T45" fmla="*/ 208 h 214"/>
                <a:gd name="T46" fmla="*/ 137 w 211"/>
                <a:gd name="T47" fmla="*/ 212 h 214"/>
                <a:gd name="T48" fmla="*/ 127 w 211"/>
                <a:gd name="T49" fmla="*/ 214 h 214"/>
                <a:gd name="T50" fmla="*/ 111 w 211"/>
                <a:gd name="T51" fmla="*/ 208 h 214"/>
                <a:gd name="T52" fmla="*/ 95 w 211"/>
                <a:gd name="T53" fmla="*/ 202 h 214"/>
                <a:gd name="T54" fmla="*/ 80 w 211"/>
                <a:gd name="T55" fmla="*/ 198 h 214"/>
                <a:gd name="T56" fmla="*/ 64 w 211"/>
                <a:gd name="T57" fmla="*/ 192 h 214"/>
                <a:gd name="T58" fmla="*/ 48 w 211"/>
                <a:gd name="T59" fmla="*/ 186 h 214"/>
                <a:gd name="T60" fmla="*/ 33 w 211"/>
                <a:gd name="T61" fmla="*/ 182 h 214"/>
                <a:gd name="T62" fmla="*/ 17 w 211"/>
                <a:gd name="T63" fmla="*/ 176 h 214"/>
                <a:gd name="T64" fmla="*/ 0 w 211"/>
                <a:gd name="T65" fmla="*/ 170 h 214"/>
                <a:gd name="T66" fmla="*/ 3 w 211"/>
                <a:gd name="T67" fmla="*/ 127 h 214"/>
                <a:gd name="T68" fmla="*/ 4 w 211"/>
                <a:gd name="T69" fmla="*/ 85 h 214"/>
                <a:gd name="T70" fmla="*/ 6 w 211"/>
                <a:gd name="T71" fmla="*/ 42 h 214"/>
                <a:gd name="T72" fmla="*/ 7 w 211"/>
                <a:gd name="T7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1" h="214">
                  <a:moveTo>
                    <a:pt x="7" y="0"/>
                  </a:moveTo>
                  <a:lnTo>
                    <a:pt x="13" y="16"/>
                  </a:lnTo>
                  <a:lnTo>
                    <a:pt x="20" y="31"/>
                  </a:lnTo>
                  <a:lnTo>
                    <a:pt x="26" y="47"/>
                  </a:lnTo>
                  <a:lnTo>
                    <a:pt x="32" y="62"/>
                  </a:lnTo>
                  <a:lnTo>
                    <a:pt x="37" y="78"/>
                  </a:lnTo>
                  <a:lnTo>
                    <a:pt x="44" y="93"/>
                  </a:lnTo>
                  <a:lnTo>
                    <a:pt x="50" y="109"/>
                  </a:lnTo>
                  <a:lnTo>
                    <a:pt x="56" y="125"/>
                  </a:lnTo>
                  <a:lnTo>
                    <a:pt x="75" y="133"/>
                  </a:lnTo>
                  <a:lnTo>
                    <a:pt x="95" y="141"/>
                  </a:lnTo>
                  <a:lnTo>
                    <a:pt x="114" y="151"/>
                  </a:lnTo>
                  <a:lnTo>
                    <a:pt x="134" y="159"/>
                  </a:lnTo>
                  <a:lnTo>
                    <a:pt x="152" y="168"/>
                  </a:lnTo>
                  <a:lnTo>
                    <a:pt x="172" y="176"/>
                  </a:lnTo>
                  <a:lnTo>
                    <a:pt x="192" y="185"/>
                  </a:lnTo>
                  <a:lnTo>
                    <a:pt x="211" y="193"/>
                  </a:lnTo>
                  <a:lnTo>
                    <a:pt x="201" y="195"/>
                  </a:lnTo>
                  <a:lnTo>
                    <a:pt x="190" y="198"/>
                  </a:lnTo>
                  <a:lnTo>
                    <a:pt x="180" y="201"/>
                  </a:lnTo>
                  <a:lnTo>
                    <a:pt x="170" y="204"/>
                  </a:lnTo>
                  <a:lnTo>
                    <a:pt x="158" y="206"/>
                  </a:lnTo>
                  <a:lnTo>
                    <a:pt x="148" y="208"/>
                  </a:lnTo>
                  <a:lnTo>
                    <a:pt x="137" y="212"/>
                  </a:lnTo>
                  <a:lnTo>
                    <a:pt x="127" y="214"/>
                  </a:lnTo>
                  <a:lnTo>
                    <a:pt x="111" y="208"/>
                  </a:lnTo>
                  <a:lnTo>
                    <a:pt x="95" y="202"/>
                  </a:lnTo>
                  <a:lnTo>
                    <a:pt x="80" y="198"/>
                  </a:lnTo>
                  <a:lnTo>
                    <a:pt x="64" y="192"/>
                  </a:lnTo>
                  <a:lnTo>
                    <a:pt x="48" y="186"/>
                  </a:lnTo>
                  <a:lnTo>
                    <a:pt x="33" y="182"/>
                  </a:lnTo>
                  <a:lnTo>
                    <a:pt x="17" y="176"/>
                  </a:lnTo>
                  <a:lnTo>
                    <a:pt x="0" y="170"/>
                  </a:lnTo>
                  <a:lnTo>
                    <a:pt x="3" y="127"/>
                  </a:lnTo>
                  <a:lnTo>
                    <a:pt x="4" y="85"/>
                  </a:lnTo>
                  <a:lnTo>
                    <a:pt x="6" y="42"/>
                  </a:lnTo>
                  <a:lnTo>
                    <a:pt x="7" y="0"/>
                  </a:lnTo>
                  <a:close/>
                </a:path>
              </a:pathLst>
            </a:custGeom>
            <a:solidFill>
              <a:srgbClr val="68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2" name="Freeform 34"/>
            <p:cNvSpPr>
              <a:spLocks/>
            </p:cNvSpPr>
            <p:nvPr/>
          </p:nvSpPr>
          <p:spPr bwMode="auto">
            <a:xfrm>
              <a:off x="4231" y="2146"/>
              <a:ext cx="102" cy="105"/>
            </a:xfrm>
            <a:custGeom>
              <a:avLst/>
              <a:gdLst>
                <a:gd name="T0" fmla="*/ 0 w 204"/>
                <a:gd name="T1" fmla="*/ 0 h 209"/>
                <a:gd name="T2" fmla="*/ 6 w 204"/>
                <a:gd name="T3" fmla="*/ 16 h 209"/>
                <a:gd name="T4" fmla="*/ 13 w 204"/>
                <a:gd name="T5" fmla="*/ 31 h 209"/>
                <a:gd name="T6" fmla="*/ 19 w 204"/>
                <a:gd name="T7" fmla="*/ 47 h 209"/>
                <a:gd name="T8" fmla="*/ 25 w 204"/>
                <a:gd name="T9" fmla="*/ 62 h 209"/>
                <a:gd name="T10" fmla="*/ 30 w 204"/>
                <a:gd name="T11" fmla="*/ 78 h 209"/>
                <a:gd name="T12" fmla="*/ 37 w 204"/>
                <a:gd name="T13" fmla="*/ 94 h 209"/>
                <a:gd name="T14" fmla="*/ 43 w 204"/>
                <a:gd name="T15" fmla="*/ 109 h 209"/>
                <a:gd name="T16" fmla="*/ 49 w 204"/>
                <a:gd name="T17" fmla="*/ 125 h 209"/>
                <a:gd name="T18" fmla="*/ 68 w 204"/>
                <a:gd name="T19" fmla="*/ 133 h 209"/>
                <a:gd name="T20" fmla="*/ 88 w 204"/>
                <a:gd name="T21" fmla="*/ 142 h 209"/>
                <a:gd name="T22" fmla="*/ 107 w 204"/>
                <a:gd name="T23" fmla="*/ 151 h 209"/>
                <a:gd name="T24" fmla="*/ 127 w 204"/>
                <a:gd name="T25" fmla="*/ 159 h 209"/>
                <a:gd name="T26" fmla="*/ 145 w 204"/>
                <a:gd name="T27" fmla="*/ 168 h 209"/>
                <a:gd name="T28" fmla="*/ 165 w 204"/>
                <a:gd name="T29" fmla="*/ 176 h 209"/>
                <a:gd name="T30" fmla="*/ 185 w 204"/>
                <a:gd name="T31" fmla="*/ 185 h 209"/>
                <a:gd name="T32" fmla="*/ 204 w 204"/>
                <a:gd name="T33" fmla="*/ 193 h 209"/>
                <a:gd name="T34" fmla="*/ 194 w 204"/>
                <a:gd name="T35" fmla="*/ 195 h 209"/>
                <a:gd name="T36" fmla="*/ 183 w 204"/>
                <a:gd name="T37" fmla="*/ 198 h 209"/>
                <a:gd name="T38" fmla="*/ 173 w 204"/>
                <a:gd name="T39" fmla="*/ 199 h 209"/>
                <a:gd name="T40" fmla="*/ 163 w 204"/>
                <a:gd name="T41" fmla="*/ 201 h 209"/>
                <a:gd name="T42" fmla="*/ 152 w 204"/>
                <a:gd name="T43" fmla="*/ 204 h 209"/>
                <a:gd name="T44" fmla="*/ 142 w 204"/>
                <a:gd name="T45" fmla="*/ 205 h 209"/>
                <a:gd name="T46" fmla="*/ 130 w 204"/>
                <a:gd name="T47" fmla="*/ 207 h 209"/>
                <a:gd name="T48" fmla="*/ 120 w 204"/>
                <a:gd name="T49" fmla="*/ 209 h 209"/>
                <a:gd name="T50" fmla="*/ 106 w 204"/>
                <a:gd name="T51" fmla="*/ 204 h 209"/>
                <a:gd name="T52" fmla="*/ 94 w 204"/>
                <a:gd name="T53" fmla="*/ 199 h 209"/>
                <a:gd name="T54" fmla="*/ 80 w 204"/>
                <a:gd name="T55" fmla="*/ 193 h 209"/>
                <a:gd name="T56" fmla="*/ 66 w 204"/>
                <a:gd name="T57" fmla="*/ 187 h 209"/>
                <a:gd name="T58" fmla="*/ 52 w 204"/>
                <a:gd name="T59" fmla="*/ 183 h 209"/>
                <a:gd name="T60" fmla="*/ 38 w 204"/>
                <a:gd name="T61" fmla="*/ 177 h 209"/>
                <a:gd name="T62" fmla="*/ 26 w 204"/>
                <a:gd name="T63" fmla="*/ 171 h 209"/>
                <a:gd name="T64" fmla="*/ 12 w 204"/>
                <a:gd name="T65" fmla="*/ 166 h 209"/>
                <a:gd name="T66" fmla="*/ 10 w 204"/>
                <a:gd name="T67" fmla="*/ 124 h 209"/>
                <a:gd name="T68" fmla="*/ 6 w 204"/>
                <a:gd name="T69" fmla="*/ 83 h 209"/>
                <a:gd name="T70" fmla="*/ 4 w 204"/>
                <a:gd name="T71" fmla="*/ 41 h 209"/>
                <a:gd name="T72" fmla="*/ 0 w 204"/>
                <a:gd name="T7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9">
                  <a:moveTo>
                    <a:pt x="0" y="0"/>
                  </a:moveTo>
                  <a:lnTo>
                    <a:pt x="6" y="16"/>
                  </a:lnTo>
                  <a:lnTo>
                    <a:pt x="13" y="31"/>
                  </a:lnTo>
                  <a:lnTo>
                    <a:pt x="19" y="47"/>
                  </a:lnTo>
                  <a:lnTo>
                    <a:pt x="25" y="62"/>
                  </a:lnTo>
                  <a:lnTo>
                    <a:pt x="30" y="78"/>
                  </a:lnTo>
                  <a:lnTo>
                    <a:pt x="37" y="94"/>
                  </a:lnTo>
                  <a:lnTo>
                    <a:pt x="43" y="109"/>
                  </a:lnTo>
                  <a:lnTo>
                    <a:pt x="49" y="125"/>
                  </a:lnTo>
                  <a:lnTo>
                    <a:pt x="68" y="133"/>
                  </a:lnTo>
                  <a:lnTo>
                    <a:pt x="88" y="142"/>
                  </a:lnTo>
                  <a:lnTo>
                    <a:pt x="107" y="151"/>
                  </a:lnTo>
                  <a:lnTo>
                    <a:pt x="127" y="159"/>
                  </a:lnTo>
                  <a:lnTo>
                    <a:pt x="145" y="168"/>
                  </a:lnTo>
                  <a:lnTo>
                    <a:pt x="165" y="176"/>
                  </a:lnTo>
                  <a:lnTo>
                    <a:pt x="185" y="185"/>
                  </a:lnTo>
                  <a:lnTo>
                    <a:pt x="204" y="193"/>
                  </a:lnTo>
                  <a:lnTo>
                    <a:pt x="194" y="195"/>
                  </a:lnTo>
                  <a:lnTo>
                    <a:pt x="183" y="198"/>
                  </a:lnTo>
                  <a:lnTo>
                    <a:pt x="173" y="199"/>
                  </a:lnTo>
                  <a:lnTo>
                    <a:pt x="163" y="201"/>
                  </a:lnTo>
                  <a:lnTo>
                    <a:pt x="152" y="204"/>
                  </a:lnTo>
                  <a:lnTo>
                    <a:pt x="142" y="205"/>
                  </a:lnTo>
                  <a:lnTo>
                    <a:pt x="130" y="207"/>
                  </a:lnTo>
                  <a:lnTo>
                    <a:pt x="120" y="209"/>
                  </a:lnTo>
                  <a:lnTo>
                    <a:pt x="106" y="204"/>
                  </a:lnTo>
                  <a:lnTo>
                    <a:pt x="94" y="199"/>
                  </a:lnTo>
                  <a:lnTo>
                    <a:pt x="80" y="193"/>
                  </a:lnTo>
                  <a:lnTo>
                    <a:pt x="66" y="187"/>
                  </a:lnTo>
                  <a:lnTo>
                    <a:pt x="52" y="183"/>
                  </a:lnTo>
                  <a:lnTo>
                    <a:pt x="38" y="177"/>
                  </a:lnTo>
                  <a:lnTo>
                    <a:pt x="26" y="171"/>
                  </a:lnTo>
                  <a:lnTo>
                    <a:pt x="12" y="166"/>
                  </a:lnTo>
                  <a:lnTo>
                    <a:pt x="10" y="124"/>
                  </a:lnTo>
                  <a:lnTo>
                    <a:pt x="6" y="83"/>
                  </a:lnTo>
                  <a:lnTo>
                    <a:pt x="4" y="41"/>
                  </a:lnTo>
                  <a:lnTo>
                    <a:pt x="0" y="0"/>
                  </a:lnTo>
                  <a:close/>
                </a:path>
              </a:pathLst>
            </a:custGeom>
            <a:solidFill>
              <a:srgbClr val="7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3" name="Freeform 35"/>
            <p:cNvSpPr>
              <a:spLocks/>
            </p:cNvSpPr>
            <p:nvPr/>
          </p:nvSpPr>
          <p:spPr bwMode="auto">
            <a:xfrm>
              <a:off x="4231" y="2146"/>
              <a:ext cx="102" cy="103"/>
            </a:xfrm>
            <a:custGeom>
              <a:avLst/>
              <a:gdLst>
                <a:gd name="T0" fmla="*/ 0 w 204"/>
                <a:gd name="T1" fmla="*/ 0 h 206"/>
                <a:gd name="T2" fmla="*/ 49 w 204"/>
                <a:gd name="T3" fmla="*/ 125 h 206"/>
                <a:gd name="T4" fmla="*/ 204 w 204"/>
                <a:gd name="T5" fmla="*/ 193 h 206"/>
                <a:gd name="T6" fmla="*/ 120 w 204"/>
                <a:gd name="T7" fmla="*/ 206 h 206"/>
                <a:gd name="T8" fmla="*/ 30 w 204"/>
                <a:gd name="T9" fmla="*/ 161 h 206"/>
                <a:gd name="T10" fmla="*/ 0 w 204"/>
                <a:gd name="T11" fmla="*/ 0 h 206"/>
              </a:gdLst>
              <a:ahLst/>
              <a:cxnLst>
                <a:cxn ang="0">
                  <a:pos x="T0" y="T1"/>
                </a:cxn>
                <a:cxn ang="0">
                  <a:pos x="T2" y="T3"/>
                </a:cxn>
                <a:cxn ang="0">
                  <a:pos x="T4" y="T5"/>
                </a:cxn>
                <a:cxn ang="0">
                  <a:pos x="T6" y="T7"/>
                </a:cxn>
                <a:cxn ang="0">
                  <a:pos x="T8" y="T9"/>
                </a:cxn>
                <a:cxn ang="0">
                  <a:pos x="T10" y="T11"/>
                </a:cxn>
              </a:cxnLst>
              <a:rect l="0" t="0" r="r" b="b"/>
              <a:pathLst>
                <a:path w="204" h="206">
                  <a:moveTo>
                    <a:pt x="0" y="0"/>
                  </a:moveTo>
                  <a:lnTo>
                    <a:pt x="49" y="125"/>
                  </a:lnTo>
                  <a:lnTo>
                    <a:pt x="204" y="193"/>
                  </a:lnTo>
                  <a:lnTo>
                    <a:pt x="120" y="206"/>
                  </a:lnTo>
                  <a:lnTo>
                    <a:pt x="30" y="161"/>
                  </a:lnTo>
                  <a:lnTo>
                    <a:pt x="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4" name="Freeform 36"/>
            <p:cNvSpPr>
              <a:spLocks/>
            </p:cNvSpPr>
            <p:nvPr/>
          </p:nvSpPr>
          <p:spPr bwMode="auto">
            <a:xfrm>
              <a:off x="3956" y="2032"/>
              <a:ext cx="90" cy="144"/>
            </a:xfrm>
            <a:custGeom>
              <a:avLst/>
              <a:gdLst>
                <a:gd name="T0" fmla="*/ 23 w 180"/>
                <a:gd name="T1" fmla="*/ 0 h 290"/>
                <a:gd name="T2" fmla="*/ 71 w 180"/>
                <a:gd name="T3" fmla="*/ 147 h 290"/>
                <a:gd name="T4" fmla="*/ 180 w 180"/>
                <a:gd name="T5" fmla="*/ 290 h 290"/>
                <a:gd name="T6" fmla="*/ 95 w 180"/>
                <a:gd name="T7" fmla="*/ 265 h 290"/>
                <a:gd name="T8" fmla="*/ 0 w 180"/>
                <a:gd name="T9" fmla="*/ 73 h 290"/>
                <a:gd name="T10" fmla="*/ 23 w 180"/>
                <a:gd name="T11" fmla="*/ 0 h 290"/>
              </a:gdLst>
              <a:ahLst/>
              <a:cxnLst>
                <a:cxn ang="0">
                  <a:pos x="T0" y="T1"/>
                </a:cxn>
                <a:cxn ang="0">
                  <a:pos x="T2" y="T3"/>
                </a:cxn>
                <a:cxn ang="0">
                  <a:pos x="T4" y="T5"/>
                </a:cxn>
                <a:cxn ang="0">
                  <a:pos x="T6" y="T7"/>
                </a:cxn>
                <a:cxn ang="0">
                  <a:pos x="T8" y="T9"/>
                </a:cxn>
                <a:cxn ang="0">
                  <a:pos x="T10" y="T11"/>
                </a:cxn>
              </a:cxnLst>
              <a:rect l="0" t="0" r="r" b="b"/>
              <a:pathLst>
                <a:path w="180" h="290">
                  <a:moveTo>
                    <a:pt x="23" y="0"/>
                  </a:moveTo>
                  <a:lnTo>
                    <a:pt x="71" y="147"/>
                  </a:lnTo>
                  <a:lnTo>
                    <a:pt x="180" y="290"/>
                  </a:lnTo>
                  <a:lnTo>
                    <a:pt x="95" y="265"/>
                  </a:lnTo>
                  <a:lnTo>
                    <a:pt x="0" y="73"/>
                  </a:lnTo>
                  <a:lnTo>
                    <a:pt x="23"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5" name="Freeform 37"/>
            <p:cNvSpPr>
              <a:spLocks/>
            </p:cNvSpPr>
            <p:nvPr/>
          </p:nvSpPr>
          <p:spPr bwMode="auto">
            <a:xfrm>
              <a:off x="4429" y="1965"/>
              <a:ext cx="114" cy="217"/>
            </a:xfrm>
            <a:custGeom>
              <a:avLst/>
              <a:gdLst>
                <a:gd name="T0" fmla="*/ 59 w 228"/>
                <a:gd name="T1" fmla="*/ 0 h 433"/>
                <a:gd name="T2" fmla="*/ 168 w 228"/>
                <a:gd name="T3" fmla="*/ 121 h 433"/>
                <a:gd name="T4" fmla="*/ 228 w 228"/>
                <a:gd name="T5" fmla="*/ 169 h 433"/>
                <a:gd name="T6" fmla="*/ 191 w 228"/>
                <a:gd name="T7" fmla="*/ 279 h 433"/>
                <a:gd name="T8" fmla="*/ 111 w 228"/>
                <a:gd name="T9" fmla="*/ 433 h 433"/>
                <a:gd name="T10" fmla="*/ 131 w 228"/>
                <a:gd name="T11" fmla="*/ 303 h 433"/>
                <a:gd name="T12" fmla="*/ 155 w 228"/>
                <a:gd name="T13" fmla="*/ 157 h 433"/>
                <a:gd name="T14" fmla="*/ 0 w 228"/>
                <a:gd name="T15" fmla="*/ 24 h 433"/>
                <a:gd name="T16" fmla="*/ 59 w 228"/>
                <a:gd name="T17"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33">
                  <a:moveTo>
                    <a:pt x="59" y="0"/>
                  </a:moveTo>
                  <a:lnTo>
                    <a:pt x="168" y="121"/>
                  </a:lnTo>
                  <a:lnTo>
                    <a:pt x="228" y="169"/>
                  </a:lnTo>
                  <a:lnTo>
                    <a:pt x="191" y="279"/>
                  </a:lnTo>
                  <a:lnTo>
                    <a:pt x="111" y="433"/>
                  </a:lnTo>
                  <a:lnTo>
                    <a:pt x="131" y="303"/>
                  </a:lnTo>
                  <a:lnTo>
                    <a:pt x="155" y="157"/>
                  </a:lnTo>
                  <a:lnTo>
                    <a:pt x="0" y="24"/>
                  </a:lnTo>
                  <a:lnTo>
                    <a:pt x="59" y="0"/>
                  </a:lnTo>
                  <a:close/>
                </a:path>
              </a:pathLst>
            </a:custGeom>
            <a:solidFill>
              <a:srgbClr val="EA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6" name="Freeform 38"/>
            <p:cNvSpPr>
              <a:spLocks/>
            </p:cNvSpPr>
            <p:nvPr/>
          </p:nvSpPr>
          <p:spPr bwMode="auto">
            <a:xfrm>
              <a:off x="4541" y="1723"/>
              <a:ext cx="182" cy="303"/>
            </a:xfrm>
            <a:custGeom>
              <a:avLst/>
              <a:gdLst>
                <a:gd name="T0" fmla="*/ 64 w 364"/>
                <a:gd name="T1" fmla="*/ 48 h 605"/>
                <a:gd name="T2" fmla="*/ 231 w 364"/>
                <a:gd name="T3" fmla="*/ 0 h 605"/>
                <a:gd name="T4" fmla="*/ 364 w 364"/>
                <a:gd name="T5" fmla="*/ 229 h 605"/>
                <a:gd name="T6" fmla="*/ 291 w 364"/>
                <a:gd name="T7" fmla="*/ 326 h 605"/>
                <a:gd name="T8" fmla="*/ 268 w 364"/>
                <a:gd name="T9" fmla="*/ 471 h 605"/>
                <a:gd name="T10" fmla="*/ 17 w 364"/>
                <a:gd name="T11" fmla="*/ 605 h 605"/>
                <a:gd name="T12" fmla="*/ 5 w 364"/>
                <a:gd name="T13" fmla="*/ 541 h 605"/>
                <a:gd name="T14" fmla="*/ 0 w 364"/>
                <a:gd name="T15" fmla="*/ 470 h 605"/>
                <a:gd name="T16" fmla="*/ 2 w 364"/>
                <a:gd name="T17" fmla="*/ 394 h 605"/>
                <a:gd name="T18" fmla="*/ 8 w 364"/>
                <a:gd name="T19" fmla="*/ 316 h 605"/>
                <a:gd name="T20" fmla="*/ 19 w 364"/>
                <a:gd name="T21" fmla="*/ 239 h 605"/>
                <a:gd name="T22" fmla="*/ 33 w 364"/>
                <a:gd name="T23" fmla="*/ 167 h 605"/>
                <a:gd name="T24" fmla="*/ 48 w 364"/>
                <a:gd name="T25" fmla="*/ 102 h 605"/>
                <a:gd name="T26" fmla="*/ 64 w 364"/>
                <a:gd name="T27" fmla="*/ 4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605">
                  <a:moveTo>
                    <a:pt x="64" y="48"/>
                  </a:moveTo>
                  <a:lnTo>
                    <a:pt x="231" y="0"/>
                  </a:lnTo>
                  <a:lnTo>
                    <a:pt x="364" y="229"/>
                  </a:lnTo>
                  <a:lnTo>
                    <a:pt x="291" y="326"/>
                  </a:lnTo>
                  <a:lnTo>
                    <a:pt x="268" y="471"/>
                  </a:lnTo>
                  <a:lnTo>
                    <a:pt x="17" y="605"/>
                  </a:lnTo>
                  <a:lnTo>
                    <a:pt x="5" y="541"/>
                  </a:lnTo>
                  <a:lnTo>
                    <a:pt x="0" y="470"/>
                  </a:lnTo>
                  <a:lnTo>
                    <a:pt x="2" y="394"/>
                  </a:lnTo>
                  <a:lnTo>
                    <a:pt x="8" y="316"/>
                  </a:lnTo>
                  <a:lnTo>
                    <a:pt x="19" y="239"/>
                  </a:lnTo>
                  <a:lnTo>
                    <a:pt x="33" y="167"/>
                  </a:lnTo>
                  <a:lnTo>
                    <a:pt x="48" y="102"/>
                  </a:lnTo>
                  <a:lnTo>
                    <a:pt x="64" y="48"/>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7" name="Freeform 39"/>
            <p:cNvSpPr>
              <a:spLocks/>
            </p:cNvSpPr>
            <p:nvPr/>
          </p:nvSpPr>
          <p:spPr bwMode="auto">
            <a:xfrm>
              <a:off x="4609" y="1566"/>
              <a:ext cx="120" cy="236"/>
            </a:xfrm>
            <a:custGeom>
              <a:avLst/>
              <a:gdLst>
                <a:gd name="T0" fmla="*/ 0 w 238"/>
                <a:gd name="T1" fmla="*/ 0 h 471"/>
                <a:gd name="T2" fmla="*/ 94 w 238"/>
                <a:gd name="T3" fmla="*/ 36 h 471"/>
                <a:gd name="T4" fmla="*/ 191 w 238"/>
                <a:gd name="T5" fmla="*/ 194 h 471"/>
                <a:gd name="T6" fmla="*/ 238 w 238"/>
                <a:gd name="T7" fmla="*/ 471 h 471"/>
                <a:gd name="T8" fmla="*/ 119 w 238"/>
                <a:gd name="T9" fmla="*/ 302 h 471"/>
                <a:gd name="T10" fmla="*/ 71 w 238"/>
                <a:gd name="T11" fmla="*/ 133 h 471"/>
                <a:gd name="T12" fmla="*/ 0 w 238"/>
                <a:gd name="T13" fmla="*/ 0 h 471"/>
              </a:gdLst>
              <a:ahLst/>
              <a:cxnLst>
                <a:cxn ang="0">
                  <a:pos x="T0" y="T1"/>
                </a:cxn>
                <a:cxn ang="0">
                  <a:pos x="T2" y="T3"/>
                </a:cxn>
                <a:cxn ang="0">
                  <a:pos x="T4" y="T5"/>
                </a:cxn>
                <a:cxn ang="0">
                  <a:pos x="T6" y="T7"/>
                </a:cxn>
                <a:cxn ang="0">
                  <a:pos x="T8" y="T9"/>
                </a:cxn>
                <a:cxn ang="0">
                  <a:pos x="T10" y="T11"/>
                </a:cxn>
                <a:cxn ang="0">
                  <a:pos x="T12" y="T13"/>
                </a:cxn>
              </a:cxnLst>
              <a:rect l="0" t="0" r="r" b="b"/>
              <a:pathLst>
                <a:path w="238" h="471">
                  <a:moveTo>
                    <a:pt x="0" y="0"/>
                  </a:moveTo>
                  <a:lnTo>
                    <a:pt x="94" y="36"/>
                  </a:lnTo>
                  <a:lnTo>
                    <a:pt x="191" y="194"/>
                  </a:lnTo>
                  <a:lnTo>
                    <a:pt x="238" y="471"/>
                  </a:lnTo>
                  <a:lnTo>
                    <a:pt x="119" y="302"/>
                  </a:lnTo>
                  <a:lnTo>
                    <a:pt x="71" y="133"/>
                  </a:lnTo>
                  <a:lnTo>
                    <a:pt x="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8" name="Freeform 40"/>
            <p:cNvSpPr>
              <a:spLocks/>
            </p:cNvSpPr>
            <p:nvPr/>
          </p:nvSpPr>
          <p:spPr bwMode="auto">
            <a:xfrm>
              <a:off x="4232" y="1670"/>
              <a:ext cx="257" cy="305"/>
            </a:xfrm>
            <a:custGeom>
              <a:avLst/>
              <a:gdLst>
                <a:gd name="T0" fmla="*/ 177 w 514"/>
                <a:gd name="T1" fmla="*/ 0 h 609"/>
                <a:gd name="T2" fmla="*/ 430 w 514"/>
                <a:gd name="T3" fmla="*/ 131 h 609"/>
                <a:gd name="T4" fmla="*/ 514 w 514"/>
                <a:gd name="T5" fmla="*/ 191 h 609"/>
                <a:gd name="T6" fmla="*/ 461 w 514"/>
                <a:gd name="T7" fmla="*/ 329 h 609"/>
                <a:gd name="T8" fmla="*/ 419 w 514"/>
                <a:gd name="T9" fmla="*/ 518 h 609"/>
                <a:gd name="T10" fmla="*/ 130 w 514"/>
                <a:gd name="T11" fmla="*/ 609 h 609"/>
                <a:gd name="T12" fmla="*/ 109 w 514"/>
                <a:gd name="T13" fmla="*/ 590 h 609"/>
                <a:gd name="T14" fmla="*/ 87 w 514"/>
                <a:gd name="T15" fmla="*/ 567 h 609"/>
                <a:gd name="T16" fmla="*/ 67 w 514"/>
                <a:gd name="T17" fmla="*/ 539 h 609"/>
                <a:gd name="T18" fmla="*/ 48 w 514"/>
                <a:gd name="T19" fmla="*/ 509 h 609"/>
                <a:gd name="T20" fmla="*/ 32 w 514"/>
                <a:gd name="T21" fmla="*/ 477 h 609"/>
                <a:gd name="T22" fmla="*/ 18 w 514"/>
                <a:gd name="T23" fmla="*/ 441 h 609"/>
                <a:gd name="T24" fmla="*/ 8 w 514"/>
                <a:gd name="T25" fmla="*/ 403 h 609"/>
                <a:gd name="T26" fmla="*/ 2 w 514"/>
                <a:gd name="T27" fmla="*/ 363 h 609"/>
                <a:gd name="T28" fmla="*/ 0 w 514"/>
                <a:gd name="T29" fmla="*/ 321 h 609"/>
                <a:gd name="T30" fmla="*/ 4 w 514"/>
                <a:gd name="T31" fmla="*/ 277 h 609"/>
                <a:gd name="T32" fmla="*/ 13 w 514"/>
                <a:gd name="T33" fmla="*/ 232 h 609"/>
                <a:gd name="T34" fmla="*/ 31 w 514"/>
                <a:gd name="T35" fmla="*/ 187 h 609"/>
                <a:gd name="T36" fmla="*/ 54 w 514"/>
                <a:gd name="T37" fmla="*/ 140 h 609"/>
                <a:gd name="T38" fmla="*/ 86 w 514"/>
                <a:gd name="T39" fmla="*/ 94 h 609"/>
                <a:gd name="T40" fmla="*/ 127 w 514"/>
                <a:gd name="T41" fmla="*/ 47 h 609"/>
                <a:gd name="T42" fmla="*/ 177 w 514"/>
                <a:gd name="T43"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4" h="609">
                  <a:moveTo>
                    <a:pt x="177" y="0"/>
                  </a:moveTo>
                  <a:lnTo>
                    <a:pt x="430" y="131"/>
                  </a:lnTo>
                  <a:lnTo>
                    <a:pt x="514" y="191"/>
                  </a:lnTo>
                  <a:lnTo>
                    <a:pt x="461" y="329"/>
                  </a:lnTo>
                  <a:lnTo>
                    <a:pt x="419" y="518"/>
                  </a:lnTo>
                  <a:lnTo>
                    <a:pt x="130" y="609"/>
                  </a:lnTo>
                  <a:lnTo>
                    <a:pt x="109" y="590"/>
                  </a:lnTo>
                  <a:lnTo>
                    <a:pt x="87" y="567"/>
                  </a:lnTo>
                  <a:lnTo>
                    <a:pt x="67" y="539"/>
                  </a:lnTo>
                  <a:lnTo>
                    <a:pt x="48" y="509"/>
                  </a:lnTo>
                  <a:lnTo>
                    <a:pt x="32" y="477"/>
                  </a:lnTo>
                  <a:lnTo>
                    <a:pt x="18" y="441"/>
                  </a:lnTo>
                  <a:lnTo>
                    <a:pt x="8" y="403"/>
                  </a:lnTo>
                  <a:lnTo>
                    <a:pt x="2" y="363"/>
                  </a:lnTo>
                  <a:lnTo>
                    <a:pt x="0" y="321"/>
                  </a:lnTo>
                  <a:lnTo>
                    <a:pt x="4" y="277"/>
                  </a:lnTo>
                  <a:lnTo>
                    <a:pt x="13" y="232"/>
                  </a:lnTo>
                  <a:lnTo>
                    <a:pt x="31" y="187"/>
                  </a:lnTo>
                  <a:lnTo>
                    <a:pt x="54" y="140"/>
                  </a:lnTo>
                  <a:lnTo>
                    <a:pt x="86" y="94"/>
                  </a:lnTo>
                  <a:lnTo>
                    <a:pt x="127" y="47"/>
                  </a:lnTo>
                  <a:lnTo>
                    <a:pt x="177"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69" name="Freeform 41"/>
            <p:cNvSpPr>
              <a:spLocks/>
            </p:cNvSpPr>
            <p:nvPr/>
          </p:nvSpPr>
          <p:spPr bwMode="auto">
            <a:xfrm>
              <a:off x="4064" y="1620"/>
              <a:ext cx="209" cy="236"/>
            </a:xfrm>
            <a:custGeom>
              <a:avLst/>
              <a:gdLst>
                <a:gd name="T0" fmla="*/ 419 w 419"/>
                <a:gd name="T1" fmla="*/ 49 h 473"/>
                <a:gd name="T2" fmla="*/ 288 w 419"/>
                <a:gd name="T3" fmla="*/ 412 h 473"/>
                <a:gd name="T4" fmla="*/ 156 w 419"/>
                <a:gd name="T5" fmla="*/ 412 h 473"/>
                <a:gd name="T6" fmla="*/ 0 w 419"/>
                <a:gd name="T7" fmla="*/ 473 h 473"/>
                <a:gd name="T8" fmla="*/ 4 w 419"/>
                <a:gd name="T9" fmla="*/ 443 h 473"/>
                <a:gd name="T10" fmla="*/ 8 w 419"/>
                <a:gd name="T11" fmla="*/ 412 h 473"/>
                <a:gd name="T12" fmla="*/ 15 w 419"/>
                <a:gd name="T13" fmla="*/ 378 h 473"/>
                <a:gd name="T14" fmla="*/ 23 w 419"/>
                <a:gd name="T15" fmla="*/ 343 h 473"/>
                <a:gd name="T16" fmla="*/ 34 w 419"/>
                <a:gd name="T17" fmla="*/ 307 h 473"/>
                <a:gd name="T18" fmla="*/ 46 w 419"/>
                <a:gd name="T19" fmla="*/ 271 h 473"/>
                <a:gd name="T20" fmla="*/ 61 w 419"/>
                <a:gd name="T21" fmla="*/ 236 h 473"/>
                <a:gd name="T22" fmla="*/ 80 w 419"/>
                <a:gd name="T23" fmla="*/ 200 h 473"/>
                <a:gd name="T24" fmla="*/ 100 w 419"/>
                <a:gd name="T25" fmla="*/ 165 h 473"/>
                <a:gd name="T26" fmla="*/ 126 w 419"/>
                <a:gd name="T27" fmla="*/ 133 h 473"/>
                <a:gd name="T28" fmla="*/ 153 w 419"/>
                <a:gd name="T29" fmla="*/ 103 h 473"/>
                <a:gd name="T30" fmla="*/ 186 w 419"/>
                <a:gd name="T31" fmla="*/ 75 h 473"/>
                <a:gd name="T32" fmla="*/ 223 w 419"/>
                <a:gd name="T33" fmla="*/ 50 h 473"/>
                <a:gd name="T34" fmla="*/ 263 w 419"/>
                <a:gd name="T35" fmla="*/ 29 h 473"/>
                <a:gd name="T36" fmla="*/ 309 w 419"/>
                <a:gd name="T37" fmla="*/ 13 h 473"/>
                <a:gd name="T38" fmla="*/ 360 w 419"/>
                <a:gd name="T39" fmla="*/ 0 h 473"/>
                <a:gd name="T40" fmla="*/ 419 w 419"/>
                <a:gd name="T41" fmla="*/ 4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9" h="473">
                  <a:moveTo>
                    <a:pt x="419" y="49"/>
                  </a:moveTo>
                  <a:lnTo>
                    <a:pt x="288" y="412"/>
                  </a:lnTo>
                  <a:lnTo>
                    <a:pt x="156" y="412"/>
                  </a:lnTo>
                  <a:lnTo>
                    <a:pt x="0" y="473"/>
                  </a:lnTo>
                  <a:lnTo>
                    <a:pt x="4" y="443"/>
                  </a:lnTo>
                  <a:lnTo>
                    <a:pt x="8" y="412"/>
                  </a:lnTo>
                  <a:lnTo>
                    <a:pt x="15" y="378"/>
                  </a:lnTo>
                  <a:lnTo>
                    <a:pt x="23" y="343"/>
                  </a:lnTo>
                  <a:lnTo>
                    <a:pt x="34" y="307"/>
                  </a:lnTo>
                  <a:lnTo>
                    <a:pt x="46" y="271"/>
                  </a:lnTo>
                  <a:lnTo>
                    <a:pt x="61" y="236"/>
                  </a:lnTo>
                  <a:lnTo>
                    <a:pt x="80" y="200"/>
                  </a:lnTo>
                  <a:lnTo>
                    <a:pt x="100" y="165"/>
                  </a:lnTo>
                  <a:lnTo>
                    <a:pt x="126" y="133"/>
                  </a:lnTo>
                  <a:lnTo>
                    <a:pt x="153" y="103"/>
                  </a:lnTo>
                  <a:lnTo>
                    <a:pt x="186" y="75"/>
                  </a:lnTo>
                  <a:lnTo>
                    <a:pt x="223" y="50"/>
                  </a:lnTo>
                  <a:lnTo>
                    <a:pt x="263" y="29"/>
                  </a:lnTo>
                  <a:lnTo>
                    <a:pt x="309" y="13"/>
                  </a:lnTo>
                  <a:lnTo>
                    <a:pt x="360" y="0"/>
                  </a:lnTo>
                  <a:lnTo>
                    <a:pt x="419" y="49"/>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0" name="Freeform 42"/>
            <p:cNvSpPr>
              <a:spLocks/>
            </p:cNvSpPr>
            <p:nvPr/>
          </p:nvSpPr>
          <p:spPr bwMode="auto">
            <a:xfrm>
              <a:off x="4103" y="1874"/>
              <a:ext cx="170" cy="260"/>
            </a:xfrm>
            <a:custGeom>
              <a:avLst/>
              <a:gdLst>
                <a:gd name="T0" fmla="*/ 185 w 340"/>
                <a:gd name="T1" fmla="*/ 0 h 518"/>
                <a:gd name="T2" fmla="*/ 281 w 340"/>
                <a:gd name="T3" fmla="*/ 158 h 518"/>
                <a:gd name="T4" fmla="*/ 340 w 340"/>
                <a:gd name="T5" fmla="*/ 230 h 518"/>
                <a:gd name="T6" fmla="*/ 256 w 340"/>
                <a:gd name="T7" fmla="*/ 387 h 518"/>
                <a:gd name="T8" fmla="*/ 209 w 340"/>
                <a:gd name="T9" fmla="*/ 509 h 518"/>
                <a:gd name="T10" fmla="*/ 89 w 340"/>
                <a:gd name="T11" fmla="*/ 518 h 518"/>
                <a:gd name="T12" fmla="*/ 49 w 340"/>
                <a:gd name="T13" fmla="*/ 464 h 518"/>
                <a:gd name="T14" fmla="*/ 23 w 340"/>
                <a:gd name="T15" fmla="*/ 402 h 518"/>
                <a:gd name="T16" fmla="*/ 6 w 340"/>
                <a:gd name="T17" fmla="*/ 333 h 518"/>
                <a:gd name="T18" fmla="*/ 0 w 340"/>
                <a:gd name="T19" fmla="*/ 261 h 518"/>
                <a:gd name="T20" fmla="*/ 0 w 340"/>
                <a:gd name="T21" fmla="*/ 191 h 518"/>
                <a:gd name="T22" fmla="*/ 4 w 340"/>
                <a:gd name="T23" fmla="*/ 125 h 518"/>
                <a:gd name="T24" fmla="*/ 12 w 340"/>
                <a:gd name="T25" fmla="*/ 67 h 518"/>
                <a:gd name="T26" fmla="*/ 21 w 340"/>
                <a:gd name="T27" fmla="*/ 19 h 518"/>
                <a:gd name="T28" fmla="*/ 185 w 340"/>
                <a:gd name="T29"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518">
                  <a:moveTo>
                    <a:pt x="185" y="0"/>
                  </a:moveTo>
                  <a:lnTo>
                    <a:pt x="281" y="158"/>
                  </a:lnTo>
                  <a:lnTo>
                    <a:pt x="340" y="230"/>
                  </a:lnTo>
                  <a:lnTo>
                    <a:pt x="256" y="387"/>
                  </a:lnTo>
                  <a:lnTo>
                    <a:pt x="209" y="509"/>
                  </a:lnTo>
                  <a:lnTo>
                    <a:pt x="89" y="518"/>
                  </a:lnTo>
                  <a:lnTo>
                    <a:pt x="49" y="464"/>
                  </a:lnTo>
                  <a:lnTo>
                    <a:pt x="23" y="402"/>
                  </a:lnTo>
                  <a:lnTo>
                    <a:pt x="6" y="333"/>
                  </a:lnTo>
                  <a:lnTo>
                    <a:pt x="0" y="261"/>
                  </a:lnTo>
                  <a:lnTo>
                    <a:pt x="0" y="191"/>
                  </a:lnTo>
                  <a:lnTo>
                    <a:pt x="4" y="125"/>
                  </a:lnTo>
                  <a:lnTo>
                    <a:pt x="12" y="67"/>
                  </a:lnTo>
                  <a:lnTo>
                    <a:pt x="21" y="19"/>
                  </a:lnTo>
                  <a:lnTo>
                    <a:pt x="185"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1" name="Freeform 43"/>
            <p:cNvSpPr>
              <a:spLocks/>
            </p:cNvSpPr>
            <p:nvPr/>
          </p:nvSpPr>
          <p:spPr bwMode="auto">
            <a:xfrm>
              <a:off x="4600" y="1817"/>
              <a:ext cx="117" cy="190"/>
            </a:xfrm>
            <a:custGeom>
              <a:avLst/>
              <a:gdLst>
                <a:gd name="T0" fmla="*/ 224 w 235"/>
                <a:gd name="T1" fmla="*/ 88 h 382"/>
                <a:gd name="T2" fmla="*/ 127 w 235"/>
                <a:gd name="T3" fmla="*/ 343 h 382"/>
                <a:gd name="T4" fmla="*/ 0 w 235"/>
                <a:gd name="T5" fmla="*/ 382 h 382"/>
                <a:gd name="T6" fmla="*/ 107 w 235"/>
                <a:gd name="T7" fmla="*/ 304 h 382"/>
                <a:gd name="T8" fmla="*/ 235 w 235"/>
                <a:gd name="T9" fmla="*/ 0 h 382"/>
                <a:gd name="T10" fmla="*/ 224 w 235"/>
                <a:gd name="T11" fmla="*/ 88 h 382"/>
              </a:gdLst>
              <a:ahLst/>
              <a:cxnLst>
                <a:cxn ang="0">
                  <a:pos x="T0" y="T1"/>
                </a:cxn>
                <a:cxn ang="0">
                  <a:pos x="T2" y="T3"/>
                </a:cxn>
                <a:cxn ang="0">
                  <a:pos x="T4" y="T5"/>
                </a:cxn>
                <a:cxn ang="0">
                  <a:pos x="T6" y="T7"/>
                </a:cxn>
                <a:cxn ang="0">
                  <a:pos x="T8" y="T9"/>
                </a:cxn>
                <a:cxn ang="0">
                  <a:pos x="T10" y="T11"/>
                </a:cxn>
              </a:cxnLst>
              <a:rect l="0" t="0" r="r" b="b"/>
              <a:pathLst>
                <a:path w="235" h="382">
                  <a:moveTo>
                    <a:pt x="224" y="88"/>
                  </a:moveTo>
                  <a:lnTo>
                    <a:pt x="127" y="343"/>
                  </a:lnTo>
                  <a:lnTo>
                    <a:pt x="0" y="382"/>
                  </a:lnTo>
                  <a:lnTo>
                    <a:pt x="107" y="304"/>
                  </a:lnTo>
                  <a:lnTo>
                    <a:pt x="235" y="0"/>
                  </a:lnTo>
                  <a:lnTo>
                    <a:pt x="224" y="88"/>
                  </a:lnTo>
                  <a:close/>
                </a:path>
              </a:pathLst>
            </a:custGeom>
            <a:solidFill>
              <a:srgbClr val="EA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2" name="Freeform 44"/>
            <p:cNvSpPr>
              <a:spLocks/>
            </p:cNvSpPr>
            <p:nvPr/>
          </p:nvSpPr>
          <p:spPr bwMode="auto">
            <a:xfrm>
              <a:off x="4327" y="1973"/>
              <a:ext cx="190" cy="249"/>
            </a:xfrm>
            <a:custGeom>
              <a:avLst/>
              <a:gdLst>
                <a:gd name="T0" fmla="*/ 235 w 380"/>
                <a:gd name="T1" fmla="*/ 0 h 498"/>
                <a:gd name="T2" fmla="*/ 380 w 380"/>
                <a:gd name="T3" fmla="*/ 166 h 498"/>
                <a:gd name="T4" fmla="*/ 321 w 380"/>
                <a:gd name="T5" fmla="*/ 370 h 498"/>
                <a:gd name="T6" fmla="*/ 283 w 380"/>
                <a:gd name="T7" fmla="*/ 419 h 498"/>
                <a:gd name="T8" fmla="*/ 147 w 380"/>
                <a:gd name="T9" fmla="*/ 498 h 498"/>
                <a:gd name="T10" fmla="*/ 88 w 380"/>
                <a:gd name="T11" fmla="*/ 468 h 498"/>
                <a:gd name="T12" fmla="*/ 66 w 380"/>
                <a:gd name="T13" fmla="*/ 452 h 498"/>
                <a:gd name="T14" fmla="*/ 47 w 380"/>
                <a:gd name="T15" fmla="*/ 428 h 498"/>
                <a:gd name="T16" fmla="*/ 32 w 380"/>
                <a:gd name="T17" fmla="*/ 396 h 498"/>
                <a:gd name="T18" fmla="*/ 20 w 380"/>
                <a:gd name="T19" fmla="*/ 355 h 498"/>
                <a:gd name="T20" fmla="*/ 11 w 380"/>
                <a:gd name="T21" fmla="*/ 302 h 498"/>
                <a:gd name="T22" fmla="*/ 4 w 380"/>
                <a:gd name="T23" fmla="*/ 235 h 498"/>
                <a:gd name="T24" fmla="*/ 1 w 380"/>
                <a:gd name="T25" fmla="*/ 154 h 498"/>
                <a:gd name="T26" fmla="*/ 0 w 380"/>
                <a:gd name="T27" fmla="*/ 58 h 498"/>
                <a:gd name="T28" fmla="*/ 235 w 380"/>
                <a:gd name="T2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0" h="498">
                  <a:moveTo>
                    <a:pt x="235" y="0"/>
                  </a:moveTo>
                  <a:lnTo>
                    <a:pt x="380" y="166"/>
                  </a:lnTo>
                  <a:lnTo>
                    <a:pt x="321" y="370"/>
                  </a:lnTo>
                  <a:lnTo>
                    <a:pt x="283" y="419"/>
                  </a:lnTo>
                  <a:lnTo>
                    <a:pt x="147" y="498"/>
                  </a:lnTo>
                  <a:lnTo>
                    <a:pt x="88" y="468"/>
                  </a:lnTo>
                  <a:lnTo>
                    <a:pt x="66" y="452"/>
                  </a:lnTo>
                  <a:lnTo>
                    <a:pt x="47" y="428"/>
                  </a:lnTo>
                  <a:lnTo>
                    <a:pt x="32" y="396"/>
                  </a:lnTo>
                  <a:lnTo>
                    <a:pt x="20" y="355"/>
                  </a:lnTo>
                  <a:lnTo>
                    <a:pt x="11" y="302"/>
                  </a:lnTo>
                  <a:lnTo>
                    <a:pt x="4" y="235"/>
                  </a:lnTo>
                  <a:lnTo>
                    <a:pt x="1" y="154"/>
                  </a:lnTo>
                  <a:lnTo>
                    <a:pt x="0" y="58"/>
                  </a:lnTo>
                  <a:lnTo>
                    <a:pt x="235"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3" name="Freeform 45"/>
            <p:cNvSpPr>
              <a:spLocks/>
            </p:cNvSpPr>
            <p:nvPr/>
          </p:nvSpPr>
          <p:spPr bwMode="auto">
            <a:xfrm>
              <a:off x="4444" y="1537"/>
              <a:ext cx="161" cy="177"/>
            </a:xfrm>
            <a:custGeom>
              <a:avLst/>
              <a:gdLst>
                <a:gd name="T0" fmla="*/ 206 w 323"/>
                <a:gd name="T1" fmla="*/ 20 h 353"/>
                <a:gd name="T2" fmla="*/ 284 w 323"/>
                <a:gd name="T3" fmla="*/ 138 h 353"/>
                <a:gd name="T4" fmla="*/ 323 w 323"/>
                <a:gd name="T5" fmla="*/ 285 h 353"/>
                <a:gd name="T6" fmla="*/ 235 w 323"/>
                <a:gd name="T7" fmla="*/ 324 h 353"/>
                <a:gd name="T8" fmla="*/ 128 w 323"/>
                <a:gd name="T9" fmla="*/ 353 h 353"/>
                <a:gd name="T10" fmla="*/ 97 w 323"/>
                <a:gd name="T11" fmla="*/ 327 h 353"/>
                <a:gd name="T12" fmla="*/ 68 w 323"/>
                <a:gd name="T13" fmla="*/ 292 h 353"/>
                <a:gd name="T14" fmla="*/ 43 w 323"/>
                <a:gd name="T15" fmla="*/ 253 h 353"/>
                <a:gd name="T16" fmla="*/ 22 w 323"/>
                <a:gd name="T17" fmla="*/ 209 h 353"/>
                <a:gd name="T18" fmla="*/ 8 w 323"/>
                <a:gd name="T19" fmla="*/ 161 h 353"/>
                <a:gd name="T20" fmla="*/ 0 w 323"/>
                <a:gd name="T21" fmla="*/ 109 h 353"/>
                <a:gd name="T22" fmla="*/ 1 w 323"/>
                <a:gd name="T23" fmla="*/ 56 h 353"/>
                <a:gd name="T24" fmla="*/ 12 w 323"/>
                <a:gd name="T25" fmla="*/ 0 h 353"/>
                <a:gd name="T26" fmla="*/ 206 w 323"/>
                <a:gd name="T27" fmla="*/ 2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353">
                  <a:moveTo>
                    <a:pt x="206" y="20"/>
                  </a:moveTo>
                  <a:lnTo>
                    <a:pt x="284" y="138"/>
                  </a:lnTo>
                  <a:lnTo>
                    <a:pt x="323" y="285"/>
                  </a:lnTo>
                  <a:lnTo>
                    <a:pt x="235" y="324"/>
                  </a:lnTo>
                  <a:lnTo>
                    <a:pt x="128" y="353"/>
                  </a:lnTo>
                  <a:lnTo>
                    <a:pt x="97" y="327"/>
                  </a:lnTo>
                  <a:lnTo>
                    <a:pt x="68" y="292"/>
                  </a:lnTo>
                  <a:lnTo>
                    <a:pt x="43" y="253"/>
                  </a:lnTo>
                  <a:lnTo>
                    <a:pt x="22" y="209"/>
                  </a:lnTo>
                  <a:lnTo>
                    <a:pt x="8" y="161"/>
                  </a:lnTo>
                  <a:lnTo>
                    <a:pt x="0" y="109"/>
                  </a:lnTo>
                  <a:lnTo>
                    <a:pt x="1" y="56"/>
                  </a:lnTo>
                  <a:lnTo>
                    <a:pt x="12" y="0"/>
                  </a:lnTo>
                  <a:lnTo>
                    <a:pt x="206" y="2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4" name="Freeform 46"/>
            <p:cNvSpPr>
              <a:spLocks/>
            </p:cNvSpPr>
            <p:nvPr/>
          </p:nvSpPr>
          <p:spPr bwMode="auto">
            <a:xfrm>
              <a:off x="4527" y="1547"/>
              <a:ext cx="107" cy="176"/>
            </a:xfrm>
            <a:custGeom>
              <a:avLst/>
              <a:gdLst>
                <a:gd name="T0" fmla="*/ 97 w 213"/>
                <a:gd name="T1" fmla="*/ 20 h 353"/>
                <a:gd name="T2" fmla="*/ 194 w 213"/>
                <a:gd name="T3" fmla="*/ 187 h 353"/>
                <a:gd name="T4" fmla="*/ 213 w 213"/>
                <a:gd name="T5" fmla="*/ 314 h 353"/>
                <a:gd name="T6" fmla="*/ 0 w 213"/>
                <a:gd name="T7" fmla="*/ 353 h 353"/>
                <a:gd name="T8" fmla="*/ 68 w 213"/>
                <a:gd name="T9" fmla="*/ 314 h 353"/>
                <a:gd name="T10" fmla="*/ 185 w 213"/>
                <a:gd name="T11" fmla="*/ 274 h 353"/>
                <a:gd name="T12" fmla="*/ 117 w 213"/>
                <a:gd name="T13" fmla="*/ 108 h 353"/>
                <a:gd name="T14" fmla="*/ 49 w 213"/>
                <a:gd name="T15" fmla="*/ 0 h 353"/>
                <a:gd name="T16" fmla="*/ 97 w 213"/>
                <a:gd name="T17" fmla="*/ 2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353">
                  <a:moveTo>
                    <a:pt x="97" y="20"/>
                  </a:moveTo>
                  <a:lnTo>
                    <a:pt x="194" y="187"/>
                  </a:lnTo>
                  <a:lnTo>
                    <a:pt x="213" y="314"/>
                  </a:lnTo>
                  <a:lnTo>
                    <a:pt x="0" y="353"/>
                  </a:lnTo>
                  <a:lnTo>
                    <a:pt x="68" y="314"/>
                  </a:lnTo>
                  <a:lnTo>
                    <a:pt x="185" y="274"/>
                  </a:lnTo>
                  <a:lnTo>
                    <a:pt x="117" y="108"/>
                  </a:lnTo>
                  <a:lnTo>
                    <a:pt x="49" y="0"/>
                  </a:lnTo>
                  <a:lnTo>
                    <a:pt x="97" y="20"/>
                  </a:lnTo>
                  <a:close/>
                </a:path>
              </a:pathLst>
            </a:custGeom>
            <a:solidFill>
              <a:srgbClr val="EA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5" name="Freeform 47"/>
            <p:cNvSpPr>
              <a:spLocks/>
            </p:cNvSpPr>
            <p:nvPr/>
          </p:nvSpPr>
          <p:spPr bwMode="auto">
            <a:xfrm>
              <a:off x="4106" y="1410"/>
              <a:ext cx="279" cy="204"/>
            </a:xfrm>
            <a:custGeom>
              <a:avLst/>
              <a:gdLst>
                <a:gd name="T0" fmla="*/ 0 w 559"/>
                <a:gd name="T1" fmla="*/ 268 h 407"/>
                <a:gd name="T2" fmla="*/ 326 w 559"/>
                <a:gd name="T3" fmla="*/ 407 h 407"/>
                <a:gd name="T4" fmla="*/ 403 w 559"/>
                <a:gd name="T5" fmla="*/ 387 h 407"/>
                <a:gd name="T6" fmla="*/ 458 w 559"/>
                <a:gd name="T7" fmla="*/ 276 h 407"/>
                <a:gd name="T8" fmla="*/ 559 w 559"/>
                <a:gd name="T9" fmla="*/ 131 h 407"/>
                <a:gd name="T10" fmla="*/ 458 w 559"/>
                <a:gd name="T11" fmla="*/ 30 h 407"/>
                <a:gd name="T12" fmla="*/ 380 w 559"/>
                <a:gd name="T13" fmla="*/ 18 h 407"/>
                <a:gd name="T14" fmla="*/ 314 w 559"/>
                <a:gd name="T15" fmla="*/ 10 h 407"/>
                <a:gd name="T16" fmla="*/ 255 w 559"/>
                <a:gd name="T17" fmla="*/ 4 h 407"/>
                <a:gd name="T18" fmla="*/ 204 w 559"/>
                <a:gd name="T19" fmla="*/ 1 h 407"/>
                <a:gd name="T20" fmla="*/ 160 w 559"/>
                <a:gd name="T21" fmla="*/ 0 h 407"/>
                <a:gd name="T22" fmla="*/ 124 w 559"/>
                <a:gd name="T23" fmla="*/ 3 h 407"/>
                <a:gd name="T24" fmla="*/ 94 w 559"/>
                <a:gd name="T25" fmla="*/ 10 h 407"/>
                <a:gd name="T26" fmla="*/ 68 w 559"/>
                <a:gd name="T27" fmla="*/ 21 h 407"/>
                <a:gd name="T28" fmla="*/ 49 w 559"/>
                <a:gd name="T29" fmla="*/ 34 h 407"/>
                <a:gd name="T30" fmla="*/ 34 w 559"/>
                <a:gd name="T31" fmla="*/ 53 h 407"/>
                <a:gd name="T32" fmla="*/ 22 w 559"/>
                <a:gd name="T33" fmla="*/ 76 h 407"/>
                <a:gd name="T34" fmla="*/ 14 w 559"/>
                <a:gd name="T35" fmla="*/ 105 h 407"/>
                <a:gd name="T36" fmla="*/ 8 w 559"/>
                <a:gd name="T37" fmla="*/ 137 h 407"/>
                <a:gd name="T38" fmla="*/ 4 w 559"/>
                <a:gd name="T39" fmla="*/ 175 h 407"/>
                <a:gd name="T40" fmla="*/ 1 w 559"/>
                <a:gd name="T41" fmla="*/ 219 h 407"/>
                <a:gd name="T42" fmla="*/ 0 w 559"/>
                <a:gd name="T43" fmla="*/ 26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9" h="407">
                  <a:moveTo>
                    <a:pt x="0" y="268"/>
                  </a:moveTo>
                  <a:lnTo>
                    <a:pt x="326" y="407"/>
                  </a:lnTo>
                  <a:lnTo>
                    <a:pt x="403" y="387"/>
                  </a:lnTo>
                  <a:lnTo>
                    <a:pt x="458" y="276"/>
                  </a:lnTo>
                  <a:lnTo>
                    <a:pt x="559" y="131"/>
                  </a:lnTo>
                  <a:lnTo>
                    <a:pt x="458" y="30"/>
                  </a:lnTo>
                  <a:lnTo>
                    <a:pt x="380" y="18"/>
                  </a:lnTo>
                  <a:lnTo>
                    <a:pt x="314" y="10"/>
                  </a:lnTo>
                  <a:lnTo>
                    <a:pt x="255" y="4"/>
                  </a:lnTo>
                  <a:lnTo>
                    <a:pt x="204" y="1"/>
                  </a:lnTo>
                  <a:lnTo>
                    <a:pt x="160" y="0"/>
                  </a:lnTo>
                  <a:lnTo>
                    <a:pt x="124" y="3"/>
                  </a:lnTo>
                  <a:lnTo>
                    <a:pt x="94" y="10"/>
                  </a:lnTo>
                  <a:lnTo>
                    <a:pt x="68" y="21"/>
                  </a:lnTo>
                  <a:lnTo>
                    <a:pt x="49" y="34"/>
                  </a:lnTo>
                  <a:lnTo>
                    <a:pt x="34" y="53"/>
                  </a:lnTo>
                  <a:lnTo>
                    <a:pt x="22" y="76"/>
                  </a:lnTo>
                  <a:lnTo>
                    <a:pt x="14" y="105"/>
                  </a:lnTo>
                  <a:lnTo>
                    <a:pt x="8" y="137"/>
                  </a:lnTo>
                  <a:lnTo>
                    <a:pt x="4" y="175"/>
                  </a:lnTo>
                  <a:lnTo>
                    <a:pt x="1" y="219"/>
                  </a:lnTo>
                  <a:lnTo>
                    <a:pt x="0" y="268"/>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6" name="Freeform 48"/>
            <p:cNvSpPr>
              <a:spLocks/>
            </p:cNvSpPr>
            <p:nvPr/>
          </p:nvSpPr>
          <p:spPr bwMode="auto">
            <a:xfrm>
              <a:off x="4509" y="2007"/>
              <a:ext cx="166" cy="196"/>
            </a:xfrm>
            <a:custGeom>
              <a:avLst/>
              <a:gdLst>
                <a:gd name="T0" fmla="*/ 118 w 332"/>
                <a:gd name="T1" fmla="*/ 60 h 393"/>
                <a:gd name="T2" fmla="*/ 332 w 332"/>
                <a:gd name="T3" fmla="*/ 0 h 393"/>
                <a:gd name="T4" fmla="*/ 332 w 332"/>
                <a:gd name="T5" fmla="*/ 60 h 393"/>
                <a:gd name="T6" fmla="*/ 226 w 332"/>
                <a:gd name="T7" fmla="*/ 237 h 393"/>
                <a:gd name="T8" fmla="*/ 118 w 332"/>
                <a:gd name="T9" fmla="*/ 352 h 393"/>
                <a:gd name="T10" fmla="*/ 59 w 332"/>
                <a:gd name="T11" fmla="*/ 393 h 393"/>
                <a:gd name="T12" fmla="*/ 0 w 332"/>
                <a:gd name="T13" fmla="*/ 363 h 393"/>
                <a:gd name="T14" fmla="*/ 118 w 332"/>
                <a:gd name="T15" fmla="*/ 6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393">
                  <a:moveTo>
                    <a:pt x="118" y="60"/>
                  </a:moveTo>
                  <a:lnTo>
                    <a:pt x="332" y="0"/>
                  </a:lnTo>
                  <a:lnTo>
                    <a:pt x="332" y="60"/>
                  </a:lnTo>
                  <a:lnTo>
                    <a:pt x="226" y="237"/>
                  </a:lnTo>
                  <a:lnTo>
                    <a:pt x="118" y="352"/>
                  </a:lnTo>
                  <a:lnTo>
                    <a:pt x="59" y="393"/>
                  </a:lnTo>
                  <a:lnTo>
                    <a:pt x="0" y="363"/>
                  </a:lnTo>
                  <a:lnTo>
                    <a:pt x="118" y="6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7" name="Freeform 49"/>
            <p:cNvSpPr>
              <a:spLocks/>
            </p:cNvSpPr>
            <p:nvPr/>
          </p:nvSpPr>
          <p:spPr bwMode="auto">
            <a:xfrm>
              <a:off x="4240" y="1672"/>
              <a:ext cx="249" cy="301"/>
            </a:xfrm>
            <a:custGeom>
              <a:avLst/>
              <a:gdLst>
                <a:gd name="T0" fmla="*/ 184 w 498"/>
                <a:gd name="T1" fmla="*/ 8 h 603"/>
                <a:gd name="T2" fmla="*/ 215 w 498"/>
                <a:gd name="T3" fmla="*/ 24 h 603"/>
                <a:gd name="T4" fmla="*/ 246 w 498"/>
                <a:gd name="T5" fmla="*/ 39 h 603"/>
                <a:gd name="T6" fmla="*/ 276 w 498"/>
                <a:gd name="T7" fmla="*/ 55 h 603"/>
                <a:gd name="T8" fmla="*/ 307 w 498"/>
                <a:gd name="T9" fmla="*/ 72 h 603"/>
                <a:gd name="T10" fmla="*/ 337 w 498"/>
                <a:gd name="T11" fmla="*/ 88 h 603"/>
                <a:gd name="T12" fmla="*/ 368 w 498"/>
                <a:gd name="T13" fmla="*/ 103 h 603"/>
                <a:gd name="T14" fmla="*/ 399 w 498"/>
                <a:gd name="T15" fmla="*/ 119 h 603"/>
                <a:gd name="T16" fmla="*/ 425 w 498"/>
                <a:gd name="T17" fmla="*/ 134 h 603"/>
                <a:gd name="T18" fmla="*/ 445 w 498"/>
                <a:gd name="T19" fmla="*/ 149 h 603"/>
                <a:gd name="T20" fmla="*/ 467 w 498"/>
                <a:gd name="T21" fmla="*/ 165 h 603"/>
                <a:gd name="T22" fmla="*/ 488 w 498"/>
                <a:gd name="T23" fmla="*/ 180 h 603"/>
                <a:gd name="T24" fmla="*/ 493 w 498"/>
                <a:gd name="T25" fmla="*/ 204 h 603"/>
                <a:gd name="T26" fmla="*/ 480 w 498"/>
                <a:gd name="T27" fmla="*/ 239 h 603"/>
                <a:gd name="T28" fmla="*/ 467 w 498"/>
                <a:gd name="T29" fmla="*/ 273 h 603"/>
                <a:gd name="T30" fmla="*/ 455 w 498"/>
                <a:gd name="T31" fmla="*/ 308 h 603"/>
                <a:gd name="T32" fmla="*/ 443 w 498"/>
                <a:gd name="T33" fmla="*/ 349 h 603"/>
                <a:gd name="T34" fmla="*/ 431 w 498"/>
                <a:gd name="T35" fmla="*/ 397 h 603"/>
                <a:gd name="T36" fmla="*/ 420 w 498"/>
                <a:gd name="T37" fmla="*/ 443 h 603"/>
                <a:gd name="T38" fmla="*/ 408 w 498"/>
                <a:gd name="T39" fmla="*/ 490 h 603"/>
                <a:gd name="T40" fmla="*/ 385 w 498"/>
                <a:gd name="T41" fmla="*/ 520 h 603"/>
                <a:gd name="T42" fmla="*/ 350 w 498"/>
                <a:gd name="T43" fmla="*/ 531 h 603"/>
                <a:gd name="T44" fmla="*/ 314 w 498"/>
                <a:gd name="T45" fmla="*/ 542 h 603"/>
                <a:gd name="T46" fmla="*/ 278 w 498"/>
                <a:gd name="T47" fmla="*/ 553 h 603"/>
                <a:gd name="T48" fmla="*/ 243 w 498"/>
                <a:gd name="T49" fmla="*/ 564 h 603"/>
                <a:gd name="T50" fmla="*/ 207 w 498"/>
                <a:gd name="T51" fmla="*/ 575 h 603"/>
                <a:gd name="T52" fmla="*/ 171 w 498"/>
                <a:gd name="T53" fmla="*/ 586 h 603"/>
                <a:gd name="T54" fmla="*/ 136 w 498"/>
                <a:gd name="T55" fmla="*/ 597 h 603"/>
                <a:gd name="T56" fmla="*/ 99 w 498"/>
                <a:gd name="T57" fmla="*/ 583 h 603"/>
                <a:gd name="T58" fmla="*/ 61 w 498"/>
                <a:gd name="T59" fmla="*/ 533 h 603"/>
                <a:gd name="T60" fmla="*/ 28 w 498"/>
                <a:gd name="T61" fmla="*/ 470 h 603"/>
                <a:gd name="T62" fmla="*/ 7 w 498"/>
                <a:gd name="T63" fmla="*/ 397 h 603"/>
                <a:gd name="T64" fmla="*/ 0 w 498"/>
                <a:gd name="T65" fmla="*/ 316 h 603"/>
                <a:gd name="T66" fmla="*/ 15 w 498"/>
                <a:gd name="T67" fmla="*/ 228 h 603"/>
                <a:gd name="T68" fmla="*/ 53 w 498"/>
                <a:gd name="T69" fmla="*/ 138 h 603"/>
                <a:gd name="T70" fmla="*/ 122 w 498"/>
                <a:gd name="T71" fmla="*/ 46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8" h="603">
                  <a:moveTo>
                    <a:pt x="169" y="0"/>
                  </a:moveTo>
                  <a:lnTo>
                    <a:pt x="184" y="8"/>
                  </a:lnTo>
                  <a:lnTo>
                    <a:pt x="200" y="16"/>
                  </a:lnTo>
                  <a:lnTo>
                    <a:pt x="215" y="24"/>
                  </a:lnTo>
                  <a:lnTo>
                    <a:pt x="230" y="32"/>
                  </a:lnTo>
                  <a:lnTo>
                    <a:pt x="246" y="39"/>
                  </a:lnTo>
                  <a:lnTo>
                    <a:pt x="261" y="47"/>
                  </a:lnTo>
                  <a:lnTo>
                    <a:pt x="276" y="55"/>
                  </a:lnTo>
                  <a:lnTo>
                    <a:pt x="292" y="64"/>
                  </a:lnTo>
                  <a:lnTo>
                    <a:pt x="307" y="72"/>
                  </a:lnTo>
                  <a:lnTo>
                    <a:pt x="322" y="80"/>
                  </a:lnTo>
                  <a:lnTo>
                    <a:pt x="337" y="88"/>
                  </a:lnTo>
                  <a:lnTo>
                    <a:pt x="353" y="95"/>
                  </a:lnTo>
                  <a:lnTo>
                    <a:pt x="368" y="103"/>
                  </a:lnTo>
                  <a:lnTo>
                    <a:pt x="383" y="111"/>
                  </a:lnTo>
                  <a:lnTo>
                    <a:pt x="399" y="119"/>
                  </a:lnTo>
                  <a:lnTo>
                    <a:pt x="414" y="127"/>
                  </a:lnTo>
                  <a:lnTo>
                    <a:pt x="425" y="134"/>
                  </a:lnTo>
                  <a:lnTo>
                    <a:pt x="435" y="142"/>
                  </a:lnTo>
                  <a:lnTo>
                    <a:pt x="445" y="149"/>
                  </a:lnTo>
                  <a:lnTo>
                    <a:pt x="457" y="157"/>
                  </a:lnTo>
                  <a:lnTo>
                    <a:pt x="467" y="165"/>
                  </a:lnTo>
                  <a:lnTo>
                    <a:pt x="478" y="172"/>
                  </a:lnTo>
                  <a:lnTo>
                    <a:pt x="488" y="180"/>
                  </a:lnTo>
                  <a:lnTo>
                    <a:pt x="498" y="187"/>
                  </a:lnTo>
                  <a:lnTo>
                    <a:pt x="493" y="204"/>
                  </a:lnTo>
                  <a:lnTo>
                    <a:pt x="486" y="221"/>
                  </a:lnTo>
                  <a:lnTo>
                    <a:pt x="480" y="239"/>
                  </a:lnTo>
                  <a:lnTo>
                    <a:pt x="474" y="256"/>
                  </a:lnTo>
                  <a:lnTo>
                    <a:pt x="467" y="273"/>
                  </a:lnTo>
                  <a:lnTo>
                    <a:pt x="461" y="291"/>
                  </a:lnTo>
                  <a:lnTo>
                    <a:pt x="455" y="308"/>
                  </a:lnTo>
                  <a:lnTo>
                    <a:pt x="449" y="325"/>
                  </a:lnTo>
                  <a:lnTo>
                    <a:pt x="443" y="349"/>
                  </a:lnTo>
                  <a:lnTo>
                    <a:pt x="437" y="372"/>
                  </a:lnTo>
                  <a:lnTo>
                    <a:pt x="431" y="397"/>
                  </a:lnTo>
                  <a:lnTo>
                    <a:pt x="426" y="420"/>
                  </a:lnTo>
                  <a:lnTo>
                    <a:pt x="420" y="443"/>
                  </a:lnTo>
                  <a:lnTo>
                    <a:pt x="414" y="467"/>
                  </a:lnTo>
                  <a:lnTo>
                    <a:pt x="408" y="490"/>
                  </a:lnTo>
                  <a:lnTo>
                    <a:pt x="403" y="514"/>
                  </a:lnTo>
                  <a:lnTo>
                    <a:pt x="385" y="520"/>
                  </a:lnTo>
                  <a:lnTo>
                    <a:pt x="367" y="526"/>
                  </a:lnTo>
                  <a:lnTo>
                    <a:pt x="350" y="531"/>
                  </a:lnTo>
                  <a:lnTo>
                    <a:pt x="331" y="536"/>
                  </a:lnTo>
                  <a:lnTo>
                    <a:pt x="314" y="542"/>
                  </a:lnTo>
                  <a:lnTo>
                    <a:pt x="296" y="548"/>
                  </a:lnTo>
                  <a:lnTo>
                    <a:pt x="278" y="553"/>
                  </a:lnTo>
                  <a:lnTo>
                    <a:pt x="261" y="558"/>
                  </a:lnTo>
                  <a:lnTo>
                    <a:pt x="243" y="564"/>
                  </a:lnTo>
                  <a:lnTo>
                    <a:pt x="225" y="570"/>
                  </a:lnTo>
                  <a:lnTo>
                    <a:pt x="207" y="575"/>
                  </a:lnTo>
                  <a:lnTo>
                    <a:pt x="190" y="581"/>
                  </a:lnTo>
                  <a:lnTo>
                    <a:pt x="171" y="586"/>
                  </a:lnTo>
                  <a:lnTo>
                    <a:pt x="154" y="591"/>
                  </a:lnTo>
                  <a:lnTo>
                    <a:pt x="136" y="597"/>
                  </a:lnTo>
                  <a:lnTo>
                    <a:pt x="118" y="603"/>
                  </a:lnTo>
                  <a:lnTo>
                    <a:pt x="99" y="583"/>
                  </a:lnTo>
                  <a:lnTo>
                    <a:pt x="79" y="560"/>
                  </a:lnTo>
                  <a:lnTo>
                    <a:pt x="61" y="533"/>
                  </a:lnTo>
                  <a:lnTo>
                    <a:pt x="43" y="503"/>
                  </a:lnTo>
                  <a:lnTo>
                    <a:pt x="28" y="470"/>
                  </a:lnTo>
                  <a:lnTo>
                    <a:pt x="16" y="435"/>
                  </a:lnTo>
                  <a:lnTo>
                    <a:pt x="7" y="397"/>
                  </a:lnTo>
                  <a:lnTo>
                    <a:pt x="1" y="357"/>
                  </a:lnTo>
                  <a:lnTo>
                    <a:pt x="0" y="316"/>
                  </a:lnTo>
                  <a:lnTo>
                    <a:pt x="4" y="273"/>
                  </a:lnTo>
                  <a:lnTo>
                    <a:pt x="15" y="228"/>
                  </a:lnTo>
                  <a:lnTo>
                    <a:pt x="31" y="183"/>
                  </a:lnTo>
                  <a:lnTo>
                    <a:pt x="53" y="138"/>
                  </a:lnTo>
                  <a:lnTo>
                    <a:pt x="84" y="92"/>
                  </a:lnTo>
                  <a:lnTo>
                    <a:pt x="122" y="46"/>
                  </a:lnTo>
                  <a:lnTo>
                    <a:pt x="169" y="0"/>
                  </a:lnTo>
                  <a:close/>
                </a:path>
              </a:pathLst>
            </a:custGeom>
            <a:solidFill>
              <a:srgbClr val="0033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8" name="Freeform 50"/>
            <p:cNvSpPr>
              <a:spLocks/>
            </p:cNvSpPr>
            <p:nvPr/>
          </p:nvSpPr>
          <p:spPr bwMode="auto">
            <a:xfrm>
              <a:off x="4248" y="1674"/>
              <a:ext cx="241" cy="298"/>
            </a:xfrm>
            <a:custGeom>
              <a:avLst/>
              <a:gdLst>
                <a:gd name="T0" fmla="*/ 176 w 481"/>
                <a:gd name="T1" fmla="*/ 8 h 596"/>
                <a:gd name="T2" fmla="*/ 206 w 481"/>
                <a:gd name="T3" fmla="*/ 23 h 596"/>
                <a:gd name="T4" fmla="*/ 235 w 481"/>
                <a:gd name="T5" fmla="*/ 38 h 596"/>
                <a:gd name="T6" fmla="*/ 265 w 481"/>
                <a:gd name="T7" fmla="*/ 53 h 596"/>
                <a:gd name="T8" fmla="*/ 295 w 481"/>
                <a:gd name="T9" fmla="*/ 68 h 596"/>
                <a:gd name="T10" fmla="*/ 324 w 481"/>
                <a:gd name="T11" fmla="*/ 84 h 596"/>
                <a:gd name="T12" fmla="*/ 353 w 481"/>
                <a:gd name="T13" fmla="*/ 99 h 596"/>
                <a:gd name="T14" fmla="*/ 382 w 481"/>
                <a:gd name="T15" fmla="*/ 114 h 596"/>
                <a:gd name="T16" fmla="*/ 408 w 481"/>
                <a:gd name="T17" fmla="*/ 129 h 596"/>
                <a:gd name="T18" fmla="*/ 428 w 481"/>
                <a:gd name="T19" fmla="*/ 144 h 596"/>
                <a:gd name="T20" fmla="*/ 450 w 481"/>
                <a:gd name="T21" fmla="*/ 160 h 596"/>
                <a:gd name="T22" fmla="*/ 471 w 481"/>
                <a:gd name="T23" fmla="*/ 175 h 596"/>
                <a:gd name="T24" fmla="*/ 476 w 481"/>
                <a:gd name="T25" fmla="*/ 199 h 596"/>
                <a:gd name="T26" fmla="*/ 464 w 481"/>
                <a:gd name="T27" fmla="*/ 234 h 596"/>
                <a:gd name="T28" fmla="*/ 452 w 481"/>
                <a:gd name="T29" fmla="*/ 268 h 596"/>
                <a:gd name="T30" fmla="*/ 441 w 481"/>
                <a:gd name="T31" fmla="*/ 303 h 596"/>
                <a:gd name="T32" fmla="*/ 429 w 481"/>
                <a:gd name="T33" fmla="*/ 344 h 596"/>
                <a:gd name="T34" fmla="*/ 417 w 481"/>
                <a:gd name="T35" fmla="*/ 392 h 596"/>
                <a:gd name="T36" fmla="*/ 404 w 481"/>
                <a:gd name="T37" fmla="*/ 438 h 596"/>
                <a:gd name="T38" fmla="*/ 391 w 481"/>
                <a:gd name="T39" fmla="*/ 485 h 596"/>
                <a:gd name="T40" fmla="*/ 368 w 481"/>
                <a:gd name="T41" fmla="*/ 515 h 596"/>
                <a:gd name="T42" fmla="*/ 334 w 481"/>
                <a:gd name="T43" fmla="*/ 525 h 596"/>
                <a:gd name="T44" fmla="*/ 298 w 481"/>
                <a:gd name="T45" fmla="*/ 536 h 596"/>
                <a:gd name="T46" fmla="*/ 264 w 481"/>
                <a:gd name="T47" fmla="*/ 547 h 596"/>
                <a:gd name="T48" fmla="*/ 229 w 481"/>
                <a:gd name="T49" fmla="*/ 558 h 596"/>
                <a:gd name="T50" fmla="*/ 195 w 481"/>
                <a:gd name="T51" fmla="*/ 569 h 596"/>
                <a:gd name="T52" fmla="*/ 159 w 481"/>
                <a:gd name="T53" fmla="*/ 579 h 596"/>
                <a:gd name="T54" fmla="*/ 124 w 481"/>
                <a:gd name="T55" fmla="*/ 590 h 596"/>
                <a:gd name="T56" fmla="*/ 89 w 481"/>
                <a:gd name="T57" fmla="*/ 576 h 596"/>
                <a:gd name="T58" fmla="*/ 53 w 481"/>
                <a:gd name="T59" fmla="*/ 525 h 596"/>
                <a:gd name="T60" fmla="*/ 24 w 481"/>
                <a:gd name="T61" fmla="*/ 463 h 596"/>
                <a:gd name="T62" fmla="*/ 5 w 481"/>
                <a:gd name="T63" fmla="*/ 389 h 596"/>
                <a:gd name="T64" fmla="*/ 0 w 481"/>
                <a:gd name="T65" fmla="*/ 310 h 596"/>
                <a:gd name="T66" fmla="*/ 14 w 481"/>
                <a:gd name="T67" fmla="*/ 223 h 596"/>
                <a:gd name="T68" fmla="*/ 51 w 481"/>
                <a:gd name="T69" fmla="*/ 135 h 596"/>
                <a:gd name="T70" fmla="*/ 116 w 481"/>
                <a:gd name="T71" fmla="*/ 45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1" h="596">
                  <a:moveTo>
                    <a:pt x="161" y="0"/>
                  </a:moveTo>
                  <a:lnTo>
                    <a:pt x="176" y="8"/>
                  </a:lnTo>
                  <a:lnTo>
                    <a:pt x="191" y="15"/>
                  </a:lnTo>
                  <a:lnTo>
                    <a:pt x="206" y="23"/>
                  </a:lnTo>
                  <a:lnTo>
                    <a:pt x="221" y="30"/>
                  </a:lnTo>
                  <a:lnTo>
                    <a:pt x="235" y="38"/>
                  </a:lnTo>
                  <a:lnTo>
                    <a:pt x="250" y="45"/>
                  </a:lnTo>
                  <a:lnTo>
                    <a:pt x="265" y="53"/>
                  </a:lnTo>
                  <a:lnTo>
                    <a:pt x="280" y="61"/>
                  </a:lnTo>
                  <a:lnTo>
                    <a:pt x="295" y="68"/>
                  </a:lnTo>
                  <a:lnTo>
                    <a:pt x="309" y="76"/>
                  </a:lnTo>
                  <a:lnTo>
                    <a:pt x="324" y="84"/>
                  </a:lnTo>
                  <a:lnTo>
                    <a:pt x="338" y="91"/>
                  </a:lnTo>
                  <a:lnTo>
                    <a:pt x="353" y="99"/>
                  </a:lnTo>
                  <a:lnTo>
                    <a:pt x="367" y="107"/>
                  </a:lnTo>
                  <a:lnTo>
                    <a:pt x="382" y="114"/>
                  </a:lnTo>
                  <a:lnTo>
                    <a:pt x="397" y="122"/>
                  </a:lnTo>
                  <a:lnTo>
                    <a:pt x="408" y="129"/>
                  </a:lnTo>
                  <a:lnTo>
                    <a:pt x="418" y="137"/>
                  </a:lnTo>
                  <a:lnTo>
                    <a:pt x="428" y="144"/>
                  </a:lnTo>
                  <a:lnTo>
                    <a:pt x="440" y="152"/>
                  </a:lnTo>
                  <a:lnTo>
                    <a:pt x="450" y="160"/>
                  </a:lnTo>
                  <a:lnTo>
                    <a:pt x="461" y="167"/>
                  </a:lnTo>
                  <a:lnTo>
                    <a:pt x="471" y="175"/>
                  </a:lnTo>
                  <a:lnTo>
                    <a:pt x="481" y="182"/>
                  </a:lnTo>
                  <a:lnTo>
                    <a:pt x="476" y="199"/>
                  </a:lnTo>
                  <a:lnTo>
                    <a:pt x="470" y="216"/>
                  </a:lnTo>
                  <a:lnTo>
                    <a:pt x="464" y="234"/>
                  </a:lnTo>
                  <a:lnTo>
                    <a:pt x="458" y="251"/>
                  </a:lnTo>
                  <a:lnTo>
                    <a:pt x="452" y="268"/>
                  </a:lnTo>
                  <a:lnTo>
                    <a:pt x="447" y="286"/>
                  </a:lnTo>
                  <a:lnTo>
                    <a:pt x="441" y="303"/>
                  </a:lnTo>
                  <a:lnTo>
                    <a:pt x="435" y="320"/>
                  </a:lnTo>
                  <a:lnTo>
                    <a:pt x="429" y="344"/>
                  </a:lnTo>
                  <a:lnTo>
                    <a:pt x="423" y="367"/>
                  </a:lnTo>
                  <a:lnTo>
                    <a:pt x="417" y="392"/>
                  </a:lnTo>
                  <a:lnTo>
                    <a:pt x="411" y="415"/>
                  </a:lnTo>
                  <a:lnTo>
                    <a:pt x="404" y="438"/>
                  </a:lnTo>
                  <a:lnTo>
                    <a:pt x="398" y="462"/>
                  </a:lnTo>
                  <a:lnTo>
                    <a:pt x="391" y="485"/>
                  </a:lnTo>
                  <a:lnTo>
                    <a:pt x="386" y="509"/>
                  </a:lnTo>
                  <a:lnTo>
                    <a:pt x="368" y="515"/>
                  </a:lnTo>
                  <a:lnTo>
                    <a:pt x="351" y="520"/>
                  </a:lnTo>
                  <a:lnTo>
                    <a:pt x="334" y="525"/>
                  </a:lnTo>
                  <a:lnTo>
                    <a:pt x="315" y="531"/>
                  </a:lnTo>
                  <a:lnTo>
                    <a:pt x="298" y="536"/>
                  </a:lnTo>
                  <a:lnTo>
                    <a:pt x="281" y="541"/>
                  </a:lnTo>
                  <a:lnTo>
                    <a:pt x="264" y="547"/>
                  </a:lnTo>
                  <a:lnTo>
                    <a:pt x="246" y="552"/>
                  </a:lnTo>
                  <a:lnTo>
                    <a:pt x="229" y="558"/>
                  </a:lnTo>
                  <a:lnTo>
                    <a:pt x="212" y="563"/>
                  </a:lnTo>
                  <a:lnTo>
                    <a:pt x="195" y="569"/>
                  </a:lnTo>
                  <a:lnTo>
                    <a:pt x="177" y="574"/>
                  </a:lnTo>
                  <a:lnTo>
                    <a:pt x="159" y="579"/>
                  </a:lnTo>
                  <a:lnTo>
                    <a:pt x="142" y="585"/>
                  </a:lnTo>
                  <a:lnTo>
                    <a:pt x="124" y="590"/>
                  </a:lnTo>
                  <a:lnTo>
                    <a:pt x="107" y="596"/>
                  </a:lnTo>
                  <a:lnTo>
                    <a:pt x="89" y="576"/>
                  </a:lnTo>
                  <a:lnTo>
                    <a:pt x="70" y="552"/>
                  </a:lnTo>
                  <a:lnTo>
                    <a:pt x="53" y="525"/>
                  </a:lnTo>
                  <a:lnTo>
                    <a:pt x="38" y="495"/>
                  </a:lnTo>
                  <a:lnTo>
                    <a:pt x="24" y="463"/>
                  </a:lnTo>
                  <a:lnTo>
                    <a:pt x="13" y="427"/>
                  </a:lnTo>
                  <a:lnTo>
                    <a:pt x="5" y="389"/>
                  </a:lnTo>
                  <a:lnTo>
                    <a:pt x="0" y="350"/>
                  </a:lnTo>
                  <a:lnTo>
                    <a:pt x="0" y="310"/>
                  </a:lnTo>
                  <a:lnTo>
                    <a:pt x="3" y="267"/>
                  </a:lnTo>
                  <a:lnTo>
                    <a:pt x="14" y="223"/>
                  </a:lnTo>
                  <a:lnTo>
                    <a:pt x="29" y="180"/>
                  </a:lnTo>
                  <a:lnTo>
                    <a:pt x="51" y="135"/>
                  </a:lnTo>
                  <a:lnTo>
                    <a:pt x="81" y="90"/>
                  </a:lnTo>
                  <a:lnTo>
                    <a:pt x="116" y="45"/>
                  </a:lnTo>
                  <a:lnTo>
                    <a:pt x="161" y="0"/>
                  </a:lnTo>
                  <a:close/>
                </a:path>
              </a:pathLst>
            </a:custGeom>
            <a:solidFill>
              <a:srgbClr val="0035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79" name="Freeform 51"/>
            <p:cNvSpPr>
              <a:spLocks/>
            </p:cNvSpPr>
            <p:nvPr/>
          </p:nvSpPr>
          <p:spPr bwMode="auto">
            <a:xfrm>
              <a:off x="4257" y="1676"/>
              <a:ext cx="232" cy="295"/>
            </a:xfrm>
            <a:custGeom>
              <a:avLst/>
              <a:gdLst>
                <a:gd name="T0" fmla="*/ 167 w 465"/>
                <a:gd name="T1" fmla="*/ 8 h 590"/>
                <a:gd name="T2" fmla="*/ 196 w 465"/>
                <a:gd name="T3" fmla="*/ 23 h 590"/>
                <a:gd name="T4" fmla="*/ 225 w 465"/>
                <a:gd name="T5" fmla="*/ 38 h 590"/>
                <a:gd name="T6" fmla="*/ 253 w 465"/>
                <a:gd name="T7" fmla="*/ 52 h 590"/>
                <a:gd name="T8" fmla="*/ 281 w 465"/>
                <a:gd name="T9" fmla="*/ 67 h 590"/>
                <a:gd name="T10" fmla="*/ 310 w 465"/>
                <a:gd name="T11" fmla="*/ 82 h 590"/>
                <a:gd name="T12" fmla="*/ 339 w 465"/>
                <a:gd name="T13" fmla="*/ 97 h 590"/>
                <a:gd name="T14" fmla="*/ 367 w 465"/>
                <a:gd name="T15" fmla="*/ 112 h 590"/>
                <a:gd name="T16" fmla="*/ 392 w 465"/>
                <a:gd name="T17" fmla="*/ 126 h 590"/>
                <a:gd name="T18" fmla="*/ 412 w 465"/>
                <a:gd name="T19" fmla="*/ 141 h 590"/>
                <a:gd name="T20" fmla="*/ 434 w 465"/>
                <a:gd name="T21" fmla="*/ 157 h 590"/>
                <a:gd name="T22" fmla="*/ 455 w 465"/>
                <a:gd name="T23" fmla="*/ 172 h 590"/>
                <a:gd name="T24" fmla="*/ 460 w 465"/>
                <a:gd name="T25" fmla="*/ 196 h 590"/>
                <a:gd name="T26" fmla="*/ 449 w 465"/>
                <a:gd name="T27" fmla="*/ 231 h 590"/>
                <a:gd name="T28" fmla="*/ 439 w 465"/>
                <a:gd name="T29" fmla="*/ 265 h 590"/>
                <a:gd name="T30" fmla="*/ 428 w 465"/>
                <a:gd name="T31" fmla="*/ 300 h 590"/>
                <a:gd name="T32" fmla="*/ 416 w 465"/>
                <a:gd name="T33" fmla="*/ 341 h 590"/>
                <a:gd name="T34" fmla="*/ 403 w 465"/>
                <a:gd name="T35" fmla="*/ 389 h 590"/>
                <a:gd name="T36" fmla="*/ 389 w 465"/>
                <a:gd name="T37" fmla="*/ 435 h 590"/>
                <a:gd name="T38" fmla="*/ 377 w 465"/>
                <a:gd name="T39" fmla="*/ 482 h 590"/>
                <a:gd name="T40" fmla="*/ 352 w 465"/>
                <a:gd name="T41" fmla="*/ 512 h 590"/>
                <a:gd name="T42" fmla="*/ 319 w 465"/>
                <a:gd name="T43" fmla="*/ 522 h 590"/>
                <a:gd name="T44" fmla="*/ 284 w 465"/>
                <a:gd name="T45" fmla="*/ 533 h 590"/>
                <a:gd name="T46" fmla="*/ 250 w 465"/>
                <a:gd name="T47" fmla="*/ 543 h 590"/>
                <a:gd name="T48" fmla="*/ 217 w 465"/>
                <a:gd name="T49" fmla="*/ 553 h 590"/>
                <a:gd name="T50" fmla="*/ 182 w 465"/>
                <a:gd name="T51" fmla="*/ 564 h 590"/>
                <a:gd name="T52" fmla="*/ 147 w 465"/>
                <a:gd name="T53" fmla="*/ 574 h 590"/>
                <a:gd name="T54" fmla="*/ 114 w 465"/>
                <a:gd name="T55" fmla="*/ 585 h 590"/>
                <a:gd name="T56" fmla="*/ 79 w 465"/>
                <a:gd name="T57" fmla="*/ 571 h 590"/>
                <a:gd name="T58" fmla="*/ 47 w 465"/>
                <a:gd name="T59" fmla="*/ 520 h 590"/>
                <a:gd name="T60" fmla="*/ 21 w 465"/>
                <a:gd name="T61" fmla="*/ 458 h 590"/>
                <a:gd name="T62" fmla="*/ 3 w 465"/>
                <a:gd name="T63" fmla="*/ 385 h 590"/>
                <a:gd name="T64" fmla="*/ 0 w 465"/>
                <a:gd name="T65" fmla="*/ 306 h 590"/>
                <a:gd name="T66" fmla="*/ 14 w 465"/>
                <a:gd name="T67" fmla="*/ 220 h 590"/>
                <a:gd name="T68" fmla="*/ 50 w 465"/>
                <a:gd name="T69" fmla="*/ 133 h 590"/>
                <a:gd name="T70" fmla="*/ 112 w 465"/>
                <a:gd name="T71" fmla="*/ 4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5" h="590">
                  <a:moveTo>
                    <a:pt x="153" y="0"/>
                  </a:moveTo>
                  <a:lnTo>
                    <a:pt x="167" y="8"/>
                  </a:lnTo>
                  <a:lnTo>
                    <a:pt x="182" y="15"/>
                  </a:lnTo>
                  <a:lnTo>
                    <a:pt x="196" y="23"/>
                  </a:lnTo>
                  <a:lnTo>
                    <a:pt x="211" y="30"/>
                  </a:lnTo>
                  <a:lnTo>
                    <a:pt x="225" y="38"/>
                  </a:lnTo>
                  <a:lnTo>
                    <a:pt x="238" y="45"/>
                  </a:lnTo>
                  <a:lnTo>
                    <a:pt x="253" y="52"/>
                  </a:lnTo>
                  <a:lnTo>
                    <a:pt x="267" y="60"/>
                  </a:lnTo>
                  <a:lnTo>
                    <a:pt x="281" y="67"/>
                  </a:lnTo>
                  <a:lnTo>
                    <a:pt x="296" y="75"/>
                  </a:lnTo>
                  <a:lnTo>
                    <a:pt x="310" y="82"/>
                  </a:lnTo>
                  <a:lnTo>
                    <a:pt x="325" y="89"/>
                  </a:lnTo>
                  <a:lnTo>
                    <a:pt x="339" y="97"/>
                  </a:lnTo>
                  <a:lnTo>
                    <a:pt x="352" y="104"/>
                  </a:lnTo>
                  <a:lnTo>
                    <a:pt x="367" y="112"/>
                  </a:lnTo>
                  <a:lnTo>
                    <a:pt x="381" y="119"/>
                  </a:lnTo>
                  <a:lnTo>
                    <a:pt x="392" y="126"/>
                  </a:lnTo>
                  <a:lnTo>
                    <a:pt x="402" y="134"/>
                  </a:lnTo>
                  <a:lnTo>
                    <a:pt x="412" y="141"/>
                  </a:lnTo>
                  <a:lnTo>
                    <a:pt x="424" y="149"/>
                  </a:lnTo>
                  <a:lnTo>
                    <a:pt x="434" y="157"/>
                  </a:lnTo>
                  <a:lnTo>
                    <a:pt x="445" y="164"/>
                  </a:lnTo>
                  <a:lnTo>
                    <a:pt x="455" y="172"/>
                  </a:lnTo>
                  <a:lnTo>
                    <a:pt x="465" y="179"/>
                  </a:lnTo>
                  <a:lnTo>
                    <a:pt x="460" y="196"/>
                  </a:lnTo>
                  <a:lnTo>
                    <a:pt x="455" y="213"/>
                  </a:lnTo>
                  <a:lnTo>
                    <a:pt x="449" y="231"/>
                  </a:lnTo>
                  <a:lnTo>
                    <a:pt x="445" y="248"/>
                  </a:lnTo>
                  <a:lnTo>
                    <a:pt x="439" y="265"/>
                  </a:lnTo>
                  <a:lnTo>
                    <a:pt x="434" y="283"/>
                  </a:lnTo>
                  <a:lnTo>
                    <a:pt x="428" y="300"/>
                  </a:lnTo>
                  <a:lnTo>
                    <a:pt x="423" y="317"/>
                  </a:lnTo>
                  <a:lnTo>
                    <a:pt x="416" y="341"/>
                  </a:lnTo>
                  <a:lnTo>
                    <a:pt x="410" y="364"/>
                  </a:lnTo>
                  <a:lnTo>
                    <a:pt x="403" y="389"/>
                  </a:lnTo>
                  <a:lnTo>
                    <a:pt x="396" y="412"/>
                  </a:lnTo>
                  <a:lnTo>
                    <a:pt x="389" y="435"/>
                  </a:lnTo>
                  <a:lnTo>
                    <a:pt x="382" y="459"/>
                  </a:lnTo>
                  <a:lnTo>
                    <a:pt x="377" y="482"/>
                  </a:lnTo>
                  <a:lnTo>
                    <a:pt x="370" y="506"/>
                  </a:lnTo>
                  <a:lnTo>
                    <a:pt x="352" y="512"/>
                  </a:lnTo>
                  <a:lnTo>
                    <a:pt x="335" y="517"/>
                  </a:lnTo>
                  <a:lnTo>
                    <a:pt x="319" y="522"/>
                  </a:lnTo>
                  <a:lnTo>
                    <a:pt x="302" y="527"/>
                  </a:lnTo>
                  <a:lnTo>
                    <a:pt x="284" y="533"/>
                  </a:lnTo>
                  <a:lnTo>
                    <a:pt x="267" y="537"/>
                  </a:lnTo>
                  <a:lnTo>
                    <a:pt x="250" y="543"/>
                  </a:lnTo>
                  <a:lnTo>
                    <a:pt x="234" y="548"/>
                  </a:lnTo>
                  <a:lnTo>
                    <a:pt x="217" y="553"/>
                  </a:lnTo>
                  <a:lnTo>
                    <a:pt x="199" y="559"/>
                  </a:lnTo>
                  <a:lnTo>
                    <a:pt x="182" y="564"/>
                  </a:lnTo>
                  <a:lnTo>
                    <a:pt x="165" y="570"/>
                  </a:lnTo>
                  <a:lnTo>
                    <a:pt x="147" y="574"/>
                  </a:lnTo>
                  <a:lnTo>
                    <a:pt x="131" y="580"/>
                  </a:lnTo>
                  <a:lnTo>
                    <a:pt x="114" y="585"/>
                  </a:lnTo>
                  <a:lnTo>
                    <a:pt x="97" y="590"/>
                  </a:lnTo>
                  <a:lnTo>
                    <a:pt x="79" y="571"/>
                  </a:lnTo>
                  <a:lnTo>
                    <a:pt x="63" y="547"/>
                  </a:lnTo>
                  <a:lnTo>
                    <a:pt x="47" y="520"/>
                  </a:lnTo>
                  <a:lnTo>
                    <a:pt x="33" y="490"/>
                  </a:lnTo>
                  <a:lnTo>
                    <a:pt x="21" y="458"/>
                  </a:lnTo>
                  <a:lnTo>
                    <a:pt x="12" y="423"/>
                  </a:lnTo>
                  <a:lnTo>
                    <a:pt x="3" y="385"/>
                  </a:lnTo>
                  <a:lnTo>
                    <a:pt x="0" y="346"/>
                  </a:lnTo>
                  <a:lnTo>
                    <a:pt x="0" y="306"/>
                  </a:lnTo>
                  <a:lnTo>
                    <a:pt x="5" y="263"/>
                  </a:lnTo>
                  <a:lnTo>
                    <a:pt x="14" y="220"/>
                  </a:lnTo>
                  <a:lnTo>
                    <a:pt x="29" y="177"/>
                  </a:lnTo>
                  <a:lnTo>
                    <a:pt x="50" y="133"/>
                  </a:lnTo>
                  <a:lnTo>
                    <a:pt x="77" y="88"/>
                  </a:lnTo>
                  <a:lnTo>
                    <a:pt x="112" y="44"/>
                  </a:lnTo>
                  <a:lnTo>
                    <a:pt x="153" y="0"/>
                  </a:lnTo>
                  <a:close/>
                </a:path>
              </a:pathLst>
            </a:custGeom>
            <a:solidFill>
              <a:srgbClr val="0038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0" name="Freeform 52"/>
            <p:cNvSpPr>
              <a:spLocks/>
            </p:cNvSpPr>
            <p:nvPr/>
          </p:nvSpPr>
          <p:spPr bwMode="auto">
            <a:xfrm>
              <a:off x="4265" y="1678"/>
              <a:ext cx="224" cy="292"/>
            </a:xfrm>
            <a:custGeom>
              <a:avLst/>
              <a:gdLst>
                <a:gd name="T0" fmla="*/ 159 w 449"/>
                <a:gd name="T1" fmla="*/ 7 h 583"/>
                <a:gd name="T2" fmla="*/ 187 w 449"/>
                <a:gd name="T3" fmla="*/ 22 h 583"/>
                <a:gd name="T4" fmla="*/ 214 w 449"/>
                <a:gd name="T5" fmla="*/ 36 h 583"/>
                <a:gd name="T6" fmla="*/ 242 w 449"/>
                <a:gd name="T7" fmla="*/ 49 h 583"/>
                <a:gd name="T8" fmla="*/ 268 w 449"/>
                <a:gd name="T9" fmla="*/ 64 h 583"/>
                <a:gd name="T10" fmla="*/ 296 w 449"/>
                <a:gd name="T11" fmla="*/ 78 h 583"/>
                <a:gd name="T12" fmla="*/ 324 w 449"/>
                <a:gd name="T13" fmla="*/ 92 h 583"/>
                <a:gd name="T14" fmla="*/ 351 w 449"/>
                <a:gd name="T15" fmla="*/ 107 h 583"/>
                <a:gd name="T16" fmla="*/ 376 w 449"/>
                <a:gd name="T17" fmla="*/ 121 h 583"/>
                <a:gd name="T18" fmla="*/ 396 w 449"/>
                <a:gd name="T19" fmla="*/ 136 h 583"/>
                <a:gd name="T20" fmla="*/ 418 w 449"/>
                <a:gd name="T21" fmla="*/ 152 h 583"/>
                <a:gd name="T22" fmla="*/ 439 w 449"/>
                <a:gd name="T23" fmla="*/ 167 h 583"/>
                <a:gd name="T24" fmla="*/ 445 w 449"/>
                <a:gd name="T25" fmla="*/ 191 h 583"/>
                <a:gd name="T26" fmla="*/ 435 w 449"/>
                <a:gd name="T27" fmla="*/ 226 h 583"/>
                <a:gd name="T28" fmla="*/ 426 w 449"/>
                <a:gd name="T29" fmla="*/ 260 h 583"/>
                <a:gd name="T30" fmla="*/ 416 w 449"/>
                <a:gd name="T31" fmla="*/ 295 h 583"/>
                <a:gd name="T32" fmla="*/ 404 w 449"/>
                <a:gd name="T33" fmla="*/ 336 h 583"/>
                <a:gd name="T34" fmla="*/ 389 w 449"/>
                <a:gd name="T35" fmla="*/ 384 h 583"/>
                <a:gd name="T36" fmla="*/ 374 w 449"/>
                <a:gd name="T37" fmla="*/ 430 h 583"/>
                <a:gd name="T38" fmla="*/ 361 w 449"/>
                <a:gd name="T39" fmla="*/ 477 h 583"/>
                <a:gd name="T40" fmla="*/ 336 w 449"/>
                <a:gd name="T41" fmla="*/ 506 h 583"/>
                <a:gd name="T42" fmla="*/ 303 w 449"/>
                <a:gd name="T43" fmla="*/ 516 h 583"/>
                <a:gd name="T44" fmla="*/ 270 w 449"/>
                <a:gd name="T45" fmla="*/ 527 h 583"/>
                <a:gd name="T46" fmla="*/ 236 w 449"/>
                <a:gd name="T47" fmla="*/ 537 h 583"/>
                <a:gd name="T48" fmla="*/ 203 w 449"/>
                <a:gd name="T49" fmla="*/ 547 h 583"/>
                <a:gd name="T50" fmla="*/ 169 w 449"/>
                <a:gd name="T51" fmla="*/ 558 h 583"/>
                <a:gd name="T52" fmla="*/ 136 w 449"/>
                <a:gd name="T53" fmla="*/ 568 h 583"/>
                <a:gd name="T54" fmla="*/ 103 w 449"/>
                <a:gd name="T55" fmla="*/ 578 h 583"/>
                <a:gd name="T56" fmla="*/ 70 w 449"/>
                <a:gd name="T57" fmla="*/ 563 h 583"/>
                <a:gd name="T58" fmla="*/ 42 w 449"/>
                <a:gd name="T59" fmla="*/ 513 h 583"/>
                <a:gd name="T60" fmla="*/ 17 w 449"/>
                <a:gd name="T61" fmla="*/ 450 h 583"/>
                <a:gd name="T62" fmla="*/ 2 w 449"/>
                <a:gd name="T63" fmla="*/ 379 h 583"/>
                <a:gd name="T64" fmla="*/ 1 w 449"/>
                <a:gd name="T65" fmla="*/ 299 h 583"/>
                <a:gd name="T66" fmla="*/ 15 w 449"/>
                <a:gd name="T67" fmla="*/ 215 h 583"/>
                <a:gd name="T68" fmla="*/ 49 w 449"/>
                <a:gd name="T69" fmla="*/ 129 h 583"/>
                <a:gd name="T70" fmla="*/ 106 w 449"/>
                <a:gd name="T71" fmla="*/ 4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9" h="583">
                  <a:moveTo>
                    <a:pt x="145" y="0"/>
                  </a:moveTo>
                  <a:lnTo>
                    <a:pt x="159" y="7"/>
                  </a:lnTo>
                  <a:lnTo>
                    <a:pt x="173" y="14"/>
                  </a:lnTo>
                  <a:lnTo>
                    <a:pt x="187" y="22"/>
                  </a:lnTo>
                  <a:lnTo>
                    <a:pt x="201" y="29"/>
                  </a:lnTo>
                  <a:lnTo>
                    <a:pt x="214" y="36"/>
                  </a:lnTo>
                  <a:lnTo>
                    <a:pt x="228" y="42"/>
                  </a:lnTo>
                  <a:lnTo>
                    <a:pt x="242" y="49"/>
                  </a:lnTo>
                  <a:lnTo>
                    <a:pt x="256" y="56"/>
                  </a:lnTo>
                  <a:lnTo>
                    <a:pt x="268" y="64"/>
                  </a:lnTo>
                  <a:lnTo>
                    <a:pt x="282" y="71"/>
                  </a:lnTo>
                  <a:lnTo>
                    <a:pt x="296" y="78"/>
                  </a:lnTo>
                  <a:lnTo>
                    <a:pt x="310" y="85"/>
                  </a:lnTo>
                  <a:lnTo>
                    <a:pt x="324" y="92"/>
                  </a:lnTo>
                  <a:lnTo>
                    <a:pt x="338" y="100"/>
                  </a:lnTo>
                  <a:lnTo>
                    <a:pt x="351" y="107"/>
                  </a:lnTo>
                  <a:lnTo>
                    <a:pt x="365" y="114"/>
                  </a:lnTo>
                  <a:lnTo>
                    <a:pt x="376" y="121"/>
                  </a:lnTo>
                  <a:lnTo>
                    <a:pt x="386" y="129"/>
                  </a:lnTo>
                  <a:lnTo>
                    <a:pt x="396" y="136"/>
                  </a:lnTo>
                  <a:lnTo>
                    <a:pt x="408" y="144"/>
                  </a:lnTo>
                  <a:lnTo>
                    <a:pt x="418" y="152"/>
                  </a:lnTo>
                  <a:lnTo>
                    <a:pt x="429" y="159"/>
                  </a:lnTo>
                  <a:lnTo>
                    <a:pt x="439" y="167"/>
                  </a:lnTo>
                  <a:lnTo>
                    <a:pt x="449" y="174"/>
                  </a:lnTo>
                  <a:lnTo>
                    <a:pt x="445" y="191"/>
                  </a:lnTo>
                  <a:lnTo>
                    <a:pt x="440" y="208"/>
                  </a:lnTo>
                  <a:lnTo>
                    <a:pt x="435" y="226"/>
                  </a:lnTo>
                  <a:lnTo>
                    <a:pt x="431" y="243"/>
                  </a:lnTo>
                  <a:lnTo>
                    <a:pt x="426" y="260"/>
                  </a:lnTo>
                  <a:lnTo>
                    <a:pt x="422" y="278"/>
                  </a:lnTo>
                  <a:lnTo>
                    <a:pt x="416" y="295"/>
                  </a:lnTo>
                  <a:lnTo>
                    <a:pt x="411" y="312"/>
                  </a:lnTo>
                  <a:lnTo>
                    <a:pt x="404" y="336"/>
                  </a:lnTo>
                  <a:lnTo>
                    <a:pt x="396" y="359"/>
                  </a:lnTo>
                  <a:lnTo>
                    <a:pt x="389" y="384"/>
                  </a:lnTo>
                  <a:lnTo>
                    <a:pt x="382" y="407"/>
                  </a:lnTo>
                  <a:lnTo>
                    <a:pt x="374" y="430"/>
                  </a:lnTo>
                  <a:lnTo>
                    <a:pt x="368" y="454"/>
                  </a:lnTo>
                  <a:lnTo>
                    <a:pt x="361" y="477"/>
                  </a:lnTo>
                  <a:lnTo>
                    <a:pt x="354" y="501"/>
                  </a:lnTo>
                  <a:lnTo>
                    <a:pt x="336" y="506"/>
                  </a:lnTo>
                  <a:lnTo>
                    <a:pt x="320" y="512"/>
                  </a:lnTo>
                  <a:lnTo>
                    <a:pt x="303" y="516"/>
                  </a:lnTo>
                  <a:lnTo>
                    <a:pt x="287" y="522"/>
                  </a:lnTo>
                  <a:lnTo>
                    <a:pt x="270" y="527"/>
                  </a:lnTo>
                  <a:lnTo>
                    <a:pt x="254" y="532"/>
                  </a:lnTo>
                  <a:lnTo>
                    <a:pt x="236" y="537"/>
                  </a:lnTo>
                  <a:lnTo>
                    <a:pt x="220" y="542"/>
                  </a:lnTo>
                  <a:lnTo>
                    <a:pt x="203" y="547"/>
                  </a:lnTo>
                  <a:lnTo>
                    <a:pt x="186" y="552"/>
                  </a:lnTo>
                  <a:lnTo>
                    <a:pt x="169" y="558"/>
                  </a:lnTo>
                  <a:lnTo>
                    <a:pt x="152" y="562"/>
                  </a:lnTo>
                  <a:lnTo>
                    <a:pt x="136" y="568"/>
                  </a:lnTo>
                  <a:lnTo>
                    <a:pt x="119" y="573"/>
                  </a:lnTo>
                  <a:lnTo>
                    <a:pt x="103" y="578"/>
                  </a:lnTo>
                  <a:lnTo>
                    <a:pt x="85" y="583"/>
                  </a:lnTo>
                  <a:lnTo>
                    <a:pt x="70" y="563"/>
                  </a:lnTo>
                  <a:lnTo>
                    <a:pt x="55" y="539"/>
                  </a:lnTo>
                  <a:lnTo>
                    <a:pt x="42" y="513"/>
                  </a:lnTo>
                  <a:lnTo>
                    <a:pt x="29" y="483"/>
                  </a:lnTo>
                  <a:lnTo>
                    <a:pt x="17" y="450"/>
                  </a:lnTo>
                  <a:lnTo>
                    <a:pt x="9" y="416"/>
                  </a:lnTo>
                  <a:lnTo>
                    <a:pt x="2" y="379"/>
                  </a:lnTo>
                  <a:lnTo>
                    <a:pt x="0" y="340"/>
                  </a:lnTo>
                  <a:lnTo>
                    <a:pt x="1" y="299"/>
                  </a:lnTo>
                  <a:lnTo>
                    <a:pt x="6" y="258"/>
                  </a:lnTo>
                  <a:lnTo>
                    <a:pt x="15" y="215"/>
                  </a:lnTo>
                  <a:lnTo>
                    <a:pt x="29" y="173"/>
                  </a:lnTo>
                  <a:lnTo>
                    <a:pt x="49" y="129"/>
                  </a:lnTo>
                  <a:lnTo>
                    <a:pt x="75" y="85"/>
                  </a:lnTo>
                  <a:lnTo>
                    <a:pt x="106" y="42"/>
                  </a:lnTo>
                  <a:lnTo>
                    <a:pt x="145" y="0"/>
                  </a:lnTo>
                  <a:close/>
                </a:path>
              </a:pathLst>
            </a:custGeom>
            <a:solidFill>
              <a:srgbClr val="113A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1" name="Freeform 53"/>
            <p:cNvSpPr>
              <a:spLocks/>
            </p:cNvSpPr>
            <p:nvPr/>
          </p:nvSpPr>
          <p:spPr bwMode="auto">
            <a:xfrm>
              <a:off x="4272" y="1681"/>
              <a:ext cx="217" cy="288"/>
            </a:xfrm>
            <a:custGeom>
              <a:avLst/>
              <a:gdLst>
                <a:gd name="T0" fmla="*/ 152 w 434"/>
                <a:gd name="T1" fmla="*/ 7 h 577"/>
                <a:gd name="T2" fmla="*/ 179 w 434"/>
                <a:gd name="T3" fmla="*/ 21 h 577"/>
                <a:gd name="T4" fmla="*/ 205 w 434"/>
                <a:gd name="T5" fmla="*/ 34 h 577"/>
                <a:gd name="T6" fmla="*/ 232 w 434"/>
                <a:gd name="T7" fmla="*/ 48 h 577"/>
                <a:gd name="T8" fmla="*/ 258 w 434"/>
                <a:gd name="T9" fmla="*/ 62 h 577"/>
                <a:gd name="T10" fmla="*/ 285 w 434"/>
                <a:gd name="T11" fmla="*/ 75 h 577"/>
                <a:gd name="T12" fmla="*/ 311 w 434"/>
                <a:gd name="T13" fmla="*/ 89 h 577"/>
                <a:gd name="T14" fmla="*/ 338 w 434"/>
                <a:gd name="T15" fmla="*/ 103 h 577"/>
                <a:gd name="T16" fmla="*/ 361 w 434"/>
                <a:gd name="T17" fmla="*/ 117 h 577"/>
                <a:gd name="T18" fmla="*/ 381 w 434"/>
                <a:gd name="T19" fmla="*/ 132 h 577"/>
                <a:gd name="T20" fmla="*/ 403 w 434"/>
                <a:gd name="T21" fmla="*/ 148 h 577"/>
                <a:gd name="T22" fmla="*/ 424 w 434"/>
                <a:gd name="T23" fmla="*/ 163 h 577"/>
                <a:gd name="T24" fmla="*/ 430 w 434"/>
                <a:gd name="T25" fmla="*/ 187 h 577"/>
                <a:gd name="T26" fmla="*/ 422 w 434"/>
                <a:gd name="T27" fmla="*/ 222 h 577"/>
                <a:gd name="T28" fmla="*/ 412 w 434"/>
                <a:gd name="T29" fmla="*/ 256 h 577"/>
                <a:gd name="T30" fmla="*/ 404 w 434"/>
                <a:gd name="T31" fmla="*/ 291 h 577"/>
                <a:gd name="T32" fmla="*/ 392 w 434"/>
                <a:gd name="T33" fmla="*/ 332 h 577"/>
                <a:gd name="T34" fmla="*/ 377 w 434"/>
                <a:gd name="T35" fmla="*/ 380 h 577"/>
                <a:gd name="T36" fmla="*/ 361 w 434"/>
                <a:gd name="T37" fmla="*/ 426 h 577"/>
                <a:gd name="T38" fmla="*/ 346 w 434"/>
                <a:gd name="T39" fmla="*/ 473 h 577"/>
                <a:gd name="T40" fmla="*/ 323 w 434"/>
                <a:gd name="T41" fmla="*/ 502 h 577"/>
                <a:gd name="T42" fmla="*/ 289 w 434"/>
                <a:gd name="T43" fmla="*/ 512 h 577"/>
                <a:gd name="T44" fmla="*/ 257 w 434"/>
                <a:gd name="T45" fmla="*/ 523 h 577"/>
                <a:gd name="T46" fmla="*/ 224 w 434"/>
                <a:gd name="T47" fmla="*/ 532 h 577"/>
                <a:gd name="T48" fmla="*/ 191 w 434"/>
                <a:gd name="T49" fmla="*/ 542 h 577"/>
                <a:gd name="T50" fmla="*/ 158 w 434"/>
                <a:gd name="T51" fmla="*/ 551 h 577"/>
                <a:gd name="T52" fmla="*/ 126 w 434"/>
                <a:gd name="T53" fmla="*/ 562 h 577"/>
                <a:gd name="T54" fmla="*/ 92 w 434"/>
                <a:gd name="T55" fmla="*/ 572 h 577"/>
                <a:gd name="T56" fmla="*/ 62 w 434"/>
                <a:gd name="T57" fmla="*/ 557 h 577"/>
                <a:gd name="T58" fmla="*/ 36 w 434"/>
                <a:gd name="T59" fmla="*/ 506 h 577"/>
                <a:gd name="T60" fmla="*/ 15 w 434"/>
                <a:gd name="T61" fmla="*/ 444 h 577"/>
                <a:gd name="T62" fmla="*/ 2 w 434"/>
                <a:gd name="T63" fmla="*/ 373 h 577"/>
                <a:gd name="T64" fmla="*/ 1 w 434"/>
                <a:gd name="T65" fmla="*/ 294 h 577"/>
                <a:gd name="T66" fmla="*/ 16 w 434"/>
                <a:gd name="T67" fmla="*/ 211 h 577"/>
                <a:gd name="T68" fmla="*/ 48 w 434"/>
                <a:gd name="T69" fmla="*/ 126 h 577"/>
                <a:gd name="T70" fmla="*/ 103 w 434"/>
                <a:gd name="T71" fmla="*/ 42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4" h="577">
                  <a:moveTo>
                    <a:pt x="138" y="0"/>
                  </a:moveTo>
                  <a:lnTo>
                    <a:pt x="152" y="7"/>
                  </a:lnTo>
                  <a:lnTo>
                    <a:pt x="165" y="14"/>
                  </a:lnTo>
                  <a:lnTo>
                    <a:pt x="179" y="21"/>
                  </a:lnTo>
                  <a:lnTo>
                    <a:pt x="191" y="27"/>
                  </a:lnTo>
                  <a:lnTo>
                    <a:pt x="205" y="34"/>
                  </a:lnTo>
                  <a:lnTo>
                    <a:pt x="218" y="41"/>
                  </a:lnTo>
                  <a:lnTo>
                    <a:pt x="232" y="48"/>
                  </a:lnTo>
                  <a:lnTo>
                    <a:pt x="244" y="55"/>
                  </a:lnTo>
                  <a:lnTo>
                    <a:pt x="258" y="62"/>
                  </a:lnTo>
                  <a:lnTo>
                    <a:pt x="271" y="68"/>
                  </a:lnTo>
                  <a:lnTo>
                    <a:pt x="285" y="75"/>
                  </a:lnTo>
                  <a:lnTo>
                    <a:pt x="297" y="82"/>
                  </a:lnTo>
                  <a:lnTo>
                    <a:pt x="311" y="89"/>
                  </a:lnTo>
                  <a:lnTo>
                    <a:pt x="324" y="96"/>
                  </a:lnTo>
                  <a:lnTo>
                    <a:pt x="338" y="103"/>
                  </a:lnTo>
                  <a:lnTo>
                    <a:pt x="350" y="110"/>
                  </a:lnTo>
                  <a:lnTo>
                    <a:pt x="361" y="117"/>
                  </a:lnTo>
                  <a:lnTo>
                    <a:pt x="371" y="125"/>
                  </a:lnTo>
                  <a:lnTo>
                    <a:pt x="381" y="132"/>
                  </a:lnTo>
                  <a:lnTo>
                    <a:pt x="393" y="140"/>
                  </a:lnTo>
                  <a:lnTo>
                    <a:pt x="403" y="148"/>
                  </a:lnTo>
                  <a:lnTo>
                    <a:pt x="414" y="155"/>
                  </a:lnTo>
                  <a:lnTo>
                    <a:pt x="424" y="163"/>
                  </a:lnTo>
                  <a:lnTo>
                    <a:pt x="434" y="170"/>
                  </a:lnTo>
                  <a:lnTo>
                    <a:pt x="430" y="187"/>
                  </a:lnTo>
                  <a:lnTo>
                    <a:pt x="426" y="204"/>
                  </a:lnTo>
                  <a:lnTo>
                    <a:pt x="422" y="222"/>
                  </a:lnTo>
                  <a:lnTo>
                    <a:pt x="417" y="239"/>
                  </a:lnTo>
                  <a:lnTo>
                    <a:pt x="412" y="256"/>
                  </a:lnTo>
                  <a:lnTo>
                    <a:pt x="409" y="274"/>
                  </a:lnTo>
                  <a:lnTo>
                    <a:pt x="404" y="291"/>
                  </a:lnTo>
                  <a:lnTo>
                    <a:pt x="400" y="308"/>
                  </a:lnTo>
                  <a:lnTo>
                    <a:pt x="392" y="332"/>
                  </a:lnTo>
                  <a:lnTo>
                    <a:pt x="385" y="355"/>
                  </a:lnTo>
                  <a:lnTo>
                    <a:pt x="377" y="380"/>
                  </a:lnTo>
                  <a:lnTo>
                    <a:pt x="369" y="403"/>
                  </a:lnTo>
                  <a:lnTo>
                    <a:pt x="361" y="426"/>
                  </a:lnTo>
                  <a:lnTo>
                    <a:pt x="354" y="450"/>
                  </a:lnTo>
                  <a:lnTo>
                    <a:pt x="346" y="473"/>
                  </a:lnTo>
                  <a:lnTo>
                    <a:pt x="339" y="497"/>
                  </a:lnTo>
                  <a:lnTo>
                    <a:pt x="323" y="502"/>
                  </a:lnTo>
                  <a:lnTo>
                    <a:pt x="306" y="508"/>
                  </a:lnTo>
                  <a:lnTo>
                    <a:pt x="289" y="512"/>
                  </a:lnTo>
                  <a:lnTo>
                    <a:pt x="273" y="517"/>
                  </a:lnTo>
                  <a:lnTo>
                    <a:pt x="257" y="523"/>
                  </a:lnTo>
                  <a:lnTo>
                    <a:pt x="241" y="527"/>
                  </a:lnTo>
                  <a:lnTo>
                    <a:pt x="224" y="532"/>
                  </a:lnTo>
                  <a:lnTo>
                    <a:pt x="207" y="536"/>
                  </a:lnTo>
                  <a:lnTo>
                    <a:pt x="191" y="542"/>
                  </a:lnTo>
                  <a:lnTo>
                    <a:pt x="175" y="547"/>
                  </a:lnTo>
                  <a:lnTo>
                    <a:pt x="158" y="551"/>
                  </a:lnTo>
                  <a:lnTo>
                    <a:pt x="142" y="557"/>
                  </a:lnTo>
                  <a:lnTo>
                    <a:pt x="126" y="562"/>
                  </a:lnTo>
                  <a:lnTo>
                    <a:pt x="110" y="566"/>
                  </a:lnTo>
                  <a:lnTo>
                    <a:pt x="92" y="572"/>
                  </a:lnTo>
                  <a:lnTo>
                    <a:pt x="76" y="577"/>
                  </a:lnTo>
                  <a:lnTo>
                    <a:pt x="62" y="557"/>
                  </a:lnTo>
                  <a:lnTo>
                    <a:pt x="48" y="533"/>
                  </a:lnTo>
                  <a:lnTo>
                    <a:pt x="36" y="506"/>
                  </a:lnTo>
                  <a:lnTo>
                    <a:pt x="24" y="476"/>
                  </a:lnTo>
                  <a:lnTo>
                    <a:pt x="15" y="444"/>
                  </a:lnTo>
                  <a:lnTo>
                    <a:pt x="8" y="410"/>
                  </a:lnTo>
                  <a:lnTo>
                    <a:pt x="2" y="373"/>
                  </a:lnTo>
                  <a:lnTo>
                    <a:pt x="0" y="335"/>
                  </a:lnTo>
                  <a:lnTo>
                    <a:pt x="1" y="294"/>
                  </a:lnTo>
                  <a:lnTo>
                    <a:pt x="7" y="253"/>
                  </a:lnTo>
                  <a:lnTo>
                    <a:pt x="16" y="211"/>
                  </a:lnTo>
                  <a:lnTo>
                    <a:pt x="30" y="169"/>
                  </a:lnTo>
                  <a:lnTo>
                    <a:pt x="48" y="126"/>
                  </a:lnTo>
                  <a:lnTo>
                    <a:pt x="73" y="83"/>
                  </a:lnTo>
                  <a:lnTo>
                    <a:pt x="103" y="42"/>
                  </a:lnTo>
                  <a:lnTo>
                    <a:pt x="138" y="0"/>
                  </a:lnTo>
                  <a:close/>
                </a:path>
              </a:pathLst>
            </a:custGeom>
            <a:solidFill>
              <a:srgbClr val="233A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2" name="Freeform 54"/>
            <p:cNvSpPr>
              <a:spLocks/>
            </p:cNvSpPr>
            <p:nvPr/>
          </p:nvSpPr>
          <p:spPr bwMode="auto">
            <a:xfrm>
              <a:off x="4281" y="1682"/>
              <a:ext cx="208" cy="286"/>
            </a:xfrm>
            <a:custGeom>
              <a:avLst/>
              <a:gdLst>
                <a:gd name="T0" fmla="*/ 143 w 417"/>
                <a:gd name="T1" fmla="*/ 7 h 572"/>
                <a:gd name="T2" fmla="*/ 169 w 417"/>
                <a:gd name="T3" fmla="*/ 19 h 572"/>
                <a:gd name="T4" fmla="*/ 194 w 417"/>
                <a:gd name="T5" fmla="*/ 33 h 572"/>
                <a:gd name="T6" fmla="*/ 219 w 417"/>
                <a:gd name="T7" fmla="*/ 46 h 572"/>
                <a:gd name="T8" fmla="*/ 245 w 417"/>
                <a:gd name="T9" fmla="*/ 60 h 572"/>
                <a:gd name="T10" fmla="*/ 270 w 417"/>
                <a:gd name="T11" fmla="*/ 72 h 572"/>
                <a:gd name="T12" fmla="*/ 295 w 417"/>
                <a:gd name="T13" fmla="*/ 86 h 572"/>
                <a:gd name="T14" fmla="*/ 321 w 417"/>
                <a:gd name="T15" fmla="*/ 99 h 572"/>
                <a:gd name="T16" fmla="*/ 344 w 417"/>
                <a:gd name="T17" fmla="*/ 113 h 572"/>
                <a:gd name="T18" fmla="*/ 364 w 417"/>
                <a:gd name="T19" fmla="*/ 128 h 572"/>
                <a:gd name="T20" fmla="*/ 386 w 417"/>
                <a:gd name="T21" fmla="*/ 144 h 572"/>
                <a:gd name="T22" fmla="*/ 407 w 417"/>
                <a:gd name="T23" fmla="*/ 159 h 572"/>
                <a:gd name="T24" fmla="*/ 409 w 417"/>
                <a:gd name="T25" fmla="*/ 200 h 572"/>
                <a:gd name="T26" fmla="*/ 394 w 417"/>
                <a:gd name="T27" fmla="*/ 270 h 572"/>
                <a:gd name="T28" fmla="*/ 378 w 417"/>
                <a:gd name="T29" fmla="*/ 328 h 572"/>
                <a:gd name="T30" fmla="*/ 362 w 417"/>
                <a:gd name="T31" fmla="*/ 376 h 572"/>
                <a:gd name="T32" fmla="*/ 346 w 417"/>
                <a:gd name="T33" fmla="*/ 422 h 572"/>
                <a:gd name="T34" fmla="*/ 330 w 417"/>
                <a:gd name="T35" fmla="*/ 469 h 572"/>
                <a:gd name="T36" fmla="*/ 306 w 417"/>
                <a:gd name="T37" fmla="*/ 498 h 572"/>
                <a:gd name="T38" fmla="*/ 273 w 417"/>
                <a:gd name="T39" fmla="*/ 507 h 572"/>
                <a:gd name="T40" fmla="*/ 241 w 417"/>
                <a:gd name="T41" fmla="*/ 517 h 572"/>
                <a:gd name="T42" fmla="*/ 209 w 417"/>
                <a:gd name="T43" fmla="*/ 527 h 572"/>
                <a:gd name="T44" fmla="*/ 177 w 417"/>
                <a:gd name="T45" fmla="*/ 537 h 572"/>
                <a:gd name="T46" fmla="*/ 144 w 417"/>
                <a:gd name="T47" fmla="*/ 546 h 572"/>
                <a:gd name="T48" fmla="*/ 113 w 417"/>
                <a:gd name="T49" fmla="*/ 557 h 572"/>
                <a:gd name="T50" fmla="*/ 81 w 417"/>
                <a:gd name="T51" fmla="*/ 567 h 572"/>
                <a:gd name="T52" fmla="*/ 52 w 417"/>
                <a:gd name="T53" fmla="*/ 551 h 572"/>
                <a:gd name="T54" fmla="*/ 29 w 417"/>
                <a:gd name="T55" fmla="*/ 501 h 572"/>
                <a:gd name="T56" fmla="*/ 12 w 417"/>
                <a:gd name="T57" fmla="*/ 439 h 572"/>
                <a:gd name="T58" fmla="*/ 2 w 417"/>
                <a:gd name="T59" fmla="*/ 368 h 572"/>
                <a:gd name="T60" fmla="*/ 2 w 417"/>
                <a:gd name="T61" fmla="*/ 289 h 572"/>
                <a:gd name="T62" fmla="*/ 17 w 417"/>
                <a:gd name="T63" fmla="*/ 207 h 572"/>
                <a:gd name="T64" fmla="*/ 46 w 417"/>
                <a:gd name="T65" fmla="*/ 123 h 572"/>
                <a:gd name="T66" fmla="*/ 97 w 417"/>
                <a:gd name="T67" fmla="*/ 4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572">
                  <a:moveTo>
                    <a:pt x="131" y="0"/>
                  </a:moveTo>
                  <a:lnTo>
                    <a:pt x="143" y="7"/>
                  </a:lnTo>
                  <a:lnTo>
                    <a:pt x="156" y="14"/>
                  </a:lnTo>
                  <a:lnTo>
                    <a:pt x="169" y="19"/>
                  </a:lnTo>
                  <a:lnTo>
                    <a:pt x="181" y="26"/>
                  </a:lnTo>
                  <a:lnTo>
                    <a:pt x="194" y="33"/>
                  </a:lnTo>
                  <a:lnTo>
                    <a:pt x="207" y="40"/>
                  </a:lnTo>
                  <a:lnTo>
                    <a:pt x="219" y="46"/>
                  </a:lnTo>
                  <a:lnTo>
                    <a:pt x="232" y="53"/>
                  </a:lnTo>
                  <a:lnTo>
                    <a:pt x="245" y="60"/>
                  </a:lnTo>
                  <a:lnTo>
                    <a:pt x="257" y="66"/>
                  </a:lnTo>
                  <a:lnTo>
                    <a:pt x="270" y="72"/>
                  </a:lnTo>
                  <a:lnTo>
                    <a:pt x="283" y="79"/>
                  </a:lnTo>
                  <a:lnTo>
                    <a:pt x="295" y="86"/>
                  </a:lnTo>
                  <a:lnTo>
                    <a:pt x="308" y="92"/>
                  </a:lnTo>
                  <a:lnTo>
                    <a:pt x="321" y="99"/>
                  </a:lnTo>
                  <a:lnTo>
                    <a:pt x="333" y="106"/>
                  </a:lnTo>
                  <a:lnTo>
                    <a:pt x="344" y="113"/>
                  </a:lnTo>
                  <a:lnTo>
                    <a:pt x="354" y="121"/>
                  </a:lnTo>
                  <a:lnTo>
                    <a:pt x="364" y="128"/>
                  </a:lnTo>
                  <a:lnTo>
                    <a:pt x="376" y="136"/>
                  </a:lnTo>
                  <a:lnTo>
                    <a:pt x="386" y="144"/>
                  </a:lnTo>
                  <a:lnTo>
                    <a:pt x="397" y="151"/>
                  </a:lnTo>
                  <a:lnTo>
                    <a:pt x="407" y="159"/>
                  </a:lnTo>
                  <a:lnTo>
                    <a:pt x="417" y="166"/>
                  </a:lnTo>
                  <a:lnTo>
                    <a:pt x="409" y="200"/>
                  </a:lnTo>
                  <a:lnTo>
                    <a:pt x="402" y="235"/>
                  </a:lnTo>
                  <a:lnTo>
                    <a:pt x="394" y="270"/>
                  </a:lnTo>
                  <a:lnTo>
                    <a:pt x="386" y="304"/>
                  </a:lnTo>
                  <a:lnTo>
                    <a:pt x="378" y="328"/>
                  </a:lnTo>
                  <a:lnTo>
                    <a:pt x="370" y="351"/>
                  </a:lnTo>
                  <a:lnTo>
                    <a:pt x="362" y="376"/>
                  </a:lnTo>
                  <a:lnTo>
                    <a:pt x="354" y="399"/>
                  </a:lnTo>
                  <a:lnTo>
                    <a:pt x="346" y="422"/>
                  </a:lnTo>
                  <a:lnTo>
                    <a:pt x="338" y="446"/>
                  </a:lnTo>
                  <a:lnTo>
                    <a:pt x="330" y="469"/>
                  </a:lnTo>
                  <a:lnTo>
                    <a:pt x="322" y="493"/>
                  </a:lnTo>
                  <a:lnTo>
                    <a:pt x="306" y="498"/>
                  </a:lnTo>
                  <a:lnTo>
                    <a:pt x="289" y="502"/>
                  </a:lnTo>
                  <a:lnTo>
                    <a:pt x="273" y="507"/>
                  </a:lnTo>
                  <a:lnTo>
                    <a:pt x="257" y="513"/>
                  </a:lnTo>
                  <a:lnTo>
                    <a:pt x="241" y="517"/>
                  </a:lnTo>
                  <a:lnTo>
                    <a:pt x="225" y="522"/>
                  </a:lnTo>
                  <a:lnTo>
                    <a:pt x="209" y="527"/>
                  </a:lnTo>
                  <a:lnTo>
                    <a:pt x="193" y="532"/>
                  </a:lnTo>
                  <a:lnTo>
                    <a:pt x="177" y="537"/>
                  </a:lnTo>
                  <a:lnTo>
                    <a:pt x="160" y="542"/>
                  </a:lnTo>
                  <a:lnTo>
                    <a:pt x="144" y="546"/>
                  </a:lnTo>
                  <a:lnTo>
                    <a:pt x="129" y="552"/>
                  </a:lnTo>
                  <a:lnTo>
                    <a:pt x="113" y="557"/>
                  </a:lnTo>
                  <a:lnTo>
                    <a:pt x="97" y="561"/>
                  </a:lnTo>
                  <a:lnTo>
                    <a:pt x="81" y="567"/>
                  </a:lnTo>
                  <a:lnTo>
                    <a:pt x="65" y="572"/>
                  </a:lnTo>
                  <a:lnTo>
                    <a:pt x="52" y="551"/>
                  </a:lnTo>
                  <a:lnTo>
                    <a:pt x="41" y="528"/>
                  </a:lnTo>
                  <a:lnTo>
                    <a:pt x="29" y="501"/>
                  </a:lnTo>
                  <a:lnTo>
                    <a:pt x="20" y="471"/>
                  </a:lnTo>
                  <a:lnTo>
                    <a:pt x="12" y="439"/>
                  </a:lnTo>
                  <a:lnTo>
                    <a:pt x="5" y="403"/>
                  </a:lnTo>
                  <a:lnTo>
                    <a:pt x="2" y="368"/>
                  </a:lnTo>
                  <a:lnTo>
                    <a:pt x="0" y="328"/>
                  </a:lnTo>
                  <a:lnTo>
                    <a:pt x="2" y="289"/>
                  </a:lnTo>
                  <a:lnTo>
                    <a:pt x="7" y="249"/>
                  </a:lnTo>
                  <a:lnTo>
                    <a:pt x="17" y="207"/>
                  </a:lnTo>
                  <a:lnTo>
                    <a:pt x="29" y="166"/>
                  </a:lnTo>
                  <a:lnTo>
                    <a:pt x="46" y="123"/>
                  </a:lnTo>
                  <a:lnTo>
                    <a:pt x="70" y="82"/>
                  </a:lnTo>
                  <a:lnTo>
                    <a:pt x="97" y="40"/>
                  </a:lnTo>
                  <a:lnTo>
                    <a:pt x="131" y="0"/>
                  </a:lnTo>
                  <a:close/>
                </a:path>
              </a:pathLst>
            </a:custGeom>
            <a:solidFill>
              <a:srgbClr val="353D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3" name="Freeform 55"/>
            <p:cNvSpPr>
              <a:spLocks/>
            </p:cNvSpPr>
            <p:nvPr/>
          </p:nvSpPr>
          <p:spPr bwMode="auto">
            <a:xfrm>
              <a:off x="4289" y="1685"/>
              <a:ext cx="200" cy="282"/>
            </a:xfrm>
            <a:custGeom>
              <a:avLst/>
              <a:gdLst>
                <a:gd name="T0" fmla="*/ 122 w 400"/>
                <a:gd name="T1" fmla="*/ 0 h 565"/>
                <a:gd name="T2" fmla="*/ 134 w 400"/>
                <a:gd name="T3" fmla="*/ 6 h 565"/>
                <a:gd name="T4" fmla="*/ 146 w 400"/>
                <a:gd name="T5" fmla="*/ 13 h 565"/>
                <a:gd name="T6" fmla="*/ 158 w 400"/>
                <a:gd name="T7" fmla="*/ 19 h 565"/>
                <a:gd name="T8" fmla="*/ 170 w 400"/>
                <a:gd name="T9" fmla="*/ 26 h 565"/>
                <a:gd name="T10" fmla="*/ 183 w 400"/>
                <a:gd name="T11" fmla="*/ 32 h 565"/>
                <a:gd name="T12" fmla="*/ 194 w 400"/>
                <a:gd name="T13" fmla="*/ 39 h 565"/>
                <a:gd name="T14" fmla="*/ 207 w 400"/>
                <a:gd name="T15" fmla="*/ 44 h 565"/>
                <a:gd name="T16" fmla="*/ 219 w 400"/>
                <a:gd name="T17" fmla="*/ 51 h 565"/>
                <a:gd name="T18" fmla="*/ 231 w 400"/>
                <a:gd name="T19" fmla="*/ 58 h 565"/>
                <a:gd name="T20" fmla="*/ 244 w 400"/>
                <a:gd name="T21" fmla="*/ 64 h 565"/>
                <a:gd name="T22" fmla="*/ 255 w 400"/>
                <a:gd name="T23" fmla="*/ 71 h 565"/>
                <a:gd name="T24" fmla="*/ 268 w 400"/>
                <a:gd name="T25" fmla="*/ 77 h 565"/>
                <a:gd name="T26" fmla="*/ 279 w 400"/>
                <a:gd name="T27" fmla="*/ 83 h 565"/>
                <a:gd name="T28" fmla="*/ 292 w 400"/>
                <a:gd name="T29" fmla="*/ 89 h 565"/>
                <a:gd name="T30" fmla="*/ 304 w 400"/>
                <a:gd name="T31" fmla="*/ 96 h 565"/>
                <a:gd name="T32" fmla="*/ 316 w 400"/>
                <a:gd name="T33" fmla="*/ 102 h 565"/>
                <a:gd name="T34" fmla="*/ 327 w 400"/>
                <a:gd name="T35" fmla="*/ 109 h 565"/>
                <a:gd name="T36" fmla="*/ 337 w 400"/>
                <a:gd name="T37" fmla="*/ 117 h 565"/>
                <a:gd name="T38" fmla="*/ 347 w 400"/>
                <a:gd name="T39" fmla="*/ 124 h 565"/>
                <a:gd name="T40" fmla="*/ 359 w 400"/>
                <a:gd name="T41" fmla="*/ 132 h 565"/>
                <a:gd name="T42" fmla="*/ 369 w 400"/>
                <a:gd name="T43" fmla="*/ 140 h 565"/>
                <a:gd name="T44" fmla="*/ 380 w 400"/>
                <a:gd name="T45" fmla="*/ 147 h 565"/>
                <a:gd name="T46" fmla="*/ 390 w 400"/>
                <a:gd name="T47" fmla="*/ 155 h 565"/>
                <a:gd name="T48" fmla="*/ 400 w 400"/>
                <a:gd name="T49" fmla="*/ 162 h 565"/>
                <a:gd name="T50" fmla="*/ 393 w 400"/>
                <a:gd name="T51" fmla="*/ 196 h 565"/>
                <a:gd name="T52" fmla="*/ 386 w 400"/>
                <a:gd name="T53" fmla="*/ 231 h 565"/>
                <a:gd name="T54" fmla="*/ 380 w 400"/>
                <a:gd name="T55" fmla="*/ 266 h 565"/>
                <a:gd name="T56" fmla="*/ 373 w 400"/>
                <a:gd name="T57" fmla="*/ 300 h 565"/>
                <a:gd name="T58" fmla="*/ 365 w 400"/>
                <a:gd name="T59" fmla="*/ 324 h 565"/>
                <a:gd name="T60" fmla="*/ 357 w 400"/>
                <a:gd name="T61" fmla="*/ 347 h 565"/>
                <a:gd name="T62" fmla="*/ 347 w 400"/>
                <a:gd name="T63" fmla="*/ 372 h 565"/>
                <a:gd name="T64" fmla="*/ 339 w 400"/>
                <a:gd name="T65" fmla="*/ 395 h 565"/>
                <a:gd name="T66" fmla="*/ 330 w 400"/>
                <a:gd name="T67" fmla="*/ 418 h 565"/>
                <a:gd name="T68" fmla="*/ 322 w 400"/>
                <a:gd name="T69" fmla="*/ 442 h 565"/>
                <a:gd name="T70" fmla="*/ 313 w 400"/>
                <a:gd name="T71" fmla="*/ 465 h 565"/>
                <a:gd name="T72" fmla="*/ 305 w 400"/>
                <a:gd name="T73" fmla="*/ 489 h 565"/>
                <a:gd name="T74" fmla="*/ 289 w 400"/>
                <a:gd name="T75" fmla="*/ 494 h 565"/>
                <a:gd name="T76" fmla="*/ 274 w 400"/>
                <a:gd name="T77" fmla="*/ 498 h 565"/>
                <a:gd name="T78" fmla="*/ 257 w 400"/>
                <a:gd name="T79" fmla="*/ 503 h 565"/>
                <a:gd name="T80" fmla="*/ 241 w 400"/>
                <a:gd name="T81" fmla="*/ 508 h 565"/>
                <a:gd name="T82" fmla="*/ 226 w 400"/>
                <a:gd name="T83" fmla="*/ 513 h 565"/>
                <a:gd name="T84" fmla="*/ 210 w 400"/>
                <a:gd name="T85" fmla="*/ 518 h 565"/>
                <a:gd name="T86" fmla="*/ 194 w 400"/>
                <a:gd name="T87" fmla="*/ 523 h 565"/>
                <a:gd name="T88" fmla="*/ 179 w 400"/>
                <a:gd name="T89" fmla="*/ 527 h 565"/>
                <a:gd name="T90" fmla="*/ 163 w 400"/>
                <a:gd name="T91" fmla="*/ 532 h 565"/>
                <a:gd name="T92" fmla="*/ 147 w 400"/>
                <a:gd name="T93" fmla="*/ 536 h 565"/>
                <a:gd name="T94" fmla="*/ 132 w 400"/>
                <a:gd name="T95" fmla="*/ 541 h 565"/>
                <a:gd name="T96" fmla="*/ 116 w 400"/>
                <a:gd name="T97" fmla="*/ 546 h 565"/>
                <a:gd name="T98" fmla="*/ 101 w 400"/>
                <a:gd name="T99" fmla="*/ 551 h 565"/>
                <a:gd name="T100" fmla="*/ 85 w 400"/>
                <a:gd name="T101" fmla="*/ 556 h 565"/>
                <a:gd name="T102" fmla="*/ 70 w 400"/>
                <a:gd name="T103" fmla="*/ 561 h 565"/>
                <a:gd name="T104" fmla="*/ 54 w 400"/>
                <a:gd name="T105" fmla="*/ 565 h 565"/>
                <a:gd name="T106" fmla="*/ 32 w 400"/>
                <a:gd name="T107" fmla="*/ 521 h 565"/>
                <a:gd name="T108" fmla="*/ 14 w 400"/>
                <a:gd name="T109" fmla="*/ 465 h 565"/>
                <a:gd name="T110" fmla="*/ 2 w 400"/>
                <a:gd name="T111" fmla="*/ 398 h 565"/>
                <a:gd name="T112" fmla="*/ 0 w 400"/>
                <a:gd name="T113" fmla="*/ 323 h 565"/>
                <a:gd name="T114" fmla="*/ 6 w 400"/>
                <a:gd name="T115" fmla="*/ 244 h 565"/>
                <a:gd name="T116" fmla="*/ 28 w 400"/>
                <a:gd name="T117" fmla="*/ 162 h 565"/>
                <a:gd name="T118" fmla="*/ 65 w 400"/>
                <a:gd name="T119" fmla="*/ 80 h 565"/>
                <a:gd name="T120" fmla="*/ 122 w 400"/>
                <a:gd name="T121"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0" h="565">
                  <a:moveTo>
                    <a:pt x="122" y="0"/>
                  </a:moveTo>
                  <a:lnTo>
                    <a:pt x="134" y="6"/>
                  </a:lnTo>
                  <a:lnTo>
                    <a:pt x="146" y="13"/>
                  </a:lnTo>
                  <a:lnTo>
                    <a:pt x="158" y="19"/>
                  </a:lnTo>
                  <a:lnTo>
                    <a:pt x="170" y="26"/>
                  </a:lnTo>
                  <a:lnTo>
                    <a:pt x="183" y="32"/>
                  </a:lnTo>
                  <a:lnTo>
                    <a:pt x="194" y="39"/>
                  </a:lnTo>
                  <a:lnTo>
                    <a:pt x="207" y="44"/>
                  </a:lnTo>
                  <a:lnTo>
                    <a:pt x="219" y="51"/>
                  </a:lnTo>
                  <a:lnTo>
                    <a:pt x="231" y="58"/>
                  </a:lnTo>
                  <a:lnTo>
                    <a:pt x="244" y="64"/>
                  </a:lnTo>
                  <a:lnTo>
                    <a:pt x="255" y="71"/>
                  </a:lnTo>
                  <a:lnTo>
                    <a:pt x="268" y="77"/>
                  </a:lnTo>
                  <a:lnTo>
                    <a:pt x="279" y="83"/>
                  </a:lnTo>
                  <a:lnTo>
                    <a:pt x="292" y="89"/>
                  </a:lnTo>
                  <a:lnTo>
                    <a:pt x="304" y="96"/>
                  </a:lnTo>
                  <a:lnTo>
                    <a:pt x="316" y="102"/>
                  </a:lnTo>
                  <a:lnTo>
                    <a:pt x="327" y="109"/>
                  </a:lnTo>
                  <a:lnTo>
                    <a:pt x="337" y="117"/>
                  </a:lnTo>
                  <a:lnTo>
                    <a:pt x="347" y="124"/>
                  </a:lnTo>
                  <a:lnTo>
                    <a:pt x="359" y="132"/>
                  </a:lnTo>
                  <a:lnTo>
                    <a:pt x="369" y="140"/>
                  </a:lnTo>
                  <a:lnTo>
                    <a:pt x="380" y="147"/>
                  </a:lnTo>
                  <a:lnTo>
                    <a:pt x="390" y="155"/>
                  </a:lnTo>
                  <a:lnTo>
                    <a:pt x="400" y="162"/>
                  </a:lnTo>
                  <a:lnTo>
                    <a:pt x="393" y="196"/>
                  </a:lnTo>
                  <a:lnTo>
                    <a:pt x="386" y="231"/>
                  </a:lnTo>
                  <a:lnTo>
                    <a:pt x="380" y="266"/>
                  </a:lnTo>
                  <a:lnTo>
                    <a:pt x="373" y="300"/>
                  </a:lnTo>
                  <a:lnTo>
                    <a:pt x="365" y="324"/>
                  </a:lnTo>
                  <a:lnTo>
                    <a:pt x="357" y="347"/>
                  </a:lnTo>
                  <a:lnTo>
                    <a:pt x="347" y="372"/>
                  </a:lnTo>
                  <a:lnTo>
                    <a:pt x="339" y="395"/>
                  </a:lnTo>
                  <a:lnTo>
                    <a:pt x="330" y="418"/>
                  </a:lnTo>
                  <a:lnTo>
                    <a:pt x="322" y="442"/>
                  </a:lnTo>
                  <a:lnTo>
                    <a:pt x="313" y="465"/>
                  </a:lnTo>
                  <a:lnTo>
                    <a:pt x="305" y="489"/>
                  </a:lnTo>
                  <a:lnTo>
                    <a:pt x="289" y="494"/>
                  </a:lnTo>
                  <a:lnTo>
                    <a:pt x="274" y="498"/>
                  </a:lnTo>
                  <a:lnTo>
                    <a:pt x="257" y="503"/>
                  </a:lnTo>
                  <a:lnTo>
                    <a:pt x="241" y="508"/>
                  </a:lnTo>
                  <a:lnTo>
                    <a:pt x="226" y="513"/>
                  </a:lnTo>
                  <a:lnTo>
                    <a:pt x="210" y="518"/>
                  </a:lnTo>
                  <a:lnTo>
                    <a:pt x="194" y="523"/>
                  </a:lnTo>
                  <a:lnTo>
                    <a:pt x="179" y="527"/>
                  </a:lnTo>
                  <a:lnTo>
                    <a:pt x="163" y="532"/>
                  </a:lnTo>
                  <a:lnTo>
                    <a:pt x="147" y="536"/>
                  </a:lnTo>
                  <a:lnTo>
                    <a:pt x="132" y="541"/>
                  </a:lnTo>
                  <a:lnTo>
                    <a:pt x="116" y="546"/>
                  </a:lnTo>
                  <a:lnTo>
                    <a:pt x="101" y="551"/>
                  </a:lnTo>
                  <a:lnTo>
                    <a:pt x="85" y="556"/>
                  </a:lnTo>
                  <a:lnTo>
                    <a:pt x="70" y="561"/>
                  </a:lnTo>
                  <a:lnTo>
                    <a:pt x="54" y="565"/>
                  </a:lnTo>
                  <a:lnTo>
                    <a:pt x="32" y="521"/>
                  </a:lnTo>
                  <a:lnTo>
                    <a:pt x="14" y="465"/>
                  </a:lnTo>
                  <a:lnTo>
                    <a:pt x="2" y="398"/>
                  </a:lnTo>
                  <a:lnTo>
                    <a:pt x="0" y="323"/>
                  </a:lnTo>
                  <a:lnTo>
                    <a:pt x="6" y="244"/>
                  </a:lnTo>
                  <a:lnTo>
                    <a:pt x="28" y="162"/>
                  </a:lnTo>
                  <a:lnTo>
                    <a:pt x="65" y="80"/>
                  </a:lnTo>
                  <a:lnTo>
                    <a:pt x="122" y="0"/>
                  </a:lnTo>
                  <a:close/>
                </a:path>
              </a:pathLst>
            </a:custGeom>
            <a:solidFill>
              <a:srgbClr val="473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4" name="Freeform 56"/>
            <p:cNvSpPr>
              <a:spLocks/>
            </p:cNvSpPr>
            <p:nvPr/>
          </p:nvSpPr>
          <p:spPr bwMode="auto">
            <a:xfrm>
              <a:off x="4296" y="1687"/>
              <a:ext cx="193" cy="279"/>
            </a:xfrm>
            <a:custGeom>
              <a:avLst/>
              <a:gdLst>
                <a:gd name="T0" fmla="*/ 116 w 386"/>
                <a:gd name="T1" fmla="*/ 0 h 558"/>
                <a:gd name="T2" fmla="*/ 127 w 386"/>
                <a:gd name="T3" fmla="*/ 6 h 558"/>
                <a:gd name="T4" fmla="*/ 139 w 386"/>
                <a:gd name="T5" fmla="*/ 12 h 558"/>
                <a:gd name="T6" fmla="*/ 150 w 386"/>
                <a:gd name="T7" fmla="*/ 19 h 558"/>
                <a:gd name="T8" fmla="*/ 163 w 386"/>
                <a:gd name="T9" fmla="*/ 24 h 558"/>
                <a:gd name="T10" fmla="*/ 174 w 386"/>
                <a:gd name="T11" fmla="*/ 30 h 558"/>
                <a:gd name="T12" fmla="*/ 186 w 386"/>
                <a:gd name="T13" fmla="*/ 36 h 558"/>
                <a:gd name="T14" fmla="*/ 197 w 386"/>
                <a:gd name="T15" fmla="*/ 43 h 558"/>
                <a:gd name="T16" fmla="*/ 209 w 386"/>
                <a:gd name="T17" fmla="*/ 49 h 558"/>
                <a:gd name="T18" fmla="*/ 220 w 386"/>
                <a:gd name="T19" fmla="*/ 54 h 558"/>
                <a:gd name="T20" fmla="*/ 232 w 386"/>
                <a:gd name="T21" fmla="*/ 60 h 558"/>
                <a:gd name="T22" fmla="*/ 243 w 386"/>
                <a:gd name="T23" fmla="*/ 67 h 558"/>
                <a:gd name="T24" fmla="*/ 256 w 386"/>
                <a:gd name="T25" fmla="*/ 73 h 558"/>
                <a:gd name="T26" fmla="*/ 268 w 386"/>
                <a:gd name="T27" fmla="*/ 78 h 558"/>
                <a:gd name="T28" fmla="*/ 279 w 386"/>
                <a:gd name="T29" fmla="*/ 84 h 558"/>
                <a:gd name="T30" fmla="*/ 291 w 386"/>
                <a:gd name="T31" fmla="*/ 91 h 558"/>
                <a:gd name="T32" fmla="*/ 302 w 386"/>
                <a:gd name="T33" fmla="*/ 97 h 558"/>
                <a:gd name="T34" fmla="*/ 313 w 386"/>
                <a:gd name="T35" fmla="*/ 104 h 558"/>
                <a:gd name="T36" fmla="*/ 323 w 386"/>
                <a:gd name="T37" fmla="*/ 112 h 558"/>
                <a:gd name="T38" fmla="*/ 333 w 386"/>
                <a:gd name="T39" fmla="*/ 119 h 558"/>
                <a:gd name="T40" fmla="*/ 345 w 386"/>
                <a:gd name="T41" fmla="*/ 127 h 558"/>
                <a:gd name="T42" fmla="*/ 355 w 386"/>
                <a:gd name="T43" fmla="*/ 135 h 558"/>
                <a:gd name="T44" fmla="*/ 366 w 386"/>
                <a:gd name="T45" fmla="*/ 142 h 558"/>
                <a:gd name="T46" fmla="*/ 376 w 386"/>
                <a:gd name="T47" fmla="*/ 150 h 558"/>
                <a:gd name="T48" fmla="*/ 386 w 386"/>
                <a:gd name="T49" fmla="*/ 157 h 558"/>
                <a:gd name="T50" fmla="*/ 381 w 386"/>
                <a:gd name="T51" fmla="*/ 191 h 558"/>
                <a:gd name="T52" fmla="*/ 375 w 386"/>
                <a:gd name="T53" fmla="*/ 226 h 558"/>
                <a:gd name="T54" fmla="*/ 369 w 386"/>
                <a:gd name="T55" fmla="*/ 261 h 558"/>
                <a:gd name="T56" fmla="*/ 363 w 386"/>
                <a:gd name="T57" fmla="*/ 295 h 558"/>
                <a:gd name="T58" fmla="*/ 354 w 386"/>
                <a:gd name="T59" fmla="*/ 319 h 558"/>
                <a:gd name="T60" fmla="*/ 345 w 386"/>
                <a:gd name="T61" fmla="*/ 342 h 558"/>
                <a:gd name="T62" fmla="*/ 337 w 386"/>
                <a:gd name="T63" fmla="*/ 367 h 558"/>
                <a:gd name="T64" fmla="*/ 328 w 386"/>
                <a:gd name="T65" fmla="*/ 390 h 558"/>
                <a:gd name="T66" fmla="*/ 318 w 386"/>
                <a:gd name="T67" fmla="*/ 413 h 558"/>
                <a:gd name="T68" fmla="*/ 309 w 386"/>
                <a:gd name="T69" fmla="*/ 437 h 558"/>
                <a:gd name="T70" fmla="*/ 300 w 386"/>
                <a:gd name="T71" fmla="*/ 460 h 558"/>
                <a:gd name="T72" fmla="*/ 291 w 386"/>
                <a:gd name="T73" fmla="*/ 484 h 558"/>
                <a:gd name="T74" fmla="*/ 276 w 386"/>
                <a:gd name="T75" fmla="*/ 489 h 558"/>
                <a:gd name="T76" fmla="*/ 260 w 386"/>
                <a:gd name="T77" fmla="*/ 493 h 558"/>
                <a:gd name="T78" fmla="*/ 245 w 386"/>
                <a:gd name="T79" fmla="*/ 498 h 558"/>
                <a:gd name="T80" fmla="*/ 230 w 386"/>
                <a:gd name="T81" fmla="*/ 503 h 558"/>
                <a:gd name="T82" fmla="*/ 214 w 386"/>
                <a:gd name="T83" fmla="*/ 507 h 558"/>
                <a:gd name="T84" fmla="*/ 199 w 386"/>
                <a:gd name="T85" fmla="*/ 512 h 558"/>
                <a:gd name="T86" fmla="*/ 182 w 386"/>
                <a:gd name="T87" fmla="*/ 516 h 558"/>
                <a:gd name="T88" fmla="*/ 167 w 386"/>
                <a:gd name="T89" fmla="*/ 521 h 558"/>
                <a:gd name="T90" fmla="*/ 153 w 386"/>
                <a:gd name="T91" fmla="*/ 526 h 558"/>
                <a:gd name="T92" fmla="*/ 136 w 386"/>
                <a:gd name="T93" fmla="*/ 530 h 558"/>
                <a:gd name="T94" fmla="*/ 121 w 386"/>
                <a:gd name="T95" fmla="*/ 535 h 558"/>
                <a:gd name="T96" fmla="*/ 105 w 386"/>
                <a:gd name="T97" fmla="*/ 540 h 558"/>
                <a:gd name="T98" fmla="*/ 90 w 386"/>
                <a:gd name="T99" fmla="*/ 544 h 558"/>
                <a:gd name="T100" fmla="*/ 75 w 386"/>
                <a:gd name="T101" fmla="*/ 549 h 558"/>
                <a:gd name="T102" fmla="*/ 59 w 386"/>
                <a:gd name="T103" fmla="*/ 553 h 558"/>
                <a:gd name="T104" fmla="*/ 44 w 386"/>
                <a:gd name="T105" fmla="*/ 558 h 558"/>
                <a:gd name="T106" fmla="*/ 26 w 386"/>
                <a:gd name="T107" fmla="*/ 514 h 558"/>
                <a:gd name="T108" fmla="*/ 11 w 386"/>
                <a:gd name="T109" fmla="*/ 458 h 558"/>
                <a:gd name="T110" fmla="*/ 2 w 386"/>
                <a:gd name="T111" fmla="*/ 391 h 558"/>
                <a:gd name="T112" fmla="*/ 0 w 386"/>
                <a:gd name="T113" fmla="*/ 317 h 558"/>
                <a:gd name="T114" fmla="*/ 9 w 386"/>
                <a:gd name="T115" fmla="*/ 239 h 558"/>
                <a:gd name="T116" fmla="*/ 29 w 386"/>
                <a:gd name="T117" fmla="*/ 158 h 558"/>
                <a:gd name="T118" fmla="*/ 65 w 386"/>
                <a:gd name="T119" fmla="*/ 77 h 558"/>
                <a:gd name="T120" fmla="*/ 116 w 386"/>
                <a:gd name="T121"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6" h="558">
                  <a:moveTo>
                    <a:pt x="116" y="0"/>
                  </a:moveTo>
                  <a:lnTo>
                    <a:pt x="127" y="6"/>
                  </a:lnTo>
                  <a:lnTo>
                    <a:pt x="139" y="12"/>
                  </a:lnTo>
                  <a:lnTo>
                    <a:pt x="150" y="19"/>
                  </a:lnTo>
                  <a:lnTo>
                    <a:pt x="163" y="24"/>
                  </a:lnTo>
                  <a:lnTo>
                    <a:pt x="174" y="30"/>
                  </a:lnTo>
                  <a:lnTo>
                    <a:pt x="186" y="36"/>
                  </a:lnTo>
                  <a:lnTo>
                    <a:pt x="197" y="43"/>
                  </a:lnTo>
                  <a:lnTo>
                    <a:pt x="209" y="49"/>
                  </a:lnTo>
                  <a:lnTo>
                    <a:pt x="220" y="54"/>
                  </a:lnTo>
                  <a:lnTo>
                    <a:pt x="232" y="60"/>
                  </a:lnTo>
                  <a:lnTo>
                    <a:pt x="243" y="67"/>
                  </a:lnTo>
                  <a:lnTo>
                    <a:pt x="256" y="73"/>
                  </a:lnTo>
                  <a:lnTo>
                    <a:pt x="268" y="78"/>
                  </a:lnTo>
                  <a:lnTo>
                    <a:pt x="279" y="84"/>
                  </a:lnTo>
                  <a:lnTo>
                    <a:pt x="291" y="91"/>
                  </a:lnTo>
                  <a:lnTo>
                    <a:pt x="302" y="97"/>
                  </a:lnTo>
                  <a:lnTo>
                    <a:pt x="313" y="104"/>
                  </a:lnTo>
                  <a:lnTo>
                    <a:pt x="323" y="112"/>
                  </a:lnTo>
                  <a:lnTo>
                    <a:pt x="333" y="119"/>
                  </a:lnTo>
                  <a:lnTo>
                    <a:pt x="345" y="127"/>
                  </a:lnTo>
                  <a:lnTo>
                    <a:pt x="355" y="135"/>
                  </a:lnTo>
                  <a:lnTo>
                    <a:pt x="366" y="142"/>
                  </a:lnTo>
                  <a:lnTo>
                    <a:pt x="376" y="150"/>
                  </a:lnTo>
                  <a:lnTo>
                    <a:pt x="386" y="157"/>
                  </a:lnTo>
                  <a:lnTo>
                    <a:pt x="381" y="191"/>
                  </a:lnTo>
                  <a:lnTo>
                    <a:pt x="375" y="226"/>
                  </a:lnTo>
                  <a:lnTo>
                    <a:pt x="369" y="261"/>
                  </a:lnTo>
                  <a:lnTo>
                    <a:pt x="363" y="295"/>
                  </a:lnTo>
                  <a:lnTo>
                    <a:pt x="354" y="319"/>
                  </a:lnTo>
                  <a:lnTo>
                    <a:pt x="345" y="342"/>
                  </a:lnTo>
                  <a:lnTo>
                    <a:pt x="337" y="367"/>
                  </a:lnTo>
                  <a:lnTo>
                    <a:pt x="328" y="390"/>
                  </a:lnTo>
                  <a:lnTo>
                    <a:pt x="318" y="413"/>
                  </a:lnTo>
                  <a:lnTo>
                    <a:pt x="309" y="437"/>
                  </a:lnTo>
                  <a:lnTo>
                    <a:pt x="300" y="460"/>
                  </a:lnTo>
                  <a:lnTo>
                    <a:pt x="291" y="484"/>
                  </a:lnTo>
                  <a:lnTo>
                    <a:pt x="276" y="489"/>
                  </a:lnTo>
                  <a:lnTo>
                    <a:pt x="260" y="493"/>
                  </a:lnTo>
                  <a:lnTo>
                    <a:pt x="245" y="498"/>
                  </a:lnTo>
                  <a:lnTo>
                    <a:pt x="230" y="503"/>
                  </a:lnTo>
                  <a:lnTo>
                    <a:pt x="214" y="507"/>
                  </a:lnTo>
                  <a:lnTo>
                    <a:pt x="199" y="512"/>
                  </a:lnTo>
                  <a:lnTo>
                    <a:pt x="182" y="516"/>
                  </a:lnTo>
                  <a:lnTo>
                    <a:pt x="167" y="521"/>
                  </a:lnTo>
                  <a:lnTo>
                    <a:pt x="153" y="526"/>
                  </a:lnTo>
                  <a:lnTo>
                    <a:pt x="136" y="530"/>
                  </a:lnTo>
                  <a:lnTo>
                    <a:pt x="121" y="535"/>
                  </a:lnTo>
                  <a:lnTo>
                    <a:pt x="105" y="540"/>
                  </a:lnTo>
                  <a:lnTo>
                    <a:pt x="90" y="544"/>
                  </a:lnTo>
                  <a:lnTo>
                    <a:pt x="75" y="549"/>
                  </a:lnTo>
                  <a:lnTo>
                    <a:pt x="59" y="553"/>
                  </a:lnTo>
                  <a:lnTo>
                    <a:pt x="44" y="558"/>
                  </a:lnTo>
                  <a:lnTo>
                    <a:pt x="26" y="514"/>
                  </a:lnTo>
                  <a:lnTo>
                    <a:pt x="11" y="458"/>
                  </a:lnTo>
                  <a:lnTo>
                    <a:pt x="2" y="391"/>
                  </a:lnTo>
                  <a:lnTo>
                    <a:pt x="0" y="317"/>
                  </a:lnTo>
                  <a:lnTo>
                    <a:pt x="9" y="239"/>
                  </a:lnTo>
                  <a:lnTo>
                    <a:pt x="29" y="158"/>
                  </a:lnTo>
                  <a:lnTo>
                    <a:pt x="65" y="77"/>
                  </a:lnTo>
                  <a:lnTo>
                    <a:pt x="116" y="0"/>
                  </a:lnTo>
                  <a:close/>
                </a:path>
              </a:pathLst>
            </a:custGeom>
            <a:solidFill>
              <a:srgbClr val="59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5" name="Freeform 57"/>
            <p:cNvSpPr>
              <a:spLocks/>
            </p:cNvSpPr>
            <p:nvPr/>
          </p:nvSpPr>
          <p:spPr bwMode="auto">
            <a:xfrm>
              <a:off x="4304" y="1689"/>
              <a:ext cx="185" cy="276"/>
            </a:xfrm>
            <a:custGeom>
              <a:avLst/>
              <a:gdLst>
                <a:gd name="T0" fmla="*/ 107 w 369"/>
                <a:gd name="T1" fmla="*/ 0 h 552"/>
                <a:gd name="T2" fmla="*/ 129 w 369"/>
                <a:gd name="T3" fmla="*/ 11 h 552"/>
                <a:gd name="T4" fmla="*/ 152 w 369"/>
                <a:gd name="T5" fmla="*/ 23 h 552"/>
                <a:gd name="T6" fmla="*/ 174 w 369"/>
                <a:gd name="T7" fmla="*/ 34 h 552"/>
                <a:gd name="T8" fmla="*/ 197 w 369"/>
                <a:gd name="T9" fmla="*/ 46 h 552"/>
                <a:gd name="T10" fmla="*/ 218 w 369"/>
                <a:gd name="T11" fmla="*/ 58 h 552"/>
                <a:gd name="T12" fmla="*/ 240 w 369"/>
                <a:gd name="T13" fmla="*/ 70 h 552"/>
                <a:gd name="T14" fmla="*/ 263 w 369"/>
                <a:gd name="T15" fmla="*/ 81 h 552"/>
                <a:gd name="T16" fmla="*/ 285 w 369"/>
                <a:gd name="T17" fmla="*/ 93 h 552"/>
                <a:gd name="T18" fmla="*/ 296 w 369"/>
                <a:gd name="T19" fmla="*/ 100 h 552"/>
                <a:gd name="T20" fmla="*/ 306 w 369"/>
                <a:gd name="T21" fmla="*/ 108 h 552"/>
                <a:gd name="T22" fmla="*/ 316 w 369"/>
                <a:gd name="T23" fmla="*/ 115 h 552"/>
                <a:gd name="T24" fmla="*/ 328 w 369"/>
                <a:gd name="T25" fmla="*/ 123 h 552"/>
                <a:gd name="T26" fmla="*/ 338 w 369"/>
                <a:gd name="T27" fmla="*/ 131 h 552"/>
                <a:gd name="T28" fmla="*/ 349 w 369"/>
                <a:gd name="T29" fmla="*/ 138 h 552"/>
                <a:gd name="T30" fmla="*/ 359 w 369"/>
                <a:gd name="T31" fmla="*/ 146 h 552"/>
                <a:gd name="T32" fmla="*/ 369 w 369"/>
                <a:gd name="T33" fmla="*/ 153 h 552"/>
                <a:gd name="T34" fmla="*/ 365 w 369"/>
                <a:gd name="T35" fmla="*/ 187 h 552"/>
                <a:gd name="T36" fmla="*/ 360 w 369"/>
                <a:gd name="T37" fmla="*/ 222 h 552"/>
                <a:gd name="T38" fmla="*/ 354 w 369"/>
                <a:gd name="T39" fmla="*/ 257 h 552"/>
                <a:gd name="T40" fmla="*/ 350 w 369"/>
                <a:gd name="T41" fmla="*/ 291 h 552"/>
                <a:gd name="T42" fmla="*/ 340 w 369"/>
                <a:gd name="T43" fmla="*/ 315 h 552"/>
                <a:gd name="T44" fmla="*/ 331 w 369"/>
                <a:gd name="T45" fmla="*/ 338 h 552"/>
                <a:gd name="T46" fmla="*/ 321 w 369"/>
                <a:gd name="T47" fmla="*/ 363 h 552"/>
                <a:gd name="T48" fmla="*/ 312 w 369"/>
                <a:gd name="T49" fmla="*/ 386 h 552"/>
                <a:gd name="T50" fmla="*/ 302 w 369"/>
                <a:gd name="T51" fmla="*/ 409 h 552"/>
                <a:gd name="T52" fmla="*/ 293 w 369"/>
                <a:gd name="T53" fmla="*/ 433 h 552"/>
                <a:gd name="T54" fmla="*/ 283 w 369"/>
                <a:gd name="T55" fmla="*/ 456 h 552"/>
                <a:gd name="T56" fmla="*/ 274 w 369"/>
                <a:gd name="T57" fmla="*/ 480 h 552"/>
                <a:gd name="T58" fmla="*/ 259 w 369"/>
                <a:gd name="T59" fmla="*/ 485 h 552"/>
                <a:gd name="T60" fmla="*/ 244 w 369"/>
                <a:gd name="T61" fmla="*/ 489 h 552"/>
                <a:gd name="T62" fmla="*/ 229 w 369"/>
                <a:gd name="T63" fmla="*/ 494 h 552"/>
                <a:gd name="T64" fmla="*/ 214 w 369"/>
                <a:gd name="T65" fmla="*/ 499 h 552"/>
                <a:gd name="T66" fmla="*/ 199 w 369"/>
                <a:gd name="T67" fmla="*/ 502 h 552"/>
                <a:gd name="T68" fmla="*/ 184 w 369"/>
                <a:gd name="T69" fmla="*/ 507 h 552"/>
                <a:gd name="T70" fmla="*/ 169 w 369"/>
                <a:gd name="T71" fmla="*/ 511 h 552"/>
                <a:gd name="T72" fmla="*/ 154 w 369"/>
                <a:gd name="T73" fmla="*/ 516 h 552"/>
                <a:gd name="T74" fmla="*/ 138 w 369"/>
                <a:gd name="T75" fmla="*/ 521 h 552"/>
                <a:gd name="T76" fmla="*/ 123 w 369"/>
                <a:gd name="T77" fmla="*/ 525 h 552"/>
                <a:gd name="T78" fmla="*/ 108 w 369"/>
                <a:gd name="T79" fmla="*/ 530 h 552"/>
                <a:gd name="T80" fmla="*/ 93 w 369"/>
                <a:gd name="T81" fmla="*/ 533 h 552"/>
                <a:gd name="T82" fmla="*/ 78 w 369"/>
                <a:gd name="T83" fmla="*/ 538 h 552"/>
                <a:gd name="T84" fmla="*/ 63 w 369"/>
                <a:gd name="T85" fmla="*/ 542 h 552"/>
                <a:gd name="T86" fmla="*/ 48 w 369"/>
                <a:gd name="T87" fmla="*/ 547 h 552"/>
                <a:gd name="T88" fmla="*/ 33 w 369"/>
                <a:gd name="T89" fmla="*/ 552 h 552"/>
                <a:gd name="T90" fmla="*/ 18 w 369"/>
                <a:gd name="T91" fmla="*/ 508 h 552"/>
                <a:gd name="T92" fmla="*/ 7 w 369"/>
                <a:gd name="T93" fmla="*/ 451 h 552"/>
                <a:gd name="T94" fmla="*/ 0 w 369"/>
                <a:gd name="T95" fmla="*/ 386 h 552"/>
                <a:gd name="T96" fmla="*/ 0 w 369"/>
                <a:gd name="T97" fmla="*/ 312 h 552"/>
                <a:gd name="T98" fmla="*/ 9 w 369"/>
                <a:gd name="T99" fmla="*/ 234 h 552"/>
                <a:gd name="T100" fmla="*/ 28 w 369"/>
                <a:gd name="T101" fmla="*/ 154 h 552"/>
                <a:gd name="T102" fmla="*/ 61 w 369"/>
                <a:gd name="T103" fmla="*/ 76 h 552"/>
                <a:gd name="T104" fmla="*/ 107 w 369"/>
                <a:gd name="T105"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9" h="552">
                  <a:moveTo>
                    <a:pt x="107" y="0"/>
                  </a:moveTo>
                  <a:lnTo>
                    <a:pt x="129" y="11"/>
                  </a:lnTo>
                  <a:lnTo>
                    <a:pt x="152" y="23"/>
                  </a:lnTo>
                  <a:lnTo>
                    <a:pt x="174" y="34"/>
                  </a:lnTo>
                  <a:lnTo>
                    <a:pt x="197" y="46"/>
                  </a:lnTo>
                  <a:lnTo>
                    <a:pt x="218" y="58"/>
                  </a:lnTo>
                  <a:lnTo>
                    <a:pt x="240" y="70"/>
                  </a:lnTo>
                  <a:lnTo>
                    <a:pt x="263" y="81"/>
                  </a:lnTo>
                  <a:lnTo>
                    <a:pt x="285" y="93"/>
                  </a:lnTo>
                  <a:lnTo>
                    <a:pt x="296" y="100"/>
                  </a:lnTo>
                  <a:lnTo>
                    <a:pt x="306" y="108"/>
                  </a:lnTo>
                  <a:lnTo>
                    <a:pt x="316" y="115"/>
                  </a:lnTo>
                  <a:lnTo>
                    <a:pt x="328" y="123"/>
                  </a:lnTo>
                  <a:lnTo>
                    <a:pt x="338" y="131"/>
                  </a:lnTo>
                  <a:lnTo>
                    <a:pt x="349" y="138"/>
                  </a:lnTo>
                  <a:lnTo>
                    <a:pt x="359" y="146"/>
                  </a:lnTo>
                  <a:lnTo>
                    <a:pt x="369" y="153"/>
                  </a:lnTo>
                  <a:lnTo>
                    <a:pt x="365" y="187"/>
                  </a:lnTo>
                  <a:lnTo>
                    <a:pt x="360" y="222"/>
                  </a:lnTo>
                  <a:lnTo>
                    <a:pt x="354" y="257"/>
                  </a:lnTo>
                  <a:lnTo>
                    <a:pt x="350" y="291"/>
                  </a:lnTo>
                  <a:lnTo>
                    <a:pt x="340" y="315"/>
                  </a:lnTo>
                  <a:lnTo>
                    <a:pt x="331" y="338"/>
                  </a:lnTo>
                  <a:lnTo>
                    <a:pt x="321" y="363"/>
                  </a:lnTo>
                  <a:lnTo>
                    <a:pt x="312" y="386"/>
                  </a:lnTo>
                  <a:lnTo>
                    <a:pt x="302" y="409"/>
                  </a:lnTo>
                  <a:lnTo>
                    <a:pt x="293" y="433"/>
                  </a:lnTo>
                  <a:lnTo>
                    <a:pt x="283" y="456"/>
                  </a:lnTo>
                  <a:lnTo>
                    <a:pt x="274" y="480"/>
                  </a:lnTo>
                  <a:lnTo>
                    <a:pt x="259" y="485"/>
                  </a:lnTo>
                  <a:lnTo>
                    <a:pt x="244" y="489"/>
                  </a:lnTo>
                  <a:lnTo>
                    <a:pt x="229" y="494"/>
                  </a:lnTo>
                  <a:lnTo>
                    <a:pt x="214" y="499"/>
                  </a:lnTo>
                  <a:lnTo>
                    <a:pt x="199" y="502"/>
                  </a:lnTo>
                  <a:lnTo>
                    <a:pt x="184" y="507"/>
                  </a:lnTo>
                  <a:lnTo>
                    <a:pt x="169" y="511"/>
                  </a:lnTo>
                  <a:lnTo>
                    <a:pt x="154" y="516"/>
                  </a:lnTo>
                  <a:lnTo>
                    <a:pt x="138" y="521"/>
                  </a:lnTo>
                  <a:lnTo>
                    <a:pt x="123" y="525"/>
                  </a:lnTo>
                  <a:lnTo>
                    <a:pt x="108" y="530"/>
                  </a:lnTo>
                  <a:lnTo>
                    <a:pt x="93" y="533"/>
                  </a:lnTo>
                  <a:lnTo>
                    <a:pt x="78" y="538"/>
                  </a:lnTo>
                  <a:lnTo>
                    <a:pt x="63" y="542"/>
                  </a:lnTo>
                  <a:lnTo>
                    <a:pt x="48" y="547"/>
                  </a:lnTo>
                  <a:lnTo>
                    <a:pt x="33" y="552"/>
                  </a:lnTo>
                  <a:lnTo>
                    <a:pt x="18" y="508"/>
                  </a:lnTo>
                  <a:lnTo>
                    <a:pt x="7" y="451"/>
                  </a:lnTo>
                  <a:lnTo>
                    <a:pt x="0" y="386"/>
                  </a:lnTo>
                  <a:lnTo>
                    <a:pt x="0" y="312"/>
                  </a:lnTo>
                  <a:lnTo>
                    <a:pt x="9" y="234"/>
                  </a:lnTo>
                  <a:lnTo>
                    <a:pt x="28" y="154"/>
                  </a:lnTo>
                  <a:lnTo>
                    <a:pt x="61" y="76"/>
                  </a:lnTo>
                  <a:lnTo>
                    <a:pt x="107" y="0"/>
                  </a:lnTo>
                  <a:close/>
                </a:path>
              </a:pathLst>
            </a:custGeom>
            <a:solidFill>
              <a:srgbClr val="68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6" name="Freeform 58"/>
            <p:cNvSpPr>
              <a:spLocks/>
            </p:cNvSpPr>
            <p:nvPr/>
          </p:nvSpPr>
          <p:spPr bwMode="auto">
            <a:xfrm>
              <a:off x="4311" y="1691"/>
              <a:ext cx="178" cy="273"/>
            </a:xfrm>
            <a:custGeom>
              <a:avLst/>
              <a:gdLst>
                <a:gd name="T0" fmla="*/ 103 w 356"/>
                <a:gd name="T1" fmla="*/ 0 h 545"/>
                <a:gd name="T2" fmla="*/ 124 w 356"/>
                <a:gd name="T3" fmla="*/ 12 h 545"/>
                <a:gd name="T4" fmla="*/ 146 w 356"/>
                <a:gd name="T5" fmla="*/ 22 h 545"/>
                <a:gd name="T6" fmla="*/ 166 w 356"/>
                <a:gd name="T7" fmla="*/ 34 h 545"/>
                <a:gd name="T8" fmla="*/ 188 w 356"/>
                <a:gd name="T9" fmla="*/ 44 h 545"/>
                <a:gd name="T10" fmla="*/ 209 w 356"/>
                <a:gd name="T11" fmla="*/ 55 h 545"/>
                <a:gd name="T12" fmla="*/ 230 w 356"/>
                <a:gd name="T13" fmla="*/ 67 h 545"/>
                <a:gd name="T14" fmla="*/ 251 w 356"/>
                <a:gd name="T15" fmla="*/ 77 h 545"/>
                <a:gd name="T16" fmla="*/ 272 w 356"/>
                <a:gd name="T17" fmla="*/ 89 h 545"/>
                <a:gd name="T18" fmla="*/ 283 w 356"/>
                <a:gd name="T19" fmla="*/ 96 h 545"/>
                <a:gd name="T20" fmla="*/ 293 w 356"/>
                <a:gd name="T21" fmla="*/ 104 h 545"/>
                <a:gd name="T22" fmla="*/ 303 w 356"/>
                <a:gd name="T23" fmla="*/ 111 h 545"/>
                <a:gd name="T24" fmla="*/ 315 w 356"/>
                <a:gd name="T25" fmla="*/ 119 h 545"/>
                <a:gd name="T26" fmla="*/ 325 w 356"/>
                <a:gd name="T27" fmla="*/ 127 h 545"/>
                <a:gd name="T28" fmla="*/ 336 w 356"/>
                <a:gd name="T29" fmla="*/ 134 h 545"/>
                <a:gd name="T30" fmla="*/ 346 w 356"/>
                <a:gd name="T31" fmla="*/ 142 h 545"/>
                <a:gd name="T32" fmla="*/ 356 w 356"/>
                <a:gd name="T33" fmla="*/ 149 h 545"/>
                <a:gd name="T34" fmla="*/ 352 w 356"/>
                <a:gd name="T35" fmla="*/ 183 h 545"/>
                <a:gd name="T36" fmla="*/ 348 w 356"/>
                <a:gd name="T37" fmla="*/ 218 h 545"/>
                <a:gd name="T38" fmla="*/ 345 w 356"/>
                <a:gd name="T39" fmla="*/ 253 h 545"/>
                <a:gd name="T40" fmla="*/ 340 w 356"/>
                <a:gd name="T41" fmla="*/ 287 h 545"/>
                <a:gd name="T42" fmla="*/ 330 w 356"/>
                <a:gd name="T43" fmla="*/ 311 h 545"/>
                <a:gd name="T44" fmla="*/ 321 w 356"/>
                <a:gd name="T45" fmla="*/ 334 h 545"/>
                <a:gd name="T46" fmla="*/ 310 w 356"/>
                <a:gd name="T47" fmla="*/ 359 h 545"/>
                <a:gd name="T48" fmla="*/ 301 w 356"/>
                <a:gd name="T49" fmla="*/ 382 h 545"/>
                <a:gd name="T50" fmla="*/ 291 w 356"/>
                <a:gd name="T51" fmla="*/ 405 h 545"/>
                <a:gd name="T52" fmla="*/ 280 w 356"/>
                <a:gd name="T53" fmla="*/ 429 h 545"/>
                <a:gd name="T54" fmla="*/ 271 w 356"/>
                <a:gd name="T55" fmla="*/ 452 h 545"/>
                <a:gd name="T56" fmla="*/ 261 w 356"/>
                <a:gd name="T57" fmla="*/ 476 h 545"/>
                <a:gd name="T58" fmla="*/ 246 w 356"/>
                <a:gd name="T59" fmla="*/ 481 h 545"/>
                <a:gd name="T60" fmla="*/ 232 w 356"/>
                <a:gd name="T61" fmla="*/ 484 h 545"/>
                <a:gd name="T62" fmla="*/ 217 w 356"/>
                <a:gd name="T63" fmla="*/ 489 h 545"/>
                <a:gd name="T64" fmla="*/ 202 w 356"/>
                <a:gd name="T65" fmla="*/ 493 h 545"/>
                <a:gd name="T66" fmla="*/ 187 w 356"/>
                <a:gd name="T67" fmla="*/ 498 h 545"/>
                <a:gd name="T68" fmla="*/ 173 w 356"/>
                <a:gd name="T69" fmla="*/ 502 h 545"/>
                <a:gd name="T70" fmla="*/ 158 w 356"/>
                <a:gd name="T71" fmla="*/ 506 h 545"/>
                <a:gd name="T72" fmla="*/ 143 w 356"/>
                <a:gd name="T73" fmla="*/ 511 h 545"/>
                <a:gd name="T74" fmla="*/ 128 w 356"/>
                <a:gd name="T75" fmla="*/ 515 h 545"/>
                <a:gd name="T76" fmla="*/ 114 w 356"/>
                <a:gd name="T77" fmla="*/ 519 h 545"/>
                <a:gd name="T78" fmla="*/ 99 w 356"/>
                <a:gd name="T79" fmla="*/ 523 h 545"/>
                <a:gd name="T80" fmla="*/ 85 w 356"/>
                <a:gd name="T81" fmla="*/ 528 h 545"/>
                <a:gd name="T82" fmla="*/ 70 w 356"/>
                <a:gd name="T83" fmla="*/ 533 h 545"/>
                <a:gd name="T84" fmla="*/ 56 w 356"/>
                <a:gd name="T85" fmla="*/ 536 h 545"/>
                <a:gd name="T86" fmla="*/ 41 w 356"/>
                <a:gd name="T87" fmla="*/ 541 h 545"/>
                <a:gd name="T88" fmla="*/ 26 w 356"/>
                <a:gd name="T89" fmla="*/ 545 h 545"/>
                <a:gd name="T90" fmla="*/ 13 w 356"/>
                <a:gd name="T91" fmla="*/ 502 h 545"/>
                <a:gd name="T92" fmla="*/ 5 w 356"/>
                <a:gd name="T93" fmla="*/ 445 h 545"/>
                <a:gd name="T94" fmla="*/ 0 w 356"/>
                <a:gd name="T95" fmla="*/ 379 h 545"/>
                <a:gd name="T96" fmla="*/ 3 w 356"/>
                <a:gd name="T97" fmla="*/ 306 h 545"/>
                <a:gd name="T98" fmla="*/ 13 w 356"/>
                <a:gd name="T99" fmla="*/ 230 h 545"/>
                <a:gd name="T100" fmla="*/ 33 w 356"/>
                <a:gd name="T101" fmla="*/ 151 h 545"/>
                <a:gd name="T102" fmla="*/ 61 w 356"/>
                <a:gd name="T103" fmla="*/ 74 h 545"/>
                <a:gd name="T104" fmla="*/ 103 w 356"/>
                <a:gd name="T105"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 h="545">
                  <a:moveTo>
                    <a:pt x="103" y="0"/>
                  </a:moveTo>
                  <a:lnTo>
                    <a:pt x="124" y="12"/>
                  </a:lnTo>
                  <a:lnTo>
                    <a:pt x="146" y="22"/>
                  </a:lnTo>
                  <a:lnTo>
                    <a:pt x="166" y="34"/>
                  </a:lnTo>
                  <a:lnTo>
                    <a:pt x="188" y="44"/>
                  </a:lnTo>
                  <a:lnTo>
                    <a:pt x="209" y="55"/>
                  </a:lnTo>
                  <a:lnTo>
                    <a:pt x="230" y="67"/>
                  </a:lnTo>
                  <a:lnTo>
                    <a:pt x="251" y="77"/>
                  </a:lnTo>
                  <a:lnTo>
                    <a:pt x="272" y="89"/>
                  </a:lnTo>
                  <a:lnTo>
                    <a:pt x="283" y="96"/>
                  </a:lnTo>
                  <a:lnTo>
                    <a:pt x="293" y="104"/>
                  </a:lnTo>
                  <a:lnTo>
                    <a:pt x="303" y="111"/>
                  </a:lnTo>
                  <a:lnTo>
                    <a:pt x="315" y="119"/>
                  </a:lnTo>
                  <a:lnTo>
                    <a:pt x="325" y="127"/>
                  </a:lnTo>
                  <a:lnTo>
                    <a:pt x="336" y="134"/>
                  </a:lnTo>
                  <a:lnTo>
                    <a:pt x="346" y="142"/>
                  </a:lnTo>
                  <a:lnTo>
                    <a:pt x="356" y="149"/>
                  </a:lnTo>
                  <a:lnTo>
                    <a:pt x="352" y="183"/>
                  </a:lnTo>
                  <a:lnTo>
                    <a:pt x="348" y="218"/>
                  </a:lnTo>
                  <a:lnTo>
                    <a:pt x="345" y="253"/>
                  </a:lnTo>
                  <a:lnTo>
                    <a:pt x="340" y="287"/>
                  </a:lnTo>
                  <a:lnTo>
                    <a:pt x="330" y="311"/>
                  </a:lnTo>
                  <a:lnTo>
                    <a:pt x="321" y="334"/>
                  </a:lnTo>
                  <a:lnTo>
                    <a:pt x="310" y="359"/>
                  </a:lnTo>
                  <a:lnTo>
                    <a:pt x="301" y="382"/>
                  </a:lnTo>
                  <a:lnTo>
                    <a:pt x="291" y="405"/>
                  </a:lnTo>
                  <a:lnTo>
                    <a:pt x="280" y="429"/>
                  </a:lnTo>
                  <a:lnTo>
                    <a:pt x="271" y="452"/>
                  </a:lnTo>
                  <a:lnTo>
                    <a:pt x="261" y="476"/>
                  </a:lnTo>
                  <a:lnTo>
                    <a:pt x="246" y="481"/>
                  </a:lnTo>
                  <a:lnTo>
                    <a:pt x="232" y="484"/>
                  </a:lnTo>
                  <a:lnTo>
                    <a:pt x="217" y="489"/>
                  </a:lnTo>
                  <a:lnTo>
                    <a:pt x="202" y="493"/>
                  </a:lnTo>
                  <a:lnTo>
                    <a:pt x="187" y="498"/>
                  </a:lnTo>
                  <a:lnTo>
                    <a:pt x="173" y="502"/>
                  </a:lnTo>
                  <a:lnTo>
                    <a:pt x="158" y="506"/>
                  </a:lnTo>
                  <a:lnTo>
                    <a:pt x="143" y="511"/>
                  </a:lnTo>
                  <a:lnTo>
                    <a:pt x="128" y="515"/>
                  </a:lnTo>
                  <a:lnTo>
                    <a:pt x="114" y="519"/>
                  </a:lnTo>
                  <a:lnTo>
                    <a:pt x="99" y="523"/>
                  </a:lnTo>
                  <a:lnTo>
                    <a:pt x="85" y="528"/>
                  </a:lnTo>
                  <a:lnTo>
                    <a:pt x="70" y="533"/>
                  </a:lnTo>
                  <a:lnTo>
                    <a:pt x="56" y="536"/>
                  </a:lnTo>
                  <a:lnTo>
                    <a:pt x="41" y="541"/>
                  </a:lnTo>
                  <a:lnTo>
                    <a:pt x="26" y="545"/>
                  </a:lnTo>
                  <a:lnTo>
                    <a:pt x="13" y="502"/>
                  </a:lnTo>
                  <a:lnTo>
                    <a:pt x="5" y="445"/>
                  </a:lnTo>
                  <a:lnTo>
                    <a:pt x="0" y="379"/>
                  </a:lnTo>
                  <a:lnTo>
                    <a:pt x="3" y="306"/>
                  </a:lnTo>
                  <a:lnTo>
                    <a:pt x="13" y="230"/>
                  </a:lnTo>
                  <a:lnTo>
                    <a:pt x="33" y="151"/>
                  </a:lnTo>
                  <a:lnTo>
                    <a:pt x="61" y="74"/>
                  </a:lnTo>
                  <a:lnTo>
                    <a:pt x="103" y="0"/>
                  </a:lnTo>
                  <a:close/>
                </a:path>
              </a:pathLst>
            </a:custGeom>
            <a:solidFill>
              <a:srgbClr val="7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7" name="Freeform 59"/>
            <p:cNvSpPr>
              <a:spLocks/>
            </p:cNvSpPr>
            <p:nvPr/>
          </p:nvSpPr>
          <p:spPr bwMode="auto">
            <a:xfrm>
              <a:off x="4318" y="1693"/>
              <a:ext cx="171" cy="270"/>
            </a:xfrm>
            <a:custGeom>
              <a:avLst/>
              <a:gdLst>
                <a:gd name="T0" fmla="*/ 97 w 342"/>
                <a:gd name="T1" fmla="*/ 0 h 538"/>
                <a:gd name="T2" fmla="*/ 258 w 342"/>
                <a:gd name="T3" fmla="*/ 84 h 538"/>
                <a:gd name="T4" fmla="*/ 342 w 342"/>
                <a:gd name="T5" fmla="*/ 144 h 538"/>
                <a:gd name="T6" fmla="*/ 331 w 342"/>
                <a:gd name="T7" fmla="*/ 282 h 538"/>
                <a:gd name="T8" fmla="*/ 247 w 342"/>
                <a:gd name="T9" fmla="*/ 471 h 538"/>
                <a:gd name="T10" fmla="*/ 16 w 342"/>
                <a:gd name="T11" fmla="*/ 538 h 538"/>
                <a:gd name="T12" fmla="*/ 7 w 342"/>
                <a:gd name="T13" fmla="*/ 494 h 538"/>
                <a:gd name="T14" fmla="*/ 1 w 342"/>
                <a:gd name="T15" fmla="*/ 438 h 538"/>
                <a:gd name="T16" fmla="*/ 0 w 342"/>
                <a:gd name="T17" fmla="*/ 372 h 538"/>
                <a:gd name="T18" fmla="*/ 5 w 342"/>
                <a:gd name="T19" fmla="*/ 299 h 538"/>
                <a:gd name="T20" fmla="*/ 15 w 342"/>
                <a:gd name="T21" fmla="*/ 223 h 538"/>
                <a:gd name="T22" fmla="*/ 34 w 342"/>
                <a:gd name="T23" fmla="*/ 146 h 538"/>
                <a:gd name="T24" fmla="*/ 60 w 342"/>
                <a:gd name="T25" fmla="*/ 71 h 538"/>
                <a:gd name="T26" fmla="*/ 97 w 342"/>
                <a:gd name="T27"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2" h="538">
                  <a:moveTo>
                    <a:pt x="97" y="0"/>
                  </a:moveTo>
                  <a:lnTo>
                    <a:pt x="258" y="84"/>
                  </a:lnTo>
                  <a:lnTo>
                    <a:pt x="342" y="144"/>
                  </a:lnTo>
                  <a:lnTo>
                    <a:pt x="331" y="282"/>
                  </a:lnTo>
                  <a:lnTo>
                    <a:pt x="247" y="471"/>
                  </a:lnTo>
                  <a:lnTo>
                    <a:pt x="16" y="538"/>
                  </a:lnTo>
                  <a:lnTo>
                    <a:pt x="7" y="494"/>
                  </a:lnTo>
                  <a:lnTo>
                    <a:pt x="1" y="438"/>
                  </a:lnTo>
                  <a:lnTo>
                    <a:pt x="0" y="372"/>
                  </a:lnTo>
                  <a:lnTo>
                    <a:pt x="5" y="299"/>
                  </a:lnTo>
                  <a:lnTo>
                    <a:pt x="15" y="223"/>
                  </a:lnTo>
                  <a:lnTo>
                    <a:pt x="34" y="146"/>
                  </a:lnTo>
                  <a:lnTo>
                    <a:pt x="60" y="71"/>
                  </a:lnTo>
                  <a:lnTo>
                    <a:pt x="97"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8" name="Freeform 60"/>
            <p:cNvSpPr>
              <a:spLocks/>
            </p:cNvSpPr>
            <p:nvPr/>
          </p:nvSpPr>
          <p:spPr bwMode="auto">
            <a:xfrm>
              <a:off x="4109" y="1416"/>
              <a:ext cx="276" cy="198"/>
            </a:xfrm>
            <a:custGeom>
              <a:avLst/>
              <a:gdLst>
                <a:gd name="T0" fmla="*/ 20 w 553"/>
                <a:gd name="T1" fmla="*/ 269 h 396"/>
                <a:gd name="T2" fmla="*/ 60 w 553"/>
                <a:gd name="T3" fmla="*/ 286 h 396"/>
                <a:gd name="T4" fmla="*/ 100 w 553"/>
                <a:gd name="T5" fmla="*/ 304 h 396"/>
                <a:gd name="T6" fmla="*/ 141 w 553"/>
                <a:gd name="T7" fmla="*/ 320 h 396"/>
                <a:gd name="T8" fmla="*/ 180 w 553"/>
                <a:gd name="T9" fmla="*/ 337 h 396"/>
                <a:gd name="T10" fmla="*/ 220 w 553"/>
                <a:gd name="T11" fmla="*/ 353 h 396"/>
                <a:gd name="T12" fmla="*/ 260 w 553"/>
                <a:gd name="T13" fmla="*/ 370 h 396"/>
                <a:gd name="T14" fmla="*/ 301 w 553"/>
                <a:gd name="T15" fmla="*/ 388 h 396"/>
                <a:gd name="T16" fmla="*/ 329 w 553"/>
                <a:gd name="T17" fmla="*/ 393 h 396"/>
                <a:gd name="T18" fmla="*/ 349 w 553"/>
                <a:gd name="T19" fmla="*/ 388 h 396"/>
                <a:gd name="T20" fmla="*/ 369 w 553"/>
                <a:gd name="T21" fmla="*/ 383 h 396"/>
                <a:gd name="T22" fmla="*/ 388 w 553"/>
                <a:gd name="T23" fmla="*/ 378 h 396"/>
                <a:gd name="T24" fmla="*/ 404 w 553"/>
                <a:gd name="T25" fmla="*/ 362 h 396"/>
                <a:gd name="T26" fmla="*/ 418 w 553"/>
                <a:gd name="T27" fmla="*/ 335 h 396"/>
                <a:gd name="T28" fmla="*/ 432 w 553"/>
                <a:gd name="T29" fmla="*/ 307 h 396"/>
                <a:gd name="T30" fmla="*/ 445 w 553"/>
                <a:gd name="T31" fmla="*/ 279 h 396"/>
                <a:gd name="T32" fmla="*/ 464 w 553"/>
                <a:gd name="T33" fmla="*/ 247 h 396"/>
                <a:gd name="T34" fmla="*/ 491 w 553"/>
                <a:gd name="T35" fmla="*/ 211 h 396"/>
                <a:gd name="T36" fmla="*/ 516 w 553"/>
                <a:gd name="T37" fmla="*/ 174 h 396"/>
                <a:gd name="T38" fmla="*/ 540 w 553"/>
                <a:gd name="T39" fmla="*/ 139 h 396"/>
                <a:gd name="T40" fmla="*/ 540 w 553"/>
                <a:gd name="T41" fmla="*/ 108 h 396"/>
                <a:gd name="T42" fmla="*/ 516 w 553"/>
                <a:gd name="T43" fmla="*/ 83 h 396"/>
                <a:gd name="T44" fmla="*/ 491 w 553"/>
                <a:gd name="T45" fmla="*/ 58 h 396"/>
                <a:gd name="T46" fmla="*/ 464 w 553"/>
                <a:gd name="T47" fmla="*/ 34 h 396"/>
                <a:gd name="T48" fmla="*/ 375 w 553"/>
                <a:gd name="T49" fmla="*/ 12 h 396"/>
                <a:gd name="T50" fmla="*/ 251 w 553"/>
                <a:gd name="T51" fmla="*/ 2 h 396"/>
                <a:gd name="T52" fmla="*/ 158 w 553"/>
                <a:gd name="T53" fmla="*/ 2 h 396"/>
                <a:gd name="T54" fmla="*/ 92 w 553"/>
                <a:gd name="T55" fmla="*/ 13 h 396"/>
                <a:gd name="T56" fmla="*/ 50 w 553"/>
                <a:gd name="T57" fmla="*/ 38 h 396"/>
                <a:gd name="T58" fmla="*/ 23 w 553"/>
                <a:gd name="T59" fmla="*/ 80 h 396"/>
                <a:gd name="T60" fmla="*/ 9 w 553"/>
                <a:gd name="T61" fmla="*/ 138 h 396"/>
                <a:gd name="T62" fmla="*/ 2 w 553"/>
                <a:gd name="T63" fmla="*/ 21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3" h="396">
                  <a:moveTo>
                    <a:pt x="0" y="261"/>
                  </a:moveTo>
                  <a:lnTo>
                    <a:pt x="20" y="269"/>
                  </a:lnTo>
                  <a:lnTo>
                    <a:pt x="40" y="278"/>
                  </a:lnTo>
                  <a:lnTo>
                    <a:pt x="60" y="286"/>
                  </a:lnTo>
                  <a:lnTo>
                    <a:pt x="81" y="294"/>
                  </a:lnTo>
                  <a:lnTo>
                    <a:pt x="100" y="304"/>
                  </a:lnTo>
                  <a:lnTo>
                    <a:pt x="120" y="312"/>
                  </a:lnTo>
                  <a:lnTo>
                    <a:pt x="141" y="320"/>
                  </a:lnTo>
                  <a:lnTo>
                    <a:pt x="160" y="328"/>
                  </a:lnTo>
                  <a:lnTo>
                    <a:pt x="180" y="337"/>
                  </a:lnTo>
                  <a:lnTo>
                    <a:pt x="200" y="345"/>
                  </a:lnTo>
                  <a:lnTo>
                    <a:pt x="220" y="353"/>
                  </a:lnTo>
                  <a:lnTo>
                    <a:pt x="240" y="362"/>
                  </a:lnTo>
                  <a:lnTo>
                    <a:pt x="260" y="370"/>
                  </a:lnTo>
                  <a:lnTo>
                    <a:pt x="280" y="378"/>
                  </a:lnTo>
                  <a:lnTo>
                    <a:pt x="301" y="388"/>
                  </a:lnTo>
                  <a:lnTo>
                    <a:pt x="320" y="396"/>
                  </a:lnTo>
                  <a:lnTo>
                    <a:pt x="329" y="393"/>
                  </a:lnTo>
                  <a:lnTo>
                    <a:pt x="340" y="391"/>
                  </a:lnTo>
                  <a:lnTo>
                    <a:pt x="349" y="388"/>
                  </a:lnTo>
                  <a:lnTo>
                    <a:pt x="359" y="385"/>
                  </a:lnTo>
                  <a:lnTo>
                    <a:pt x="369" y="383"/>
                  </a:lnTo>
                  <a:lnTo>
                    <a:pt x="378" y="381"/>
                  </a:lnTo>
                  <a:lnTo>
                    <a:pt x="388" y="378"/>
                  </a:lnTo>
                  <a:lnTo>
                    <a:pt x="397" y="376"/>
                  </a:lnTo>
                  <a:lnTo>
                    <a:pt x="404" y="362"/>
                  </a:lnTo>
                  <a:lnTo>
                    <a:pt x="411" y="348"/>
                  </a:lnTo>
                  <a:lnTo>
                    <a:pt x="418" y="335"/>
                  </a:lnTo>
                  <a:lnTo>
                    <a:pt x="425" y="321"/>
                  </a:lnTo>
                  <a:lnTo>
                    <a:pt x="432" y="307"/>
                  </a:lnTo>
                  <a:lnTo>
                    <a:pt x="439" y="293"/>
                  </a:lnTo>
                  <a:lnTo>
                    <a:pt x="445" y="279"/>
                  </a:lnTo>
                  <a:lnTo>
                    <a:pt x="452" y="265"/>
                  </a:lnTo>
                  <a:lnTo>
                    <a:pt x="464" y="247"/>
                  </a:lnTo>
                  <a:lnTo>
                    <a:pt x="477" y="229"/>
                  </a:lnTo>
                  <a:lnTo>
                    <a:pt x="491" y="211"/>
                  </a:lnTo>
                  <a:lnTo>
                    <a:pt x="503" y="193"/>
                  </a:lnTo>
                  <a:lnTo>
                    <a:pt x="516" y="174"/>
                  </a:lnTo>
                  <a:lnTo>
                    <a:pt x="529" y="156"/>
                  </a:lnTo>
                  <a:lnTo>
                    <a:pt x="540" y="139"/>
                  </a:lnTo>
                  <a:lnTo>
                    <a:pt x="553" y="120"/>
                  </a:lnTo>
                  <a:lnTo>
                    <a:pt x="540" y="108"/>
                  </a:lnTo>
                  <a:lnTo>
                    <a:pt x="529" y="95"/>
                  </a:lnTo>
                  <a:lnTo>
                    <a:pt x="516" y="83"/>
                  </a:lnTo>
                  <a:lnTo>
                    <a:pt x="503" y="71"/>
                  </a:lnTo>
                  <a:lnTo>
                    <a:pt x="491" y="58"/>
                  </a:lnTo>
                  <a:lnTo>
                    <a:pt x="477" y="46"/>
                  </a:lnTo>
                  <a:lnTo>
                    <a:pt x="464" y="34"/>
                  </a:lnTo>
                  <a:lnTo>
                    <a:pt x="452" y="21"/>
                  </a:lnTo>
                  <a:lnTo>
                    <a:pt x="375" y="12"/>
                  </a:lnTo>
                  <a:lnTo>
                    <a:pt x="309" y="6"/>
                  </a:lnTo>
                  <a:lnTo>
                    <a:pt x="251" y="2"/>
                  </a:lnTo>
                  <a:lnTo>
                    <a:pt x="200" y="0"/>
                  </a:lnTo>
                  <a:lnTo>
                    <a:pt x="158" y="2"/>
                  </a:lnTo>
                  <a:lnTo>
                    <a:pt x="122" y="6"/>
                  </a:lnTo>
                  <a:lnTo>
                    <a:pt x="92" y="13"/>
                  </a:lnTo>
                  <a:lnTo>
                    <a:pt x="69" y="25"/>
                  </a:lnTo>
                  <a:lnTo>
                    <a:pt x="50" y="38"/>
                  </a:lnTo>
                  <a:lnTo>
                    <a:pt x="35" y="57"/>
                  </a:lnTo>
                  <a:lnTo>
                    <a:pt x="23" y="80"/>
                  </a:lnTo>
                  <a:lnTo>
                    <a:pt x="15" y="106"/>
                  </a:lnTo>
                  <a:lnTo>
                    <a:pt x="9" y="138"/>
                  </a:lnTo>
                  <a:lnTo>
                    <a:pt x="5" y="174"/>
                  </a:lnTo>
                  <a:lnTo>
                    <a:pt x="2" y="215"/>
                  </a:lnTo>
                  <a:lnTo>
                    <a:pt x="0" y="261"/>
                  </a:lnTo>
                  <a:close/>
                </a:path>
              </a:pathLst>
            </a:custGeom>
            <a:solidFill>
              <a:srgbClr val="0033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89" name="Freeform 61"/>
            <p:cNvSpPr>
              <a:spLocks/>
            </p:cNvSpPr>
            <p:nvPr/>
          </p:nvSpPr>
          <p:spPr bwMode="auto">
            <a:xfrm>
              <a:off x="4111" y="1421"/>
              <a:ext cx="274" cy="193"/>
            </a:xfrm>
            <a:custGeom>
              <a:avLst/>
              <a:gdLst>
                <a:gd name="T0" fmla="*/ 19 w 547"/>
                <a:gd name="T1" fmla="*/ 261 h 386"/>
                <a:gd name="T2" fmla="*/ 59 w 547"/>
                <a:gd name="T3" fmla="*/ 279 h 386"/>
                <a:gd name="T4" fmla="*/ 98 w 547"/>
                <a:gd name="T5" fmla="*/ 295 h 386"/>
                <a:gd name="T6" fmla="*/ 137 w 547"/>
                <a:gd name="T7" fmla="*/ 312 h 386"/>
                <a:gd name="T8" fmla="*/ 177 w 547"/>
                <a:gd name="T9" fmla="*/ 328 h 386"/>
                <a:gd name="T10" fmla="*/ 216 w 547"/>
                <a:gd name="T11" fmla="*/ 344 h 386"/>
                <a:gd name="T12" fmla="*/ 255 w 547"/>
                <a:gd name="T13" fmla="*/ 362 h 386"/>
                <a:gd name="T14" fmla="*/ 295 w 547"/>
                <a:gd name="T15" fmla="*/ 378 h 386"/>
                <a:gd name="T16" fmla="*/ 323 w 547"/>
                <a:gd name="T17" fmla="*/ 383 h 386"/>
                <a:gd name="T18" fmla="*/ 343 w 547"/>
                <a:gd name="T19" fmla="*/ 378 h 386"/>
                <a:gd name="T20" fmla="*/ 363 w 547"/>
                <a:gd name="T21" fmla="*/ 373 h 386"/>
                <a:gd name="T22" fmla="*/ 382 w 547"/>
                <a:gd name="T23" fmla="*/ 368 h 386"/>
                <a:gd name="T24" fmla="*/ 398 w 547"/>
                <a:gd name="T25" fmla="*/ 352 h 386"/>
                <a:gd name="T26" fmla="*/ 412 w 547"/>
                <a:gd name="T27" fmla="*/ 325 h 386"/>
                <a:gd name="T28" fmla="*/ 426 w 547"/>
                <a:gd name="T29" fmla="*/ 297 h 386"/>
                <a:gd name="T30" fmla="*/ 439 w 547"/>
                <a:gd name="T31" fmla="*/ 269 h 386"/>
                <a:gd name="T32" fmla="*/ 458 w 547"/>
                <a:gd name="T33" fmla="*/ 237 h 386"/>
                <a:gd name="T34" fmla="*/ 485 w 547"/>
                <a:gd name="T35" fmla="*/ 201 h 386"/>
                <a:gd name="T36" fmla="*/ 510 w 547"/>
                <a:gd name="T37" fmla="*/ 164 h 386"/>
                <a:gd name="T38" fmla="*/ 534 w 547"/>
                <a:gd name="T39" fmla="*/ 129 h 386"/>
                <a:gd name="T40" fmla="*/ 534 w 547"/>
                <a:gd name="T41" fmla="*/ 98 h 386"/>
                <a:gd name="T42" fmla="*/ 510 w 547"/>
                <a:gd name="T43" fmla="*/ 73 h 386"/>
                <a:gd name="T44" fmla="*/ 485 w 547"/>
                <a:gd name="T45" fmla="*/ 49 h 386"/>
                <a:gd name="T46" fmla="*/ 458 w 547"/>
                <a:gd name="T47" fmla="*/ 25 h 386"/>
                <a:gd name="T48" fmla="*/ 369 w 547"/>
                <a:gd name="T49" fmla="*/ 7 h 386"/>
                <a:gd name="T50" fmla="*/ 246 w 547"/>
                <a:gd name="T51" fmla="*/ 0 h 386"/>
                <a:gd name="T52" fmla="*/ 155 w 547"/>
                <a:gd name="T53" fmla="*/ 3 h 386"/>
                <a:gd name="T54" fmla="*/ 91 w 547"/>
                <a:gd name="T55" fmla="*/ 17 h 386"/>
                <a:gd name="T56" fmla="*/ 49 w 547"/>
                <a:gd name="T57" fmla="*/ 43 h 386"/>
                <a:gd name="T58" fmla="*/ 24 w 547"/>
                <a:gd name="T59" fmla="*/ 84 h 386"/>
                <a:gd name="T60" fmla="*/ 10 w 547"/>
                <a:gd name="T61" fmla="*/ 139 h 386"/>
                <a:gd name="T62" fmla="*/ 2 w 547"/>
                <a:gd name="T63" fmla="*/ 21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7" h="386">
                  <a:moveTo>
                    <a:pt x="0" y="253"/>
                  </a:moveTo>
                  <a:lnTo>
                    <a:pt x="19" y="261"/>
                  </a:lnTo>
                  <a:lnTo>
                    <a:pt x="39" y="270"/>
                  </a:lnTo>
                  <a:lnTo>
                    <a:pt x="59" y="279"/>
                  </a:lnTo>
                  <a:lnTo>
                    <a:pt x="78" y="287"/>
                  </a:lnTo>
                  <a:lnTo>
                    <a:pt x="98" y="295"/>
                  </a:lnTo>
                  <a:lnTo>
                    <a:pt x="117" y="304"/>
                  </a:lnTo>
                  <a:lnTo>
                    <a:pt x="137" y="312"/>
                  </a:lnTo>
                  <a:lnTo>
                    <a:pt x="158" y="320"/>
                  </a:lnTo>
                  <a:lnTo>
                    <a:pt x="177" y="328"/>
                  </a:lnTo>
                  <a:lnTo>
                    <a:pt x="197" y="336"/>
                  </a:lnTo>
                  <a:lnTo>
                    <a:pt x="216" y="344"/>
                  </a:lnTo>
                  <a:lnTo>
                    <a:pt x="236" y="352"/>
                  </a:lnTo>
                  <a:lnTo>
                    <a:pt x="255" y="362"/>
                  </a:lnTo>
                  <a:lnTo>
                    <a:pt x="275" y="370"/>
                  </a:lnTo>
                  <a:lnTo>
                    <a:pt x="295" y="378"/>
                  </a:lnTo>
                  <a:lnTo>
                    <a:pt x="314" y="386"/>
                  </a:lnTo>
                  <a:lnTo>
                    <a:pt x="323" y="383"/>
                  </a:lnTo>
                  <a:lnTo>
                    <a:pt x="334" y="381"/>
                  </a:lnTo>
                  <a:lnTo>
                    <a:pt x="343" y="378"/>
                  </a:lnTo>
                  <a:lnTo>
                    <a:pt x="353" y="375"/>
                  </a:lnTo>
                  <a:lnTo>
                    <a:pt x="363" y="373"/>
                  </a:lnTo>
                  <a:lnTo>
                    <a:pt x="372" y="371"/>
                  </a:lnTo>
                  <a:lnTo>
                    <a:pt x="382" y="368"/>
                  </a:lnTo>
                  <a:lnTo>
                    <a:pt x="391" y="366"/>
                  </a:lnTo>
                  <a:lnTo>
                    <a:pt x="398" y="352"/>
                  </a:lnTo>
                  <a:lnTo>
                    <a:pt x="405" y="338"/>
                  </a:lnTo>
                  <a:lnTo>
                    <a:pt x="412" y="325"/>
                  </a:lnTo>
                  <a:lnTo>
                    <a:pt x="419" y="311"/>
                  </a:lnTo>
                  <a:lnTo>
                    <a:pt x="426" y="297"/>
                  </a:lnTo>
                  <a:lnTo>
                    <a:pt x="433" y="283"/>
                  </a:lnTo>
                  <a:lnTo>
                    <a:pt x="439" y="269"/>
                  </a:lnTo>
                  <a:lnTo>
                    <a:pt x="446" y="255"/>
                  </a:lnTo>
                  <a:lnTo>
                    <a:pt x="458" y="237"/>
                  </a:lnTo>
                  <a:lnTo>
                    <a:pt x="471" y="219"/>
                  </a:lnTo>
                  <a:lnTo>
                    <a:pt x="485" y="201"/>
                  </a:lnTo>
                  <a:lnTo>
                    <a:pt x="497" y="183"/>
                  </a:lnTo>
                  <a:lnTo>
                    <a:pt x="510" y="164"/>
                  </a:lnTo>
                  <a:lnTo>
                    <a:pt x="523" y="146"/>
                  </a:lnTo>
                  <a:lnTo>
                    <a:pt x="534" y="129"/>
                  </a:lnTo>
                  <a:lnTo>
                    <a:pt x="547" y="110"/>
                  </a:lnTo>
                  <a:lnTo>
                    <a:pt x="534" y="98"/>
                  </a:lnTo>
                  <a:lnTo>
                    <a:pt x="523" y="86"/>
                  </a:lnTo>
                  <a:lnTo>
                    <a:pt x="510" y="73"/>
                  </a:lnTo>
                  <a:lnTo>
                    <a:pt x="497" y="62"/>
                  </a:lnTo>
                  <a:lnTo>
                    <a:pt x="485" y="49"/>
                  </a:lnTo>
                  <a:lnTo>
                    <a:pt x="471" y="38"/>
                  </a:lnTo>
                  <a:lnTo>
                    <a:pt x="458" y="25"/>
                  </a:lnTo>
                  <a:lnTo>
                    <a:pt x="446" y="13"/>
                  </a:lnTo>
                  <a:lnTo>
                    <a:pt x="369" y="7"/>
                  </a:lnTo>
                  <a:lnTo>
                    <a:pt x="304" y="2"/>
                  </a:lnTo>
                  <a:lnTo>
                    <a:pt x="246" y="0"/>
                  </a:lnTo>
                  <a:lnTo>
                    <a:pt x="197" y="1"/>
                  </a:lnTo>
                  <a:lnTo>
                    <a:pt x="155" y="3"/>
                  </a:lnTo>
                  <a:lnTo>
                    <a:pt x="121" y="9"/>
                  </a:lnTo>
                  <a:lnTo>
                    <a:pt x="91" y="17"/>
                  </a:lnTo>
                  <a:lnTo>
                    <a:pt x="68" y="28"/>
                  </a:lnTo>
                  <a:lnTo>
                    <a:pt x="49" y="43"/>
                  </a:lnTo>
                  <a:lnTo>
                    <a:pt x="34" y="62"/>
                  </a:lnTo>
                  <a:lnTo>
                    <a:pt x="24" y="84"/>
                  </a:lnTo>
                  <a:lnTo>
                    <a:pt x="16" y="109"/>
                  </a:lnTo>
                  <a:lnTo>
                    <a:pt x="10" y="139"/>
                  </a:lnTo>
                  <a:lnTo>
                    <a:pt x="6" y="172"/>
                  </a:lnTo>
                  <a:lnTo>
                    <a:pt x="2" y="211"/>
                  </a:lnTo>
                  <a:lnTo>
                    <a:pt x="0" y="253"/>
                  </a:lnTo>
                  <a:close/>
                </a:path>
              </a:pathLst>
            </a:custGeom>
            <a:solidFill>
              <a:srgbClr val="0035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0" name="Freeform 62"/>
            <p:cNvSpPr>
              <a:spLocks/>
            </p:cNvSpPr>
            <p:nvPr/>
          </p:nvSpPr>
          <p:spPr bwMode="auto">
            <a:xfrm>
              <a:off x="4114" y="1425"/>
              <a:ext cx="271" cy="189"/>
            </a:xfrm>
            <a:custGeom>
              <a:avLst/>
              <a:gdLst>
                <a:gd name="T0" fmla="*/ 19 w 541"/>
                <a:gd name="T1" fmla="*/ 256 h 377"/>
                <a:gd name="T2" fmla="*/ 57 w 541"/>
                <a:gd name="T3" fmla="*/ 272 h 377"/>
                <a:gd name="T4" fmla="*/ 96 w 541"/>
                <a:gd name="T5" fmla="*/ 288 h 377"/>
                <a:gd name="T6" fmla="*/ 134 w 541"/>
                <a:gd name="T7" fmla="*/ 304 h 377"/>
                <a:gd name="T8" fmla="*/ 173 w 541"/>
                <a:gd name="T9" fmla="*/ 320 h 377"/>
                <a:gd name="T10" fmla="*/ 211 w 541"/>
                <a:gd name="T11" fmla="*/ 336 h 377"/>
                <a:gd name="T12" fmla="*/ 251 w 541"/>
                <a:gd name="T13" fmla="*/ 353 h 377"/>
                <a:gd name="T14" fmla="*/ 289 w 541"/>
                <a:gd name="T15" fmla="*/ 369 h 377"/>
                <a:gd name="T16" fmla="*/ 317 w 541"/>
                <a:gd name="T17" fmla="*/ 374 h 377"/>
                <a:gd name="T18" fmla="*/ 337 w 541"/>
                <a:gd name="T19" fmla="*/ 369 h 377"/>
                <a:gd name="T20" fmla="*/ 357 w 541"/>
                <a:gd name="T21" fmla="*/ 364 h 377"/>
                <a:gd name="T22" fmla="*/ 376 w 541"/>
                <a:gd name="T23" fmla="*/ 359 h 377"/>
                <a:gd name="T24" fmla="*/ 392 w 541"/>
                <a:gd name="T25" fmla="*/ 343 h 377"/>
                <a:gd name="T26" fmla="*/ 406 w 541"/>
                <a:gd name="T27" fmla="*/ 316 h 377"/>
                <a:gd name="T28" fmla="*/ 420 w 541"/>
                <a:gd name="T29" fmla="*/ 288 h 377"/>
                <a:gd name="T30" fmla="*/ 433 w 541"/>
                <a:gd name="T31" fmla="*/ 260 h 377"/>
                <a:gd name="T32" fmla="*/ 452 w 541"/>
                <a:gd name="T33" fmla="*/ 228 h 377"/>
                <a:gd name="T34" fmla="*/ 479 w 541"/>
                <a:gd name="T35" fmla="*/ 192 h 377"/>
                <a:gd name="T36" fmla="*/ 504 w 541"/>
                <a:gd name="T37" fmla="*/ 155 h 377"/>
                <a:gd name="T38" fmla="*/ 528 w 541"/>
                <a:gd name="T39" fmla="*/ 120 h 377"/>
                <a:gd name="T40" fmla="*/ 528 w 541"/>
                <a:gd name="T41" fmla="*/ 90 h 377"/>
                <a:gd name="T42" fmla="*/ 504 w 541"/>
                <a:gd name="T43" fmla="*/ 66 h 377"/>
                <a:gd name="T44" fmla="*/ 479 w 541"/>
                <a:gd name="T45" fmla="*/ 42 h 377"/>
                <a:gd name="T46" fmla="*/ 452 w 541"/>
                <a:gd name="T47" fmla="*/ 18 h 377"/>
                <a:gd name="T48" fmla="*/ 365 w 541"/>
                <a:gd name="T49" fmla="*/ 2 h 377"/>
                <a:gd name="T50" fmla="*/ 243 w 541"/>
                <a:gd name="T51" fmla="*/ 0 h 377"/>
                <a:gd name="T52" fmla="*/ 153 w 541"/>
                <a:gd name="T53" fmla="*/ 6 h 377"/>
                <a:gd name="T54" fmla="*/ 89 w 541"/>
                <a:gd name="T55" fmla="*/ 22 h 377"/>
                <a:gd name="T56" fmla="*/ 49 w 541"/>
                <a:gd name="T57" fmla="*/ 49 h 377"/>
                <a:gd name="T58" fmla="*/ 25 w 541"/>
                <a:gd name="T59" fmla="*/ 89 h 377"/>
                <a:gd name="T60" fmla="*/ 11 w 541"/>
                <a:gd name="T61" fmla="*/ 142 h 377"/>
                <a:gd name="T62" fmla="*/ 3 w 541"/>
                <a:gd name="T63" fmla="*/ 20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1" h="377">
                  <a:moveTo>
                    <a:pt x="0" y="248"/>
                  </a:moveTo>
                  <a:lnTo>
                    <a:pt x="19" y="256"/>
                  </a:lnTo>
                  <a:lnTo>
                    <a:pt x="38" y="264"/>
                  </a:lnTo>
                  <a:lnTo>
                    <a:pt x="57" y="272"/>
                  </a:lnTo>
                  <a:lnTo>
                    <a:pt x="77" y="280"/>
                  </a:lnTo>
                  <a:lnTo>
                    <a:pt x="96" y="288"/>
                  </a:lnTo>
                  <a:lnTo>
                    <a:pt x="115" y="296"/>
                  </a:lnTo>
                  <a:lnTo>
                    <a:pt x="134" y="304"/>
                  </a:lnTo>
                  <a:lnTo>
                    <a:pt x="154" y="312"/>
                  </a:lnTo>
                  <a:lnTo>
                    <a:pt x="173" y="320"/>
                  </a:lnTo>
                  <a:lnTo>
                    <a:pt x="193" y="328"/>
                  </a:lnTo>
                  <a:lnTo>
                    <a:pt x="211" y="336"/>
                  </a:lnTo>
                  <a:lnTo>
                    <a:pt x="231" y="344"/>
                  </a:lnTo>
                  <a:lnTo>
                    <a:pt x="251" y="353"/>
                  </a:lnTo>
                  <a:lnTo>
                    <a:pt x="270" y="361"/>
                  </a:lnTo>
                  <a:lnTo>
                    <a:pt x="289" y="369"/>
                  </a:lnTo>
                  <a:lnTo>
                    <a:pt x="308" y="377"/>
                  </a:lnTo>
                  <a:lnTo>
                    <a:pt x="317" y="374"/>
                  </a:lnTo>
                  <a:lnTo>
                    <a:pt x="328" y="372"/>
                  </a:lnTo>
                  <a:lnTo>
                    <a:pt x="337" y="369"/>
                  </a:lnTo>
                  <a:lnTo>
                    <a:pt x="347" y="366"/>
                  </a:lnTo>
                  <a:lnTo>
                    <a:pt x="357" y="364"/>
                  </a:lnTo>
                  <a:lnTo>
                    <a:pt x="366" y="362"/>
                  </a:lnTo>
                  <a:lnTo>
                    <a:pt x="376" y="359"/>
                  </a:lnTo>
                  <a:lnTo>
                    <a:pt x="385" y="357"/>
                  </a:lnTo>
                  <a:lnTo>
                    <a:pt x="392" y="343"/>
                  </a:lnTo>
                  <a:lnTo>
                    <a:pt x="399" y="329"/>
                  </a:lnTo>
                  <a:lnTo>
                    <a:pt x="406" y="316"/>
                  </a:lnTo>
                  <a:lnTo>
                    <a:pt x="413" y="302"/>
                  </a:lnTo>
                  <a:lnTo>
                    <a:pt x="420" y="288"/>
                  </a:lnTo>
                  <a:lnTo>
                    <a:pt x="427" y="274"/>
                  </a:lnTo>
                  <a:lnTo>
                    <a:pt x="433" y="260"/>
                  </a:lnTo>
                  <a:lnTo>
                    <a:pt x="440" y="246"/>
                  </a:lnTo>
                  <a:lnTo>
                    <a:pt x="452" y="228"/>
                  </a:lnTo>
                  <a:lnTo>
                    <a:pt x="465" y="210"/>
                  </a:lnTo>
                  <a:lnTo>
                    <a:pt x="479" y="192"/>
                  </a:lnTo>
                  <a:lnTo>
                    <a:pt x="491" y="174"/>
                  </a:lnTo>
                  <a:lnTo>
                    <a:pt x="504" y="155"/>
                  </a:lnTo>
                  <a:lnTo>
                    <a:pt x="517" y="137"/>
                  </a:lnTo>
                  <a:lnTo>
                    <a:pt x="528" y="120"/>
                  </a:lnTo>
                  <a:lnTo>
                    <a:pt x="541" y="101"/>
                  </a:lnTo>
                  <a:lnTo>
                    <a:pt x="528" y="90"/>
                  </a:lnTo>
                  <a:lnTo>
                    <a:pt x="517" y="78"/>
                  </a:lnTo>
                  <a:lnTo>
                    <a:pt x="504" y="66"/>
                  </a:lnTo>
                  <a:lnTo>
                    <a:pt x="491" y="54"/>
                  </a:lnTo>
                  <a:lnTo>
                    <a:pt x="479" y="42"/>
                  </a:lnTo>
                  <a:lnTo>
                    <a:pt x="465" y="30"/>
                  </a:lnTo>
                  <a:lnTo>
                    <a:pt x="452" y="18"/>
                  </a:lnTo>
                  <a:lnTo>
                    <a:pt x="440" y="7"/>
                  </a:lnTo>
                  <a:lnTo>
                    <a:pt x="365" y="2"/>
                  </a:lnTo>
                  <a:lnTo>
                    <a:pt x="299" y="0"/>
                  </a:lnTo>
                  <a:lnTo>
                    <a:pt x="243" y="0"/>
                  </a:lnTo>
                  <a:lnTo>
                    <a:pt x="194" y="1"/>
                  </a:lnTo>
                  <a:lnTo>
                    <a:pt x="153" y="6"/>
                  </a:lnTo>
                  <a:lnTo>
                    <a:pt x="118" y="12"/>
                  </a:lnTo>
                  <a:lnTo>
                    <a:pt x="89" y="22"/>
                  </a:lnTo>
                  <a:lnTo>
                    <a:pt x="68" y="33"/>
                  </a:lnTo>
                  <a:lnTo>
                    <a:pt x="49" y="49"/>
                  </a:lnTo>
                  <a:lnTo>
                    <a:pt x="35" y="67"/>
                  </a:lnTo>
                  <a:lnTo>
                    <a:pt x="25" y="89"/>
                  </a:lnTo>
                  <a:lnTo>
                    <a:pt x="17" y="113"/>
                  </a:lnTo>
                  <a:lnTo>
                    <a:pt x="11" y="142"/>
                  </a:lnTo>
                  <a:lnTo>
                    <a:pt x="7" y="173"/>
                  </a:lnTo>
                  <a:lnTo>
                    <a:pt x="3" y="208"/>
                  </a:lnTo>
                  <a:lnTo>
                    <a:pt x="0" y="248"/>
                  </a:lnTo>
                  <a:close/>
                </a:path>
              </a:pathLst>
            </a:custGeom>
            <a:solidFill>
              <a:srgbClr val="0038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1" name="Freeform 63"/>
            <p:cNvSpPr>
              <a:spLocks/>
            </p:cNvSpPr>
            <p:nvPr/>
          </p:nvSpPr>
          <p:spPr bwMode="auto">
            <a:xfrm>
              <a:off x="4117" y="1429"/>
              <a:ext cx="268" cy="185"/>
            </a:xfrm>
            <a:custGeom>
              <a:avLst/>
              <a:gdLst>
                <a:gd name="T0" fmla="*/ 19 w 536"/>
                <a:gd name="T1" fmla="*/ 252 h 370"/>
                <a:gd name="T2" fmla="*/ 57 w 536"/>
                <a:gd name="T3" fmla="*/ 267 h 370"/>
                <a:gd name="T4" fmla="*/ 95 w 536"/>
                <a:gd name="T5" fmla="*/ 283 h 370"/>
                <a:gd name="T6" fmla="*/ 133 w 536"/>
                <a:gd name="T7" fmla="*/ 298 h 370"/>
                <a:gd name="T8" fmla="*/ 171 w 536"/>
                <a:gd name="T9" fmla="*/ 314 h 370"/>
                <a:gd name="T10" fmla="*/ 209 w 536"/>
                <a:gd name="T11" fmla="*/ 331 h 370"/>
                <a:gd name="T12" fmla="*/ 247 w 536"/>
                <a:gd name="T13" fmla="*/ 346 h 370"/>
                <a:gd name="T14" fmla="*/ 285 w 536"/>
                <a:gd name="T15" fmla="*/ 362 h 370"/>
                <a:gd name="T16" fmla="*/ 312 w 536"/>
                <a:gd name="T17" fmla="*/ 367 h 370"/>
                <a:gd name="T18" fmla="*/ 332 w 536"/>
                <a:gd name="T19" fmla="*/ 362 h 370"/>
                <a:gd name="T20" fmla="*/ 352 w 536"/>
                <a:gd name="T21" fmla="*/ 357 h 370"/>
                <a:gd name="T22" fmla="*/ 371 w 536"/>
                <a:gd name="T23" fmla="*/ 352 h 370"/>
                <a:gd name="T24" fmla="*/ 387 w 536"/>
                <a:gd name="T25" fmla="*/ 336 h 370"/>
                <a:gd name="T26" fmla="*/ 401 w 536"/>
                <a:gd name="T27" fmla="*/ 309 h 370"/>
                <a:gd name="T28" fmla="*/ 415 w 536"/>
                <a:gd name="T29" fmla="*/ 281 h 370"/>
                <a:gd name="T30" fmla="*/ 428 w 536"/>
                <a:gd name="T31" fmla="*/ 253 h 370"/>
                <a:gd name="T32" fmla="*/ 447 w 536"/>
                <a:gd name="T33" fmla="*/ 221 h 370"/>
                <a:gd name="T34" fmla="*/ 474 w 536"/>
                <a:gd name="T35" fmla="*/ 185 h 370"/>
                <a:gd name="T36" fmla="*/ 499 w 536"/>
                <a:gd name="T37" fmla="*/ 148 h 370"/>
                <a:gd name="T38" fmla="*/ 523 w 536"/>
                <a:gd name="T39" fmla="*/ 113 h 370"/>
                <a:gd name="T40" fmla="*/ 523 w 536"/>
                <a:gd name="T41" fmla="*/ 83 h 370"/>
                <a:gd name="T42" fmla="*/ 499 w 536"/>
                <a:gd name="T43" fmla="*/ 60 h 370"/>
                <a:gd name="T44" fmla="*/ 474 w 536"/>
                <a:gd name="T45" fmla="*/ 37 h 370"/>
                <a:gd name="T46" fmla="*/ 447 w 536"/>
                <a:gd name="T47" fmla="*/ 14 h 370"/>
                <a:gd name="T48" fmla="*/ 360 w 536"/>
                <a:gd name="T49" fmla="*/ 0 h 370"/>
                <a:gd name="T50" fmla="*/ 239 w 536"/>
                <a:gd name="T51" fmla="*/ 1 h 370"/>
                <a:gd name="T52" fmla="*/ 151 w 536"/>
                <a:gd name="T53" fmla="*/ 10 h 370"/>
                <a:gd name="T54" fmla="*/ 89 w 536"/>
                <a:gd name="T55" fmla="*/ 29 h 370"/>
                <a:gd name="T56" fmla="*/ 50 w 536"/>
                <a:gd name="T57" fmla="*/ 57 h 370"/>
                <a:gd name="T58" fmla="*/ 26 w 536"/>
                <a:gd name="T59" fmla="*/ 95 h 370"/>
                <a:gd name="T60" fmla="*/ 13 w 536"/>
                <a:gd name="T61" fmla="*/ 146 h 370"/>
                <a:gd name="T62" fmla="*/ 4 w 536"/>
                <a:gd name="T63" fmla="*/ 20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6" h="370">
                  <a:moveTo>
                    <a:pt x="0" y="244"/>
                  </a:moveTo>
                  <a:lnTo>
                    <a:pt x="19" y="252"/>
                  </a:lnTo>
                  <a:lnTo>
                    <a:pt x="38" y="260"/>
                  </a:lnTo>
                  <a:lnTo>
                    <a:pt x="57" y="267"/>
                  </a:lnTo>
                  <a:lnTo>
                    <a:pt x="76" y="275"/>
                  </a:lnTo>
                  <a:lnTo>
                    <a:pt x="95" y="283"/>
                  </a:lnTo>
                  <a:lnTo>
                    <a:pt x="114" y="291"/>
                  </a:lnTo>
                  <a:lnTo>
                    <a:pt x="133" y="298"/>
                  </a:lnTo>
                  <a:lnTo>
                    <a:pt x="152" y="306"/>
                  </a:lnTo>
                  <a:lnTo>
                    <a:pt x="171" y="314"/>
                  </a:lnTo>
                  <a:lnTo>
                    <a:pt x="189" y="322"/>
                  </a:lnTo>
                  <a:lnTo>
                    <a:pt x="209" y="331"/>
                  </a:lnTo>
                  <a:lnTo>
                    <a:pt x="227" y="337"/>
                  </a:lnTo>
                  <a:lnTo>
                    <a:pt x="247" y="346"/>
                  </a:lnTo>
                  <a:lnTo>
                    <a:pt x="265" y="354"/>
                  </a:lnTo>
                  <a:lnTo>
                    <a:pt x="285" y="362"/>
                  </a:lnTo>
                  <a:lnTo>
                    <a:pt x="303" y="370"/>
                  </a:lnTo>
                  <a:lnTo>
                    <a:pt x="312" y="367"/>
                  </a:lnTo>
                  <a:lnTo>
                    <a:pt x="323" y="365"/>
                  </a:lnTo>
                  <a:lnTo>
                    <a:pt x="332" y="362"/>
                  </a:lnTo>
                  <a:lnTo>
                    <a:pt x="342" y="359"/>
                  </a:lnTo>
                  <a:lnTo>
                    <a:pt x="352" y="357"/>
                  </a:lnTo>
                  <a:lnTo>
                    <a:pt x="361" y="355"/>
                  </a:lnTo>
                  <a:lnTo>
                    <a:pt x="371" y="352"/>
                  </a:lnTo>
                  <a:lnTo>
                    <a:pt x="380" y="350"/>
                  </a:lnTo>
                  <a:lnTo>
                    <a:pt x="387" y="336"/>
                  </a:lnTo>
                  <a:lnTo>
                    <a:pt x="394" y="322"/>
                  </a:lnTo>
                  <a:lnTo>
                    <a:pt x="401" y="309"/>
                  </a:lnTo>
                  <a:lnTo>
                    <a:pt x="408" y="295"/>
                  </a:lnTo>
                  <a:lnTo>
                    <a:pt x="415" y="281"/>
                  </a:lnTo>
                  <a:lnTo>
                    <a:pt x="422" y="267"/>
                  </a:lnTo>
                  <a:lnTo>
                    <a:pt x="428" y="253"/>
                  </a:lnTo>
                  <a:lnTo>
                    <a:pt x="435" y="239"/>
                  </a:lnTo>
                  <a:lnTo>
                    <a:pt x="447" y="221"/>
                  </a:lnTo>
                  <a:lnTo>
                    <a:pt x="460" y="203"/>
                  </a:lnTo>
                  <a:lnTo>
                    <a:pt x="474" y="185"/>
                  </a:lnTo>
                  <a:lnTo>
                    <a:pt x="486" y="167"/>
                  </a:lnTo>
                  <a:lnTo>
                    <a:pt x="499" y="148"/>
                  </a:lnTo>
                  <a:lnTo>
                    <a:pt x="512" y="130"/>
                  </a:lnTo>
                  <a:lnTo>
                    <a:pt x="523" y="113"/>
                  </a:lnTo>
                  <a:lnTo>
                    <a:pt x="536" y="94"/>
                  </a:lnTo>
                  <a:lnTo>
                    <a:pt x="523" y="83"/>
                  </a:lnTo>
                  <a:lnTo>
                    <a:pt x="512" y="71"/>
                  </a:lnTo>
                  <a:lnTo>
                    <a:pt x="499" y="60"/>
                  </a:lnTo>
                  <a:lnTo>
                    <a:pt x="486" y="48"/>
                  </a:lnTo>
                  <a:lnTo>
                    <a:pt x="474" y="37"/>
                  </a:lnTo>
                  <a:lnTo>
                    <a:pt x="460" y="25"/>
                  </a:lnTo>
                  <a:lnTo>
                    <a:pt x="447" y="14"/>
                  </a:lnTo>
                  <a:lnTo>
                    <a:pt x="435" y="2"/>
                  </a:lnTo>
                  <a:lnTo>
                    <a:pt x="360" y="0"/>
                  </a:lnTo>
                  <a:lnTo>
                    <a:pt x="295" y="0"/>
                  </a:lnTo>
                  <a:lnTo>
                    <a:pt x="239" y="1"/>
                  </a:lnTo>
                  <a:lnTo>
                    <a:pt x="192" y="4"/>
                  </a:lnTo>
                  <a:lnTo>
                    <a:pt x="151" y="10"/>
                  </a:lnTo>
                  <a:lnTo>
                    <a:pt x="117" y="18"/>
                  </a:lnTo>
                  <a:lnTo>
                    <a:pt x="89" y="29"/>
                  </a:lnTo>
                  <a:lnTo>
                    <a:pt x="67" y="41"/>
                  </a:lnTo>
                  <a:lnTo>
                    <a:pt x="50" y="57"/>
                  </a:lnTo>
                  <a:lnTo>
                    <a:pt x="36" y="75"/>
                  </a:lnTo>
                  <a:lnTo>
                    <a:pt x="26" y="95"/>
                  </a:lnTo>
                  <a:lnTo>
                    <a:pt x="19" y="120"/>
                  </a:lnTo>
                  <a:lnTo>
                    <a:pt x="13" y="146"/>
                  </a:lnTo>
                  <a:lnTo>
                    <a:pt x="8" y="175"/>
                  </a:lnTo>
                  <a:lnTo>
                    <a:pt x="4" y="208"/>
                  </a:lnTo>
                  <a:lnTo>
                    <a:pt x="0" y="244"/>
                  </a:lnTo>
                  <a:close/>
                </a:path>
              </a:pathLst>
            </a:custGeom>
            <a:solidFill>
              <a:srgbClr val="113A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2" name="Freeform 64"/>
            <p:cNvSpPr>
              <a:spLocks/>
            </p:cNvSpPr>
            <p:nvPr/>
          </p:nvSpPr>
          <p:spPr bwMode="auto">
            <a:xfrm>
              <a:off x="4120" y="1431"/>
              <a:ext cx="265" cy="183"/>
            </a:xfrm>
            <a:custGeom>
              <a:avLst/>
              <a:gdLst>
                <a:gd name="T0" fmla="*/ 19 w 530"/>
                <a:gd name="T1" fmla="*/ 250 h 366"/>
                <a:gd name="T2" fmla="*/ 55 w 530"/>
                <a:gd name="T3" fmla="*/ 265 h 366"/>
                <a:gd name="T4" fmla="*/ 93 w 530"/>
                <a:gd name="T5" fmla="*/ 282 h 366"/>
                <a:gd name="T6" fmla="*/ 130 w 530"/>
                <a:gd name="T7" fmla="*/ 297 h 366"/>
                <a:gd name="T8" fmla="*/ 167 w 530"/>
                <a:gd name="T9" fmla="*/ 312 h 366"/>
                <a:gd name="T10" fmla="*/ 204 w 530"/>
                <a:gd name="T11" fmla="*/ 327 h 366"/>
                <a:gd name="T12" fmla="*/ 242 w 530"/>
                <a:gd name="T13" fmla="*/ 343 h 366"/>
                <a:gd name="T14" fmla="*/ 279 w 530"/>
                <a:gd name="T15" fmla="*/ 358 h 366"/>
                <a:gd name="T16" fmla="*/ 306 w 530"/>
                <a:gd name="T17" fmla="*/ 363 h 366"/>
                <a:gd name="T18" fmla="*/ 326 w 530"/>
                <a:gd name="T19" fmla="*/ 358 h 366"/>
                <a:gd name="T20" fmla="*/ 346 w 530"/>
                <a:gd name="T21" fmla="*/ 353 h 366"/>
                <a:gd name="T22" fmla="*/ 365 w 530"/>
                <a:gd name="T23" fmla="*/ 348 h 366"/>
                <a:gd name="T24" fmla="*/ 381 w 530"/>
                <a:gd name="T25" fmla="*/ 332 h 366"/>
                <a:gd name="T26" fmla="*/ 395 w 530"/>
                <a:gd name="T27" fmla="*/ 305 h 366"/>
                <a:gd name="T28" fmla="*/ 409 w 530"/>
                <a:gd name="T29" fmla="*/ 277 h 366"/>
                <a:gd name="T30" fmla="*/ 422 w 530"/>
                <a:gd name="T31" fmla="*/ 249 h 366"/>
                <a:gd name="T32" fmla="*/ 441 w 530"/>
                <a:gd name="T33" fmla="*/ 217 h 366"/>
                <a:gd name="T34" fmla="*/ 468 w 530"/>
                <a:gd name="T35" fmla="*/ 181 h 366"/>
                <a:gd name="T36" fmla="*/ 493 w 530"/>
                <a:gd name="T37" fmla="*/ 144 h 366"/>
                <a:gd name="T38" fmla="*/ 517 w 530"/>
                <a:gd name="T39" fmla="*/ 109 h 366"/>
                <a:gd name="T40" fmla="*/ 517 w 530"/>
                <a:gd name="T41" fmla="*/ 79 h 366"/>
                <a:gd name="T42" fmla="*/ 493 w 530"/>
                <a:gd name="T43" fmla="*/ 57 h 366"/>
                <a:gd name="T44" fmla="*/ 468 w 530"/>
                <a:gd name="T45" fmla="*/ 34 h 366"/>
                <a:gd name="T46" fmla="*/ 441 w 530"/>
                <a:gd name="T47" fmla="*/ 12 h 366"/>
                <a:gd name="T48" fmla="*/ 355 w 530"/>
                <a:gd name="T49" fmla="*/ 0 h 366"/>
                <a:gd name="T50" fmla="*/ 235 w 530"/>
                <a:gd name="T51" fmla="*/ 6 h 366"/>
                <a:gd name="T52" fmla="*/ 148 w 530"/>
                <a:gd name="T53" fmla="*/ 19 h 366"/>
                <a:gd name="T54" fmla="*/ 88 w 530"/>
                <a:gd name="T55" fmla="*/ 38 h 366"/>
                <a:gd name="T56" fmla="*/ 50 w 530"/>
                <a:gd name="T57" fmla="*/ 68 h 366"/>
                <a:gd name="T58" fmla="*/ 27 w 530"/>
                <a:gd name="T59" fmla="*/ 105 h 366"/>
                <a:gd name="T60" fmla="*/ 14 w 530"/>
                <a:gd name="T61" fmla="*/ 152 h 366"/>
                <a:gd name="T62" fmla="*/ 5 w 530"/>
                <a:gd name="T63" fmla="*/ 2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0" h="366">
                  <a:moveTo>
                    <a:pt x="0" y="242"/>
                  </a:moveTo>
                  <a:lnTo>
                    <a:pt x="19" y="250"/>
                  </a:lnTo>
                  <a:lnTo>
                    <a:pt x="37" y="257"/>
                  </a:lnTo>
                  <a:lnTo>
                    <a:pt x="55" y="265"/>
                  </a:lnTo>
                  <a:lnTo>
                    <a:pt x="75" y="274"/>
                  </a:lnTo>
                  <a:lnTo>
                    <a:pt x="93" y="282"/>
                  </a:lnTo>
                  <a:lnTo>
                    <a:pt x="112" y="288"/>
                  </a:lnTo>
                  <a:lnTo>
                    <a:pt x="130" y="297"/>
                  </a:lnTo>
                  <a:lnTo>
                    <a:pt x="149" y="303"/>
                  </a:lnTo>
                  <a:lnTo>
                    <a:pt x="167" y="312"/>
                  </a:lnTo>
                  <a:lnTo>
                    <a:pt x="186" y="320"/>
                  </a:lnTo>
                  <a:lnTo>
                    <a:pt x="204" y="327"/>
                  </a:lnTo>
                  <a:lnTo>
                    <a:pt x="224" y="335"/>
                  </a:lnTo>
                  <a:lnTo>
                    <a:pt x="242" y="343"/>
                  </a:lnTo>
                  <a:lnTo>
                    <a:pt x="260" y="351"/>
                  </a:lnTo>
                  <a:lnTo>
                    <a:pt x="279" y="358"/>
                  </a:lnTo>
                  <a:lnTo>
                    <a:pt x="297" y="366"/>
                  </a:lnTo>
                  <a:lnTo>
                    <a:pt x="306" y="363"/>
                  </a:lnTo>
                  <a:lnTo>
                    <a:pt x="317" y="361"/>
                  </a:lnTo>
                  <a:lnTo>
                    <a:pt x="326" y="358"/>
                  </a:lnTo>
                  <a:lnTo>
                    <a:pt x="336" y="355"/>
                  </a:lnTo>
                  <a:lnTo>
                    <a:pt x="346" y="353"/>
                  </a:lnTo>
                  <a:lnTo>
                    <a:pt x="355" y="351"/>
                  </a:lnTo>
                  <a:lnTo>
                    <a:pt x="365" y="348"/>
                  </a:lnTo>
                  <a:lnTo>
                    <a:pt x="374" y="346"/>
                  </a:lnTo>
                  <a:lnTo>
                    <a:pt x="381" y="332"/>
                  </a:lnTo>
                  <a:lnTo>
                    <a:pt x="388" y="318"/>
                  </a:lnTo>
                  <a:lnTo>
                    <a:pt x="395" y="305"/>
                  </a:lnTo>
                  <a:lnTo>
                    <a:pt x="402" y="291"/>
                  </a:lnTo>
                  <a:lnTo>
                    <a:pt x="409" y="277"/>
                  </a:lnTo>
                  <a:lnTo>
                    <a:pt x="416" y="263"/>
                  </a:lnTo>
                  <a:lnTo>
                    <a:pt x="422" y="249"/>
                  </a:lnTo>
                  <a:lnTo>
                    <a:pt x="429" y="235"/>
                  </a:lnTo>
                  <a:lnTo>
                    <a:pt x="441" y="217"/>
                  </a:lnTo>
                  <a:lnTo>
                    <a:pt x="454" y="199"/>
                  </a:lnTo>
                  <a:lnTo>
                    <a:pt x="468" y="181"/>
                  </a:lnTo>
                  <a:lnTo>
                    <a:pt x="480" y="163"/>
                  </a:lnTo>
                  <a:lnTo>
                    <a:pt x="493" y="144"/>
                  </a:lnTo>
                  <a:lnTo>
                    <a:pt x="506" y="126"/>
                  </a:lnTo>
                  <a:lnTo>
                    <a:pt x="517" y="109"/>
                  </a:lnTo>
                  <a:lnTo>
                    <a:pt x="530" y="90"/>
                  </a:lnTo>
                  <a:lnTo>
                    <a:pt x="517" y="79"/>
                  </a:lnTo>
                  <a:lnTo>
                    <a:pt x="506" y="67"/>
                  </a:lnTo>
                  <a:lnTo>
                    <a:pt x="493" y="57"/>
                  </a:lnTo>
                  <a:lnTo>
                    <a:pt x="480" y="45"/>
                  </a:lnTo>
                  <a:lnTo>
                    <a:pt x="468" y="34"/>
                  </a:lnTo>
                  <a:lnTo>
                    <a:pt x="454" y="22"/>
                  </a:lnTo>
                  <a:lnTo>
                    <a:pt x="441" y="12"/>
                  </a:lnTo>
                  <a:lnTo>
                    <a:pt x="429" y="0"/>
                  </a:lnTo>
                  <a:lnTo>
                    <a:pt x="355" y="0"/>
                  </a:lnTo>
                  <a:lnTo>
                    <a:pt x="290" y="1"/>
                  </a:lnTo>
                  <a:lnTo>
                    <a:pt x="235" y="6"/>
                  </a:lnTo>
                  <a:lnTo>
                    <a:pt x="188" y="11"/>
                  </a:lnTo>
                  <a:lnTo>
                    <a:pt x="148" y="19"/>
                  </a:lnTo>
                  <a:lnTo>
                    <a:pt x="115" y="28"/>
                  </a:lnTo>
                  <a:lnTo>
                    <a:pt x="88" y="38"/>
                  </a:lnTo>
                  <a:lnTo>
                    <a:pt x="67" y="52"/>
                  </a:lnTo>
                  <a:lnTo>
                    <a:pt x="50" y="68"/>
                  </a:lnTo>
                  <a:lnTo>
                    <a:pt x="37" y="86"/>
                  </a:lnTo>
                  <a:lnTo>
                    <a:pt x="27" y="105"/>
                  </a:lnTo>
                  <a:lnTo>
                    <a:pt x="20" y="128"/>
                  </a:lnTo>
                  <a:lnTo>
                    <a:pt x="14" y="152"/>
                  </a:lnTo>
                  <a:lnTo>
                    <a:pt x="9" y="180"/>
                  </a:lnTo>
                  <a:lnTo>
                    <a:pt x="5" y="210"/>
                  </a:lnTo>
                  <a:lnTo>
                    <a:pt x="0" y="242"/>
                  </a:lnTo>
                  <a:close/>
                </a:path>
              </a:pathLst>
            </a:custGeom>
            <a:solidFill>
              <a:srgbClr val="233A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3" name="Freeform 65"/>
            <p:cNvSpPr>
              <a:spLocks/>
            </p:cNvSpPr>
            <p:nvPr/>
          </p:nvSpPr>
          <p:spPr bwMode="auto">
            <a:xfrm>
              <a:off x="4123" y="1432"/>
              <a:ext cx="262" cy="182"/>
            </a:xfrm>
            <a:custGeom>
              <a:avLst/>
              <a:gdLst>
                <a:gd name="T0" fmla="*/ 18 w 524"/>
                <a:gd name="T1" fmla="*/ 250 h 363"/>
                <a:gd name="T2" fmla="*/ 54 w 524"/>
                <a:gd name="T3" fmla="*/ 265 h 363"/>
                <a:gd name="T4" fmla="*/ 91 w 524"/>
                <a:gd name="T5" fmla="*/ 280 h 363"/>
                <a:gd name="T6" fmla="*/ 128 w 524"/>
                <a:gd name="T7" fmla="*/ 295 h 363"/>
                <a:gd name="T8" fmla="*/ 163 w 524"/>
                <a:gd name="T9" fmla="*/ 310 h 363"/>
                <a:gd name="T10" fmla="*/ 200 w 524"/>
                <a:gd name="T11" fmla="*/ 325 h 363"/>
                <a:gd name="T12" fmla="*/ 237 w 524"/>
                <a:gd name="T13" fmla="*/ 340 h 363"/>
                <a:gd name="T14" fmla="*/ 273 w 524"/>
                <a:gd name="T15" fmla="*/ 355 h 363"/>
                <a:gd name="T16" fmla="*/ 300 w 524"/>
                <a:gd name="T17" fmla="*/ 360 h 363"/>
                <a:gd name="T18" fmla="*/ 320 w 524"/>
                <a:gd name="T19" fmla="*/ 355 h 363"/>
                <a:gd name="T20" fmla="*/ 340 w 524"/>
                <a:gd name="T21" fmla="*/ 350 h 363"/>
                <a:gd name="T22" fmla="*/ 359 w 524"/>
                <a:gd name="T23" fmla="*/ 345 h 363"/>
                <a:gd name="T24" fmla="*/ 375 w 524"/>
                <a:gd name="T25" fmla="*/ 329 h 363"/>
                <a:gd name="T26" fmla="*/ 389 w 524"/>
                <a:gd name="T27" fmla="*/ 302 h 363"/>
                <a:gd name="T28" fmla="*/ 403 w 524"/>
                <a:gd name="T29" fmla="*/ 274 h 363"/>
                <a:gd name="T30" fmla="*/ 416 w 524"/>
                <a:gd name="T31" fmla="*/ 246 h 363"/>
                <a:gd name="T32" fmla="*/ 435 w 524"/>
                <a:gd name="T33" fmla="*/ 214 h 363"/>
                <a:gd name="T34" fmla="*/ 462 w 524"/>
                <a:gd name="T35" fmla="*/ 178 h 363"/>
                <a:gd name="T36" fmla="*/ 487 w 524"/>
                <a:gd name="T37" fmla="*/ 141 h 363"/>
                <a:gd name="T38" fmla="*/ 511 w 524"/>
                <a:gd name="T39" fmla="*/ 106 h 363"/>
                <a:gd name="T40" fmla="*/ 511 w 524"/>
                <a:gd name="T41" fmla="*/ 77 h 363"/>
                <a:gd name="T42" fmla="*/ 487 w 524"/>
                <a:gd name="T43" fmla="*/ 55 h 363"/>
                <a:gd name="T44" fmla="*/ 462 w 524"/>
                <a:gd name="T45" fmla="*/ 32 h 363"/>
                <a:gd name="T46" fmla="*/ 435 w 524"/>
                <a:gd name="T47" fmla="*/ 10 h 363"/>
                <a:gd name="T48" fmla="*/ 349 w 524"/>
                <a:gd name="T49" fmla="*/ 2 h 363"/>
                <a:gd name="T50" fmla="*/ 230 w 524"/>
                <a:gd name="T51" fmla="*/ 11 h 363"/>
                <a:gd name="T52" fmla="*/ 145 w 524"/>
                <a:gd name="T53" fmla="*/ 26 h 363"/>
                <a:gd name="T54" fmla="*/ 86 w 524"/>
                <a:gd name="T55" fmla="*/ 49 h 363"/>
                <a:gd name="T56" fmla="*/ 49 w 524"/>
                <a:gd name="T57" fmla="*/ 79 h 363"/>
                <a:gd name="T58" fmla="*/ 28 w 524"/>
                <a:gd name="T59" fmla="*/ 116 h 363"/>
                <a:gd name="T60" fmla="*/ 15 w 524"/>
                <a:gd name="T61" fmla="*/ 161 h 363"/>
                <a:gd name="T62" fmla="*/ 6 w 524"/>
                <a:gd name="T63" fmla="*/ 214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4" h="363">
                  <a:moveTo>
                    <a:pt x="0" y="243"/>
                  </a:moveTo>
                  <a:lnTo>
                    <a:pt x="18" y="250"/>
                  </a:lnTo>
                  <a:lnTo>
                    <a:pt x="37" y="258"/>
                  </a:lnTo>
                  <a:lnTo>
                    <a:pt x="54" y="265"/>
                  </a:lnTo>
                  <a:lnTo>
                    <a:pt x="72" y="273"/>
                  </a:lnTo>
                  <a:lnTo>
                    <a:pt x="91" y="280"/>
                  </a:lnTo>
                  <a:lnTo>
                    <a:pt x="109" y="288"/>
                  </a:lnTo>
                  <a:lnTo>
                    <a:pt x="128" y="295"/>
                  </a:lnTo>
                  <a:lnTo>
                    <a:pt x="146" y="303"/>
                  </a:lnTo>
                  <a:lnTo>
                    <a:pt x="163" y="310"/>
                  </a:lnTo>
                  <a:lnTo>
                    <a:pt x="182" y="318"/>
                  </a:lnTo>
                  <a:lnTo>
                    <a:pt x="200" y="325"/>
                  </a:lnTo>
                  <a:lnTo>
                    <a:pt x="219" y="333"/>
                  </a:lnTo>
                  <a:lnTo>
                    <a:pt x="237" y="340"/>
                  </a:lnTo>
                  <a:lnTo>
                    <a:pt x="254" y="348"/>
                  </a:lnTo>
                  <a:lnTo>
                    <a:pt x="273" y="355"/>
                  </a:lnTo>
                  <a:lnTo>
                    <a:pt x="291" y="363"/>
                  </a:lnTo>
                  <a:lnTo>
                    <a:pt x="300" y="360"/>
                  </a:lnTo>
                  <a:lnTo>
                    <a:pt x="311" y="358"/>
                  </a:lnTo>
                  <a:lnTo>
                    <a:pt x="320" y="355"/>
                  </a:lnTo>
                  <a:lnTo>
                    <a:pt x="330" y="352"/>
                  </a:lnTo>
                  <a:lnTo>
                    <a:pt x="340" y="350"/>
                  </a:lnTo>
                  <a:lnTo>
                    <a:pt x="349" y="348"/>
                  </a:lnTo>
                  <a:lnTo>
                    <a:pt x="359" y="345"/>
                  </a:lnTo>
                  <a:lnTo>
                    <a:pt x="368" y="343"/>
                  </a:lnTo>
                  <a:lnTo>
                    <a:pt x="375" y="329"/>
                  </a:lnTo>
                  <a:lnTo>
                    <a:pt x="382" y="315"/>
                  </a:lnTo>
                  <a:lnTo>
                    <a:pt x="389" y="302"/>
                  </a:lnTo>
                  <a:lnTo>
                    <a:pt x="396" y="288"/>
                  </a:lnTo>
                  <a:lnTo>
                    <a:pt x="403" y="274"/>
                  </a:lnTo>
                  <a:lnTo>
                    <a:pt x="410" y="260"/>
                  </a:lnTo>
                  <a:lnTo>
                    <a:pt x="416" y="246"/>
                  </a:lnTo>
                  <a:lnTo>
                    <a:pt x="423" y="232"/>
                  </a:lnTo>
                  <a:lnTo>
                    <a:pt x="435" y="214"/>
                  </a:lnTo>
                  <a:lnTo>
                    <a:pt x="448" y="196"/>
                  </a:lnTo>
                  <a:lnTo>
                    <a:pt x="462" y="178"/>
                  </a:lnTo>
                  <a:lnTo>
                    <a:pt x="474" y="160"/>
                  </a:lnTo>
                  <a:lnTo>
                    <a:pt x="487" y="141"/>
                  </a:lnTo>
                  <a:lnTo>
                    <a:pt x="500" y="123"/>
                  </a:lnTo>
                  <a:lnTo>
                    <a:pt x="511" y="106"/>
                  </a:lnTo>
                  <a:lnTo>
                    <a:pt x="524" y="87"/>
                  </a:lnTo>
                  <a:lnTo>
                    <a:pt x="511" y="77"/>
                  </a:lnTo>
                  <a:lnTo>
                    <a:pt x="500" y="65"/>
                  </a:lnTo>
                  <a:lnTo>
                    <a:pt x="487" y="55"/>
                  </a:lnTo>
                  <a:lnTo>
                    <a:pt x="474" y="43"/>
                  </a:lnTo>
                  <a:lnTo>
                    <a:pt x="462" y="32"/>
                  </a:lnTo>
                  <a:lnTo>
                    <a:pt x="448" y="22"/>
                  </a:lnTo>
                  <a:lnTo>
                    <a:pt x="435" y="10"/>
                  </a:lnTo>
                  <a:lnTo>
                    <a:pt x="423" y="0"/>
                  </a:lnTo>
                  <a:lnTo>
                    <a:pt x="349" y="2"/>
                  </a:lnTo>
                  <a:lnTo>
                    <a:pt x="285" y="5"/>
                  </a:lnTo>
                  <a:lnTo>
                    <a:pt x="230" y="11"/>
                  </a:lnTo>
                  <a:lnTo>
                    <a:pt x="184" y="18"/>
                  </a:lnTo>
                  <a:lnTo>
                    <a:pt x="145" y="26"/>
                  </a:lnTo>
                  <a:lnTo>
                    <a:pt x="113" y="37"/>
                  </a:lnTo>
                  <a:lnTo>
                    <a:pt x="86" y="49"/>
                  </a:lnTo>
                  <a:lnTo>
                    <a:pt x="66" y="63"/>
                  </a:lnTo>
                  <a:lnTo>
                    <a:pt x="49" y="79"/>
                  </a:lnTo>
                  <a:lnTo>
                    <a:pt x="37" y="96"/>
                  </a:lnTo>
                  <a:lnTo>
                    <a:pt x="28" y="116"/>
                  </a:lnTo>
                  <a:lnTo>
                    <a:pt x="21" y="138"/>
                  </a:lnTo>
                  <a:lnTo>
                    <a:pt x="15" y="161"/>
                  </a:lnTo>
                  <a:lnTo>
                    <a:pt x="10" y="186"/>
                  </a:lnTo>
                  <a:lnTo>
                    <a:pt x="6" y="214"/>
                  </a:lnTo>
                  <a:lnTo>
                    <a:pt x="0" y="243"/>
                  </a:lnTo>
                  <a:close/>
                </a:path>
              </a:pathLst>
            </a:custGeom>
            <a:solidFill>
              <a:srgbClr val="353D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4" name="Freeform 66"/>
            <p:cNvSpPr>
              <a:spLocks/>
            </p:cNvSpPr>
            <p:nvPr/>
          </p:nvSpPr>
          <p:spPr bwMode="auto">
            <a:xfrm>
              <a:off x="4126" y="1433"/>
              <a:ext cx="259" cy="181"/>
            </a:xfrm>
            <a:custGeom>
              <a:avLst/>
              <a:gdLst>
                <a:gd name="T0" fmla="*/ 18 w 518"/>
                <a:gd name="T1" fmla="*/ 250 h 361"/>
                <a:gd name="T2" fmla="*/ 54 w 518"/>
                <a:gd name="T3" fmla="*/ 265 h 361"/>
                <a:gd name="T4" fmla="*/ 89 w 518"/>
                <a:gd name="T5" fmla="*/ 280 h 361"/>
                <a:gd name="T6" fmla="*/ 125 w 518"/>
                <a:gd name="T7" fmla="*/ 295 h 361"/>
                <a:gd name="T8" fmla="*/ 161 w 518"/>
                <a:gd name="T9" fmla="*/ 309 h 361"/>
                <a:gd name="T10" fmla="*/ 197 w 518"/>
                <a:gd name="T11" fmla="*/ 324 h 361"/>
                <a:gd name="T12" fmla="*/ 232 w 518"/>
                <a:gd name="T13" fmla="*/ 339 h 361"/>
                <a:gd name="T14" fmla="*/ 268 w 518"/>
                <a:gd name="T15" fmla="*/ 354 h 361"/>
                <a:gd name="T16" fmla="*/ 294 w 518"/>
                <a:gd name="T17" fmla="*/ 358 h 361"/>
                <a:gd name="T18" fmla="*/ 314 w 518"/>
                <a:gd name="T19" fmla="*/ 353 h 361"/>
                <a:gd name="T20" fmla="*/ 334 w 518"/>
                <a:gd name="T21" fmla="*/ 348 h 361"/>
                <a:gd name="T22" fmla="*/ 353 w 518"/>
                <a:gd name="T23" fmla="*/ 343 h 361"/>
                <a:gd name="T24" fmla="*/ 369 w 518"/>
                <a:gd name="T25" fmla="*/ 327 h 361"/>
                <a:gd name="T26" fmla="*/ 383 w 518"/>
                <a:gd name="T27" fmla="*/ 300 h 361"/>
                <a:gd name="T28" fmla="*/ 397 w 518"/>
                <a:gd name="T29" fmla="*/ 272 h 361"/>
                <a:gd name="T30" fmla="*/ 410 w 518"/>
                <a:gd name="T31" fmla="*/ 244 h 361"/>
                <a:gd name="T32" fmla="*/ 429 w 518"/>
                <a:gd name="T33" fmla="*/ 212 h 361"/>
                <a:gd name="T34" fmla="*/ 456 w 518"/>
                <a:gd name="T35" fmla="*/ 176 h 361"/>
                <a:gd name="T36" fmla="*/ 481 w 518"/>
                <a:gd name="T37" fmla="*/ 139 h 361"/>
                <a:gd name="T38" fmla="*/ 505 w 518"/>
                <a:gd name="T39" fmla="*/ 104 h 361"/>
                <a:gd name="T40" fmla="*/ 505 w 518"/>
                <a:gd name="T41" fmla="*/ 75 h 361"/>
                <a:gd name="T42" fmla="*/ 481 w 518"/>
                <a:gd name="T43" fmla="*/ 54 h 361"/>
                <a:gd name="T44" fmla="*/ 456 w 518"/>
                <a:gd name="T45" fmla="*/ 32 h 361"/>
                <a:gd name="T46" fmla="*/ 429 w 518"/>
                <a:gd name="T47" fmla="*/ 10 h 361"/>
                <a:gd name="T48" fmla="*/ 344 w 518"/>
                <a:gd name="T49" fmla="*/ 5 h 361"/>
                <a:gd name="T50" fmla="*/ 226 w 518"/>
                <a:gd name="T51" fmla="*/ 17 h 361"/>
                <a:gd name="T52" fmla="*/ 142 w 518"/>
                <a:gd name="T53" fmla="*/ 37 h 361"/>
                <a:gd name="T54" fmla="*/ 85 w 518"/>
                <a:gd name="T55" fmla="*/ 61 h 361"/>
                <a:gd name="T56" fmla="*/ 49 w 518"/>
                <a:gd name="T57" fmla="*/ 92 h 361"/>
                <a:gd name="T58" fmla="*/ 28 w 518"/>
                <a:gd name="T59" fmla="*/ 128 h 361"/>
                <a:gd name="T60" fmla="*/ 16 w 518"/>
                <a:gd name="T61" fmla="*/ 171 h 361"/>
                <a:gd name="T62" fmla="*/ 5 w 518"/>
                <a:gd name="T63" fmla="*/ 21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8" h="361">
                  <a:moveTo>
                    <a:pt x="0" y="243"/>
                  </a:moveTo>
                  <a:lnTo>
                    <a:pt x="18" y="250"/>
                  </a:lnTo>
                  <a:lnTo>
                    <a:pt x="35" y="258"/>
                  </a:lnTo>
                  <a:lnTo>
                    <a:pt x="54" y="265"/>
                  </a:lnTo>
                  <a:lnTo>
                    <a:pt x="71" y="272"/>
                  </a:lnTo>
                  <a:lnTo>
                    <a:pt x="89" y="280"/>
                  </a:lnTo>
                  <a:lnTo>
                    <a:pt x="107" y="287"/>
                  </a:lnTo>
                  <a:lnTo>
                    <a:pt x="125" y="295"/>
                  </a:lnTo>
                  <a:lnTo>
                    <a:pt x="142" y="302"/>
                  </a:lnTo>
                  <a:lnTo>
                    <a:pt x="161" y="309"/>
                  </a:lnTo>
                  <a:lnTo>
                    <a:pt x="178" y="317"/>
                  </a:lnTo>
                  <a:lnTo>
                    <a:pt x="197" y="324"/>
                  </a:lnTo>
                  <a:lnTo>
                    <a:pt x="214" y="331"/>
                  </a:lnTo>
                  <a:lnTo>
                    <a:pt x="232" y="339"/>
                  </a:lnTo>
                  <a:lnTo>
                    <a:pt x="250" y="346"/>
                  </a:lnTo>
                  <a:lnTo>
                    <a:pt x="268" y="354"/>
                  </a:lnTo>
                  <a:lnTo>
                    <a:pt x="285" y="361"/>
                  </a:lnTo>
                  <a:lnTo>
                    <a:pt x="294" y="358"/>
                  </a:lnTo>
                  <a:lnTo>
                    <a:pt x="305" y="356"/>
                  </a:lnTo>
                  <a:lnTo>
                    <a:pt x="314" y="353"/>
                  </a:lnTo>
                  <a:lnTo>
                    <a:pt x="324" y="350"/>
                  </a:lnTo>
                  <a:lnTo>
                    <a:pt x="334" y="348"/>
                  </a:lnTo>
                  <a:lnTo>
                    <a:pt x="343" y="346"/>
                  </a:lnTo>
                  <a:lnTo>
                    <a:pt x="353" y="343"/>
                  </a:lnTo>
                  <a:lnTo>
                    <a:pt x="362" y="341"/>
                  </a:lnTo>
                  <a:lnTo>
                    <a:pt x="369" y="327"/>
                  </a:lnTo>
                  <a:lnTo>
                    <a:pt x="376" y="313"/>
                  </a:lnTo>
                  <a:lnTo>
                    <a:pt x="383" y="300"/>
                  </a:lnTo>
                  <a:lnTo>
                    <a:pt x="390" y="286"/>
                  </a:lnTo>
                  <a:lnTo>
                    <a:pt x="397" y="272"/>
                  </a:lnTo>
                  <a:lnTo>
                    <a:pt x="404" y="258"/>
                  </a:lnTo>
                  <a:lnTo>
                    <a:pt x="410" y="244"/>
                  </a:lnTo>
                  <a:lnTo>
                    <a:pt x="417" y="230"/>
                  </a:lnTo>
                  <a:lnTo>
                    <a:pt x="429" y="212"/>
                  </a:lnTo>
                  <a:lnTo>
                    <a:pt x="442" y="194"/>
                  </a:lnTo>
                  <a:lnTo>
                    <a:pt x="456" y="176"/>
                  </a:lnTo>
                  <a:lnTo>
                    <a:pt x="468" y="158"/>
                  </a:lnTo>
                  <a:lnTo>
                    <a:pt x="481" y="139"/>
                  </a:lnTo>
                  <a:lnTo>
                    <a:pt x="494" y="121"/>
                  </a:lnTo>
                  <a:lnTo>
                    <a:pt x="505" y="104"/>
                  </a:lnTo>
                  <a:lnTo>
                    <a:pt x="518" y="85"/>
                  </a:lnTo>
                  <a:lnTo>
                    <a:pt x="505" y="75"/>
                  </a:lnTo>
                  <a:lnTo>
                    <a:pt x="494" y="65"/>
                  </a:lnTo>
                  <a:lnTo>
                    <a:pt x="481" y="54"/>
                  </a:lnTo>
                  <a:lnTo>
                    <a:pt x="468" y="43"/>
                  </a:lnTo>
                  <a:lnTo>
                    <a:pt x="456" y="32"/>
                  </a:lnTo>
                  <a:lnTo>
                    <a:pt x="442" y="22"/>
                  </a:lnTo>
                  <a:lnTo>
                    <a:pt x="429" y="10"/>
                  </a:lnTo>
                  <a:lnTo>
                    <a:pt x="417" y="0"/>
                  </a:lnTo>
                  <a:lnTo>
                    <a:pt x="344" y="5"/>
                  </a:lnTo>
                  <a:lnTo>
                    <a:pt x="281" y="10"/>
                  </a:lnTo>
                  <a:lnTo>
                    <a:pt x="226" y="17"/>
                  </a:lnTo>
                  <a:lnTo>
                    <a:pt x="180" y="26"/>
                  </a:lnTo>
                  <a:lnTo>
                    <a:pt x="142" y="37"/>
                  </a:lnTo>
                  <a:lnTo>
                    <a:pt x="111" y="48"/>
                  </a:lnTo>
                  <a:lnTo>
                    <a:pt x="85" y="61"/>
                  </a:lnTo>
                  <a:lnTo>
                    <a:pt x="65" y="76"/>
                  </a:lnTo>
                  <a:lnTo>
                    <a:pt x="49" y="92"/>
                  </a:lnTo>
                  <a:lnTo>
                    <a:pt x="38" y="109"/>
                  </a:lnTo>
                  <a:lnTo>
                    <a:pt x="28" y="128"/>
                  </a:lnTo>
                  <a:lnTo>
                    <a:pt x="22" y="149"/>
                  </a:lnTo>
                  <a:lnTo>
                    <a:pt x="16" y="171"/>
                  </a:lnTo>
                  <a:lnTo>
                    <a:pt x="11" y="194"/>
                  </a:lnTo>
                  <a:lnTo>
                    <a:pt x="5" y="218"/>
                  </a:lnTo>
                  <a:lnTo>
                    <a:pt x="0" y="243"/>
                  </a:lnTo>
                  <a:close/>
                </a:path>
              </a:pathLst>
            </a:custGeom>
            <a:solidFill>
              <a:srgbClr val="473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5" name="Freeform 67"/>
            <p:cNvSpPr>
              <a:spLocks/>
            </p:cNvSpPr>
            <p:nvPr/>
          </p:nvSpPr>
          <p:spPr bwMode="auto">
            <a:xfrm>
              <a:off x="4129" y="1435"/>
              <a:ext cx="256" cy="179"/>
            </a:xfrm>
            <a:custGeom>
              <a:avLst/>
              <a:gdLst>
                <a:gd name="T0" fmla="*/ 18 w 513"/>
                <a:gd name="T1" fmla="*/ 252 h 359"/>
                <a:gd name="T2" fmla="*/ 53 w 513"/>
                <a:gd name="T3" fmla="*/ 267 h 359"/>
                <a:gd name="T4" fmla="*/ 88 w 513"/>
                <a:gd name="T5" fmla="*/ 280 h 359"/>
                <a:gd name="T6" fmla="*/ 122 w 513"/>
                <a:gd name="T7" fmla="*/ 294 h 359"/>
                <a:gd name="T8" fmla="*/ 158 w 513"/>
                <a:gd name="T9" fmla="*/ 309 h 359"/>
                <a:gd name="T10" fmla="*/ 193 w 513"/>
                <a:gd name="T11" fmla="*/ 323 h 359"/>
                <a:gd name="T12" fmla="*/ 227 w 513"/>
                <a:gd name="T13" fmla="*/ 337 h 359"/>
                <a:gd name="T14" fmla="*/ 263 w 513"/>
                <a:gd name="T15" fmla="*/ 352 h 359"/>
                <a:gd name="T16" fmla="*/ 289 w 513"/>
                <a:gd name="T17" fmla="*/ 356 h 359"/>
                <a:gd name="T18" fmla="*/ 309 w 513"/>
                <a:gd name="T19" fmla="*/ 351 h 359"/>
                <a:gd name="T20" fmla="*/ 329 w 513"/>
                <a:gd name="T21" fmla="*/ 346 h 359"/>
                <a:gd name="T22" fmla="*/ 348 w 513"/>
                <a:gd name="T23" fmla="*/ 341 h 359"/>
                <a:gd name="T24" fmla="*/ 364 w 513"/>
                <a:gd name="T25" fmla="*/ 325 h 359"/>
                <a:gd name="T26" fmla="*/ 378 w 513"/>
                <a:gd name="T27" fmla="*/ 298 h 359"/>
                <a:gd name="T28" fmla="*/ 392 w 513"/>
                <a:gd name="T29" fmla="*/ 270 h 359"/>
                <a:gd name="T30" fmla="*/ 405 w 513"/>
                <a:gd name="T31" fmla="*/ 242 h 359"/>
                <a:gd name="T32" fmla="*/ 424 w 513"/>
                <a:gd name="T33" fmla="*/ 210 h 359"/>
                <a:gd name="T34" fmla="*/ 451 w 513"/>
                <a:gd name="T35" fmla="*/ 174 h 359"/>
                <a:gd name="T36" fmla="*/ 476 w 513"/>
                <a:gd name="T37" fmla="*/ 137 h 359"/>
                <a:gd name="T38" fmla="*/ 500 w 513"/>
                <a:gd name="T39" fmla="*/ 102 h 359"/>
                <a:gd name="T40" fmla="*/ 500 w 513"/>
                <a:gd name="T41" fmla="*/ 73 h 359"/>
                <a:gd name="T42" fmla="*/ 476 w 513"/>
                <a:gd name="T43" fmla="*/ 52 h 359"/>
                <a:gd name="T44" fmla="*/ 451 w 513"/>
                <a:gd name="T45" fmla="*/ 31 h 359"/>
                <a:gd name="T46" fmla="*/ 424 w 513"/>
                <a:gd name="T47" fmla="*/ 11 h 359"/>
                <a:gd name="T48" fmla="*/ 339 w 513"/>
                <a:gd name="T49" fmla="*/ 7 h 359"/>
                <a:gd name="T50" fmla="*/ 223 w 513"/>
                <a:gd name="T51" fmla="*/ 24 h 359"/>
                <a:gd name="T52" fmla="*/ 141 w 513"/>
                <a:gd name="T53" fmla="*/ 46 h 359"/>
                <a:gd name="T54" fmla="*/ 84 w 513"/>
                <a:gd name="T55" fmla="*/ 74 h 359"/>
                <a:gd name="T56" fmla="*/ 50 w 513"/>
                <a:gd name="T57" fmla="*/ 105 h 359"/>
                <a:gd name="T58" fmla="*/ 29 w 513"/>
                <a:gd name="T59" fmla="*/ 141 h 359"/>
                <a:gd name="T60" fmla="*/ 18 w 513"/>
                <a:gd name="T61" fmla="*/ 180 h 359"/>
                <a:gd name="T62" fmla="*/ 7 w 513"/>
                <a:gd name="T63" fmla="*/ 22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359">
                  <a:moveTo>
                    <a:pt x="0" y="245"/>
                  </a:moveTo>
                  <a:lnTo>
                    <a:pt x="18" y="252"/>
                  </a:lnTo>
                  <a:lnTo>
                    <a:pt x="35" y="258"/>
                  </a:lnTo>
                  <a:lnTo>
                    <a:pt x="53" y="267"/>
                  </a:lnTo>
                  <a:lnTo>
                    <a:pt x="71" y="273"/>
                  </a:lnTo>
                  <a:lnTo>
                    <a:pt x="88" y="280"/>
                  </a:lnTo>
                  <a:lnTo>
                    <a:pt x="105" y="287"/>
                  </a:lnTo>
                  <a:lnTo>
                    <a:pt x="122" y="294"/>
                  </a:lnTo>
                  <a:lnTo>
                    <a:pt x="141" y="301"/>
                  </a:lnTo>
                  <a:lnTo>
                    <a:pt x="158" y="309"/>
                  </a:lnTo>
                  <a:lnTo>
                    <a:pt x="175" y="316"/>
                  </a:lnTo>
                  <a:lnTo>
                    <a:pt x="193" y="323"/>
                  </a:lnTo>
                  <a:lnTo>
                    <a:pt x="210" y="330"/>
                  </a:lnTo>
                  <a:lnTo>
                    <a:pt x="227" y="337"/>
                  </a:lnTo>
                  <a:lnTo>
                    <a:pt x="246" y="345"/>
                  </a:lnTo>
                  <a:lnTo>
                    <a:pt x="263" y="352"/>
                  </a:lnTo>
                  <a:lnTo>
                    <a:pt x="280" y="359"/>
                  </a:lnTo>
                  <a:lnTo>
                    <a:pt x="289" y="356"/>
                  </a:lnTo>
                  <a:lnTo>
                    <a:pt x="300" y="354"/>
                  </a:lnTo>
                  <a:lnTo>
                    <a:pt x="309" y="351"/>
                  </a:lnTo>
                  <a:lnTo>
                    <a:pt x="319" y="348"/>
                  </a:lnTo>
                  <a:lnTo>
                    <a:pt x="329" y="346"/>
                  </a:lnTo>
                  <a:lnTo>
                    <a:pt x="338" y="344"/>
                  </a:lnTo>
                  <a:lnTo>
                    <a:pt x="348" y="341"/>
                  </a:lnTo>
                  <a:lnTo>
                    <a:pt x="357" y="339"/>
                  </a:lnTo>
                  <a:lnTo>
                    <a:pt x="364" y="325"/>
                  </a:lnTo>
                  <a:lnTo>
                    <a:pt x="371" y="311"/>
                  </a:lnTo>
                  <a:lnTo>
                    <a:pt x="378" y="298"/>
                  </a:lnTo>
                  <a:lnTo>
                    <a:pt x="385" y="284"/>
                  </a:lnTo>
                  <a:lnTo>
                    <a:pt x="392" y="270"/>
                  </a:lnTo>
                  <a:lnTo>
                    <a:pt x="399" y="256"/>
                  </a:lnTo>
                  <a:lnTo>
                    <a:pt x="405" y="242"/>
                  </a:lnTo>
                  <a:lnTo>
                    <a:pt x="412" y="228"/>
                  </a:lnTo>
                  <a:lnTo>
                    <a:pt x="424" y="210"/>
                  </a:lnTo>
                  <a:lnTo>
                    <a:pt x="437" y="192"/>
                  </a:lnTo>
                  <a:lnTo>
                    <a:pt x="451" y="174"/>
                  </a:lnTo>
                  <a:lnTo>
                    <a:pt x="463" y="156"/>
                  </a:lnTo>
                  <a:lnTo>
                    <a:pt x="476" y="137"/>
                  </a:lnTo>
                  <a:lnTo>
                    <a:pt x="489" y="119"/>
                  </a:lnTo>
                  <a:lnTo>
                    <a:pt x="500" y="102"/>
                  </a:lnTo>
                  <a:lnTo>
                    <a:pt x="513" y="83"/>
                  </a:lnTo>
                  <a:lnTo>
                    <a:pt x="500" y="73"/>
                  </a:lnTo>
                  <a:lnTo>
                    <a:pt x="489" y="63"/>
                  </a:lnTo>
                  <a:lnTo>
                    <a:pt x="476" y="52"/>
                  </a:lnTo>
                  <a:lnTo>
                    <a:pt x="463" y="42"/>
                  </a:lnTo>
                  <a:lnTo>
                    <a:pt x="451" y="31"/>
                  </a:lnTo>
                  <a:lnTo>
                    <a:pt x="437" y="21"/>
                  </a:lnTo>
                  <a:lnTo>
                    <a:pt x="424" y="11"/>
                  </a:lnTo>
                  <a:lnTo>
                    <a:pt x="412" y="0"/>
                  </a:lnTo>
                  <a:lnTo>
                    <a:pt x="339" y="7"/>
                  </a:lnTo>
                  <a:lnTo>
                    <a:pt x="277" y="15"/>
                  </a:lnTo>
                  <a:lnTo>
                    <a:pt x="223" y="24"/>
                  </a:lnTo>
                  <a:lnTo>
                    <a:pt x="178" y="35"/>
                  </a:lnTo>
                  <a:lnTo>
                    <a:pt x="141" y="46"/>
                  </a:lnTo>
                  <a:lnTo>
                    <a:pt x="110" y="59"/>
                  </a:lnTo>
                  <a:lnTo>
                    <a:pt x="84" y="74"/>
                  </a:lnTo>
                  <a:lnTo>
                    <a:pt x="65" y="89"/>
                  </a:lnTo>
                  <a:lnTo>
                    <a:pt x="50" y="105"/>
                  </a:lnTo>
                  <a:lnTo>
                    <a:pt x="38" y="122"/>
                  </a:lnTo>
                  <a:lnTo>
                    <a:pt x="29" y="141"/>
                  </a:lnTo>
                  <a:lnTo>
                    <a:pt x="23" y="159"/>
                  </a:lnTo>
                  <a:lnTo>
                    <a:pt x="18" y="180"/>
                  </a:lnTo>
                  <a:lnTo>
                    <a:pt x="12" y="201"/>
                  </a:lnTo>
                  <a:lnTo>
                    <a:pt x="7" y="223"/>
                  </a:lnTo>
                  <a:lnTo>
                    <a:pt x="0" y="245"/>
                  </a:lnTo>
                  <a:close/>
                </a:path>
              </a:pathLst>
            </a:custGeom>
            <a:solidFill>
              <a:srgbClr val="59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6" name="Freeform 68"/>
            <p:cNvSpPr>
              <a:spLocks/>
            </p:cNvSpPr>
            <p:nvPr/>
          </p:nvSpPr>
          <p:spPr bwMode="auto">
            <a:xfrm>
              <a:off x="4132" y="1436"/>
              <a:ext cx="253" cy="178"/>
            </a:xfrm>
            <a:custGeom>
              <a:avLst/>
              <a:gdLst>
                <a:gd name="T0" fmla="*/ 17 w 507"/>
                <a:gd name="T1" fmla="*/ 251 h 356"/>
                <a:gd name="T2" fmla="*/ 52 w 507"/>
                <a:gd name="T3" fmla="*/ 265 h 356"/>
                <a:gd name="T4" fmla="*/ 87 w 507"/>
                <a:gd name="T5" fmla="*/ 280 h 356"/>
                <a:gd name="T6" fmla="*/ 121 w 507"/>
                <a:gd name="T7" fmla="*/ 293 h 356"/>
                <a:gd name="T8" fmla="*/ 154 w 507"/>
                <a:gd name="T9" fmla="*/ 307 h 356"/>
                <a:gd name="T10" fmla="*/ 189 w 507"/>
                <a:gd name="T11" fmla="*/ 321 h 356"/>
                <a:gd name="T12" fmla="*/ 224 w 507"/>
                <a:gd name="T13" fmla="*/ 335 h 356"/>
                <a:gd name="T14" fmla="*/ 257 w 507"/>
                <a:gd name="T15" fmla="*/ 349 h 356"/>
                <a:gd name="T16" fmla="*/ 283 w 507"/>
                <a:gd name="T17" fmla="*/ 353 h 356"/>
                <a:gd name="T18" fmla="*/ 303 w 507"/>
                <a:gd name="T19" fmla="*/ 348 h 356"/>
                <a:gd name="T20" fmla="*/ 323 w 507"/>
                <a:gd name="T21" fmla="*/ 343 h 356"/>
                <a:gd name="T22" fmla="*/ 342 w 507"/>
                <a:gd name="T23" fmla="*/ 338 h 356"/>
                <a:gd name="T24" fmla="*/ 358 w 507"/>
                <a:gd name="T25" fmla="*/ 322 h 356"/>
                <a:gd name="T26" fmla="*/ 372 w 507"/>
                <a:gd name="T27" fmla="*/ 295 h 356"/>
                <a:gd name="T28" fmla="*/ 386 w 507"/>
                <a:gd name="T29" fmla="*/ 267 h 356"/>
                <a:gd name="T30" fmla="*/ 399 w 507"/>
                <a:gd name="T31" fmla="*/ 239 h 356"/>
                <a:gd name="T32" fmla="*/ 418 w 507"/>
                <a:gd name="T33" fmla="*/ 207 h 356"/>
                <a:gd name="T34" fmla="*/ 445 w 507"/>
                <a:gd name="T35" fmla="*/ 171 h 356"/>
                <a:gd name="T36" fmla="*/ 470 w 507"/>
                <a:gd name="T37" fmla="*/ 134 h 356"/>
                <a:gd name="T38" fmla="*/ 494 w 507"/>
                <a:gd name="T39" fmla="*/ 99 h 356"/>
                <a:gd name="T40" fmla="*/ 494 w 507"/>
                <a:gd name="T41" fmla="*/ 70 h 356"/>
                <a:gd name="T42" fmla="*/ 470 w 507"/>
                <a:gd name="T43" fmla="*/ 50 h 356"/>
                <a:gd name="T44" fmla="*/ 445 w 507"/>
                <a:gd name="T45" fmla="*/ 30 h 356"/>
                <a:gd name="T46" fmla="*/ 418 w 507"/>
                <a:gd name="T47" fmla="*/ 10 h 356"/>
                <a:gd name="T48" fmla="*/ 333 w 507"/>
                <a:gd name="T49" fmla="*/ 9 h 356"/>
                <a:gd name="T50" fmla="*/ 219 w 507"/>
                <a:gd name="T51" fmla="*/ 30 h 356"/>
                <a:gd name="T52" fmla="*/ 137 w 507"/>
                <a:gd name="T53" fmla="*/ 55 h 356"/>
                <a:gd name="T54" fmla="*/ 83 w 507"/>
                <a:gd name="T55" fmla="*/ 84 h 356"/>
                <a:gd name="T56" fmla="*/ 50 w 507"/>
                <a:gd name="T57" fmla="*/ 117 h 356"/>
                <a:gd name="T58" fmla="*/ 30 w 507"/>
                <a:gd name="T59" fmla="*/ 152 h 356"/>
                <a:gd name="T60" fmla="*/ 19 w 507"/>
                <a:gd name="T61" fmla="*/ 187 h 356"/>
                <a:gd name="T62" fmla="*/ 7 w 507"/>
                <a:gd name="T63" fmla="*/ 22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7" h="356">
                  <a:moveTo>
                    <a:pt x="0" y="244"/>
                  </a:moveTo>
                  <a:lnTo>
                    <a:pt x="17" y="251"/>
                  </a:lnTo>
                  <a:lnTo>
                    <a:pt x="35" y="258"/>
                  </a:lnTo>
                  <a:lnTo>
                    <a:pt x="52" y="265"/>
                  </a:lnTo>
                  <a:lnTo>
                    <a:pt x="69" y="273"/>
                  </a:lnTo>
                  <a:lnTo>
                    <a:pt x="87" y="280"/>
                  </a:lnTo>
                  <a:lnTo>
                    <a:pt x="104" y="287"/>
                  </a:lnTo>
                  <a:lnTo>
                    <a:pt x="121" y="293"/>
                  </a:lnTo>
                  <a:lnTo>
                    <a:pt x="137" y="300"/>
                  </a:lnTo>
                  <a:lnTo>
                    <a:pt x="154" y="307"/>
                  </a:lnTo>
                  <a:lnTo>
                    <a:pt x="172" y="314"/>
                  </a:lnTo>
                  <a:lnTo>
                    <a:pt x="189" y="321"/>
                  </a:lnTo>
                  <a:lnTo>
                    <a:pt x="206" y="328"/>
                  </a:lnTo>
                  <a:lnTo>
                    <a:pt x="224" y="335"/>
                  </a:lnTo>
                  <a:lnTo>
                    <a:pt x="240" y="342"/>
                  </a:lnTo>
                  <a:lnTo>
                    <a:pt x="257" y="349"/>
                  </a:lnTo>
                  <a:lnTo>
                    <a:pt x="274" y="356"/>
                  </a:lnTo>
                  <a:lnTo>
                    <a:pt x="283" y="353"/>
                  </a:lnTo>
                  <a:lnTo>
                    <a:pt x="294" y="351"/>
                  </a:lnTo>
                  <a:lnTo>
                    <a:pt x="303" y="348"/>
                  </a:lnTo>
                  <a:lnTo>
                    <a:pt x="313" y="345"/>
                  </a:lnTo>
                  <a:lnTo>
                    <a:pt x="323" y="343"/>
                  </a:lnTo>
                  <a:lnTo>
                    <a:pt x="332" y="341"/>
                  </a:lnTo>
                  <a:lnTo>
                    <a:pt x="342" y="338"/>
                  </a:lnTo>
                  <a:lnTo>
                    <a:pt x="351" y="336"/>
                  </a:lnTo>
                  <a:lnTo>
                    <a:pt x="358" y="322"/>
                  </a:lnTo>
                  <a:lnTo>
                    <a:pt x="365" y="308"/>
                  </a:lnTo>
                  <a:lnTo>
                    <a:pt x="372" y="295"/>
                  </a:lnTo>
                  <a:lnTo>
                    <a:pt x="379" y="281"/>
                  </a:lnTo>
                  <a:lnTo>
                    <a:pt x="386" y="267"/>
                  </a:lnTo>
                  <a:lnTo>
                    <a:pt x="393" y="253"/>
                  </a:lnTo>
                  <a:lnTo>
                    <a:pt x="399" y="239"/>
                  </a:lnTo>
                  <a:lnTo>
                    <a:pt x="406" y="225"/>
                  </a:lnTo>
                  <a:lnTo>
                    <a:pt x="418" y="207"/>
                  </a:lnTo>
                  <a:lnTo>
                    <a:pt x="431" y="189"/>
                  </a:lnTo>
                  <a:lnTo>
                    <a:pt x="445" y="171"/>
                  </a:lnTo>
                  <a:lnTo>
                    <a:pt x="457" y="153"/>
                  </a:lnTo>
                  <a:lnTo>
                    <a:pt x="470" y="134"/>
                  </a:lnTo>
                  <a:lnTo>
                    <a:pt x="483" y="116"/>
                  </a:lnTo>
                  <a:lnTo>
                    <a:pt x="494" y="99"/>
                  </a:lnTo>
                  <a:lnTo>
                    <a:pt x="507" y="80"/>
                  </a:lnTo>
                  <a:lnTo>
                    <a:pt x="494" y="70"/>
                  </a:lnTo>
                  <a:lnTo>
                    <a:pt x="483" y="61"/>
                  </a:lnTo>
                  <a:lnTo>
                    <a:pt x="470" y="50"/>
                  </a:lnTo>
                  <a:lnTo>
                    <a:pt x="457" y="40"/>
                  </a:lnTo>
                  <a:lnTo>
                    <a:pt x="445" y="30"/>
                  </a:lnTo>
                  <a:lnTo>
                    <a:pt x="431" y="19"/>
                  </a:lnTo>
                  <a:lnTo>
                    <a:pt x="418" y="10"/>
                  </a:lnTo>
                  <a:lnTo>
                    <a:pt x="406" y="0"/>
                  </a:lnTo>
                  <a:lnTo>
                    <a:pt x="333" y="9"/>
                  </a:lnTo>
                  <a:lnTo>
                    <a:pt x="272" y="18"/>
                  </a:lnTo>
                  <a:lnTo>
                    <a:pt x="219" y="30"/>
                  </a:lnTo>
                  <a:lnTo>
                    <a:pt x="174" y="41"/>
                  </a:lnTo>
                  <a:lnTo>
                    <a:pt x="137" y="55"/>
                  </a:lnTo>
                  <a:lnTo>
                    <a:pt x="107" y="69"/>
                  </a:lnTo>
                  <a:lnTo>
                    <a:pt x="83" y="84"/>
                  </a:lnTo>
                  <a:lnTo>
                    <a:pt x="65" y="100"/>
                  </a:lnTo>
                  <a:lnTo>
                    <a:pt x="50" y="117"/>
                  </a:lnTo>
                  <a:lnTo>
                    <a:pt x="39" y="133"/>
                  </a:lnTo>
                  <a:lnTo>
                    <a:pt x="30" y="152"/>
                  </a:lnTo>
                  <a:lnTo>
                    <a:pt x="24" y="169"/>
                  </a:lnTo>
                  <a:lnTo>
                    <a:pt x="19" y="187"/>
                  </a:lnTo>
                  <a:lnTo>
                    <a:pt x="13" y="206"/>
                  </a:lnTo>
                  <a:lnTo>
                    <a:pt x="7" y="225"/>
                  </a:lnTo>
                  <a:lnTo>
                    <a:pt x="0" y="244"/>
                  </a:lnTo>
                  <a:close/>
                </a:path>
              </a:pathLst>
            </a:custGeom>
            <a:solidFill>
              <a:srgbClr val="68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7" name="Freeform 69"/>
            <p:cNvSpPr>
              <a:spLocks/>
            </p:cNvSpPr>
            <p:nvPr/>
          </p:nvSpPr>
          <p:spPr bwMode="auto">
            <a:xfrm>
              <a:off x="4134" y="1437"/>
              <a:ext cx="251" cy="177"/>
            </a:xfrm>
            <a:custGeom>
              <a:avLst/>
              <a:gdLst>
                <a:gd name="T0" fmla="*/ 17 w 501"/>
                <a:gd name="T1" fmla="*/ 252 h 354"/>
                <a:gd name="T2" fmla="*/ 51 w 501"/>
                <a:gd name="T3" fmla="*/ 265 h 354"/>
                <a:gd name="T4" fmla="*/ 84 w 501"/>
                <a:gd name="T5" fmla="*/ 279 h 354"/>
                <a:gd name="T6" fmla="*/ 117 w 501"/>
                <a:gd name="T7" fmla="*/ 293 h 354"/>
                <a:gd name="T8" fmla="*/ 151 w 501"/>
                <a:gd name="T9" fmla="*/ 305 h 354"/>
                <a:gd name="T10" fmla="*/ 185 w 501"/>
                <a:gd name="T11" fmla="*/ 319 h 354"/>
                <a:gd name="T12" fmla="*/ 219 w 501"/>
                <a:gd name="T13" fmla="*/ 333 h 354"/>
                <a:gd name="T14" fmla="*/ 252 w 501"/>
                <a:gd name="T15" fmla="*/ 347 h 354"/>
                <a:gd name="T16" fmla="*/ 277 w 501"/>
                <a:gd name="T17" fmla="*/ 351 h 354"/>
                <a:gd name="T18" fmla="*/ 297 w 501"/>
                <a:gd name="T19" fmla="*/ 346 h 354"/>
                <a:gd name="T20" fmla="*/ 317 w 501"/>
                <a:gd name="T21" fmla="*/ 341 h 354"/>
                <a:gd name="T22" fmla="*/ 336 w 501"/>
                <a:gd name="T23" fmla="*/ 336 h 354"/>
                <a:gd name="T24" fmla="*/ 352 w 501"/>
                <a:gd name="T25" fmla="*/ 320 h 354"/>
                <a:gd name="T26" fmla="*/ 366 w 501"/>
                <a:gd name="T27" fmla="*/ 293 h 354"/>
                <a:gd name="T28" fmla="*/ 380 w 501"/>
                <a:gd name="T29" fmla="*/ 265 h 354"/>
                <a:gd name="T30" fmla="*/ 393 w 501"/>
                <a:gd name="T31" fmla="*/ 237 h 354"/>
                <a:gd name="T32" fmla="*/ 412 w 501"/>
                <a:gd name="T33" fmla="*/ 205 h 354"/>
                <a:gd name="T34" fmla="*/ 439 w 501"/>
                <a:gd name="T35" fmla="*/ 169 h 354"/>
                <a:gd name="T36" fmla="*/ 464 w 501"/>
                <a:gd name="T37" fmla="*/ 132 h 354"/>
                <a:gd name="T38" fmla="*/ 488 w 501"/>
                <a:gd name="T39" fmla="*/ 97 h 354"/>
                <a:gd name="T40" fmla="*/ 488 w 501"/>
                <a:gd name="T41" fmla="*/ 69 h 354"/>
                <a:gd name="T42" fmla="*/ 464 w 501"/>
                <a:gd name="T43" fmla="*/ 49 h 354"/>
                <a:gd name="T44" fmla="*/ 439 w 501"/>
                <a:gd name="T45" fmla="*/ 30 h 354"/>
                <a:gd name="T46" fmla="*/ 412 w 501"/>
                <a:gd name="T47" fmla="*/ 10 h 354"/>
                <a:gd name="T48" fmla="*/ 328 w 501"/>
                <a:gd name="T49" fmla="*/ 11 h 354"/>
                <a:gd name="T50" fmla="*/ 214 w 501"/>
                <a:gd name="T51" fmla="*/ 36 h 354"/>
                <a:gd name="T52" fmla="*/ 135 w 501"/>
                <a:gd name="T53" fmla="*/ 64 h 354"/>
                <a:gd name="T54" fmla="*/ 82 w 501"/>
                <a:gd name="T55" fmla="*/ 97 h 354"/>
                <a:gd name="T56" fmla="*/ 49 w 501"/>
                <a:gd name="T57" fmla="*/ 129 h 354"/>
                <a:gd name="T58" fmla="*/ 31 w 501"/>
                <a:gd name="T59" fmla="*/ 164 h 354"/>
                <a:gd name="T60" fmla="*/ 19 w 501"/>
                <a:gd name="T61" fmla="*/ 197 h 354"/>
                <a:gd name="T62" fmla="*/ 8 w 501"/>
                <a:gd name="T63" fmla="*/ 22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1" h="354">
                  <a:moveTo>
                    <a:pt x="0" y="245"/>
                  </a:moveTo>
                  <a:lnTo>
                    <a:pt x="17" y="252"/>
                  </a:lnTo>
                  <a:lnTo>
                    <a:pt x="33" y="259"/>
                  </a:lnTo>
                  <a:lnTo>
                    <a:pt x="51" y="265"/>
                  </a:lnTo>
                  <a:lnTo>
                    <a:pt x="67" y="272"/>
                  </a:lnTo>
                  <a:lnTo>
                    <a:pt x="84" y="279"/>
                  </a:lnTo>
                  <a:lnTo>
                    <a:pt x="101" y="286"/>
                  </a:lnTo>
                  <a:lnTo>
                    <a:pt x="117" y="293"/>
                  </a:lnTo>
                  <a:lnTo>
                    <a:pt x="135" y="300"/>
                  </a:lnTo>
                  <a:lnTo>
                    <a:pt x="151" y="305"/>
                  </a:lnTo>
                  <a:lnTo>
                    <a:pt x="168" y="312"/>
                  </a:lnTo>
                  <a:lnTo>
                    <a:pt x="185" y="319"/>
                  </a:lnTo>
                  <a:lnTo>
                    <a:pt x="201" y="326"/>
                  </a:lnTo>
                  <a:lnTo>
                    <a:pt x="219" y="333"/>
                  </a:lnTo>
                  <a:lnTo>
                    <a:pt x="235" y="340"/>
                  </a:lnTo>
                  <a:lnTo>
                    <a:pt x="252" y="347"/>
                  </a:lnTo>
                  <a:lnTo>
                    <a:pt x="268" y="354"/>
                  </a:lnTo>
                  <a:lnTo>
                    <a:pt x="277" y="351"/>
                  </a:lnTo>
                  <a:lnTo>
                    <a:pt x="288" y="349"/>
                  </a:lnTo>
                  <a:lnTo>
                    <a:pt x="297" y="346"/>
                  </a:lnTo>
                  <a:lnTo>
                    <a:pt x="307" y="343"/>
                  </a:lnTo>
                  <a:lnTo>
                    <a:pt x="317" y="341"/>
                  </a:lnTo>
                  <a:lnTo>
                    <a:pt x="326" y="339"/>
                  </a:lnTo>
                  <a:lnTo>
                    <a:pt x="336" y="336"/>
                  </a:lnTo>
                  <a:lnTo>
                    <a:pt x="345" y="334"/>
                  </a:lnTo>
                  <a:lnTo>
                    <a:pt x="352" y="320"/>
                  </a:lnTo>
                  <a:lnTo>
                    <a:pt x="359" y="306"/>
                  </a:lnTo>
                  <a:lnTo>
                    <a:pt x="366" y="293"/>
                  </a:lnTo>
                  <a:lnTo>
                    <a:pt x="373" y="279"/>
                  </a:lnTo>
                  <a:lnTo>
                    <a:pt x="380" y="265"/>
                  </a:lnTo>
                  <a:lnTo>
                    <a:pt x="387" y="251"/>
                  </a:lnTo>
                  <a:lnTo>
                    <a:pt x="393" y="237"/>
                  </a:lnTo>
                  <a:lnTo>
                    <a:pt x="400" y="223"/>
                  </a:lnTo>
                  <a:lnTo>
                    <a:pt x="412" y="205"/>
                  </a:lnTo>
                  <a:lnTo>
                    <a:pt x="425" y="187"/>
                  </a:lnTo>
                  <a:lnTo>
                    <a:pt x="439" y="169"/>
                  </a:lnTo>
                  <a:lnTo>
                    <a:pt x="451" y="151"/>
                  </a:lnTo>
                  <a:lnTo>
                    <a:pt x="464" y="132"/>
                  </a:lnTo>
                  <a:lnTo>
                    <a:pt x="477" y="114"/>
                  </a:lnTo>
                  <a:lnTo>
                    <a:pt x="488" y="97"/>
                  </a:lnTo>
                  <a:lnTo>
                    <a:pt x="501" y="78"/>
                  </a:lnTo>
                  <a:lnTo>
                    <a:pt x="488" y="69"/>
                  </a:lnTo>
                  <a:lnTo>
                    <a:pt x="477" y="59"/>
                  </a:lnTo>
                  <a:lnTo>
                    <a:pt x="464" y="49"/>
                  </a:lnTo>
                  <a:lnTo>
                    <a:pt x="451" y="39"/>
                  </a:lnTo>
                  <a:lnTo>
                    <a:pt x="439" y="30"/>
                  </a:lnTo>
                  <a:lnTo>
                    <a:pt x="425" y="19"/>
                  </a:lnTo>
                  <a:lnTo>
                    <a:pt x="412" y="10"/>
                  </a:lnTo>
                  <a:lnTo>
                    <a:pt x="400" y="0"/>
                  </a:lnTo>
                  <a:lnTo>
                    <a:pt x="328" y="11"/>
                  </a:lnTo>
                  <a:lnTo>
                    <a:pt x="267" y="23"/>
                  </a:lnTo>
                  <a:lnTo>
                    <a:pt x="214" y="36"/>
                  </a:lnTo>
                  <a:lnTo>
                    <a:pt x="170" y="51"/>
                  </a:lnTo>
                  <a:lnTo>
                    <a:pt x="135" y="64"/>
                  </a:lnTo>
                  <a:lnTo>
                    <a:pt x="106" y="81"/>
                  </a:lnTo>
                  <a:lnTo>
                    <a:pt x="82" y="97"/>
                  </a:lnTo>
                  <a:lnTo>
                    <a:pt x="63" y="113"/>
                  </a:lnTo>
                  <a:lnTo>
                    <a:pt x="49" y="129"/>
                  </a:lnTo>
                  <a:lnTo>
                    <a:pt x="39" y="146"/>
                  </a:lnTo>
                  <a:lnTo>
                    <a:pt x="31" y="164"/>
                  </a:lnTo>
                  <a:lnTo>
                    <a:pt x="24" y="181"/>
                  </a:lnTo>
                  <a:lnTo>
                    <a:pt x="19" y="197"/>
                  </a:lnTo>
                  <a:lnTo>
                    <a:pt x="14" y="213"/>
                  </a:lnTo>
                  <a:lnTo>
                    <a:pt x="8" y="229"/>
                  </a:lnTo>
                  <a:lnTo>
                    <a:pt x="0" y="245"/>
                  </a:lnTo>
                  <a:close/>
                </a:path>
              </a:pathLst>
            </a:custGeom>
            <a:solidFill>
              <a:srgbClr val="7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8" name="Freeform 70"/>
            <p:cNvSpPr>
              <a:spLocks/>
            </p:cNvSpPr>
            <p:nvPr/>
          </p:nvSpPr>
          <p:spPr bwMode="auto">
            <a:xfrm>
              <a:off x="4137" y="1438"/>
              <a:ext cx="248" cy="176"/>
            </a:xfrm>
            <a:custGeom>
              <a:avLst/>
              <a:gdLst>
                <a:gd name="T0" fmla="*/ 0 w 495"/>
                <a:gd name="T1" fmla="*/ 247 h 352"/>
                <a:gd name="T2" fmla="*/ 262 w 495"/>
                <a:gd name="T3" fmla="*/ 352 h 352"/>
                <a:gd name="T4" fmla="*/ 339 w 495"/>
                <a:gd name="T5" fmla="*/ 332 h 352"/>
                <a:gd name="T6" fmla="*/ 394 w 495"/>
                <a:gd name="T7" fmla="*/ 221 h 352"/>
                <a:gd name="T8" fmla="*/ 495 w 495"/>
                <a:gd name="T9" fmla="*/ 76 h 352"/>
                <a:gd name="T10" fmla="*/ 394 w 495"/>
                <a:gd name="T11" fmla="*/ 0 h 352"/>
                <a:gd name="T12" fmla="*/ 322 w 495"/>
                <a:gd name="T13" fmla="*/ 13 h 352"/>
                <a:gd name="T14" fmla="*/ 262 w 495"/>
                <a:gd name="T15" fmla="*/ 28 h 352"/>
                <a:gd name="T16" fmla="*/ 210 w 495"/>
                <a:gd name="T17" fmla="*/ 43 h 352"/>
                <a:gd name="T18" fmla="*/ 168 w 495"/>
                <a:gd name="T19" fmla="*/ 58 h 352"/>
                <a:gd name="T20" fmla="*/ 132 w 495"/>
                <a:gd name="T21" fmla="*/ 74 h 352"/>
                <a:gd name="T22" fmla="*/ 103 w 495"/>
                <a:gd name="T23" fmla="*/ 91 h 352"/>
                <a:gd name="T24" fmla="*/ 80 w 495"/>
                <a:gd name="T25" fmla="*/ 109 h 352"/>
                <a:gd name="T26" fmla="*/ 63 w 495"/>
                <a:gd name="T27" fmla="*/ 125 h 352"/>
                <a:gd name="T28" fmla="*/ 49 w 495"/>
                <a:gd name="T29" fmla="*/ 142 h 352"/>
                <a:gd name="T30" fmla="*/ 40 w 495"/>
                <a:gd name="T31" fmla="*/ 159 h 352"/>
                <a:gd name="T32" fmla="*/ 32 w 495"/>
                <a:gd name="T33" fmla="*/ 175 h 352"/>
                <a:gd name="T34" fmla="*/ 26 w 495"/>
                <a:gd name="T35" fmla="*/ 192 h 352"/>
                <a:gd name="T36" fmla="*/ 20 w 495"/>
                <a:gd name="T37" fmla="*/ 206 h 352"/>
                <a:gd name="T38" fmla="*/ 15 w 495"/>
                <a:gd name="T39" fmla="*/ 221 h 352"/>
                <a:gd name="T40" fmla="*/ 8 w 495"/>
                <a:gd name="T41" fmla="*/ 234 h 352"/>
                <a:gd name="T42" fmla="*/ 0 w 495"/>
                <a:gd name="T43"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5" h="352">
                  <a:moveTo>
                    <a:pt x="0" y="247"/>
                  </a:moveTo>
                  <a:lnTo>
                    <a:pt x="262" y="352"/>
                  </a:lnTo>
                  <a:lnTo>
                    <a:pt x="339" y="332"/>
                  </a:lnTo>
                  <a:lnTo>
                    <a:pt x="394" y="221"/>
                  </a:lnTo>
                  <a:lnTo>
                    <a:pt x="495" y="76"/>
                  </a:lnTo>
                  <a:lnTo>
                    <a:pt x="394" y="0"/>
                  </a:lnTo>
                  <a:lnTo>
                    <a:pt x="322" y="13"/>
                  </a:lnTo>
                  <a:lnTo>
                    <a:pt x="262" y="28"/>
                  </a:lnTo>
                  <a:lnTo>
                    <a:pt x="210" y="43"/>
                  </a:lnTo>
                  <a:lnTo>
                    <a:pt x="168" y="58"/>
                  </a:lnTo>
                  <a:lnTo>
                    <a:pt x="132" y="74"/>
                  </a:lnTo>
                  <a:lnTo>
                    <a:pt x="103" y="91"/>
                  </a:lnTo>
                  <a:lnTo>
                    <a:pt x="80" y="109"/>
                  </a:lnTo>
                  <a:lnTo>
                    <a:pt x="63" y="125"/>
                  </a:lnTo>
                  <a:lnTo>
                    <a:pt x="49" y="142"/>
                  </a:lnTo>
                  <a:lnTo>
                    <a:pt x="40" y="159"/>
                  </a:lnTo>
                  <a:lnTo>
                    <a:pt x="32" y="175"/>
                  </a:lnTo>
                  <a:lnTo>
                    <a:pt x="26" y="192"/>
                  </a:lnTo>
                  <a:lnTo>
                    <a:pt x="20" y="206"/>
                  </a:lnTo>
                  <a:lnTo>
                    <a:pt x="15" y="221"/>
                  </a:lnTo>
                  <a:lnTo>
                    <a:pt x="8" y="234"/>
                  </a:lnTo>
                  <a:lnTo>
                    <a:pt x="0" y="24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599" name="Freeform 71"/>
            <p:cNvSpPr>
              <a:spLocks/>
            </p:cNvSpPr>
            <p:nvPr/>
          </p:nvSpPr>
          <p:spPr bwMode="auto">
            <a:xfrm>
              <a:off x="3868" y="1772"/>
              <a:ext cx="136" cy="242"/>
            </a:xfrm>
            <a:custGeom>
              <a:avLst/>
              <a:gdLst>
                <a:gd name="T0" fmla="*/ 176 w 271"/>
                <a:gd name="T1" fmla="*/ 0 h 484"/>
                <a:gd name="T2" fmla="*/ 185 w 271"/>
                <a:gd name="T3" fmla="*/ 20 h 484"/>
                <a:gd name="T4" fmla="*/ 193 w 271"/>
                <a:gd name="T5" fmla="*/ 42 h 484"/>
                <a:gd name="T6" fmla="*/ 202 w 271"/>
                <a:gd name="T7" fmla="*/ 63 h 484"/>
                <a:gd name="T8" fmla="*/ 212 w 271"/>
                <a:gd name="T9" fmla="*/ 84 h 484"/>
                <a:gd name="T10" fmla="*/ 220 w 271"/>
                <a:gd name="T11" fmla="*/ 106 h 484"/>
                <a:gd name="T12" fmla="*/ 229 w 271"/>
                <a:gd name="T13" fmla="*/ 126 h 484"/>
                <a:gd name="T14" fmla="*/ 238 w 271"/>
                <a:gd name="T15" fmla="*/ 148 h 484"/>
                <a:gd name="T16" fmla="*/ 247 w 271"/>
                <a:gd name="T17" fmla="*/ 169 h 484"/>
                <a:gd name="T18" fmla="*/ 253 w 271"/>
                <a:gd name="T19" fmla="*/ 190 h 484"/>
                <a:gd name="T20" fmla="*/ 260 w 271"/>
                <a:gd name="T21" fmla="*/ 210 h 484"/>
                <a:gd name="T22" fmla="*/ 266 w 271"/>
                <a:gd name="T23" fmla="*/ 232 h 484"/>
                <a:gd name="T24" fmla="*/ 271 w 271"/>
                <a:gd name="T25" fmla="*/ 253 h 484"/>
                <a:gd name="T26" fmla="*/ 265 w 271"/>
                <a:gd name="T27" fmla="*/ 270 h 484"/>
                <a:gd name="T28" fmla="*/ 257 w 271"/>
                <a:gd name="T29" fmla="*/ 287 h 484"/>
                <a:gd name="T30" fmla="*/ 250 w 271"/>
                <a:gd name="T31" fmla="*/ 304 h 484"/>
                <a:gd name="T32" fmla="*/ 242 w 271"/>
                <a:gd name="T33" fmla="*/ 320 h 484"/>
                <a:gd name="T34" fmla="*/ 233 w 271"/>
                <a:gd name="T35" fmla="*/ 336 h 484"/>
                <a:gd name="T36" fmla="*/ 227 w 271"/>
                <a:gd name="T37" fmla="*/ 353 h 484"/>
                <a:gd name="T38" fmla="*/ 219 w 271"/>
                <a:gd name="T39" fmla="*/ 370 h 484"/>
                <a:gd name="T40" fmla="*/ 212 w 271"/>
                <a:gd name="T41" fmla="*/ 387 h 484"/>
                <a:gd name="T42" fmla="*/ 208 w 271"/>
                <a:gd name="T43" fmla="*/ 411 h 484"/>
                <a:gd name="T44" fmla="*/ 206 w 271"/>
                <a:gd name="T45" fmla="*/ 435 h 484"/>
                <a:gd name="T46" fmla="*/ 202 w 271"/>
                <a:gd name="T47" fmla="*/ 459 h 484"/>
                <a:gd name="T48" fmla="*/ 199 w 271"/>
                <a:gd name="T49" fmla="*/ 484 h 484"/>
                <a:gd name="T50" fmla="*/ 185 w 271"/>
                <a:gd name="T51" fmla="*/ 480 h 484"/>
                <a:gd name="T52" fmla="*/ 171 w 271"/>
                <a:gd name="T53" fmla="*/ 478 h 484"/>
                <a:gd name="T54" fmla="*/ 157 w 271"/>
                <a:gd name="T55" fmla="*/ 474 h 484"/>
                <a:gd name="T56" fmla="*/ 143 w 271"/>
                <a:gd name="T57" fmla="*/ 471 h 484"/>
                <a:gd name="T58" fmla="*/ 129 w 271"/>
                <a:gd name="T59" fmla="*/ 467 h 484"/>
                <a:gd name="T60" fmla="*/ 115 w 271"/>
                <a:gd name="T61" fmla="*/ 464 h 484"/>
                <a:gd name="T62" fmla="*/ 100 w 271"/>
                <a:gd name="T63" fmla="*/ 462 h 484"/>
                <a:gd name="T64" fmla="*/ 86 w 271"/>
                <a:gd name="T65" fmla="*/ 458 h 484"/>
                <a:gd name="T66" fmla="*/ 76 w 271"/>
                <a:gd name="T67" fmla="*/ 434 h 484"/>
                <a:gd name="T68" fmla="*/ 64 w 271"/>
                <a:gd name="T69" fmla="*/ 410 h 484"/>
                <a:gd name="T70" fmla="*/ 54 w 271"/>
                <a:gd name="T71" fmla="*/ 386 h 484"/>
                <a:gd name="T72" fmla="*/ 43 w 271"/>
                <a:gd name="T73" fmla="*/ 361 h 484"/>
                <a:gd name="T74" fmla="*/ 32 w 271"/>
                <a:gd name="T75" fmla="*/ 337 h 484"/>
                <a:gd name="T76" fmla="*/ 22 w 271"/>
                <a:gd name="T77" fmla="*/ 313 h 484"/>
                <a:gd name="T78" fmla="*/ 10 w 271"/>
                <a:gd name="T79" fmla="*/ 290 h 484"/>
                <a:gd name="T80" fmla="*/ 0 w 271"/>
                <a:gd name="T81" fmla="*/ 266 h 484"/>
                <a:gd name="T82" fmla="*/ 7 w 271"/>
                <a:gd name="T83" fmla="*/ 237 h 484"/>
                <a:gd name="T84" fmla="*/ 12 w 271"/>
                <a:gd name="T85" fmla="*/ 207 h 484"/>
                <a:gd name="T86" fmla="*/ 19 w 271"/>
                <a:gd name="T87" fmla="*/ 178 h 484"/>
                <a:gd name="T88" fmla="*/ 26 w 271"/>
                <a:gd name="T89" fmla="*/ 149 h 484"/>
                <a:gd name="T90" fmla="*/ 33 w 271"/>
                <a:gd name="T91" fmla="*/ 119 h 484"/>
                <a:gd name="T92" fmla="*/ 40 w 271"/>
                <a:gd name="T93" fmla="*/ 91 h 484"/>
                <a:gd name="T94" fmla="*/ 47 w 271"/>
                <a:gd name="T95" fmla="*/ 62 h 484"/>
                <a:gd name="T96" fmla="*/ 54 w 271"/>
                <a:gd name="T97" fmla="*/ 33 h 484"/>
                <a:gd name="T98" fmla="*/ 69 w 271"/>
                <a:gd name="T99" fmla="*/ 28 h 484"/>
                <a:gd name="T100" fmla="*/ 84 w 271"/>
                <a:gd name="T101" fmla="*/ 25 h 484"/>
                <a:gd name="T102" fmla="*/ 99 w 271"/>
                <a:gd name="T103" fmla="*/ 20 h 484"/>
                <a:gd name="T104" fmla="*/ 115 w 271"/>
                <a:gd name="T105" fmla="*/ 16 h 484"/>
                <a:gd name="T106" fmla="*/ 130 w 271"/>
                <a:gd name="T107" fmla="*/ 11 h 484"/>
                <a:gd name="T108" fmla="*/ 145 w 271"/>
                <a:gd name="T109" fmla="*/ 8 h 484"/>
                <a:gd name="T110" fmla="*/ 161 w 271"/>
                <a:gd name="T111" fmla="*/ 3 h 484"/>
                <a:gd name="T112" fmla="*/ 176 w 271"/>
                <a:gd name="T113"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1" h="484">
                  <a:moveTo>
                    <a:pt x="176" y="0"/>
                  </a:moveTo>
                  <a:lnTo>
                    <a:pt x="185" y="20"/>
                  </a:lnTo>
                  <a:lnTo>
                    <a:pt x="193" y="42"/>
                  </a:lnTo>
                  <a:lnTo>
                    <a:pt x="202" y="63"/>
                  </a:lnTo>
                  <a:lnTo>
                    <a:pt x="212" y="84"/>
                  </a:lnTo>
                  <a:lnTo>
                    <a:pt x="220" y="106"/>
                  </a:lnTo>
                  <a:lnTo>
                    <a:pt x="229" y="126"/>
                  </a:lnTo>
                  <a:lnTo>
                    <a:pt x="238" y="148"/>
                  </a:lnTo>
                  <a:lnTo>
                    <a:pt x="247" y="169"/>
                  </a:lnTo>
                  <a:lnTo>
                    <a:pt x="253" y="190"/>
                  </a:lnTo>
                  <a:lnTo>
                    <a:pt x="260" y="210"/>
                  </a:lnTo>
                  <a:lnTo>
                    <a:pt x="266" y="232"/>
                  </a:lnTo>
                  <a:lnTo>
                    <a:pt x="271" y="253"/>
                  </a:lnTo>
                  <a:lnTo>
                    <a:pt x="265" y="270"/>
                  </a:lnTo>
                  <a:lnTo>
                    <a:pt x="257" y="287"/>
                  </a:lnTo>
                  <a:lnTo>
                    <a:pt x="250" y="304"/>
                  </a:lnTo>
                  <a:lnTo>
                    <a:pt x="242" y="320"/>
                  </a:lnTo>
                  <a:lnTo>
                    <a:pt x="233" y="336"/>
                  </a:lnTo>
                  <a:lnTo>
                    <a:pt x="227" y="353"/>
                  </a:lnTo>
                  <a:lnTo>
                    <a:pt x="219" y="370"/>
                  </a:lnTo>
                  <a:lnTo>
                    <a:pt x="212" y="387"/>
                  </a:lnTo>
                  <a:lnTo>
                    <a:pt x="208" y="411"/>
                  </a:lnTo>
                  <a:lnTo>
                    <a:pt x="206" y="435"/>
                  </a:lnTo>
                  <a:lnTo>
                    <a:pt x="202" y="459"/>
                  </a:lnTo>
                  <a:lnTo>
                    <a:pt x="199" y="484"/>
                  </a:lnTo>
                  <a:lnTo>
                    <a:pt x="185" y="480"/>
                  </a:lnTo>
                  <a:lnTo>
                    <a:pt x="171" y="478"/>
                  </a:lnTo>
                  <a:lnTo>
                    <a:pt x="157" y="474"/>
                  </a:lnTo>
                  <a:lnTo>
                    <a:pt x="143" y="471"/>
                  </a:lnTo>
                  <a:lnTo>
                    <a:pt x="129" y="467"/>
                  </a:lnTo>
                  <a:lnTo>
                    <a:pt x="115" y="464"/>
                  </a:lnTo>
                  <a:lnTo>
                    <a:pt x="100" y="462"/>
                  </a:lnTo>
                  <a:lnTo>
                    <a:pt x="86" y="458"/>
                  </a:lnTo>
                  <a:lnTo>
                    <a:pt x="76" y="434"/>
                  </a:lnTo>
                  <a:lnTo>
                    <a:pt x="64" y="410"/>
                  </a:lnTo>
                  <a:lnTo>
                    <a:pt x="54" y="386"/>
                  </a:lnTo>
                  <a:lnTo>
                    <a:pt x="43" y="361"/>
                  </a:lnTo>
                  <a:lnTo>
                    <a:pt x="32" y="337"/>
                  </a:lnTo>
                  <a:lnTo>
                    <a:pt x="22" y="313"/>
                  </a:lnTo>
                  <a:lnTo>
                    <a:pt x="10" y="290"/>
                  </a:lnTo>
                  <a:lnTo>
                    <a:pt x="0" y="266"/>
                  </a:lnTo>
                  <a:lnTo>
                    <a:pt x="7" y="237"/>
                  </a:lnTo>
                  <a:lnTo>
                    <a:pt x="12" y="207"/>
                  </a:lnTo>
                  <a:lnTo>
                    <a:pt x="19" y="178"/>
                  </a:lnTo>
                  <a:lnTo>
                    <a:pt x="26" y="149"/>
                  </a:lnTo>
                  <a:lnTo>
                    <a:pt x="33" y="119"/>
                  </a:lnTo>
                  <a:lnTo>
                    <a:pt x="40" y="91"/>
                  </a:lnTo>
                  <a:lnTo>
                    <a:pt x="47" y="62"/>
                  </a:lnTo>
                  <a:lnTo>
                    <a:pt x="54" y="33"/>
                  </a:lnTo>
                  <a:lnTo>
                    <a:pt x="69" y="28"/>
                  </a:lnTo>
                  <a:lnTo>
                    <a:pt x="84" y="25"/>
                  </a:lnTo>
                  <a:lnTo>
                    <a:pt x="99" y="20"/>
                  </a:lnTo>
                  <a:lnTo>
                    <a:pt x="115" y="16"/>
                  </a:lnTo>
                  <a:lnTo>
                    <a:pt x="130" y="11"/>
                  </a:lnTo>
                  <a:lnTo>
                    <a:pt x="145" y="8"/>
                  </a:lnTo>
                  <a:lnTo>
                    <a:pt x="161" y="3"/>
                  </a:lnTo>
                  <a:lnTo>
                    <a:pt x="176" y="0"/>
                  </a:lnTo>
                  <a:close/>
                </a:path>
              </a:pathLst>
            </a:custGeom>
            <a:solidFill>
              <a:srgbClr val="0033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0" name="Freeform 72"/>
            <p:cNvSpPr>
              <a:spLocks/>
            </p:cNvSpPr>
            <p:nvPr/>
          </p:nvSpPr>
          <p:spPr bwMode="auto">
            <a:xfrm>
              <a:off x="3879" y="1772"/>
              <a:ext cx="125" cy="242"/>
            </a:xfrm>
            <a:custGeom>
              <a:avLst/>
              <a:gdLst>
                <a:gd name="T0" fmla="*/ 154 w 249"/>
                <a:gd name="T1" fmla="*/ 0 h 484"/>
                <a:gd name="T2" fmla="*/ 163 w 249"/>
                <a:gd name="T3" fmla="*/ 20 h 484"/>
                <a:gd name="T4" fmla="*/ 171 w 249"/>
                <a:gd name="T5" fmla="*/ 42 h 484"/>
                <a:gd name="T6" fmla="*/ 180 w 249"/>
                <a:gd name="T7" fmla="*/ 63 h 484"/>
                <a:gd name="T8" fmla="*/ 190 w 249"/>
                <a:gd name="T9" fmla="*/ 84 h 484"/>
                <a:gd name="T10" fmla="*/ 198 w 249"/>
                <a:gd name="T11" fmla="*/ 106 h 484"/>
                <a:gd name="T12" fmla="*/ 207 w 249"/>
                <a:gd name="T13" fmla="*/ 126 h 484"/>
                <a:gd name="T14" fmla="*/ 216 w 249"/>
                <a:gd name="T15" fmla="*/ 148 h 484"/>
                <a:gd name="T16" fmla="*/ 225 w 249"/>
                <a:gd name="T17" fmla="*/ 169 h 484"/>
                <a:gd name="T18" fmla="*/ 231 w 249"/>
                <a:gd name="T19" fmla="*/ 190 h 484"/>
                <a:gd name="T20" fmla="*/ 238 w 249"/>
                <a:gd name="T21" fmla="*/ 210 h 484"/>
                <a:gd name="T22" fmla="*/ 244 w 249"/>
                <a:gd name="T23" fmla="*/ 232 h 484"/>
                <a:gd name="T24" fmla="*/ 249 w 249"/>
                <a:gd name="T25" fmla="*/ 253 h 484"/>
                <a:gd name="T26" fmla="*/ 243 w 249"/>
                <a:gd name="T27" fmla="*/ 270 h 484"/>
                <a:gd name="T28" fmla="*/ 235 w 249"/>
                <a:gd name="T29" fmla="*/ 287 h 484"/>
                <a:gd name="T30" fmla="*/ 228 w 249"/>
                <a:gd name="T31" fmla="*/ 304 h 484"/>
                <a:gd name="T32" fmla="*/ 220 w 249"/>
                <a:gd name="T33" fmla="*/ 320 h 484"/>
                <a:gd name="T34" fmla="*/ 211 w 249"/>
                <a:gd name="T35" fmla="*/ 336 h 484"/>
                <a:gd name="T36" fmla="*/ 205 w 249"/>
                <a:gd name="T37" fmla="*/ 353 h 484"/>
                <a:gd name="T38" fmla="*/ 197 w 249"/>
                <a:gd name="T39" fmla="*/ 370 h 484"/>
                <a:gd name="T40" fmla="*/ 190 w 249"/>
                <a:gd name="T41" fmla="*/ 387 h 484"/>
                <a:gd name="T42" fmla="*/ 186 w 249"/>
                <a:gd name="T43" fmla="*/ 411 h 484"/>
                <a:gd name="T44" fmla="*/ 184 w 249"/>
                <a:gd name="T45" fmla="*/ 435 h 484"/>
                <a:gd name="T46" fmla="*/ 180 w 249"/>
                <a:gd name="T47" fmla="*/ 459 h 484"/>
                <a:gd name="T48" fmla="*/ 177 w 249"/>
                <a:gd name="T49" fmla="*/ 484 h 484"/>
                <a:gd name="T50" fmla="*/ 164 w 249"/>
                <a:gd name="T51" fmla="*/ 480 h 484"/>
                <a:gd name="T52" fmla="*/ 150 w 249"/>
                <a:gd name="T53" fmla="*/ 476 h 484"/>
                <a:gd name="T54" fmla="*/ 138 w 249"/>
                <a:gd name="T55" fmla="*/ 472 h 484"/>
                <a:gd name="T56" fmla="*/ 124 w 249"/>
                <a:gd name="T57" fmla="*/ 467 h 484"/>
                <a:gd name="T58" fmla="*/ 111 w 249"/>
                <a:gd name="T59" fmla="*/ 464 h 484"/>
                <a:gd name="T60" fmla="*/ 97 w 249"/>
                <a:gd name="T61" fmla="*/ 461 h 484"/>
                <a:gd name="T62" fmla="*/ 85 w 249"/>
                <a:gd name="T63" fmla="*/ 456 h 484"/>
                <a:gd name="T64" fmla="*/ 71 w 249"/>
                <a:gd name="T65" fmla="*/ 452 h 484"/>
                <a:gd name="T66" fmla="*/ 62 w 249"/>
                <a:gd name="T67" fmla="*/ 429 h 484"/>
                <a:gd name="T68" fmla="*/ 54 w 249"/>
                <a:gd name="T69" fmla="*/ 405 h 484"/>
                <a:gd name="T70" fmla="*/ 45 w 249"/>
                <a:gd name="T71" fmla="*/ 382 h 484"/>
                <a:gd name="T72" fmla="*/ 35 w 249"/>
                <a:gd name="T73" fmla="*/ 359 h 484"/>
                <a:gd name="T74" fmla="*/ 27 w 249"/>
                <a:gd name="T75" fmla="*/ 336 h 484"/>
                <a:gd name="T76" fmla="*/ 18 w 249"/>
                <a:gd name="T77" fmla="*/ 312 h 484"/>
                <a:gd name="T78" fmla="*/ 9 w 249"/>
                <a:gd name="T79" fmla="*/ 289 h 484"/>
                <a:gd name="T80" fmla="*/ 0 w 249"/>
                <a:gd name="T81" fmla="*/ 266 h 484"/>
                <a:gd name="T82" fmla="*/ 5 w 249"/>
                <a:gd name="T83" fmla="*/ 237 h 484"/>
                <a:gd name="T84" fmla="*/ 11 w 249"/>
                <a:gd name="T85" fmla="*/ 208 h 484"/>
                <a:gd name="T86" fmla="*/ 17 w 249"/>
                <a:gd name="T87" fmla="*/ 179 h 484"/>
                <a:gd name="T88" fmla="*/ 23 w 249"/>
                <a:gd name="T89" fmla="*/ 151 h 484"/>
                <a:gd name="T90" fmla="*/ 27 w 249"/>
                <a:gd name="T91" fmla="*/ 123 h 484"/>
                <a:gd name="T92" fmla="*/ 33 w 249"/>
                <a:gd name="T93" fmla="*/ 94 h 484"/>
                <a:gd name="T94" fmla="*/ 39 w 249"/>
                <a:gd name="T95" fmla="*/ 65 h 484"/>
                <a:gd name="T96" fmla="*/ 45 w 249"/>
                <a:gd name="T97" fmla="*/ 36 h 484"/>
                <a:gd name="T98" fmla="*/ 58 w 249"/>
                <a:gd name="T99" fmla="*/ 32 h 484"/>
                <a:gd name="T100" fmla="*/ 71 w 249"/>
                <a:gd name="T101" fmla="*/ 27 h 484"/>
                <a:gd name="T102" fmla="*/ 85 w 249"/>
                <a:gd name="T103" fmla="*/ 23 h 484"/>
                <a:gd name="T104" fmla="*/ 99 w 249"/>
                <a:gd name="T105" fmla="*/ 18 h 484"/>
                <a:gd name="T106" fmla="*/ 112 w 249"/>
                <a:gd name="T107" fmla="*/ 13 h 484"/>
                <a:gd name="T108" fmla="*/ 126 w 249"/>
                <a:gd name="T109" fmla="*/ 9 h 484"/>
                <a:gd name="T110" fmla="*/ 140 w 249"/>
                <a:gd name="T111" fmla="*/ 4 h 484"/>
                <a:gd name="T112" fmla="*/ 154 w 249"/>
                <a:gd name="T113"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484">
                  <a:moveTo>
                    <a:pt x="154" y="0"/>
                  </a:moveTo>
                  <a:lnTo>
                    <a:pt x="163" y="20"/>
                  </a:lnTo>
                  <a:lnTo>
                    <a:pt x="171" y="42"/>
                  </a:lnTo>
                  <a:lnTo>
                    <a:pt x="180" y="63"/>
                  </a:lnTo>
                  <a:lnTo>
                    <a:pt x="190" y="84"/>
                  </a:lnTo>
                  <a:lnTo>
                    <a:pt x="198" y="106"/>
                  </a:lnTo>
                  <a:lnTo>
                    <a:pt x="207" y="126"/>
                  </a:lnTo>
                  <a:lnTo>
                    <a:pt x="216" y="148"/>
                  </a:lnTo>
                  <a:lnTo>
                    <a:pt x="225" y="169"/>
                  </a:lnTo>
                  <a:lnTo>
                    <a:pt x="231" y="190"/>
                  </a:lnTo>
                  <a:lnTo>
                    <a:pt x="238" y="210"/>
                  </a:lnTo>
                  <a:lnTo>
                    <a:pt x="244" y="232"/>
                  </a:lnTo>
                  <a:lnTo>
                    <a:pt x="249" y="253"/>
                  </a:lnTo>
                  <a:lnTo>
                    <a:pt x="243" y="270"/>
                  </a:lnTo>
                  <a:lnTo>
                    <a:pt x="235" y="287"/>
                  </a:lnTo>
                  <a:lnTo>
                    <a:pt x="228" y="304"/>
                  </a:lnTo>
                  <a:lnTo>
                    <a:pt x="220" y="320"/>
                  </a:lnTo>
                  <a:lnTo>
                    <a:pt x="211" y="336"/>
                  </a:lnTo>
                  <a:lnTo>
                    <a:pt x="205" y="353"/>
                  </a:lnTo>
                  <a:lnTo>
                    <a:pt x="197" y="370"/>
                  </a:lnTo>
                  <a:lnTo>
                    <a:pt x="190" y="387"/>
                  </a:lnTo>
                  <a:lnTo>
                    <a:pt x="186" y="411"/>
                  </a:lnTo>
                  <a:lnTo>
                    <a:pt x="184" y="435"/>
                  </a:lnTo>
                  <a:lnTo>
                    <a:pt x="180" y="459"/>
                  </a:lnTo>
                  <a:lnTo>
                    <a:pt x="177" y="484"/>
                  </a:lnTo>
                  <a:lnTo>
                    <a:pt x="164" y="480"/>
                  </a:lnTo>
                  <a:lnTo>
                    <a:pt x="150" y="476"/>
                  </a:lnTo>
                  <a:lnTo>
                    <a:pt x="138" y="472"/>
                  </a:lnTo>
                  <a:lnTo>
                    <a:pt x="124" y="467"/>
                  </a:lnTo>
                  <a:lnTo>
                    <a:pt x="111" y="464"/>
                  </a:lnTo>
                  <a:lnTo>
                    <a:pt x="97" y="461"/>
                  </a:lnTo>
                  <a:lnTo>
                    <a:pt x="85" y="456"/>
                  </a:lnTo>
                  <a:lnTo>
                    <a:pt x="71" y="452"/>
                  </a:lnTo>
                  <a:lnTo>
                    <a:pt x="62" y="429"/>
                  </a:lnTo>
                  <a:lnTo>
                    <a:pt x="54" y="405"/>
                  </a:lnTo>
                  <a:lnTo>
                    <a:pt x="45" y="382"/>
                  </a:lnTo>
                  <a:lnTo>
                    <a:pt x="35" y="359"/>
                  </a:lnTo>
                  <a:lnTo>
                    <a:pt x="27" y="336"/>
                  </a:lnTo>
                  <a:lnTo>
                    <a:pt x="18" y="312"/>
                  </a:lnTo>
                  <a:lnTo>
                    <a:pt x="9" y="289"/>
                  </a:lnTo>
                  <a:lnTo>
                    <a:pt x="0" y="266"/>
                  </a:lnTo>
                  <a:lnTo>
                    <a:pt x="5" y="237"/>
                  </a:lnTo>
                  <a:lnTo>
                    <a:pt x="11" y="208"/>
                  </a:lnTo>
                  <a:lnTo>
                    <a:pt x="17" y="179"/>
                  </a:lnTo>
                  <a:lnTo>
                    <a:pt x="23" y="151"/>
                  </a:lnTo>
                  <a:lnTo>
                    <a:pt x="27" y="123"/>
                  </a:lnTo>
                  <a:lnTo>
                    <a:pt x="33" y="94"/>
                  </a:lnTo>
                  <a:lnTo>
                    <a:pt x="39" y="65"/>
                  </a:lnTo>
                  <a:lnTo>
                    <a:pt x="45" y="36"/>
                  </a:lnTo>
                  <a:lnTo>
                    <a:pt x="58" y="32"/>
                  </a:lnTo>
                  <a:lnTo>
                    <a:pt x="71" y="27"/>
                  </a:lnTo>
                  <a:lnTo>
                    <a:pt x="85" y="23"/>
                  </a:lnTo>
                  <a:lnTo>
                    <a:pt x="99" y="18"/>
                  </a:lnTo>
                  <a:lnTo>
                    <a:pt x="112" y="13"/>
                  </a:lnTo>
                  <a:lnTo>
                    <a:pt x="126" y="9"/>
                  </a:lnTo>
                  <a:lnTo>
                    <a:pt x="140" y="4"/>
                  </a:lnTo>
                  <a:lnTo>
                    <a:pt x="154" y="0"/>
                  </a:lnTo>
                  <a:close/>
                </a:path>
              </a:pathLst>
            </a:custGeom>
            <a:solidFill>
              <a:srgbClr val="0035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1" name="Freeform 73"/>
            <p:cNvSpPr>
              <a:spLocks/>
            </p:cNvSpPr>
            <p:nvPr/>
          </p:nvSpPr>
          <p:spPr bwMode="auto">
            <a:xfrm>
              <a:off x="3890" y="1772"/>
              <a:ext cx="114" cy="242"/>
            </a:xfrm>
            <a:custGeom>
              <a:avLst/>
              <a:gdLst>
                <a:gd name="T0" fmla="*/ 131 w 226"/>
                <a:gd name="T1" fmla="*/ 0 h 484"/>
                <a:gd name="T2" fmla="*/ 140 w 226"/>
                <a:gd name="T3" fmla="*/ 20 h 484"/>
                <a:gd name="T4" fmla="*/ 148 w 226"/>
                <a:gd name="T5" fmla="*/ 42 h 484"/>
                <a:gd name="T6" fmla="*/ 157 w 226"/>
                <a:gd name="T7" fmla="*/ 63 h 484"/>
                <a:gd name="T8" fmla="*/ 167 w 226"/>
                <a:gd name="T9" fmla="*/ 84 h 484"/>
                <a:gd name="T10" fmla="*/ 175 w 226"/>
                <a:gd name="T11" fmla="*/ 106 h 484"/>
                <a:gd name="T12" fmla="*/ 184 w 226"/>
                <a:gd name="T13" fmla="*/ 126 h 484"/>
                <a:gd name="T14" fmla="*/ 193 w 226"/>
                <a:gd name="T15" fmla="*/ 148 h 484"/>
                <a:gd name="T16" fmla="*/ 202 w 226"/>
                <a:gd name="T17" fmla="*/ 169 h 484"/>
                <a:gd name="T18" fmla="*/ 208 w 226"/>
                <a:gd name="T19" fmla="*/ 190 h 484"/>
                <a:gd name="T20" fmla="*/ 215 w 226"/>
                <a:gd name="T21" fmla="*/ 210 h 484"/>
                <a:gd name="T22" fmla="*/ 221 w 226"/>
                <a:gd name="T23" fmla="*/ 232 h 484"/>
                <a:gd name="T24" fmla="*/ 226 w 226"/>
                <a:gd name="T25" fmla="*/ 253 h 484"/>
                <a:gd name="T26" fmla="*/ 220 w 226"/>
                <a:gd name="T27" fmla="*/ 270 h 484"/>
                <a:gd name="T28" fmla="*/ 212 w 226"/>
                <a:gd name="T29" fmla="*/ 287 h 484"/>
                <a:gd name="T30" fmla="*/ 205 w 226"/>
                <a:gd name="T31" fmla="*/ 304 h 484"/>
                <a:gd name="T32" fmla="*/ 197 w 226"/>
                <a:gd name="T33" fmla="*/ 320 h 484"/>
                <a:gd name="T34" fmla="*/ 188 w 226"/>
                <a:gd name="T35" fmla="*/ 336 h 484"/>
                <a:gd name="T36" fmla="*/ 182 w 226"/>
                <a:gd name="T37" fmla="*/ 353 h 484"/>
                <a:gd name="T38" fmla="*/ 174 w 226"/>
                <a:gd name="T39" fmla="*/ 370 h 484"/>
                <a:gd name="T40" fmla="*/ 167 w 226"/>
                <a:gd name="T41" fmla="*/ 387 h 484"/>
                <a:gd name="T42" fmla="*/ 163 w 226"/>
                <a:gd name="T43" fmla="*/ 411 h 484"/>
                <a:gd name="T44" fmla="*/ 161 w 226"/>
                <a:gd name="T45" fmla="*/ 435 h 484"/>
                <a:gd name="T46" fmla="*/ 157 w 226"/>
                <a:gd name="T47" fmla="*/ 459 h 484"/>
                <a:gd name="T48" fmla="*/ 154 w 226"/>
                <a:gd name="T49" fmla="*/ 484 h 484"/>
                <a:gd name="T50" fmla="*/ 141 w 226"/>
                <a:gd name="T51" fmla="*/ 479 h 484"/>
                <a:gd name="T52" fmla="*/ 130 w 226"/>
                <a:gd name="T53" fmla="*/ 474 h 484"/>
                <a:gd name="T54" fmla="*/ 117 w 226"/>
                <a:gd name="T55" fmla="*/ 470 h 484"/>
                <a:gd name="T56" fmla="*/ 106 w 226"/>
                <a:gd name="T57" fmla="*/ 464 h 484"/>
                <a:gd name="T58" fmla="*/ 93 w 226"/>
                <a:gd name="T59" fmla="*/ 459 h 484"/>
                <a:gd name="T60" fmla="*/ 81 w 226"/>
                <a:gd name="T61" fmla="*/ 455 h 484"/>
                <a:gd name="T62" fmla="*/ 69 w 226"/>
                <a:gd name="T63" fmla="*/ 450 h 484"/>
                <a:gd name="T64" fmla="*/ 56 w 226"/>
                <a:gd name="T65" fmla="*/ 446 h 484"/>
                <a:gd name="T66" fmla="*/ 49 w 226"/>
                <a:gd name="T67" fmla="*/ 423 h 484"/>
                <a:gd name="T68" fmla="*/ 42 w 226"/>
                <a:gd name="T69" fmla="*/ 401 h 484"/>
                <a:gd name="T70" fmla="*/ 35 w 226"/>
                <a:gd name="T71" fmla="*/ 378 h 484"/>
                <a:gd name="T72" fmla="*/ 28 w 226"/>
                <a:gd name="T73" fmla="*/ 356 h 484"/>
                <a:gd name="T74" fmla="*/ 20 w 226"/>
                <a:gd name="T75" fmla="*/ 333 h 484"/>
                <a:gd name="T76" fmla="*/ 13 w 226"/>
                <a:gd name="T77" fmla="*/ 311 h 484"/>
                <a:gd name="T78" fmla="*/ 7 w 226"/>
                <a:gd name="T79" fmla="*/ 288 h 484"/>
                <a:gd name="T80" fmla="*/ 0 w 226"/>
                <a:gd name="T81" fmla="*/ 266 h 484"/>
                <a:gd name="T82" fmla="*/ 8 w 226"/>
                <a:gd name="T83" fmla="*/ 209 h 484"/>
                <a:gd name="T84" fmla="*/ 16 w 226"/>
                <a:gd name="T85" fmla="*/ 153 h 484"/>
                <a:gd name="T86" fmla="*/ 25 w 226"/>
                <a:gd name="T87" fmla="*/ 96 h 484"/>
                <a:gd name="T88" fmla="*/ 33 w 226"/>
                <a:gd name="T89" fmla="*/ 40 h 484"/>
                <a:gd name="T90" fmla="*/ 46 w 226"/>
                <a:gd name="T91" fmla="*/ 35 h 484"/>
                <a:gd name="T92" fmla="*/ 57 w 226"/>
                <a:gd name="T93" fmla="*/ 31 h 484"/>
                <a:gd name="T94" fmla="*/ 70 w 226"/>
                <a:gd name="T95" fmla="*/ 25 h 484"/>
                <a:gd name="T96" fmla="*/ 81 w 226"/>
                <a:gd name="T97" fmla="*/ 20 h 484"/>
                <a:gd name="T98" fmla="*/ 94 w 226"/>
                <a:gd name="T99" fmla="*/ 15 h 484"/>
                <a:gd name="T100" fmla="*/ 106 w 226"/>
                <a:gd name="T101" fmla="*/ 10 h 484"/>
                <a:gd name="T102" fmla="*/ 118 w 226"/>
                <a:gd name="T103" fmla="*/ 4 h 484"/>
                <a:gd name="T104" fmla="*/ 131 w 226"/>
                <a:gd name="T105"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 h="484">
                  <a:moveTo>
                    <a:pt x="131" y="0"/>
                  </a:moveTo>
                  <a:lnTo>
                    <a:pt x="140" y="20"/>
                  </a:lnTo>
                  <a:lnTo>
                    <a:pt x="148" y="42"/>
                  </a:lnTo>
                  <a:lnTo>
                    <a:pt x="157" y="63"/>
                  </a:lnTo>
                  <a:lnTo>
                    <a:pt x="167" y="84"/>
                  </a:lnTo>
                  <a:lnTo>
                    <a:pt x="175" y="106"/>
                  </a:lnTo>
                  <a:lnTo>
                    <a:pt x="184" y="126"/>
                  </a:lnTo>
                  <a:lnTo>
                    <a:pt x="193" y="148"/>
                  </a:lnTo>
                  <a:lnTo>
                    <a:pt x="202" y="169"/>
                  </a:lnTo>
                  <a:lnTo>
                    <a:pt x="208" y="190"/>
                  </a:lnTo>
                  <a:lnTo>
                    <a:pt x="215" y="210"/>
                  </a:lnTo>
                  <a:lnTo>
                    <a:pt x="221" y="232"/>
                  </a:lnTo>
                  <a:lnTo>
                    <a:pt x="226" y="253"/>
                  </a:lnTo>
                  <a:lnTo>
                    <a:pt x="220" y="270"/>
                  </a:lnTo>
                  <a:lnTo>
                    <a:pt x="212" y="287"/>
                  </a:lnTo>
                  <a:lnTo>
                    <a:pt x="205" y="304"/>
                  </a:lnTo>
                  <a:lnTo>
                    <a:pt x="197" y="320"/>
                  </a:lnTo>
                  <a:lnTo>
                    <a:pt x="188" y="336"/>
                  </a:lnTo>
                  <a:lnTo>
                    <a:pt x="182" y="353"/>
                  </a:lnTo>
                  <a:lnTo>
                    <a:pt x="174" y="370"/>
                  </a:lnTo>
                  <a:lnTo>
                    <a:pt x="167" y="387"/>
                  </a:lnTo>
                  <a:lnTo>
                    <a:pt x="163" y="411"/>
                  </a:lnTo>
                  <a:lnTo>
                    <a:pt x="161" y="435"/>
                  </a:lnTo>
                  <a:lnTo>
                    <a:pt x="157" y="459"/>
                  </a:lnTo>
                  <a:lnTo>
                    <a:pt x="154" y="484"/>
                  </a:lnTo>
                  <a:lnTo>
                    <a:pt x="141" y="479"/>
                  </a:lnTo>
                  <a:lnTo>
                    <a:pt x="130" y="474"/>
                  </a:lnTo>
                  <a:lnTo>
                    <a:pt x="117" y="470"/>
                  </a:lnTo>
                  <a:lnTo>
                    <a:pt x="106" y="464"/>
                  </a:lnTo>
                  <a:lnTo>
                    <a:pt x="93" y="459"/>
                  </a:lnTo>
                  <a:lnTo>
                    <a:pt x="81" y="455"/>
                  </a:lnTo>
                  <a:lnTo>
                    <a:pt x="69" y="450"/>
                  </a:lnTo>
                  <a:lnTo>
                    <a:pt x="56" y="446"/>
                  </a:lnTo>
                  <a:lnTo>
                    <a:pt x="49" y="423"/>
                  </a:lnTo>
                  <a:lnTo>
                    <a:pt x="42" y="401"/>
                  </a:lnTo>
                  <a:lnTo>
                    <a:pt x="35" y="378"/>
                  </a:lnTo>
                  <a:lnTo>
                    <a:pt x="28" y="356"/>
                  </a:lnTo>
                  <a:lnTo>
                    <a:pt x="20" y="333"/>
                  </a:lnTo>
                  <a:lnTo>
                    <a:pt x="13" y="311"/>
                  </a:lnTo>
                  <a:lnTo>
                    <a:pt x="7" y="288"/>
                  </a:lnTo>
                  <a:lnTo>
                    <a:pt x="0" y="266"/>
                  </a:lnTo>
                  <a:lnTo>
                    <a:pt x="8" y="209"/>
                  </a:lnTo>
                  <a:lnTo>
                    <a:pt x="16" y="153"/>
                  </a:lnTo>
                  <a:lnTo>
                    <a:pt x="25" y="96"/>
                  </a:lnTo>
                  <a:lnTo>
                    <a:pt x="33" y="40"/>
                  </a:lnTo>
                  <a:lnTo>
                    <a:pt x="46" y="35"/>
                  </a:lnTo>
                  <a:lnTo>
                    <a:pt x="57" y="31"/>
                  </a:lnTo>
                  <a:lnTo>
                    <a:pt x="70" y="25"/>
                  </a:lnTo>
                  <a:lnTo>
                    <a:pt x="81" y="20"/>
                  </a:lnTo>
                  <a:lnTo>
                    <a:pt x="94" y="15"/>
                  </a:lnTo>
                  <a:lnTo>
                    <a:pt x="106" y="10"/>
                  </a:lnTo>
                  <a:lnTo>
                    <a:pt x="118" y="4"/>
                  </a:lnTo>
                  <a:lnTo>
                    <a:pt x="131" y="0"/>
                  </a:lnTo>
                  <a:close/>
                </a:path>
              </a:pathLst>
            </a:custGeom>
            <a:solidFill>
              <a:srgbClr val="0038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2" name="Freeform 74"/>
            <p:cNvSpPr>
              <a:spLocks/>
            </p:cNvSpPr>
            <p:nvPr/>
          </p:nvSpPr>
          <p:spPr bwMode="auto">
            <a:xfrm>
              <a:off x="3901" y="1772"/>
              <a:ext cx="103" cy="242"/>
            </a:xfrm>
            <a:custGeom>
              <a:avLst/>
              <a:gdLst>
                <a:gd name="T0" fmla="*/ 109 w 204"/>
                <a:gd name="T1" fmla="*/ 0 h 484"/>
                <a:gd name="T2" fmla="*/ 118 w 204"/>
                <a:gd name="T3" fmla="*/ 20 h 484"/>
                <a:gd name="T4" fmla="*/ 126 w 204"/>
                <a:gd name="T5" fmla="*/ 42 h 484"/>
                <a:gd name="T6" fmla="*/ 135 w 204"/>
                <a:gd name="T7" fmla="*/ 63 h 484"/>
                <a:gd name="T8" fmla="*/ 145 w 204"/>
                <a:gd name="T9" fmla="*/ 84 h 484"/>
                <a:gd name="T10" fmla="*/ 153 w 204"/>
                <a:gd name="T11" fmla="*/ 106 h 484"/>
                <a:gd name="T12" fmla="*/ 162 w 204"/>
                <a:gd name="T13" fmla="*/ 126 h 484"/>
                <a:gd name="T14" fmla="*/ 171 w 204"/>
                <a:gd name="T15" fmla="*/ 148 h 484"/>
                <a:gd name="T16" fmla="*/ 180 w 204"/>
                <a:gd name="T17" fmla="*/ 169 h 484"/>
                <a:gd name="T18" fmla="*/ 186 w 204"/>
                <a:gd name="T19" fmla="*/ 190 h 484"/>
                <a:gd name="T20" fmla="*/ 193 w 204"/>
                <a:gd name="T21" fmla="*/ 210 h 484"/>
                <a:gd name="T22" fmla="*/ 199 w 204"/>
                <a:gd name="T23" fmla="*/ 232 h 484"/>
                <a:gd name="T24" fmla="*/ 204 w 204"/>
                <a:gd name="T25" fmla="*/ 253 h 484"/>
                <a:gd name="T26" fmla="*/ 198 w 204"/>
                <a:gd name="T27" fmla="*/ 270 h 484"/>
                <a:gd name="T28" fmla="*/ 190 w 204"/>
                <a:gd name="T29" fmla="*/ 287 h 484"/>
                <a:gd name="T30" fmla="*/ 183 w 204"/>
                <a:gd name="T31" fmla="*/ 304 h 484"/>
                <a:gd name="T32" fmla="*/ 175 w 204"/>
                <a:gd name="T33" fmla="*/ 320 h 484"/>
                <a:gd name="T34" fmla="*/ 166 w 204"/>
                <a:gd name="T35" fmla="*/ 336 h 484"/>
                <a:gd name="T36" fmla="*/ 160 w 204"/>
                <a:gd name="T37" fmla="*/ 353 h 484"/>
                <a:gd name="T38" fmla="*/ 152 w 204"/>
                <a:gd name="T39" fmla="*/ 370 h 484"/>
                <a:gd name="T40" fmla="*/ 145 w 204"/>
                <a:gd name="T41" fmla="*/ 387 h 484"/>
                <a:gd name="T42" fmla="*/ 141 w 204"/>
                <a:gd name="T43" fmla="*/ 411 h 484"/>
                <a:gd name="T44" fmla="*/ 139 w 204"/>
                <a:gd name="T45" fmla="*/ 435 h 484"/>
                <a:gd name="T46" fmla="*/ 135 w 204"/>
                <a:gd name="T47" fmla="*/ 459 h 484"/>
                <a:gd name="T48" fmla="*/ 132 w 204"/>
                <a:gd name="T49" fmla="*/ 484 h 484"/>
                <a:gd name="T50" fmla="*/ 120 w 204"/>
                <a:gd name="T51" fmla="*/ 478 h 484"/>
                <a:gd name="T52" fmla="*/ 110 w 204"/>
                <a:gd name="T53" fmla="*/ 472 h 484"/>
                <a:gd name="T54" fmla="*/ 99 w 204"/>
                <a:gd name="T55" fmla="*/ 467 h 484"/>
                <a:gd name="T56" fmla="*/ 87 w 204"/>
                <a:gd name="T57" fmla="*/ 462 h 484"/>
                <a:gd name="T58" fmla="*/ 76 w 204"/>
                <a:gd name="T59" fmla="*/ 456 h 484"/>
                <a:gd name="T60" fmla="*/ 65 w 204"/>
                <a:gd name="T61" fmla="*/ 451 h 484"/>
                <a:gd name="T62" fmla="*/ 54 w 204"/>
                <a:gd name="T63" fmla="*/ 446 h 484"/>
                <a:gd name="T64" fmla="*/ 42 w 204"/>
                <a:gd name="T65" fmla="*/ 440 h 484"/>
                <a:gd name="T66" fmla="*/ 36 w 204"/>
                <a:gd name="T67" fmla="*/ 418 h 484"/>
                <a:gd name="T68" fmla="*/ 32 w 204"/>
                <a:gd name="T69" fmla="*/ 396 h 484"/>
                <a:gd name="T70" fmla="*/ 26 w 204"/>
                <a:gd name="T71" fmla="*/ 374 h 484"/>
                <a:gd name="T72" fmla="*/ 21 w 204"/>
                <a:gd name="T73" fmla="*/ 352 h 484"/>
                <a:gd name="T74" fmla="*/ 16 w 204"/>
                <a:gd name="T75" fmla="*/ 331 h 484"/>
                <a:gd name="T76" fmla="*/ 10 w 204"/>
                <a:gd name="T77" fmla="*/ 310 h 484"/>
                <a:gd name="T78" fmla="*/ 5 w 204"/>
                <a:gd name="T79" fmla="*/ 288 h 484"/>
                <a:gd name="T80" fmla="*/ 0 w 204"/>
                <a:gd name="T81" fmla="*/ 266 h 484"/>
                <a:gd name="T82" fmla="*/ 5 w 204"/>
                <a:gd name="T83" fmla="*/ 210 h 484"/>
                <a:gd name="T84" fmla="*/ 12 w 204"/>
                <a:gd name="T85" fmla="*/ 155 h 484"/>
                <a:gd name="T86" fmla="*/ 18 w 204"/>
                <a:gd name="T87" fmla="*/ 100 h 484"/>
                <a:gd name="T88" fmla="*/ 24 w 204"/>
                <a:gd name="T89" fmla="*/ 44 h 484"/>
                <a:gd name="T90" fmla="*/ 34 w 204"/>
                <a:gd name="T91" fmla="*/ 39 h 484"/>
                <a:gd name="T92" fmla="*/ 44 w 204"/>
                <a:gd name="T93" fmla="*/ 33 h 484"/>
                <a:gd name="T94" fmla="*/ 55 w 204"/>
                <a:gd name="T95" fmla="*/ 27 h 484"/>
                <a:gd name="T96" fmla="*/ 66 w 204"/>
                <a:gd name="T97" fmla="*/ 21 h 484"/>
                <a:gd name="T98" fmla="*/ 77 w 204"/>
                <a:gd name="T99" fmla="*/ 17 h 484"/>
                <a:gd name="T100" fmla="*/ 87 w 204"/>
                <a:gd name="T101" fmla="*/ 11 h 484"/>
                <a:gd name="T102" fmla="*/ 99 w 204"/>
                <a:gd name="T103" fmla="*/ 5 h 484"/>
                <a:gd name="T104" fmla="*/ 109 w 204"/>
                <a:gd name="T105"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4" h="484">
                  <a:moveTo>
                    <a:pt x="109" y="0"/>
                  </a:moveTo>
                  <a:lnTo>
                    <a:pt x="118" y="20"/>
                  </a:lnTo>
                  <a:lnTo>
                    <a:pt x="126" y="42"/>
                  </a:lnTo>
                  <a:lnTo>
                    <a:pt x="135" y="63"/>
                  </a:lnTo>
                  <a:lnTo>
                    <a:pt x="145" y="84"/>
                  </a:lnTo>
                  <a:lnTo>
                    <a:pt x="153" y="106"/>
                  </a:lnTo>
                  <a:lnTo>
                    <a:pt x="162" y="126"/>
                  </a:lnTo>
                  <a:lnTo>
                    <a:pt x="171" y="148"/>
                  </a:lnTo>
                  <a:lnTo>
                    <a:pt x="180" y="169"/>
                  </a:lnTo>
                  <a:lnTo>
                    <a:pt x="186" y="190"/>
                  </a:lnTo>
                  <a:lnTo>
                    <a:pt x="193" y="210"/>
                  </a:lnTo>
                  <a:lnTo>
                    <a:pt x="199" y="232"/>
                  </a:lnTo>
                  <a:lnTo>
                    <a:pt x="204" y="253"/>
                  </a:lnTo>
                  <a:lnTo>
                    <a:pt x="198" y="270"/>
                  </a:lnTo>
                  <a:lnTo>
                    <a:pt x="190" y="287"/>
                  </a:lnTo>
                  <a:lnTo>
                    <a:pt x="183" y="304"/>
                  </a:lnTo>
                  <a:lnTo>
                    <a:pt x="175" y="320"/>
                  </a:lnTo>
                  <a:lnTo>
                    <a:pt x="166" y="336"/>
                  </a:lnTo>
                  <a:lnTo>
                    <a:pt x="160" y="353"/>
                  </a:lnTo>
                  <a:lnTo>
                    <a:pt x="152" y="370"/>
                  </a:lnTo>
                  <a:lnTo>
                    <a:pt x="145" y="387"/>
                  </a:lnTo>
                  <a:lnTo>
                    <a:pt x="141" y="411"/>
                  </a:lnTo>
                  <a:lnTo>
                    <a:pt x="139" y="435"/>
                  </a:lnTo>
                  <a:lnTo>
                    <a:pt x="135" y="459"/>
                  </a:lnTo>
                  <a:lnTo>
                    <a:pt x="132" y="484"/>
                  </a:lnTo>
                  <a:lnTo>
                    <a:pt x="120" y="478"/>
                  </a:lnTo>
                  <a:lnTo>
                    <a:pt x="110" y="472"/>
                  </a:lnTo>
                  <a:lnTo>
                    <a:pt x="99" y="467"/>
                  </a:lnTo>
                  <a:lnTo>
                    <a:pt x="87" y="462"/>
                  </a:lnTo>
                  <a:lnTo>
                    <a:pt x="76" y="456"/>
                  </a:lnTo>
                  <a:lnTo>
                    <a:pt x="65" y="451"/>
                  </a:lnTo>
                  <a:lnTo>
                    <a:pt x="54" y="446"/>
                  </a:lnTo>
                  <a:lnTo>
                    <a:pt x="42" y="440"/>
                  </a:lnTo>
                  <a:lnTo>
                    <a:pt x="36" y="418"/>
                  </a:lnTo>
                  <a:lnTo>
                    <a:pt x="32" y="396"/>
                  </a:lnTo>
                  <a:lnTo>
                    <a:pt x="26" y="374"/>
                  </a:lnTo>
                  <a:lnTo>
                    <a:pt x="21" y="352"/>
                  </a:lnTo>
                  <a:lnTo>
                    <a:pt x="16" y="331"/>
                  </a:lnTo>
                  <a:lnTo>
                    <a:pt x="10" y="310"/>
                  </a:lnTo>
                  <a:lnTo>
                    <a:pt x="5" y="288"/>
                  </a:lnTo>
                  <a:lnTo>
                    <a:pt x="0" y="266"/>
                  </a:lnTo>
                  <a:lnTo>
                    <a:pt x="5" y="210"/>
                  </a:lnTo>
                  <a:lnTo>
                    <a:pt x="12" y="155"/>
                  </a:lnTo>
                  <a:lnTo>
                    <a:pt x="18" y="100"/>
                  </a:lnTo>
                  <a:lnTo>
                    <a:pt x="24" y="44"/>
                  </a:lnTo>
                  <a:lnTo>
                    <a:pt x="34" y="39"/>
                  </a:lnTo>
                  <a:lnTo>
                    <a:pt x="44" y="33"/>
                  </a:lnTo>
                  <a:lnTo>
                    <a:pt x="55" y="27"/>
                  </a:lnTo>
                  <a:lnTo>
                    <a:pt x="66" y="21"/>
                  </a:lnTo>
                  <a:lnTo>
                    <a:pt x="77" y="17"/>
                  </a:lnTo>
                  <a:lnTo>
                    <a:pt x="87" y="11"/>
                  </a:lnTo>
                  <a:lnTo>
                    <a:pt x="99" y="5"/>
                  </a:lnTo>
                  <a:lnTo>
                    <a:pt x="109" y="0"/>
                  </a:lnTo>
                  <a:close/>
                </a:path>
              </a:pathLst>
            </a:custGeom>
            <a:solidFill>
              <a:srgbClr val="113A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3" name="Freeform 75"/>
            <p:cNvSpPr>
              <a:spLocks/>
            </p:cNvSpPr>
            <p:nvPr/>
          </p:nvSpPr>
          <p:spPr bwMode="auto">
            <a:xfrm>
              <a:off x="3913" y="1772"/>
              <a:ext cx="91" cy="242"/>
            </a:xfrm>
            <a:custGeom>
              <a:avLst/>
              <a:gdLst>
                <a:gd name="T0" fmla="*/ 86 w 181"/>
                <a:gd name="T1" fmla="*/ 0 h 484"/>
                <a:gd name="T2" fmla="*/ 95 w 181"/>
                <a:gd name="T3" fmla="*/ 20 h 484"/>
                <a:gd name="T4" fmla="*/ 103 w 181"/>
                <a:gd name="T5" fmla="*/ 42 h 484"/>
                <a:gd name="T6" fmla="*/ 112 w 181"/>
                <a:gd name="T7" fmla="*/ 63 h 484"/>
                <a:gd name="T8" fmla="*/ 122 w 181"/>
                <a:gd name="T9" fmla="*/ 84 h 484"/>
                <a:gd name="T10" fmla="*/ 130 w 181"/>
                <a:gd name="T11" fmla="*/ 106 h 484"/>
                <a:gd name="T12" fmla="*/ 139 w 181"/>
                <a:gd name="T13" fmla="*/ 126 h 484"/>
                <a:gd name="T14" fmla="*/ 148 w 181"/>
                <a:gd name="T15" fmla="*/ 148 h 484"/>
                <a:gd name="T16" fmla="*/ 157 w 181"/>
                <a:gd name="T17" fmla="*/ 169 h 484"/>
                <a:gd name="T18" fmla="*/ 163 w 181"/>
                <a:gd name="T19" fmla="*/ 190 h 484"/>
                <a:gd name="T20" fmla="*/ 170 w 181"/>
                <a:gd name="T21" fmla="*/ 210 h 484"/>
                <a:gd name="T22" fmla="*/ 176 w 181"/>
                <a:gd name="T23" fmla="*/ 232 h 484"/>
                <a:gd name="T24" fmla="*/ 181 w 181"/>
                <a:gd name="T25" fmla="*/ 253 h 484"/>
                <a:gd name="T26" fmla="*/ 175 w 181"/>
                <a:gd name="T27" fmla="*/ 270 h 484"/>
                <a:gd name="T28" fmla="*/ 167 w 181"/>
                <a:gd name="T29" fmla="*/ 287 h 484"/>
                <a:gd name="T30" fmla="*/ 160 w 181"/>
                <a:gd name="T31" fmla="*/ 304 h 484"/>
                <a:gd name="T32" fmla="*/ 152 w 181"/>
                <a:gd name="T33" fmla="*/ 320 h 484"/>
                <a:gd name="T34" fmla="*/ 143 w 181"/>
                <a:gd name="T35" fmla="*/ 336 h 484"/>
                <a:gd name="T36" fmla="*/ 137 w 181"/>
                <a:gd name="T37" fmla="*/ 353 h 484"/>
                <a:gd name="T38" fmla="*/ 129 w 181"/>
                <a:gd name="T39" fmla="*/ 370 h 484"/>
                <a:gd name="T40" fmla="*/ 122 w 181"/>
                <a:gd name="T41" fmla="*/ 387 h 484"/>
                <a:gd name="T42" fmla="*/ 118 w 181"/>
                <a:gd name="T43" fmla="*/ 411 h 484"/>
                <a:gd name="T44" fmla="*/ 116 w 181"/>
                <a:gd name="T45" fmla="*/ 435 h 484"/>
                <a:gd name="T46" fmla="*/ 112 w 181"/>
                <a:gd name="T47" fmla="*/ 459 h 484"/>
                <a:gd name="T48" fmla="*/ 109 w 181"/>
                <a:gd name="T49" fmla="*/ 484 h 484"/>
                <a:gd name="T50" fmla="*/ 99 w 181"/>
                <a:gd name="T51" fmla="*/ 478 h 484"/>
                <a:gd name="T52" fmla="*/ 89 w 181"/>
                <a:gd name="T53" fmla="*/ 471 h 484"/>
                <a:gd name="T54" fmla="*/ 79 w 181"/>
                <a:gd name="T55" fmla="*/ 465 h 484"/>
                <a:gd name="T56" fmla="*/ 69 w 181"/>
                <a:gd name="T57" fmla="*/ 458 h 484"/>
                <a:gd name="T58" fmla="*/ 58 w 181"/>
                <a:gd name="T59" fmla="*/ 452 h 484"/>
                <a:gd name="T60" fmla="*/ 48 w 181"/>
                <a:gd name="T61" fmla="*/ 447 h 484"/>
                <a:gd name="T62" fmla="*/ 38 w 181"/>
                <a:gd name="T63" fmla="*/ 440 h 484"/>
                <a:gd name="T64" fmla="*/ 27 w 181"/>
                <a:gd name="T65" fmla="*/ 434 h 484"/>
                <a:gd name="T66" fmla="*/ 20 w 181"/>
                <a:gd name="T67" fmla="*/ 391 h 484"/>
                <a:gd name="T68" fmla="*/ 13 w 181"/>
                <a:gd name="T69" fmla="*/ 350 h 484"/>
                <a:gd name="T70" fmla="*/ 6 w 181"/>
                <a:gd name="T71" fmla="*/ 308 h 484"/>
                <a:gd name="T72" fmla="*/ 0 w 181"/>
                <a:gd name="T73" fmla="*/ 266 h 484"/>
                <a:gd name="T74" fmla="*/ 2 w 181"/>
                <a:gd name="T75" fmla="*/ 212 h 484"/>
                <a:gd name="T76" fmla="*/ 5 w 181"/>
                <a:gd name="T77" fmla="*/ 156 h 484"/>
                <a:gd name="T78" fmla="*/ 9 w 181"/>
                <a:gd name="T79" fmla="*/ 102 h 484"/>
                <a:gd name="T80" fmla="*/ 12 w 181"/>
                <a:gd name="T81" fmla="*/ 48 h 484"/>
                <a:gd name="T82" fmla="*/ 21 w 181"/>
                <a:gd name="T83" fmla="*/ 42 h 484"/>
                <a:gd name="T84" fmla="*/ 31 w 181"/>
                <a:gd name="T85" fmla="*/ 35 h 484"/>
                <a:gd name="T86" fmla="*/ 40 w 181"/>
                <a:gd name="T87" fmla="*/ 29 h 484"/>
                <a:gd name="T88" fmla="*/ 49 w 181"/>
                <a:gd name="T89" fmla="*/ 24 h 484"/>
                <a:gd name="T90" fmla="*/ 58 w 181"/>
                <a:gd name="T91" fmla="*/ 18 h 484"/>
                <a:gd name="T92" fmla="*/ 67 w 181"/>
                <a:gd name="T93" fmla="*/ 11 h 484"/>
                <a:gd name="T94" fmla="*/ 77 w 181"/>
                <a:gd name="T95" fmla="*/ 5 h 484"/>
                <a:gd name="T96" fmla="*/ 86 w 181"/>
                <a:gd name="T9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1" h="484">
                  <a:moveTo>
                    <a:pt x="86" y="0"/>
                  </a:moveTo>
                  <a:lnTo>
                    <a:pt x="95" y="20"/>
                  </a:lnTo>
                  <a:lnTo>
                    <a:pt x="103" y="42"/>
                  </a:lnTo>
                  <a:lnTo>
                    <a:pt x="112" y="63"/>
                  </a:lnTo>
                  <a:lnTo>
                    <a:pt x="122" y="84"/>
                  </a:lnTo>
                  <a:lnTo>
                    <a:pt x="130" y="106"/>
                  </a:lnTo>
                  <a:lnTo>
                    <a:pt x="139" y="126"/>
                  </a:lnTo>
                  <a:lnTo>
                    <a:pt x="148" y="148"/>
                  </a:lnTo>
                  <a:lnTo>
                    <a:pt x="157" y="169"/>
                  </a:lnTo>
                  <a:lnTo>
                    <a:pt x="163" y="190"/>
                  </a:lnTo>
                  <a:lnTo>
                    <a:pt x="170" y="210"/>
                  </a:lnTo>
                  <a:lnTo>
                    <a:pt x="176" y="232"/>
                  </a:lnTo>
                  <a:lnTo>
                    <a:pt x="181" y="253"/>
                  </a:lnTo>
                  <a:lnTo>
                    <a:pt x="175" y="270"/>
                  </a:lnTo>
                  <a:lnTo>
                    <a:pt x="167" y="287"/>
                  </a:lnTo>
                  <a:lnTo>
                    <a:pt x="160" y="304"/>
                  </a:lnTo>
                  <a:lnTo>
                    <a:pt x="152" y="320"/>
                  </a:lnTo>
                  <a:lnTo>
                    <a:pt x="143" y="336"/>
                  </a:lnTo>
                  <a:lnTo>
                    <a:pt x="137" y="353"/>
                  </a:lnTo>
                  <a:lnTo>
                    <a:pt x="129" y="370"/>
                  </a:lnTo>
                  <a:lnTo>
                    <a:pt x="122" y="387"/>
                  </a:lnTo>
                  <a:lnTo>
                    <a:pt x="118" y="411"/>
                  </a:lnTo>
                  <a:lnTo>
                    <a:pt x="116" y="435"/>
                  </a:lnTo>
                  <a:lnTo>
                    <a:pt x="112" y="459"/>
                  </a:lnTo>
                  <a:lnTo>
                    <a:pt x="109" y="484"/>
                  </a:lnTo>
                  <a:lnTo>
                    <a:pt x="99" y="478"/>
                  </a:lnTo>
                  <a:lnTo>
                    <a:pt x="89" y="471"/>
                  </a:lnTo>
                  <a:lnTo>
                    <a:pt x="79" y="465"/>
                  </a:lnTo>
                  <a:lnTo>
                    <a:pt x="69" y="458"/>
                  </a:lnTo>
                  <a:lnTo>
                    <a:pt x="58" y="452"/>
                  </a:lnTo>
                  <a:lnTo>
                    <a:pt x="48" y="447"/>
                  </a:lnTo>
                  <a:lnTo>
                    <a:pt x="38" y="440"/>
                  </a:lnTo>
                  <a:lnTo>
                    <a:pt x="27" y="434"/>
                  </a:lnTo>
                  <a:lnTo>
                    <a:pt x="20" y="391"/>
                  </a:lnTo>
                  <a:lnTo>
                    <a:pt x="13" y="350"/>
                  </a:lnTo>
                  <a:lnTo>
                    <a:pt x="6" y="308"/>
                  </a:lnTo>
                  <a:lnTo>
                    <a:pt x="0" y="266"/>
                  </a:lnTo>
                  <a:lnTo>
                    <a:pt x="2" y="212"/>
                  </a:lnTo>
                  <a:lnTo>
                    <a:pt x="5" y="156"/>
                  </a:lnTo>
                  <a:lnTo>
                    <a:pt x="9" y="102"/>
                  </a:lnTo>
                  <a:lnTo>
                    <a:pt x="12" y="48"/>
                  </a:lnTo>
                  <a:lnTo>
                    <a:pt x="21" y="42"/>
                  </a:lnTo>
                  <a:lnTo>
                    <a:pt x="31" y="35"/>
                  </a:lnTo>
                  <a:lnTo>
                    <a:pt x="40" y="29"/>
                  </a:lnTo>
                  <a:lnTo>
                    <a:pt x="49" y="24"/>
                  </a:lnTo>
                  <a:lnTo>
                    <a:pt x="58" y="18"/>
                  </a:lnTo>
                  <a:lnTo>
                    <a:pt x="67" y="11"/>
                  </a:lnTo>
                  <a:lnTo>
                    <a:pt x="77" y="5"/>
                  </a:lnTo>
                  <a:lnTo>
                    <a:pt x="86" y="0"/>
                  </a:lnTo>
                  <a:close/>
                </a:path>
              </a:pathLst>
            </a:custGeom>
            <a:solidFill>
              <a:srgbClr val="233A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4" name="Freeform 76"/>
            <p:cNvSpPr>
              <a:spLocks/>
            </p:cNvSpPr>
            <p:nvPr/>
          </p:nvSpPr>
          <p:spPr bwMode="auto">
            <a:xfrm>
              <a:off x="3924" y="1772"/>
              <a:ext cx="80" cy="242"/>
            </a:xfrm>
            <a:custGeom>
              <a:avLst/>
              <a:gdLst>
                <a:gd name="T0" fmla="*/ 65 w 160"/>
                <a:gd name="T1" fmla="*/ 0 h 484"/>
                <a:gd name="T2" fmla="*/ 74 w 160"/>
                <a:gd name="T3" fmla="*/ 20 h 484"/>
                <a:gd name="T4" fmla="*/ 82 w 160"/>
                <a:gd name="T5" fmla="*/ 42 h 484"/>
                <a:gd name="T6" fmla="*/ 91 w 160"/>
                <a:gd name="T7" fmla="*/ 63 h 484"/>
                <a:gd name="T8" fmla="*/ 101 w 160"/>
                <a:gd name="T9" fmla="*/ 84 h 484"/>
                <a:gd name="T10" fmla="*/ 109 w 160"/>
                <a:gd name="T11" fmla="*/ 106 h 484"/>
                <a:gd name="T12" fmla="*/ 118 w 160"/>
                <a:gd name="T13" fmla="*/ 126 h 484"/>
                <a:gd name="T14" fmla="*/ 127 w 160"/>
                <a:gd name="T15" fmla="*/ 148 h 484"/>
                <a:gd name="T16" fmla="*/ 136 w 160"/>
                <a:gd name="T17" fmla="*/ 169 h 484"/>
                <a:gd name="T18" fmla="*/ 142 w 160"/>
                <a:gd name="T19" fmla="*/ 190 h 484"/>
                <a:gd name="T20" fmla="*/ 149 w 160"/>
                <a:gd name="T21" fmla="*/ 210 h 484"/>
                <a:gd name="T22" fmla="*/ 155 w 160"/>
                <a:gd name="T23" fmla="*/ 232 h 484"/>
                <a:gd name="T24" fmla="*/ 160 w 160"/>
                <a:gd name="T25" fmla="*/ 253 h 484"/>
                <a:gd name="T26" fmla="*/ 154 w 160"/>
                <a:gd name="T27" fmla="*/ 270 h 484"/>
                <a:gd name="T28" fmla="*/ 146 w 160"/>
                <a:gd name="T29" fmla="*/ 287 h 484"/>
                <a:gd name="T30" fmla="*/ 139 w 160"/>
                <a:gd name="T31" fmla="*/ 304 h 484"/>
                <a:gd name="T32" fmla="*/ 131 w 160"/>
                <a:gd name="T33" fmla="*/ 320 h 484"/>
                <a:gd name="T34" fmla="*/ 122 w 160"/>
                <a:gd name="T35" fmla="*/ 336 h 484"/>
                <a:gd name="T36" fmla="*/ 116 w 160"/>
                <a:gd name="T37" fmla="*/ 353 h 484"/>
                <a:gd name="T38" fmla="*/ 108 w 160"/>
                <a:gd name="T39" fmla="*/ 370 h 484"/>
                <a:gd name="T40" fmla="*/ 101 w 160"/>
                <a:gd name="T41" fmla="*/ 387 h 484"/>
                <a:gd name="T42" fmla="*/ 97 w 160"/>
                <a:gd name="T43" fmla="*/ 411 h 484"/>
                <a:gd name="T44" fmla="*/ 95 w 160"/>
                <a:gd name="T45" fmla="*/ 435 h 484"/>
                <a:gd name="T46" fmla="*/ 91 w 160"/>
                <a:gd name="T47" fmla="*/ 459 h 484"/>
                <a:gd name="T48" fmla="*/ 88 w 160"/>
                <a:gd name="T49" fmla="*/ 484 h 484"/>
                <a:gd name="T50" fmla="*/ 79 w 160"/>
                <a:gd name="T51" fmla="*/ 477 h 484"/>
                <a:gd name="T52" fmla="*/ 70 w 160"/>
                <a:gd name="T53" fmla="*/ 470 h 484"/>
                <a:gd name="T54" fmla="*/ 60 w 160"/>
                <a:gd name="T55" fmla="*/ 463 h 484"/>
                <a:gd name="T56" fmla="*/ 51 w 160"/>
                <a:gd name="T57" fmla="*/ 456 h 484"/>
                <a:gd name="T58" fmla="*/ 42 w 160"/>
                <a:gd name="T59" fmla="*/ 449 h 484"/>
                <a:gd name="T60" fmla="*/ 32 w 160"/>
                <a:gd name="T61" fmla="*/ 442 h 484"/>
                <a:gd name="T62" fmla="*/ 22 w 160"/>
                <a:gd name="T63" fmla="*/ 435 h 484"/>
                <a:gd name="T64" fmla="*/ 13 w 160"/>
                <a:gd name="T65" fmla="*/ 428 h 484"/>
                <a:gd name="T66" fmla="*/ 11 w 160"/>
                <a:gd name="T67" fmla="*/ 388 h 484"/>
                <a:gd name="T68" fmla="*/ 7 w 160"/>
                <a:gd name="T69" fmla="*/ 346 h 484"/>
                <a:gd name="T70" fmla="*/ 4 w 160"/>
                <a:gd name="T71" fmla="*/ 306 h 484"/>
                <a:gd name="T72" fmla="*/ 0 w 160"/>
                <a:gd name="T73" fmla="*/ 266 h 484"/>
                <a:gd name="T74" fmla="*/ 2 w 160"/>
                <a:gd name="T75" fmla="*/ 213 h 484"/>
                <a:gd name="T76" fmla="*/ 3 w 160"/>
                <a:gd name="T77" fmla="*/ 159 h 484"/>
                <a:gd name="T78" fmla="*/ 3 w 160"/>
                <a:gd name="T79" fmla="*/ 106 h 484"/>
                <a:gd name="T80" fmla="*/ 4 w 160"/>
                <a:gd name="T81" fmla="*/ 53 h 484"/>
                <a:gd name="T82" fmla="*/ 11 w 160"/>
                <a:gd name="T83" fmla="*/ 46 h 484"/>
                <a:gd name="T84" fmla="*/ 19 w 160"/>
                <a:gd name="T85" fmla="*/ 39 h 484"/>
                <a:gd name="T86" fmla="*/ 26 w 160"/>
                <a:gd name="T87" fmla="*/ 32 h 484"/>
                <a:gd name="T88" fmla="*/ 34 w 160"/>
                <a:gd name="T89" fmla="*/ 26 h 484"/>
                <a:gd name="T90" fmla="*/ 42 w 160"/>
                <a:gd name="T91" fmla="*/ 19 h 484"/>
                <a:gd name="T92" fmla="*/ 50 w 160"/>
                <a:gd name="T93" fmla="*/ 12 h 484"/>
                <a:gd name="T94" fmla="*/ 57 w 160"/>
                <a:gd name="T95" fmla="*/ 6 h 484"/>
                <a:gd name="T96" fmla="*/ 65 w 160"/>
                <a:gd name="T9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484">
                  <a:moveTo>
                    <a:pt x="65" y="0"/>
                  </a:moveTo>
                  <a:lnTo>
                    <a:pt x="74" y="20"/>
                  </a:lnTo>
                  <a:lnTo>
                    <a:pt x="82" y="42"/>
                  </a:lnTo>
                  <a:lnTo>
                    <a:pt x="91" y="63"/>
                  </a:lnTo>
                  <a:lnTo>
                    <a:pt x="101" y="84"/>
                  </a:lnTo>
                  <a:lnTo>
                    <a:pt x="109" y="106"/>
                  </a:lnTo>
                  <a:lnTo>
                    <a:pt x="118" y="126"/>
                  </a:lnTo>
                  <a:lnTo>
                    <a:pt x="127" y="148"/>
                  </a:lnTo>
                  <a:lnTo>
                    <a:pt x="136" y="169"/>
                  </a:lnTo>
                  <a:lnTo>
                    <a:pt x="142" y="190"/>
                  </a:lnTo>
                  <a:lnTo>
                    <a:pt x="149" y="210"/>
                  </a:lnTo>
                  <a:lnTo>
                    <a:pt x="155" y="232"/>
                  </a:lnTo>
                  <a:lnTo>
                    <a:pt x="160" y="253"/>
                  </a:lnTo>
                  <a:lnTo>
                    <a:pt x="154" y="270"/>
                  </a:lnTo>
                  <a:lnTo>
                    <a:pt x="146" y="287"/>
                  </a:lnTo>
                  <a:lnTo>
                    <a:pt x="139" y="304"/>
                  </a:lnTo>
                  <a:lnTo>
                    <a:pt x="131" y="320"/>
                  </a:lnTo>
                  <a:lnTo>
                    <a:pt x="122" y="336"/>
                  </a:lnTo>
                  <a:lnTo>
                    <a:pt x="116" y="353"/>
                  </a:lnTo>
                  <a:lnTo>
                    <a:pt x="108" y="370"/>
                  </a:lnTo>
                  <a:lnTo>
                    <a:pt x="101" y="387"/>
                  </a:lnTo>
                  <a:lnTo>
                    <a:pt x="97" y="411"/>
                  </a:lnTo>
                  <a:lnTo>
                    <a:pt x="95" y="435"/>
                  </a:lnTo>
                  <a:lnTo>
                    <a:pt x="91" y="459"/>
                  </a:lnTo>
                  <a:lnTo>
                    <a:pt x="88" y="484"/>
                  </a:lnTo>
                  <a:lnTo>
                    <a:pt x="79" y="477"/>
                  </a:lnTo>
                  <a:lnTo>
                    <a:pt x="70" y="470"/>
                  </a:lnTo>
                  <a:lnTo>
                    <a:pt x="60" y="463"/>
                  </a:lnTo>
                  <a:lnTo>
                    <a:pt x="51" y="456"/>
                  </a:lnTo>
                  <a:lnTo>
                    <a:pt x="42" y="449"/>
                  </a:lnTo>
                  <a:lnTo>
                    <a:pt x="32" y="442"/>
                  </a:lnTo>
                  <a:lnTo>
                    <a:pt x="22" y="435"/>
                  </a:lnTo>
                  <a:lnTo>
                    <a:pt x="13" y="428"/>
                  </a:lnTo>
                  <a:lnTo>
                    <a:pt x="11" y="388"/>
                  </a:lnTo>
                  <a:lnTo>
                    <a:pt x="7" y="346"/>
                  </a:lnTo>
                  <a:lnTo>
                    <a:pt x="4" y="306"/>
                  </a:lnTo>
                  <a:lnTo>
                    <a:pt x="0" y="266"/>
                  </a:lnTo>
                  <a:lnTo>
                    <a:pt x="2" y="213"/>
                  </a:lnTo>
                  <a:lnTo>
                    <a:pt x="3" y="159"/>
                  </a:lnTo>
                  <a:lnTo>
                    <a:pt x="3" y="106"/>
                  </a:lnTo>
                  <a:lnTo>
                    <a:pt x="4" y="53"/>
                  </a:lnTo>
                  <a:lnTo>
                    <a:pt x="11" y="46"/>
                  </a:lnTo>
                  <a:lnTo>
                    <a:pt x="19" y="39"/>
                  </a:lnTo>
                  <a:lnTo>
                    <a:pt x="26" y="32"/>
                  </a:lnTo>
                  <a:lnTo>
                    <a:pt x="34" y="26"/>
                  </a:lnTo>
                  <a:lnTo>
                    <a:pt x="42" y="19"/>
                  </a:lnTo>
                  <a:lnTo>
                    <a:pt x="50" y="12"/>
                  </a:lnTo>
                  <a:lnTo>
                    <a:pt x="57" y="6"/>
                  </a:lnTo>
                  <a:lnTo>
                    <a:pt x="65" y="0"/>
                  </a:lnTo>
                  <a:close/>
                </a:path>
              </a:pathLst>
            </a:custGeom>
            <a:solidFill>
              <a:srgbClr val="353D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5" name="Freeform 77"/>
            <p:cNvSpPr>
              <a:spLocks/>
            </p:cNvSpPr>
            <p:nvPr/>
          </p:nvSpPr>
          <p:spPr bwMode="auto">
            <a:xfrm>
              <a:off x="3931" y="1772"/>
              <a:ext cx="73" cy="242"/>
            </a:xfrm>
            <a:custGeom>
              <a:avLst/>
              <a:gdLst>
                <a:gd name="T0" fmla="*/ 50 w 145"/>
                <a:gd name="T1" fmla="*/ 0 h 484"/>
                <a:gd name="T2" fmla="*/ 59 w 145"/>
                <a:gd name="T3" fmla="*/ 20 h 484"/>
                <a:gd name="T4" fmla="*/ 67 w 145"/>
                <a:gd name="T5" fmla="*/ 42 h 484"/>
                <a:gd name="T6" fmla="*/ 76 w 145"/>
                <a:gd name="T7" fmla="*/ 63 h 484"/>
                <a:gd name="T8" fmla="*/ 86 w 145"/>
                <a:gd name="T9" fmla="*/ 84 h 484"/>
                <a:gd name="T10" fmla="*/ 94 w 145"/>
                <a:gd name="T11" fmla="*/ 106 h 484"/>
                <a:gd name="T12" fmla="*/ 103 w 145"/>
                <a:gd name="T13" fmla="*/ 126 h 484"/>
                <a:gd name="T14" fmla="*/ 112 w 145"/>
                <a:gd name="T15" fmla="*/ 148 h 484"/>
                <a:gd name="T16" fmla="*/ 121 w 145"/>
                <a:gd name="T17" fmla="*/ 169 h 484"/>
                <a:gd name="T18" fmla="*/ 127 w 145"/>
                <a:gd name="T19" fmla="*/ 190 h 484"/>
                <a:gd name="T20" fmla="*/ 134 w 145"/>
                <a:gd name="T21" fmla="*/ 210 h 484"/>
                <a:gd name="T22" fmla="*/ 140 w 145"/>
                <a:gd name="T23" fmla="*/ 232 h 484"/>
                <a:gd name="T24" fmla="*/ 145 w 145"/>
                <a:gd name="T25" fmla="*/ 253 h 484"/>
                <a:gd name="T26" fmla="*/ 139 w 145"/>
                <a:gd name="T27" fmla="*/ 270 h 484"/>
                <a:gd name="T28" fmla="*/ 131 w 145"/>
                <a:gd name="T29" fmla="*/ 287 h 484"/>
                <a:gd name="T30" fmla="*/ 124 w 145"/>
                <a:gd name="T31" fmla="*/ 304 h 484"/>
                <a:gd name="T32" fmla="*/ 116 w 145"/>
                <a:gd name="T33" fmla="*/ 320 h 484"/>
                <a:gd name="T34" fmla="*/ 107 w 145"/>
                <a:gd name="T35" fmla="*/ 336 h 484"/>
                <a:gd name="T36" fmla="*/ 101 w 145"/>
                <a:gd name="T37" fmla="*/ 353 h 484"/>
                <a:gd name="T38" fmla="*/ 93 w 145"/>
                <a:gd name="T39" fmla="*/ 370 h 484"/>
                <a:gd name="T40" fmla="*/ 86 w 145"/>
                <a:gd name="T41" fmla="*/ 387 h 484"/>
                <a:gd name="T42" fmla="*/ 82 w 145"/>
                <a:gd name="T43" fmla="*/ 411 h 484"/>
                <a:gd name="T44" fmla="*/ 80 w 145"/>
                <a:gd name="T45" fmla="*/ 435 h 484"/>
                <a:gd name="T46" fmla="*/ 76 w 145"/>
                <a:gd name="T47" fmla="*/ 459 h 484"/>
                <a:gd name="T48" fmla="*/ 73 w 145"/>
                <a:gd name="T49" fmla="*/ 484 h 484"/>
                <a:gd name="T50" fmla="*/ 65 w 145"/>
                <a:gd name="T51" fmla="*/ 476 h 484"/>
                <a:gd name="T52" fmla="*/ 57 w 145"/>
                <a:gd name="T53" fmla="*/ 469 h 484"/>
                <a:gd name="T54" fmla="*/ 49 w 145"/>
                <a:gd name="T55" fmla="*/ 461 h 484"/>
                <a:gd name="T56" fmla="*/ 40 w 145"/>
                <a:gd name="T57" fmla="*/ 452 h 484"/>
                <a:gd name="T58" fmla="*/ 31 w 145"/>
                <a:gd name="T59" fmla="*/ 446 h 484"/>
                <a:gd name="T60" fmla="*/ 23 w 145"/>
                <a:gd name="T61" fmla="*/ 438 h 484"/>
                <a:gd name="T62" fmla="*/ 14 w 145"/>
                <a:gd name="T63" fmla="*/ 431 h 484"/>
                <a:gd name="T64" fmla="*/ 6 w 145"/>
                <a:gd name="T65" fmla="*/ 423 h 484"/>
                <a:gd name="T66" fmla="*/ 7 w 145"/>
                <a:gd name="T67" fmla="*/ 383 h 484"/>
                <a:gd name="T68" fmla="*/ 7 w 145"/>
                <a:gd name="T69" fmla="*/ 344 h 484"/>
                <a:gd name="T70" fmla="*/ 7 w 145"/>
                <a:gd name="T71" fmla="*/ 305 h 484"/>
                <a:gd name="T72" fmla="*/ 7 w 145"/>
                <a:gd name="T73" fmla="*/ 266 h 484"/>
                <a:gd name="T74" fmla="*/ 6 w 145"/>
                <a:gd name="T75" fmla="*/ 213 h 484"/>
                <a:gd name="T76" fmla="*/ 4 w 145"/>
                <a:gd name="T77" fmla="*/ 161 h 484"/>
                <a:gd name="T78" fmla="*/ 3 w 145"/>
                <a:gd name="T79" fmla="*/ 109 h 484"/>
                <a:gd name="T80" fmla="*/ 0 w 145"/>
                <a:gd name="T81" fmla="*/ 56 h 484"/>
                <a:gd name="T82" fmla="*/ 6 w 145"/>
                <a:gd name="T83" fmla="*/ 49 h 484"/>
                <a:gd name="T84" fmla="*/ 13 w 145"/>
                <a:gd name="T85" fmla="*/ 42 h 484"/>
                <a:gd name="T86" fmla="*/ 19 w 145"/>
                <a:gd name="T87" fmla="*/ 35 h 484"/>
                <a:gd name="T88" fmla="*/ 26 w 145"/>
                <a:gd name="T89" fmla="*/ 27 h 484"/>
                <a:gd name="T90" fmla="*/ 31 w 145"/>
                <a:gd name="T91" fmla="*/ 20 h 484"/>
                <a:gd name="T92" fmla="*/ 37 w 145"/>
                <a:gd name="T93" fmla="*/ 13 h 484"/>
                <a:gd name="T94" fmla="*/ 44 w 145"/>
                <a:gd name="T95" fmla="*/ 6 h 484"/>
                <a:gd name="T96" fmla="*/ 50 w 145"/>
                <a:gd name="T9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484">
                  <a:moveTo>
                    <a:pt x="50" y="0"/>
                  </a:moveTo>
                  <a:lnTo>
                    <a:pt x="59" y="20"/>
                  </a:lnTo>
                  <a:lnTo>
                    <a:pt x="67" y="42"/>
                  </a:lnTo>
                  <a:lnTo>
                    <a:pt x="76" y="63"/>
                  </a:lnTo>
                  <a:lnTo>
                    <a:pt x="86" y="84"/>
                  </a:lnTo>
                  <a:lnTo>
                    <a:pt x="94" y="106"/>
                  </a:lnTo>
                  <a:lnTo>
                    <a:pt x="103" y="126"/>
                  </a:lnTo>
                  <a:lnTo>
                    <a:pt x="112" y="148"/>
                  </a:lnTo>
                  <a:lnTo>
                    <a:pt x="121" y="169"/>
                  </a:lnTo>
                  <a:lnTo>
                    <a:pt x="127" y="190"/>
                  </a:lnTo>
                  <a:lnTo>
                    <a:pt x="134" y="210"/>
                  </a:lnTo>
                  <a:lnTo>
                    <a:pt x="140" y="232"/>
                  </a:lnTo>
                  <a:lnTo>
                    <a:pt x="145" y="253"/>
                  </a:lnTo>
                  <a:lnTo>
                    <a:pt x="139" y="270"/>
                  </a:lnTo>
                  <a:lnTo>
                    <a:pt x="131" y="287"/>
                  </a:lnTo>
                  <a:lnTo>
                    <a:pt x="124" y="304"/>
                  </a:lnTo>
                  <a:lnTo>
                    <a:pt x="116" y="320"/>
                  </a:lnTo>
                  <a:lnTo>
                    <a:pt x="107" y="336"/>
                  </a:lnTo>
                  <a:lnTo>
                    <a:pt x="101" y="353"/>
                  </a:lnTo>
                  <a:lnTo>
                    <a:pt x="93" y="370"/>
                  </a:lnTo>
                  <a:lnTo>
                    <a:pt x="86" y="387"/>
                  </a:lnTo>
                  <a:lnTo>
                    <a:pt x="82" y="411"/>
                  </a:lnTo>
                  <a:lnTo>
                    <a:pt x="80" y="435"/>
                  </a:lnTo>
                  <a:lnTo>
                    <a:pt x="76" y="459"/>
                  </a:lnTo>
                  <a:lnTo>
                    <a:pt x="73" y="484"/>
                  </a:lnTo>
                  <a:lnTo>
                    <a:pt x="65" y="476"/>
                  </a:lnTo>
                  <a:lnTo>
                    <a:pt x="57" y="469"/>
                  </a:lnTo>
                  <a:lnTo>
                    <a:pt x="49" y="461"/>
                  </a:lnTo>
                  <a:lnTo>
                    <a:pt x="40" y="452"/>
                  </a:lnTo>
                  <a:lnTo>
                    <a:pt x="31" y="446"/>
                  </a:lnTo>
                  <a:lnTo>
                    <a:pt x="23" y="438"/>
                  </a:lnTo>
                  <a:lnTo>
                    <a:pt x="14" y="431"/>
                  </a:lnTo>
                  <a:lnTo>
                    <a:pt x="6" y="423"/>
                  </a:lnTo>
                  <a:lnTo>
                    <a:pt x="7" y="383"/>
                  </a:lnTo>
                  <a:lnTo>
                    <a:pt x="7" y="344"/>
                  </a:lnTo>
                  <a:lnTo>
                    <a:pt x="7" y="305"/>
                  </a:lnTo>
                  <a:lnTo>
                    <a:pt x="7" y="266"/>
                  </a:lnTo>
                  <a:lnTo>
                    <a:pt x="6" y="213"/>
                  </a:lnTo>
                  <a:lnTo>
                    <a:pt x="4" y="161"/>
                  </a:lnTo>
                  <a:lnTo>
                    <a:pt x="3" y="109"/>
                  </a:lnTo>
                  <a:lnTo>
                    <a:pt x="0" y="56"/>
                  </a:lnTo>
                  <a:lnTo>
                    <a:pt x="6" y="49"/>
                  </a:lnTo>
                  <a:lnTo>
                    <a:pt x="13" y="42"/>
                  </a:lnTo>
                  <a:lnTo>
                    <a:pt x="19" y="35"/>
                  </a:lnTo>
                  <a:lnTo>
                    <a:pt x="26" y="27"/>
                  </a:lnTo>
                  <a:lnTo>
                    <a:pt x="31" y="20"/>
                  </a:lnTo>
                  <a:lnTo>
                    <a:pt x="37" y="13"/>
                  </a:lnTo>
                  <a:lnTo>
                    <a:pt x="44" y="6"/>
                  </a:lnTo>
                  <a:lnTo>
                    <a:pt x="50" y="0"/>
                  </a:lnTo>
                  <a:close/>
                </a:path>
              </a:pathLst>
            </a:custGeom>
            <a:solidFill>
              <a:srgbClr val="473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6" name="Freeform 78"/>
            <p:cNvSpPr>
              <a:spLocks/>
            </p:cNvSpPr>
            <p:nvPr/>
          </p:nvSpPr>
          <p:spPr bwMode="auto">
            <a:xfrm>
              <a:off x="3938" y="1772"/>
              <a:ext cx="66" cy="242"/>
            </a:xfrm>
            <a:custGeom>
              <a:avLst/>
              <a:gdLst>
                <a:gd name="T0" fmla="*/ 37 w 132"/>
                <a:gd name="T1" fmla="*/ 0 h 484"/>
                <a:gd name="T2" fmla="*/ 46 w 132"/>
                <a:gd name="T3" fmla="*/ 20 h 484"/>
                <a:gd name="T4" fmla="*/ 54 w 132"/>
                <a:gd name="T5" fmla="*/ 42 h 484"/>
                <a:gd name="T6" fmla="*/ 63 w 132"/>
                <a:gd name="T7" fmla="*/ 63 h 484"/>
                <a:gd name="T8" fmla="*/ 73 w 132"/>
                <a:gd name="T9" fmla="*/ 84 h 484"/>
                <a:gd name="T10" fmla="*/ 81 w 132"/>
                <a:gd name="T11" fmla="*/ 106 h 484"/>
                <a:gd name="T12" fmla="*/ 90 w 132"/>
                <a:gd name="T13" fmla="*/ 126 h 484"/>
                <a:gd name="T14" fmla="*/ 99 w 132"/>
                <a:gd name="T15" fmla="*/ 148 h 484"/>
                <a:gd name="T16" fmla="*/ 108 w 132"/>
                <a:gd name="T17" fmla="*/ 169 h 484"/>
                <a:gd name="T18" fmla="*/ 114 w 132"/>
                <a:gd name="T19" fmla="*/ 190 h 484"/>
                <a:gd name="T20" fmla="*/ 121 w 132"/>
                <a:gd name="T21" fmla="*/ 210 h 484"/>
                <a:gd name="T22" fmla="*/ 127 w 132"/>
                <a:gd name="T23" fmla="*/ 232 h 484"/>
                <a:gd name="T24" fmla="*/ 132 w 132"/>
                <a:gd name="T25" fmla="*/ 253 h 484"/>
                <a:gd name="T26" fmla="*/ 126 w 132"/>
                <a:gd name="T27" fmla="*/ 270 h 484"/>
                <a:gd name="T28" fmla="*/ 118 w 132"/>
                <a:gd name="T29" fmla="*/ 287 h 484"/>
                <a:gd name="T30" fmla="*/ 111 w 132"/>
                <a:gd name="T31" fmla="*/ 304 h 484"/>
                <a:gd name="T32" fmla="*/ 103 w 132"/>
                <a:gd name="T33" fmla="*/ 320 h 484"/>
                <a:gd name="T34" fmla="*/ 94 w 132"/>
                <a:gd name="T35" fmla="*/ 336 h 484"/>
                <a:gd name="T36" fmla="*/ 88 w 132"/>
                <a:gd name="T37" fmla="*/ 353 h 484"/>
                <a:gd name="T38" fmla="*/ 80 w 132"/>
                <a:gd name="T39" fmla="*/ 370 h 484"/>
                <a:gd name="T40" fmla="*/ 73 w 132"/>
                <a:gd name="T41" fmla="*/ 387 h 484"/>
                <a:gd name="T42" fmla="*/ 69 w 132"/>
                <a:gd name="T43" fmla="*/ 411 h 484"/>
                <a:gd name="T44" fmla="*/ 67 w 132"/>
                <a:gd name="T45" fmla="*/ 435 h 484"/>
                <a:gd name="T46" fmla="*/ 63 w 132"/>
                <a:gd name="T47" fmla="*/ 459 h 484"/>
                <a:gd name="T48" fmla="*/ 60 w 132"/>
                <a:gd name="T49" fmla="*/ 484 h 484"/>
                <a:gd name="T50" fmla="*/ 53 w 132"/>
                <a:gd name="T51" fmla="*/ 476 h 484"/>
                <a:gd name="T52" fmla="*/ 45 w 132"/>
                <a:gd name="T53" fmla="*/ 467 h 484"/>
                <a:gd name="T54" fmla="*/ 38 w 132"/>
                <a:gd name="T55" fmla="*/ 458 h 484"/>
                <a:gd name="T56" fmla="*/ 31 w 132"/>
                <a:gd name="T57" fmla="*/ 450 h 484"/>
                <a:gd name="T58" fmla="*/ 23 w 132"/>
                <a:gd name="T59" fmla="*/ 442 h 484"/>
                <a:gd name="T60" fmla="*/ 16 w 132"/>
                <a:gd name="T61" fmla="*/ 433 h 484"/>
                <a:gd name="T62" fmla="*/ 8 w 132"/>
                <a:gd name="T63" fmla="*/ 425 h 484"/>
                <a:gd name="T64" fmla="*/ 1 w 132"/>
                <a:gd name="T65" fmla="*/ 417 h 484"/>
                <a:gd name="T66" fmla="*/ 6 w 132"/>
                <a:gd name="T67" fmla="*/ 379 h 484"/>
                <a:gd name="T68" fmla="*/ 9 w 132"/>
                <a:gd name="T69" fmla="*/ 341 h 484"/>
                <a:gd name="T70" fmla="*/ 13 w 132"/>
                <a:gd name="T71" fmla="*/ 303 h 484"/>
                <a:gd name="T72" fmla="*/ 17 w 132"/>
                <a:gd name="T73" fmla="*/ 266 h 484"/>
                <a:gd name="T74" fmla="*/ 13 w 132"/>
                <a:gd name="T75" fmla="*/ 214 h 484"/>
                <a:gd name="T76" fmla="*/ 9 w 132"/>
                <a:gd name="T77" fmla="*/ 163 h 484"/>
                <a:gd name="T78" fmla="*/ 5 w 132"/>
                <a:gd name="T79" fmla="*/ 111 h 484"/>
                <a:gd name="T80" fmla="*/ 0 w 132"/>
                <a:gd name="T81" fmla="*/ 61 h 484"/>
                <a:gd name="T82" fmla="*/ 5 w 132"/>
                <a:gd name="T83" fmla="*/ 53 h 484"/>
                <a:gd name="T84" fmla="*/ 9 w 132"/>
                <a:gd name="T85" fmla="*/ 46 h 484"/>
                <a:gd name="T86" fmla="*/ 14 w 132"/>
                <a:gd name="T87" fmla="*/ 38 h 484"/>
                <a:gd name="T88" fmla="*/ 18 w 132"/>
                <a:gd name="T89" fmla="*/ 29 h 484"/>
                <a:gd name="T90" fmla="*/ 23 w 132"/>
                <a:gd name="T91" fmla="*/ 21 h 484"/>
                <a:gd name="T92" fmla="*/ 28 w 132"/>
                <a:gd name="T93" fmla="*/ 15 h 484"/>
                <a:gd name="T94" fmla="*/ 32 w 132"/>
                <a:gd name="T95" fmla="*/ 6 h 484"/>
                <a:gd name="T96" fmla="*/ 37 w 132"/>
                <a:gd name="T9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2" h="484">
                  <a:moveTo>
                    <a:pt x="37" y="0"/>
                  </a:moveTo>
                  <a:lnTo>
                    <a:pt x="46" y="20"/>
                  </a:lnTo>
                  <a:lnTo>
                    <a:pt x="54" y="42"/>
                  </a:lnTo>
                  <a:lnTo>
                    <a:pt x="63" y="63"/>
                  </a:lnTo>
                  <a:lnTo>
                    <a:pt x="73" y="84"/>
                  </a:lnTo>
                  <a:lnTo>
                    <a:pt x="81" y="106"/>
                  </a:lnTo>
                  <a:lnTo>
                    <a:pt x="90" y="126"/>
                  </a:lnTo>
                  <a:lnTo>
                    <a:pt x="99" y="148"/>
                  </a:lnTo>
                  <a:lnTo>
                    <a:pt x="108" y="169"/>
                  </a:lnTo>
                  <a:lnTo>
                    <a:pt x="114" y="190"/>
                  </a:lnTo>
                  <a:lnTo>
                    <a:pt x="121" y="210"/>
                  </a:lnTo>
                  <a:lnTo>
                    <a:pt x="127" y="232"/>
                  </a:lnTo>
                  <a:lnTo>
                    <a:pt x="132" y="253"/>
                  </a:lnTo>
                  <a:lnTo>
                    <a:pt x="126" y="270"/>
                  </a:lnTo>
                  <a:lnTo>
                    <a:pt x="118" y="287"/>
                  </a:lnTo>
                  <a:lnTo>
                    <a:pt x="111" y="304"/>
                  </a:lnTo>
                  <a:lnTo>
                    <a:pt x="103" y="320"/>
                  </a:lnTo>
                  <a:lnTo>
                    <a:pt x="94" y="336"/>
                  </a:lnTo>
                  <a:lnTo>
                    <a:pt x="88" y="353"/>
                  </a:lnTo>
                  <a:lnTo>
                    <a:pt x="80" y="370"/>
                  </a:lnTo>
                  <a:lnTo>
                    <a:pt x="73" y="387"/>
                  </a:lnTo>
                  <a:lnTo>
                    <a:pt x="69" y="411"/>
                  </a:lnTo>
                  <a:lnTo>
                    <a:pt x="67" y="435"/>
                  </a:lnTo>
                  <a:lnTo>
                    <a:pt x="63" y="459"/>
                  </a:lnTo>
                  <a:lnTo>
                    <a:pt x="60" y="484"/>
                  </a:lnTo>
                  <a:lnTo>
                    <a:pt x="53" y="476"/>
                  </a:lnTo>
                  <a:lnTo>
                    <a:pt x="45" y="467"/>
                  </a:lnTo>
                  <a:lnTo>
                    <a:pt x="38" y="458"/>
                  </a:lnTo>
                  <a:lnTo>
                    <a:pt x="31" y="450"/>
                  </a:lnTo>
                  <a:lnTo>
                    <a:pt x="23" y="442"/>
                  </a:lnTo>
                  <a:lnTo>
                    <a:pt x="16" y="433"/>
                  </a:lnTo>
                  <a:lnTo>
                    <a:pt x="8" y="425"/>
                  </a:lnTo>
                  <a:lnTo>
                    <a:pt x="1" y="417"/>
                  </a:lnTo>
                  <a:lnTo>
                    <a:pt x="6" y="379"/>
                  </a:lnTo>
                  <a:lnTo>
                    <a:pt x="9" y="341"/>
                  </a:lnTo>
                  <a:lnTo>
                    <a:pt x="13" y="303"/>
                  </a:lnTo>
                  <a:lnTo>
                    <a:pt x="17" y="266"/>
                  </a:lnTo>
                  <a:lnTo>
                    <a:pt x="13" y="214"/>
                  </a:lnTo>
                  <a:lnTo>
                    <a:pt x="9" y="163"/>
                  </a:lnTo>
                  <a:lnTo>
                    <a:pt x="5" y="111"/>
                  </a:lnTo>
                  <a:lnTo>
                    <a:pt x="0" y="61"/>
                  </a:lnTo>
                  <a:lnTo>
                    <a:pt x="5" y="53"/>
                  </a:lnTo>
                  <a:lnTo>
                    <a:pt x="9" y="46"/>
                  </a:lnTo>
                  <a:lnTo>
                    <a:pt x="14" y="38"/>
                  </a:lnTo>
                  <a:lnTo>
                    <a:pt x="18" y="29"/>
                  </a:lnTo>
                  <a:lnTo>
                    <a:pt x="23" y="21"/>
                  </a:lnTo>
                  <a:lnTo>
                    <a:pt x="28" y="15"/>
                  </a:lnTo>
                  <a:lnTo>
                    <a:pt x="32" y="6"/>
                  </a:lnTo>
                  <a:lnTo>
                    <a:pt x="37" y="0"/>
                  </a:lnTo>
                  <a:close/>
                </a:path>
              </a:pathLst>
            </a:custGeom>
            <a:solidFill>
              <a:srgbClr val="59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7" name="Freeform 79"/>
            <p:cNvSpPr>
              <a:spLocks/>
            </p:cNvSpPr>
            <p:nvPr/>
          </p:nvSpPr>
          <p:spPr bwMode="auto">
            <a:xfrm>
              <a:off x="3942" y="1772"/>
              <a:ext cx="62" cy="242"/>
            </a:xfrm>
            <a:custGeom>
              <a:avLst/>
              <a:gdLst>
                <a:gd name="T0" fmla="*/ 28 w 123"/>
                <a:gd name="T1" fmla="*/ 0 h 484"/>
                <a:gd name="T2" fmla="*/ 37 w 123"/>
                <a:gd name="T3" fmla="*/ 20 h 484"/>
                <a:gd name="T4" fmla="*/ 45 w 123"/>
                <a:gd name="T5" fmla="*/ 42 h 484"/>
                <a:gd name="T6" fmla="*/ 54 w 123"/>
                <a:gd name="T7" fmla="*/ 63 h 484"/>
                <a:gd name="T8" fmla="*/ 64 w 123"/>
                <a:gd name="T9" fmla="*/ 84 h 484"/>
                <a:gd name="T10" fmla="*/ 72 w 123"/>
                <a:gd name="T11" fmla="*/ 106 h 484"/>
                <a:gd name="T12" fmla="*/ 81 w 123"/>
                <a:gd name="T13" fmla="*/ 126 h 484"/>
                <a:gd name="T14" fmla="*/ 90 w 123"/>
                <a:gd name="T15" fmla="*/ 148 h 484"/>
                <a:gd name="T16" fmla="*/ 99 w 123"/>
                <a:gd name="T17" fmla="*/ 169 h 484"/>
                <a:gd name="T18" fmla="*/ 105 w 123"/>
                <a:gd name="T19" fmla="*/ 190 h 484"/>
                <a:gd name="T20" fmla="*/ 112 w 123"/>
                <a:gd name="T21" fmla="*/ 210 h 484"/>
                <a:gd name="T22" fmla="*/ 118 w 123"/>
                <a:gd name="T23" fmla="*/ 232 h 484"/>
                <a:gd name="T24" fmla="*/ 123 w 123"/>
                <a:gd name="T25" fmla="*/ 253 h 484"/>
                <a:gd name="T26" fmla="*/ 117 w 123"/>
                <a:gd name="T27" fmla="*/ 270 h 484"/>
                <a:gd name="T28" fmla="*/ 109 w 123"/>
                <a:gd name="T29" fmla="*/ 287 h 484"/>
                <a:gd name="T30" fmla="*/ 102 w 123"/>
                <a:gd name="T31" fmla="*/ 304 h 484"/>
                <a:gd name="T32" fmla="*/ 94 w 123"/>
                <a:gd name="T33" fmla="*/ 320 h 484"/>
                <a:gd name="T34" fmla="*/ 85 w 123"/>
                <a:gd name="T35" fmla="*/ 336 h 484"/>
                <a:gd name="T36" fmla="*/ 79 w 123"/>
                <a:gd name="T37" fmla="*/ 353 h 484"/>
                <a:gd name="T38" fmla="*/ 71 w 123"/>
                <a:gd name="T39" fmla="*/ 370 h 484"/>
                <a:gd name="T40" fmla="*/ 64 w 123"/>
                <a:gd name="T41" fmla="*/ 387 h 484"/>
                <a:gd name="T42" fmla="*/ 60 w 123"/>
                <a:gd name="T43" fmla="*/ 411 h 484"/>
                <a:gd name="T44" fmla="*/ 58 w 123"/>
                <a:gd name="T45" fmla="*/ 435 h 484"/>
                <a:gd name="T46" fmla="*/ 54 w 123"/>
                <a:gd name="T47" fmla="*/ 459 h 484"/>
                <a:gd name="T48" fmla="*/ 51 w 123"/>
                <a:gd name="T49" fmla="*/ 484 h 484"/>
                <a:gd name="T50" fmla="*/ 45 w 123"/>
                <a:gd name="T51" fmla="*/ 474 h 484"/>
                <a:gd name="T52" fmla="*/ 38 w 123"/>
                <a:gd name="T53" fmla="*/ 465 h 484"/>
                <a:gd name="T54" fmla="*/ 33 w 123"/>
                <a:gd name="T55" fmla="*/ 456 h 484"/>
                <a:gd name="T56" fmla="*/ 26 w 123"/>
                <a:gd name="T57" fmla="*/ 447 h 484"/>
                <a:gd name="T58" fmla="*/ 20 w 123"/>
                <a:gd name="T59" fmla="*/ 439 h 484"/>
                <a:gd name="T60" fmla="*/ 13 w 123"/>
                <a:gd name="T61" fmla="*/ 429 h 484"/>
                <a:gd name="T62" fmla="*/ 7 w 123"/>
                <a:gd name="T63" fmla="*/ 420 h 484"/>
                <a:gd name="T64" fmla="*/ 0 w 123"/>
                <a:gd name="T65" fmla="*/ 411 h 484"/>
                <a:gd name="T66" fmla="*/ 8 w 123"/>
                <a:gd name="T67" fmla="*/ 374 h 484"/>
                <a:gd name="T68" fmla="*/ 15 w 123"/>
                <a:gd name="T69" fmla="*/ 338 h 484"/>
                <a:gd name="T70" fmla="*/ 23 w 123"/>
                <a:gd name="T71" fmla="*/ 301 h 484"/>
                <a:gd name="T72" fmla="*/ 30 w 123"/>
                <a:gd name="T73" fmla="*/ 266 h 484"/>
                <a:gd name="T74" fmla="*/ 23 w 123"/>
                <a:gd name="T75" fmla="*/ 215 h 484"/>
                <a:gd name="T76" fmla="*/ 16 w 123"/>
                <a:gd name="T77" fmla="*/ 164 h 484"/>
                <a:gd name="T78" fmla="*/ 9 w 123"/>
                <a:gd name="T79" fmla="*/ 115 h 484"/>
                <a:gd name="T80" fmla="*/ 4 w 123"/>
                <a:gd name="T81" fmla="*/ 64 h 484"/>
                <a:gd name="T82" fmla="*/ 9 w 123"/>
                <a:gd name="T83" fmla="*/ 48 h 484"/>
                <a:gd name="T84" fmla="*/ 16 w 123"/>
                <a:gd name="T85" fmla="*/ 32 h 484"/>
                <a:gd name="T86" fmla="*/ 22 w 123"/>
                <a:gd name="T87" fmla="*/ 16 h 484"/>
                <a:gd name="T88" fmla="*/ 28 w 123"/>
                <a:gd name="T89"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 h="484">
                  <a:moveTo>
                    <a:pt x="28" y="0"/>
                  </a:moveTo>
                  <a:lnTo>
                    <a:pt x="37" y="20"/>
                  </a:lnTo>
                  <a:lnTo>
                    <a:pt x="45" y="42"/>
                  </a:lnTo>
                  <a:lnTo>
                    <a:pt x="54" y="63"/>
                  </a:lnTo>
                  <a:lnTo>
                    <a:pt x="64" y="84"/>
                  </a:lnTo>
                  <a:lnTo>
                    <a:pt x="72" y="106"/>
                  </a:lnTo>
                  <a:lnTo>
                    <a:pt x="81" y="126"/>
                  </a:lnTo>
                  <a:lnTo>
                    <a:pt x="90" y="148"/>
                  </a:lnTo>
                  <a:lnTo>
                    <a:pt x="99" y="169"/>
                  </a:lnTo>
                  <a:lnTo>
                    <a:pt x="105" y="190"/>
                  </a:lnTo>
                  <a:lnTo>
                    <a:pt x="112" y="210"/>
                  </a:lnTo>
                  <a:lnTo>
                    <a:pt x="118" y="232"/>
                  </a:lnTo>
                  <a:lnTo>
                    <a:pt x="123" y="253"/>
                  </a:lnTo>
                  <a:lnTo>
                    <a:pt x="117" y="270"/>
                  </a:lnTo>
                  <a:lnTo>
                    <a:pt x="109" y="287"/>
                  </a:lnTo>
                  <a:lnTo>
                    <a:pt x="102" y="304"/>
                  </a:lnTo>
                  <a:lnTo>
                    <a:pt x="94" y="320"/>
                  </a:lnTo>
                  <a:lnTo>
                    <a:pt x="85" y="336"/>
                  </a:lnTo>
                  <a:lnTo>
                    <a:pt x="79" y="353"/>
                  </a:lnTo>
                  <a:lnTo>
                    <a:pt x="71" y="370"/>
                  </a:lnTo>
                  <a:lnTo>
                    <a:pt x="64" y="387"/>
                  </a:lnTo>
                  <a:lnTo>
                    <a:pt x="60" y="411"/>
                  </a:lnTo>
                  <a:lnTo>
                    <a:pt x="58" y="435"/>
                  </a:lnTo>
                  <a:lnTo>
                    <a:pt x="54" y="459"/>
                  </a:lnTo>
                  <a:lnTo>
                    <a:pt x="51" y="484"/>
                  </a:lnTo>
                  <a:lnTo>
                    <a:pt x="45" y="474"/>
                  </a:lnTo>
                  <a:lnTo>
                    <a:pt x="38" y="465"/>
                  </a:lnTo>
                  <a:lnTo>
                    <a:pt x="33" y="456"/>
                  </a:lnTo>
                  <a:lnTo>
                    <a:pt x="26" y="447"/>
                  </a:lnTo>
                  <a:lnTo>
                    <a:pt x="20" y="439"/>
                  </a:lnTo>
                  <a:lnTo>
                    <a:pt x="13" y="429"/>
                  </a:lnTo>
                  <a:lnTo>
                    <a:pt x="7" y="420"/>
                  </a:lnTo>
                  <a:lnTo>
                    <a:pt x="0" y="411"/>
                  </a:lnTo>
                  <a:lnTo>
                    <a:pt x="8" y="374"/>
                  </a:lnTo>
                  <a:lnTo>
                    <a:pt x="15" y="338"/>
                  </a:lnTo>
                  <a:lnTo>
                    <a:pt x="23" y="301"/>
                  </a:lnTo>
                  <a:lnTo>
                    <a:pt x="30" y="266"/>
                  </a:lnTo>
                  <a:lnTo>
                    <a:pt x="23" y="215"/>
                  </a:lnTo>
                  <a:lnTo>
                    <a:pt x="16" y="164"/>
                  </a:lnTo>
                  <a:lnTo>
                    <a:pt x="9" y="115"/>
                  </a:lnTo>
                  <a:lnTo>
                    <a:pt x="4" y="64"/>
                  </a:lnTo>
                  <a:lnTo>
                    <a:pt x="9" y="48"/>
                  </a:lnTo>
                  <a:lnTo>
                    <a:pt x="16" y="32"/>
                  </a:lnTo>
                  <a:lnTo>
                    <a:pt x="22" y="16"/>
                  </a:lnTo>
                  <a:lnTo>
                    <a:pt x="28" y="0"/>
                  </a:lnTo>
                  <a:close/>
                </a:path>
              </a:pathLst>
            </a:custGeom>
            <a:solidFill>
              <a:srgbClr val="68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8" name="Freeform 80"/>
            <p:cNvSpPr>
              <a:spLocks/>
            </p:cNvSpPr>
            <p:nvPr/>
          </p:nvSpPr>
          <p:spPr bwMode="auto">
            <a:xfrm>
              <a:off x="3946" y="1772"/>
              <a:ext cx="58" cy="242"/>
            </a:xfrm>
            <a:custGeom>
              <a:avLst/>
              <a:gdLst>
                <a:gd name="T0" fmla="*/ 20 w 115"/>
                <a:gd name="T1" fmla="*/ 0 h 484"/>
                <a:gd name="T2" fmla="*/ 29 w 115"/>
                <a:gd name="T3" fmla="*/ 20 h 484"/>
                <a:gd name="T4" fmla="*/ 37 w 115"/>
                <a:gd name="T5" fmla="*/ 42 h 484"/>
                <a:gd name="T6" fmla="*/ 46 w 115"/>
                <a:gd name="T7" fmla="*/ 63 h 484"/>
                <a:gd name="T8" fmla="*/ 56 w 115"/>
                <a:gd name="T9" fmla="*/ 84 h 484"/>
                <a:gd name="T10" fmla="*/ 64 w 115"/>
                <a:gd name="T11" fmla="*/ 106 h 484"/>
                <a:gd name="T12" fmla="*/ 73 w 115"/>
                <a:gd name="T13" fmla="*/ 126 h 484"/>
                <a:gd name="T14" fmla="*/ 82 w 115"/>
                <a:gd name="T15" fmla="*/ 148 h 484"/>
                <a:gd name="T16" fmla="*/ 91 w 115"/>
                <a:gd name="T17" fmla="*/ 169 h 484"/>
                <a:gd name="T18" fmla="*/ 97 w 115"/>
                <a:gd name="T19" fmla="*/ 190 h 484"/>
                <a:gd name="T20" fmla="*/ 104 w 115"/>
                <a:gd name="T21" fmla="*/ 210 h 484"/>
                <a:gd name="T22" fmla="*/ 110 w 115"/>
                <a:gd name="T23" fmla="*/ 232 h 484"/>
                <a:gd name="T24" fmla="*/ 115 w 115"/>
                <a:gd name="T25" fmla="*/ 253 h 484"/>
                <a:gd name="T26" fmla="*/ 109 w 115"/>
                <a:gd name="T27" fmla="*/ 270 h 484"/>
                <a:gd name="T28" fmla="*/ 101 w 115"/>
                <a:gd name="T29" fmla="*/ 287 h 484"/>
                <a:gd name="T30" fmla="*/ 94 w 115"/>
                <a:gd name="T31" fmla="*/ 304 h 484"/>
                <a:gd name="T32" fmla="*/ 86 w 115"/>
                <a:gd name="T33" fmla="*/ 320 h 484"/>
                <a:gd name="T34" fmla="*/ 77 w 115"/>
                <a:gd name="T35" fmla="*/ 336 h 484"/>
                <a:gd name="T36" fmla="*/ 71 w 115"/>
                <a:gd name="T37" fmla="*/ 353 h 484"/>
                <a:gd name="T38" fmla="*/ 63 w 115"/>
                <a:gd name="T39" fmla="*/ 370 h 484"/>
                <a:gd name="T40" fmla="*/ 56 w 115"/>
                <a:gd name="T41" fmla="*/ 387 h 484"/>
                <a:gd name="T42" fmla="*/ 52 w 115"/>
                <a:gd name="T43" fmla="*/ 411 h 484"/>
                <a:gd name="T44" fmla="*/ 50 w 115"/>
                <a:gd name="T45" fmla="*/ 435 h 484"/>
                <a:gd name="T46" fmla="*/ 46 w 115"/>
                <a:gd name="T47" fmla="*/ 459 h 484"/>
                <a:gd name="T48" fmla="*/ 43 w 115"/>
                <a:gd name="T49" fmla="*/ 484 h 484"/>
                <a:gd name="T50" fmla="*/ 37 w 115"/>
                <a:gd name="T51" fmla="*/ 473 h 484"/>
                <a:gd name="T52" fmla="*/ 33 w 115"/>
                <a:gd name="T53" fmla="*/ 464 h 484"/>
                <a:gd name="T54" fmla="*/ 27 w 115"/>
                <a:gd name="T55" fmla="*/ 454 h 484"/>
                <a:gd name="T56" fmla="*/ 22 w 115"/>
                <a:gd name="T57" fmla="*/ 444 h 484"/>
                <a:gd name="T58" fmla="*/ 16 w 115"/>
                <a:gd name="T59" fmla="*/ 434 h 484"/>
                <a:gd name="T60" fmla="*/ 11 w 115"/>
                <a:gd name="T61" fmla="*/ 425 h 484"/>
                <a:gd name="T62" fmla="*/ 6 w 115"/>
                <a:gd name="T63" fmla="*/ 414 h 484"/>
                <a:gd name="T64" fmla="*/ 0 w 115"/>
                <a:gd name="T65" fmla="*/ 405 h 484"/>
                <a:gd name="T66" fmla="*/ 6 w 115"/>
                <a:gd name="T67" fmla="*/ 388 h 484"/>
                <a:gd name="T68" fmla="*/ 12 w 115"/>
                <a:gd name="T69" fmla="*/ 370 h 484"/>
                <a:gd name="T70" fmla="*/ 18 w 115"/>
                <a:gd name="T71" fmla="*/ 352 h 484"/>
                <a:gd name="T72" fmla="*/ 23 w 115"/>
                <a:gd name="T73" fmla="*/ 335 h 484"/>
                <a:gd name="T74" fmla="*/ 28 w 115"/>
                <a:gd name="T75" fmla="*/ 318 h 484"/>
                <a:gd name="T76" fmla="*/ 34 w 115"/>
                <a:gd name="T77" fmla="*/ 300 h 484"/>
                <a:gd name="T78" fmla="*/ 39 w 115"/>
                <a:gd name="T79" fmla="*/ 283 h 484"/>
                <a:gd name="T80" fmla="*/ 45 w 115"/>
                <a:gd name="T81" fmla="*/ 266 h 484"/>
                <a:gd name="T82" fmla="*/ 41 w 115"/>
                <a:gd name="T83" fmla="*/ 242 h 484"/>
                <a:gd name="T84" fmla="*/ 36 w 115"/>
                <a:gd name="T85" fmla="*/ 216 h 484"/>
                <a:gd name="T86" fmla="*/ 31 w 115"/>
                <a:gd name="T87" fmla="*/ 192 h 484"/>
                <a:gd name="T88" fmla="*/ 27 w 115"/>
                <a:gd name="T89" fmla="*/ 167 h 484"/>
                <a:gd name="T90" fmla="*/ 21 w 115"/>
                <a:gd name="T91" fmla="*/ 142 h 484"/>
                <a:gd name="T92" fmla="*/ 16 w 115"/>
                <a:gd name="T93" fmla="*/ 117 h 484"/>
                <a:gd name="T94" fmla="*/ 12 w 115"/>
                <a:gd name="T95" fmla="*/ 93 h 484"/>
                <a:gd name="T96" fmla="*/ 7 w 115"/>
                <a:gd name="T97" fmla="*/ 68 h 484"/>
                <a:gd name="T98" fmla="*/ 11 w 115"/>
                <a:gd name="T99" fmla="*/ 51 h 484"/>
                <a:gd name="T100" fmla="*/ 14 w 115"/>
                <a:gd name="T101" fmla="*/ 34 h 484"/>
                <a:gd name="T102" fmla="*/ 16 w 115"/>
                <a:gd name="T103" fmla="*/ 17 h 484"/>
                <a:gd name="T104" fmla="*/ 20 w 115"/>
                <a:gd name="T105"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5" h="484">
                  <a:moveTo>
                    <a:pt x="20" y="0"/>
                  </a:moveTo>
                  <a:lnTo>
                    <a:pt x="29" y="20"/>
                  </a:lnTo>
                  <a:lnTo>
                    <a:pt x="37" y="42"/>
                  </a:lnTo>
                  <a:lnTo>
                    <a:pt x="46" y="63"/>
                  </a:lnTo>
                  <a:lnTo>
                    <a:pt x="56" y="84"/>
                  </a:lnTo>
                  <a:lnTo>
                    <a:pt x="64" y="106"/>
                  </a:lnTo>
                  <a:lnTo>
                    <a:pt x="73" y="126"/>
                  </a:lnTo>
                  <a:lnTo>
                    <a:pt x="82" y="148"/>
                  </a:lnTo>
                  <a:lnTo>
                    <a:pt x="91" y="169"/>
                  </a:lnTo>
                  <a:lnTo>
                    <a:pt x="97" y="190"/>
                  </a:lnTo>
                  <a:lnTo>
                    <a:pt x="104" y="210"/>
                  </a:lnTo>
                  <a:lnTo>
                    <a:pt x="110" y="232"/>
                  </a:lnTo>
                  <a:lnTo>
                    <a:pt x="115" y="253"/>
                  </a:lnTo>
                  <a:lnTo>
                    <a:pt x="109" y="270"/>
                  </a:lnTo>
                  <a:lnTo>
                    <a:pt x="101" y="287"/>
                  </a:lnTo>
                  <a:lnTo>
                    <a:pt x="94" y="304"/>
                  </a:lnTo>
                  <a:lnTo>
                    <a:pt x="86" y="320"/>
                  </a:lnTo>
                  <a:lnTo>
                    <a:pt x="77" y="336"/>
                  </a:lnTo>
                  <a:lnTo>
                    <a:pt x="71" y="353"/>
                  </a:lnTo>
                  <a:lnTo>
                    <a:pt x="63" y="370"/>
                  </a:lnTo>
                  <a:lnTo>
                    <a:pt x="56" y="387"/>
                  </a:lnTo>
                  <a:lnTo>
                    <a:pt x="52" y="411"/>
                  </a:lnTo>
                  <a:lnTo>
                    <a:pt x="50" y="435"/>
                  </a:lnTo>
                  <a:lnTo>
                    <a:pt x="46" y="459"/>
                  </a:lnTo>
                  <a:lnTo>
                    <a:pt x="43" y="484"/>
                  </a:lnTo>
                  <a:lnTo>
                    <a:pt x="37" y="473"/>
                  </a:lnTo>
                  <a:lnTo>
                    <a:pt x="33" y="464"/>
                  </a:lnTo>
                  <a:lnTo>
                    <a:pt x="27" y="454"/>
                  </a:lnTo>
                  <a:lnTo>
                    <a:pt x="22" y="444"/>
                  </a:lnTo>
                  <a:lnTo>
                    <a:pt x="16" y="434"/>
                  </a:lnTo>
                  <a:lnTo>
                    <a:pt x="11" y="425"/>
                  </a:lnTo>
                  <a:lnTo>
                    <a:pt x="6" y="414"/>
                  </a:lnTo>
                  <a:lnTo>
                    <a:pt x="0" y="405"/>
                  </a:lnTo>
                  <a:lnTo>
                    <a:pt x="6" y="388"/>
                  </a:lnTo>
                  <a:lnTo>
                    <a:pt x="12" y="370"/>
                  </a:lnTo>
                  <a:lnTo>
                    <a:pt x="18" y="352"/>
                  </a:lnTo>
                  <a:lnTo>
                    <a:pt x="23" y="335"/>
                  </a:lnTo>
                  <a:lnTo>
                    <a:pt x="28" y="318"/>
                  </a:lnTo>
                  <a:lnTo>
                    <a:pt x="34" y="300"/>
                  </a:lnTo>
                  <a:lnTo>
                    <a:pt x="39" y="283"/>
                  </a:lnTo>
                  <a:lnTo>
                    <a:pt x="45" y="266"/>
                  </a:lnTo>
                  <a:lnTo>
                    <a:pt x="41" y="242"/>
                  </a:lnTo>
                  <a:lnTo>
                    <a:pt x="36" y="216"/>
                  </a:lnTo>
                  <a:lnTo>
                    <a:pt x="31" y="192"/>
                  </a:lnTo>
                  <a:lnTo>
                    <a:pt x="27" y="167"/>
                  </a:lnTo>
                  <a:lnTo>
                    <a:pt x="21" y="142"/>
                  </a:lnTo>
                  <a:lnTo>
                    <a:pt x="16" y="117"/>
                  </a:lnTo>
                  <a:lnTo>
                    <a:pt x="12" y="93"/>
                  </a:lnTo>
                  <a:lnTo>
                    <a:pt x="7" y="68"/>
                  </a:lnTo>
                  <a:lnTo>
                    <a:pt x="11" y="51"/>
                  </a:lnTo>
                  <a:lnTo>
                    <a:pt x="14" y="34"/>
                  </a:lnTo>
                  <a:lnTo>
                    <a:pt x="16" y="17"/>
                  </a:lnTo>
                  <a:lnTo>
                    <a:pt x="20" y="0"/>
                  </a:lnTo>
                  <a:close/>
                </a:path>
              </a:pathLst>
            </a:custGeom>
            <a:solidFill>
              <a:srgbClr val="7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609" name="Freeform 81"/>
            <p:cNvSpPr>
              <a:spLocks/>
            </p:cNvSpPr>
            <p:nvPr/>
          </p:nvSpPr>
          <p:spPr bwMode="auto">
            <a:xfrm>
              <a:off x="3950" y="1772"/>
              <a:ext cx="54" cy="242"/>
            </a:xfrm>
            <a:custGeom>
              <a:avLst/>
              <a:gdLst>
                <a:gd name="T0" fmla="*/ 13 w 108"/>
                <a:gd name="T1" fmla="*/ 0 h 484"/>
                <a:gd name="T2" fmla="*/ 84 w 108"/>
                <a:gd name="T3" fmla="*/ 169 h 484"/>
                <a:gd name="T4" fmla="*/ 108 w 108"/>
                <a:gd name="T5" fmla="*/ 253 h 484"/>
                <a:gd name="T6" fmla="*/ 49 w 108"/>
                <a:gd name="T7" fmla="*/ 387 h 484"/>
                <a:gd name="T8" fmla="*/ 36 w 108"/>
                <a:gd name="T9" fmla="*/ 484 h 484"/>
                <a:gd name="T10" fmla="*/ 0 w 108"/>
                <a:gd name="T11" fmla="*/ 398 h 484"/>
                <a:gd name="T12" fmla="*/ 60 w 108"/>
                <a:gd name="T13" fmla="*/ 266 h 484"/>
                <a:gd name="T14" fmla="*/ 13 w 108"/>
                <a:gd name="T15" fmla="*/ 72 h 484"/>
                <a:gd name="T16" fmla="*/ 13 w 108"/>
                <a:gd name="T1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484">
                  <a:moveTo>
                    <a:pt x="13" y="0"/>
                  </a:moveTo>
                  <a:lnTo>
                    <a:pt x="84" y="169"/>
                  </a:lnTo>
                  <a:lnTo>
                    <a:pt x="108" y="253"/>
                  </a:lnTo>
                  <a:lnTo>
                    <a:pt x="49" y="387"/>
                  </a:lnTo>
                  <a:lnTo>
                    <a:pt x="36" y="484"/>
                  </a:lnTo>
                  <a:lnTo>
                    <a:pt x="0" y="398"/>
                  </a:lnTo>
                  <a:lnTo>
                    <a:pt x="60" y="266"/>
                  </a:lnTo>
                  <a:lnTo>
                    <a:pt x="13" y="72"/>
                  </a:lnTo>
                  <a:lnTo>
                    <a:pt x="13"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Tree>
    <p:extLst>
      <p:ext uri="{BB962C8B-B14F-4D97-AF65-F5344CB8AC3E}">
        <p14:creationId xmlns:p14="http://schemas.microsoft.com/office/powerpoint/2010/main" val="1460277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checkerboard(across)">
                                      <p:cBhvr>
                                        <p:cTn id="7" dur="500"/>
                                        <p:tgtEl>
                                          <p:spTgt spid="225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530">
                                            <p:txEl>
                                              <p:pRg st="2" end="2"/>
                                            </p:txEl>
                                          </p:spTgt>
                                        </p:tgtEl>
                                        <p:attrNameLst>
                                          <p:attrName>style.visibility</p:attrName>
                                        </p:attrNameLst>
                                      </p:cBhvr>
                                      <p:to>
                                        <p:strVal val="visible"/>
                                      </p:to>
                                    </p:set>
                                    <p:animEffect transition="in" filter="checkerboard(across)">
                                      <p:cBhvr>
                                        <p:cTn id="12" dur="500"/>
                                        <p:tgtEl>
                                          <p:spTgt spid="2253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530">
                                            <p:txEl>
                                              <p:pRg st="4" end="4"/>
                                            </p:txEl>
                                          </p:spTgt>
                                        </p:tgtEl>
                                        <p:attrNameLst>
                                          <p:attrName>style.visibility</p:attrName>
                                        </p:attrNameLst>
                                      </p:cBhvr>
                                      <p:to>
                                        <p:strVal val="visible"/>
                                      </p:to>
                                    </p:set>
                                    <p:animEffect transition="in" filter="checkerboard(across)">
                                      <p:cBhvr>
                                        <p:cTn id="17" dur="500"/>
                                        <p:tgtEl>
                                          <p:spTgt spid="2253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2530">
                                            <p:txEl>
                                              <p:pRg st="6" end="6"/>
                                            </p:txEl>
                                          </p:spTgt>
                                        </p:tgtEl>
                                        <p:attrNameLst>
                                          <p:attrName>style.visibility</p:attrName>
                                        </p:attrNameLst>
                                      </p:cBhvr>
                                      <p:to>
                                        <p:strVal val="visible"/>
                                      </p:to>
                                    </p:set>
                                    <p:animEffect transition="in" filter="checkerboard(across)">
                                      <p:cBhvr>
                                        <p:cTn id="22" dur="500"/>
                                        <p:tgtEl>
                                          <p:spTgt spid="225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dvAuto="50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0" y="0"/>
          <a:ext cx="9144000" cy="6932613"/>
        </p:xfrm>
        <a:graphic>
          <a:graphicData uri="http://schemas.openxmlformats.org/presentationml/2006/ole">
            <mc:AlternateContent xmlns:mc="http://schemas.openxmlformats.org/markup-compatibility/2006">
              <mc:Choice xmlns:v="urn:schemas-microsoft-com:vml" Requires="v">
                <p:oleObj spid="_x0000_s36872" name="Bitmap Image" r:id="rId6" imgW="2914286" imgH="2209524" progId="Paint.Picture">
                  <p:embed/>
                </p:oleObj>
              </mc:Choice>
              <mc:Fallback>
                <p:oleObj name="Bitmap Image" r:id="rId6" imgW="2914286" imgH="2209524" progId="Paint.Picture">
                  <p:embed/>
                  <p:pic>
                    <p:nvPicPr>
                      <p:cNvPr id="2457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932613"/>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579" name="Text Box 3"/>
          <p:cNvSpPr txBox="1">
            <a:spLocks noChangeArrowheads="1"/>
          </p:cNvSpPr>
          <p:nvPr/>
        </p:nvSpPr>
        <p:spPr bwMode="auto">
          <a:xfrm>
            <a:off x="2009775" y="2327275"/>
            <a:ext cx="5187950" cy="2225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Belanja dan makan adalah benar!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Selamat! </a:t>
            </a:r>
          </a:p>
        </p:txBody>
      </p:sp>
      <p:pic>
        <p:nvPicPr>
          <p:cNvPr id="24580" name="C23366DB.WAV">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4581" name="AutoShape 5">
            <a:hlinkClick r:id="rId9" action="ppaction://hlinksldjump" highlightClick="1"/>
          </p:cNvPr>
          <p:cNvSpPr>
            <a:spLocks noChangeArrowheads="1"/>
          </p:cNvSpPr>
          <p:nvPr/>
        </p:nvSpPr>
        <p:spPr bwMode="auto">
          <a:xfrm>
            <a:off x="8388350" y="6450013"/>
            <a:ext cx="392113" cy="407987"/>
          </a:xfrm>
          <a:prstGeom prst="actionButtonForwardNex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4582" name="Rectangle 6"/>
          <p:cNvSpPr>
            <a:spLocks noGrp="1" noChangeArrowheads="1"/>
          </p:cNvSpPr>
          <p:nvPr>
            <p:ph type="title" idx="4294967295"/>
          </p:nvPr>
        </p:nvSpPr>
        <p:spPr/>
        <p:txBody>
          <a:bodyPr/>
          <a:lstStyle/>
          <a:p>
            <a:r>
              <a:rPr lang="en-US"/>
              <a:t>Ya!</a:t>
            </a:r>
          </a:p>
        </p:txBody>
      </p:sp>
    </p:spTree>
    <p:extLst>
      <p:ext uri="{BB962C8B-B14F-4D97-AF65-F5344CB8AC3E}">
        <p14:creationId xmlns:p14="http://schemas.microsoft.com/office/powerpoint/2010/main" val="3504344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16" fill="hold"/>
                                        <p:tgtEl>
                                          <p:spTgt spid="24580"/>
                                        </p:tgtEl>
                                      </p:cBhvr>
                                    </p:cmd>
                                  </p:childTnLst>
                                </p:cTn>
                              </p:par>
                            </p:childTnLst>
                          </p:cTn>
                        </p:par>
                        <p:par>
                          <p:cTn id="7" fill="hold" nodeType="afterGroup">
                            <p:stCondLst>
                              <p:cond delay="4716"/>
                            </p:stCondLst>
                            <p:childTnLst>
                              <p:par>
                                <p:cTn id="8" presetID="4" presetClass="entr" presetSubtype="32" fill="hold" grpId="0" nodeType="afterEffect">
                                  <p:stCondLst>
                                    <p:cond delay="0"/>
                                  </p:stCondLst>
                                  <p:childTnLst>
                                    <p:set>
                                      <p:cBhvr>
                                        <p:cTn id="9" dur="1" fill="hold">
                                          <p:stCondLst>
                                            <p:cond delay="0"/>
                                          </p:stCondLst>
                                        </p:cTn>
                                        <p:tgtEl>
                                          <p:spTgt spid="24579"/>
                                        </p:tgtEl>
                                        <p:attrNameLst>
                                          <p:attrName>style.visibility</p:attrName>
                                        </p:attrNameLst>
                                      </p:cBhvr>
                                      <p:to>
                                        <p:strVal val="visible"/>
                                      </p:to>
                                    </p:set>
                                    <p:animEffect transition="in" filter="box(out)">
                                      <p:cBhvr>
                                        <p:cTn id="10"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24580"/>
                </p:tgtEl>
              </p:cMediaNode>
            </p:audio>
          </p:childTnLst>
        </p:cTn>
      </p:par>
    </p:tnLst>
    <p:bldLst>
      <p:bldP spid="2457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85775" y="485775"/>
            <a:ext cx="8229600" cy="1143000"/>
          </a:xfrm>
        </p:spPr>
        <p:txBody>
          <a:bodyPr/>
          <a:lstStyle/>
          <a:p>
            <a:pPr algn="l"/>
            <a:r>
              <a:rPr lang="en-CA" sz="4000">
                <a:solidFill>
                  <a:schemeClr val="tx1"/>
                </a:solidFill>
              </a:rPr>
              <a:t>2. Apa bahasa nasional Singapura?</a:t>
            </a:r>
            <a:endParaRPr lang="en-US" sz="4000">
              <a:solidFill>
                <a:schemeClr val="tx1"/>
              </a:solidFill>
            </a:endParaRPr>
          </a:p>
        </p:txBody>
      </p:sp>
      <p:sp>
        <p:nvSpPr>
          <p:cNvPr id="26627" name="Text Box 3"/>
          <p:cNvSpPr txBox="1">
            <a:spLocks noChangeArrowheads="1"/>
          </p:cNvSpPr>
          <p:nvPr/>
        </p:nvSpPr>
        <p:spPr bwMode="auto">
          <a:xfrm>
            <a:off x="1249363" y="2773363"/>
            <a:ext cx="5613400"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A – Mandarin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B – Melayu</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C – Tamil</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D – Semua jawaban salah</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26628" name="Picture 4" descr="j008854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19423"/>
          <a:stretch>
            <a:fillRect/>
          </a:stretch>
        </p:blipFill>
        <p:spPr>
          <a:xfrm>
            <a:off x="457200" y="1905000"/>
            <a:ext cx="8229600" cy="8397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958699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blinds(horizontal)">
                                      <p:cBhvr>
                                        <p:cTn id="22" dur="5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0" y="0"/>
          <a:ext cx="9144000" cy="6932613"/>
        </p:xfrm>
        <a:graphic>
          <a:graphicData uri="http://schemas.openxmlformats.org/presentationml/2006/ole">
            <mc:AlternateContent xmlns:mc="http://schemas.openxmlformats.org/markup-compatibility/2006">
              <mc:Choice xmlns:v="urn:schemas-microsoft-com:vml" Requires="v">
                <p:oleObj spid="_x0000_s37896" name="Bitmap Image" r:id="rId6" imgW="2914286" imgH="2209524" progId="Paint.Picture">
                  <p:embed/>
                </p:oleObj>
              </mc:Choice>
              <mc:Fallback>
                <p:oleObj name="Bitmap Image" r:id="rId6" imgW="2914286" imgH="2209524" progId="Paint.Picture">
                  <p:embed/>
                  <p:pic>
                    <p:nvPicPr>
                      <p:cNvPr id="28674"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932613"/>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8675" name="Text Box 3"/>
          <p:cNvSpPr txBox="1">
            <a:spLocks noChangeArrowheads="1"/>
          </p:cNvSpPr>
          <p:nvPr/>
        </p:nvSpPr>
        <p:spPr bwMode="auto">
          <a:xfrm>
            <a:off x="1676400" y="2209800"/>
            <a:ext cx="6096000" cy="3749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Selamat!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Anda benar!</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Jawabannya adalah </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d</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 karena </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Singlish</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rPr>
              <a:t> tidak ada dalam pilihan.</a:t>
            </a:r>
          </a:p>
        </p:txBody>
      </p:sp>
      <p:pic>
        <p:nvPicPr>
          <p:cNvPr id="28676" name="C23366DB.WAV">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8677" name="AutoShape 5">
            <a:hlinkClick r:id="rId9" action="ppaction://hlinksldjump" highlightClick="1"/>
          </p:cNvPr>
          <p:cNvSpPr>
            <a:spLocks noChangeArrowheads="1"/>
          </p:cNvSpPr>
          <p:nvPr/>
        </p:nvSpPr>
        <p:spPr bwMode="auto">
          <a:xfrm>
            <a:off x="8388350" y="6450013"/>
            <a:ext cx="392113" cy="407987"/>
          </a:xfrm>
          <a:prstGeom prst="actionButtonForwardNex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8678" name="Rectangle 6"/>
          <p:cNvSpPr>
            <a:spLocks noGrp="1" noChangeArrowheads="1"/>
          </p:cNvSpPr>
          <p:nvPr>
            <p:ph type="title" idx="4294967295"/>
          </p:nvPr>
        </p:nvSpPr>
        <p:spPr/>
        <p:txBody>
          <a:bodyPr/>
          <a:lstStyle/>
          <a:p>
            <a:r>
              <a:rPr lang="en-US"/>
              <a:t>Ya lagi!</a:t>
            </a:r>
          </a:p>
        </p:txBody>
      </p:sp>
    </p:spTree>
    <p:extLst>
      <p:ext uri="{BB962C8B-B14F-4D97-AF65-F5344CB8AC3E}">
        <p14:creationId xmlns:p14="http://schemas.microsoft.com/office/powerpoint/2010/main" val="1192471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16" fill="hold"/>
                                        <p:tgtEl>
                                          <p:spTgt spid="28676"/>
                                        </p:tgtEl>
                                      </p:cBhvr>
                                    </p:cmd>
                                  </p:childTnLst>
                                </p:cTn>
                              </p:par>
                            </p:childTnLst>
                          </p:cTn>
                        </p:par>
                        <p:par>
                          <p:cTn id="7" fill="hold" nodeType="afterGroup">
                            <p:stCondLst>
                              <p:cond delay="4716"/>
                            </p:stCondLst>
                            <p:childTnLst>
                              <p:par>
                                <p:cTn id="8" presetID="4" presetClass="entr" presetSubtype="32" fill="hold" grpId="0" nodeType="afterEffect">
                                  <p:stCondLst>
                                    <p:cond delay="0"/>
                                  </p:stCondLst>
                                  <p:childTnLst>
                                    <p:set>
                                      <p:cBhvr>
                                        <p:cTn id="9" dur="1" fill="hold">
                                          <p:stCondLst>
                                            <p:cond delay="0"/>
                                          </p:stCondLst>
                                        </p:cTn>
                                        <p:tgtEl>
                                          <p:spTgt spid="28675"/>
                                        </p:tgtEl>
                                        <p:attrNameLst>
                                          <p:attrName>style.visibility</p:attrName>
                                        </p:attrNameLst>
                                      </p:cBhvr>
                                      <p:to>
                                        <p:strVal val="visible"/>
                                      </p:to>
                                    </p:set>
                                    <p:animEffect transition="in" filter="box(out)">
                                      <p:cBhvr>
                                        <p:cTn id="10"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28676"/>
                </p:tgtEl>
              </p:cMediaNode>
            </p:audio>
          </p:childTnLst>
        </p:cTn>
      </p:par>
    </p:tnLst>
    <p:bldLst>
      <p:bldP spid="2867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333500" y="3429000"/>
            <a:ext cx="59055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A – Kokain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B – Alkohol</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C – Opium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CA" sz="3600" b="0" i="0" u="none" strike="noStrike" kern="1200" cap="none" spc="0" normalizeH="0" baseline="0" noProof="0">
                <a:ln>
                  <a:noFill/>
                </a:ln>
                <a:solidFill>
                  <a:srgbClr val="FFFFFF"/>
                </a:solidFill>
                <a:effectLst/>
                <a:uLnTx/>
                <a:uFillTx/>
                <a:latin typeface="Arial" charset="0"/>
                <a:ea typeface="ＭＳ Ｐゴシック" charset="0"/>
                <a:cs typeface="+mn-cs"/>
              </a:rPr>
              <a:t>D – Semua jawaban salah</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mn-cs"/>
              </a:rPr>
              <a:t> </a:t>
            </a:r>
          </a:p>
        </p:txBody>
      </p:sp>
      <p:sp>
        <p:nvSpPr>
          <p:cNvPr id="30723" name="Rectangle 3"/>
          <p:cNvSpPr>
            <a:spLocks noGrp="1" noChangeArrowheads="1"/>
          </p:cNvSpPr>
          <p:nvPr>
            <p:ph type="title"/>
          </p:nvPr>
        </p:nvSpPr>
        <p:spPr>
          <a:xfrm>
            <a:off x="152400" y="76200"/>
            <a:ext cx="8915400" cy="3435350"/>
          </a:xfrm>
        </p:spPr>
        <p:txBody>
          <a:bodyPr/>
          <a:lstStyle/>
          <a:p>
            <a:pPr algn="l"/>
            <a:r>
              <a:rPr lang="en-CA" sz="4000">
                <a:solidFill>
                  <a:schemeClr val="tx1"/>
                </a:solidFill>
              </a:rPr>
              <a:t>Produk ini telah ditetapkan sebagai barang terkutuk oleh pemerintah Singapura, tidak bertoleransi diantara remaja. Diselundupkan di negara setiap hari.</a:t>
            </a:r>
            <a:endParaRPr lang="en-US" sz="4000"/>
          </a:p>
        </p:txBody>
      </p:sp>
      <p:pic>
        <p:nvPicPr>
          <p:cNvPr id="30724" name="Picture 4" descr="j033607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237288" y="3849688"/>
            <a:ext cx="2389187" cy="24209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91625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checkerboard(across)">
                                      <p:cBhvr>
                                        <p:cTn id="7" dur="500"/>
                                        <p:tgtEl>
                                          <p:spTgt spid="307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22">
                                            <p:txEl>
                                              <p:pRg st="1" end="1"/>
                                            </p:txEl>
                                          </p:spTgt>
                                        </p:tgtEl>
                                        <p:attrNameLst>
                                          <p:attrName>style.visibility</p:attrName>
                                        </p:attrNameLst>
                                      </p:cBhvr>
                                      <p:to>
                                        <p:strVal val="visible"/>
                                      </p:to>
                                    </p:set>
                                    <p:animEffect transition="in" filter="checkerboard(across)">
                                      <p:cBhvr>
                                        <p:cTn id="12" dur="500"/>
                                        <p:tgtEl>
                                          <p:spTgt spid="307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722">
                                            <p:txEl>
                                              <p:pRg st="2" end="2"/>
                                            </p:txEl>
                                          </p:spTgt>
                                        </p:tgtEl>
                                        <p:attrNameLst>
                                          <p:attrName>style.visibility</p:attrName>
                                        </p:attrNameLst>
                                      </p:cBhvr>
                                      <p:to>
                                        <p:strVal val="visible"/>
                                      </p:to>
                                    </p:set>
                                    <p:animEffect transition="in" filter="checkerboard(across)">
                                      <p:cBhvr>
                                        <p:cTn id="17" dur="500"/>
                                        <p:tgtEl>
                                          <p:spTgt spid="3072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0722">
                                            <p:txEl>
                                              <p:pRg st="3" end="3"/>
                                            </p:txEl>
                                          </p:spTgt>
                                        </p:tgtEl>
                                        <p:attrNameLst>
                                          <p:attrName>style.visibility</p:attrName>
                                        </p:attrNameLst>
                                      </p:cBhvr>
                                      <p:to>
                                        <p:strVal val="visible"/>
                                      </p:to>
                                    </p:set>
                                    <p:animEffect transition="in" filter="checkerboard(across)">
                                      <p:cBhvr>
                                        <p:cTn id="22" dur="500"/>
                                        <p:tgtEl>
                                          <p:spTgt spid="307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600200"/>
            <a:ext cx="3619500" cy="361950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795" name="Rectangle 3"/>
          <p:cNvSpPr>
            <a:spLocks noGrp="1" noChangeArrowheads="1"/>
          </p:cNvSpPr>
          <p:nvPr>
            <p:ph type="title"/>
          </p:nvPr>
        </p:nvSpPr>
        <p:spPr>
          <a:xfrm>
            <a:off x="6019800" y="228600"/>
            <a:ext cx="2819400" cy="3886200"/>
          </a:xfrm>
        </p:spPr>
        <p:txBody>
          <a:bodyPr/>
          <a:lstStyle/>
          <a:p>
            <a:r>
              <a:rPr lang="en-US" sz="4000">
                <a:solidFill>
                  <a:schemeClr val="bg1"/>
                </a:solidFill>
              </a:rPr>
              <a:t>Ya!  Mengunyah permen karet adalah benar!</a:t>
            </a:r>
            <a:endParaRPr lang="en-US" sz="4000"/>
          </a:p>
        </p:txBody>
      </p:sp>
      <p:sp>
        <p:nvSpPr>
          <p:cNvPr id="33796" name="Oval 4"/>
          <p:cNvSpPr>
            <a:spLocks noChangeArrowheads="1"/>
          </p:cNvSpPr>
          <p:nvPr/>
        </p:nvSpPr>
        <p:spPr bwMode="auto">
          <a:xfrm>
            <a:off x="152400" y="685800"/>
            <a:ext cx="5638800" cy="5791200"/>
          </a:xfrm>
          <a:prstGeom prst="ellipse">
            <a:avLst/>
          </a:prstGeom>
          <a:noFill/>
          <a:ln w="2190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797" name="Line 5"/>
          <p:cNvSpPr>
            <a:spLocks noChangeShapeType="1"/>
          </p:cNvSpPr>
          <p:nvPr/>
        </p:nvSpPr>
        <p:spPr bwMode="auto">
          <a:xfrm>
            <a:off x="1295400" y="1143000"/>
            <a:ext cx="3505200" cy="4572000"/>
          </a:xfrm>
          <a:prstGeom prst="line">
            <a:avLst/>
          </a:prstGeom>
          <a:noFill/>
          <a:ln w="2222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3379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318000"/>
            <a:ext cx="3810000" cy="254000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82311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wipe(up)">
                                      <p:cBhvr>
                                        <p:cTn id="7"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8920" name="Bitmap Image" r:id="rId8" imgW="5285714" imgH="5458587" progId="Paint.Picture">
                  <p:embed/>
                </p:oleObj>
              </mc:Choice>
              <mc:Fallback>
                <p:oleObj name="Bitmap Image" r:id="rId8" imgW="5285714" imgH="5458587" progId="Paint.Picture">
                  <p:embed/>
                  <p:pic>
                    <p:nvPicPr>
                      <p:cNvPr id="35842"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5843" name="C23366DB.WAV">
            <a:hlinkClick r:id="" action="ppaction://media"/>
          </p:cNvPr>
          <p:cNvPicPr>
            <a:picLocks noRot="1"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2269C0D5.WAV">
            <a:hlinkClick r:id="" action="ppaction://media"/>
          </p:cNvPr>
          <p:cNvPicPr>
            <a:picLocks noRot="1" noChangeAspect="1" noChangeArrowheads="1"/>
          </p:cNvPicPr>
          <p:nvPr>
            <a:audioFile r:link="rId5"/>
            <p:extLst>
              <p:ext uri="{DAA4B4D4-6D71-4841-9C94-3DE7FCFB9230}">
                <p14:media xmlns:p14="http://schemas.microsoft.com/office/powerpoint/2010/main" r:embed="rId4"/>
              </p:ext>
            </p:extLst>
          </p:nvPr>
        </p:nvPicPr>
        <p:blipFill>
          <a:blip r:embed="rId10">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35845" name="Rectangle 5"/>
          <p:cNvSpPr>
            <a:spLocks noGrp="1" noChangeArrowheads="1"/>
          </p:cNvSpPr>
          <p:nvPr>
            <p:ph type="title" idx="4294967295"/>
          </p:nvPr>
        </p:nvSpPr>
        <p:spPr>
          <a:xfrm>
            <a:off x="533400" y="2362200"/>
            <a:ext cx="8229600" cy="1311275"/>
          </a:xfrm>
          <a:solidFill>
            <a:schemeClr val="tx1"/>
          </a:solid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nchorCtr="0">
            <a:spAutoFit/>
          </a:bodyPr>
          <a:lstStyle/>
          <a:p>
            <a:pPr>
              <a:spcBef>
                <a:spcPct val="50000"/>
              </a:spcBef>
            </a:pPr>
            <a:r>
              <a:rPr lang="en-US" sz="4000" b="1">
                <a:solidFill>
                  <a:srgbClr val="000000"/>
                </a:solidFill>
                <a:effectLst/>
              </a:rPr>
              <a:t>Selamat! </a:t>
            </a:r>
            <a:br>
              <a:rPr lang="en-US" sz="4000" b="1">
                <a:solidFill>
                  <a:srgbClr val="000000"/>
                </a:solidFill>
                <a:effectLst/>
              </a:rPr>
            </a:br>
            <a:r>
              <a:rPr lang="en-US" sz="4000" b="1">
                <a:solidFill>
                  <a:srgbClr val="000000"/>
                </a:solidFill>
                <a:effectLst/>
              </a:rPr>
              <a:t>Anda lulus ujian!</a:t>
            </a:r>
          </a:p>
        </p:txBody>
      </p:sp>
    </p:spTree>
    <p:extLst>
      <p:ext uri="{BB962C8B-B14F-4D97-AF65-F5344CB8AC3E}">
        <p14:creationId xmlns:p14="http://schemas.microsoft.com/office/powerpoint/2010/main" val="3034241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42" fill="hold"/>
                                        <p:tgtEl>
                                          <p:spTgt spid="358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843"/>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35844"/>
                </p:tgtEl>
              </p:cMediaNode>
            </p:audi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4235358035"/>
      </p:ext>
    </p:extLst>
  </p:cSld>
  <p:clrMapOvr>
    <a:masterClrMapping/>
  </p:clrMapOvr>
  <p:transition xmlns:p14="http://schemas.microsoft.com/office/powerpoint/2010/main" spd="slow"/>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eaLnBrk="1" hangingPunct="1"/>
            <a:r>
              <a:rPr lang="en-US" sz="4000" b="1" dirty="0" err="1">
                <a:solidFill>
                  <a:srgbClr val="FFFFFF"/>
                </a:solidFill>
              </a:rPr>
              <a:t>Dapatkan</a:t>
            </a:r>
            <a:r>
              <a:rPr lang="en-US" sz="4000" b="1" dirty="0">
                <a:solidFill>
                  <a:srgbClr val="FFFFFF"/>
                </a:solidFill>
              </a:rPr>
              <a:t> slide </a:t>
            </a:r>
            <a:r>
              <a:rPr lang="en-US" sz="4000" b="1" dirty="0" err="1">
                <a:solidFill>
                  <a:srgbClr val="FFFFFF"/>
                </a:solidFill>
              </a:rPr>
              <a:t>ini</a:t>
            </a:r>
            <a:r>
              <a:rPr lang="en-US" sz="4000" b="1" dirty="0">
                <a:solidFill>
                  <a:srgbClr val="FFFFFF"/>
                </a:solidFill>
              </a:rPr>
              <a:t> </a:t>
            </a:r>
            <a:r>
              <a:rPr lang="en-US" sz="4000" b="1" dirty="0" err="1">
                <a:solidFill>
                  <a:srgbClr val="FFFFFF"/>
                </a:solidFill>
              </a:rPr>
              <a:t>tanpa</a:t>
            </a:r>
            <a:r>
              <a:rPr lang="en-US" sz="4000" b="1" dirty="0">
                <a:solidFill>
                  <a:srgbClr val="FFFFFF"/>
                </a:solidFill>
              </a:rPr>
              <a:t> </a:t>
            </a:r>
            <a:r>
              <a:rPr lang="en-US" sz="4000" b="1" dirty="0" err="1">
                <a:solidFill>
                  <a:srgbClr val="FFFFFF"/>
                </a:solidFill>
              </a:rPr>
              <a:t>biaya</a:t>
            </a:r>
            <a:endParaRPr lang="en-US" sz="1400" b="1" dirty="0">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006653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838200" y="228600"/>
            <a:ext cx="7543800" cy="381000"/>
          </a:xfrm>
        </p:spPr>
        <p:txBody>
          <a:bodyPr/>
          <a:lstStyle/>
          <a:p>
            <a:r>
              <a:rPr lang="en-US" sz="1200"/>
              <a:t>Date </a:t>
            </a:r>
            <a:r>
              <a:rPr lang="en-US" sz="1200">
                <a:latin typeface="Arial" charset="0"/>
              </a:rPr>
              <a:t>1</a:t>
            </a:r>
            <a:endParaRPr lang="en-US" sz="1200"/>
          </a:p>
        </p:txBody>
      </p:sp>
      <p:sp>
        <p:nvSpPr>
          <p:cNvPr id="56323" name="Text Box 3"/>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solidFill>
                  <a:srgbClr val="000000"/>
                </a:solidFill>
              </a:rPr>
              <a:t>238</a:t>
            </a:r>
            <a:endParaRPr lang="en-US">
              <a:solidFill>
                <a:srgbClr val="000000"/>
              </a:solidFill>
            </a:endParaRPr>
          </a:p>
        </p:txBody>
      </p:sp>
      <p:sp>
        <p:nvSpPr>
          <p:cNvPr id="56324" name="Text Box 4"/>
          <p:cNvSpPr txBox="1">
            <a:spLocks noChangeArrowheads="1"/>
          </p:cNvSpPr>
          <p:nvPr/>
        </p:nvSpPr>
        <p:spPr bwMode="auto">
          <a:xfrm>
            <a:off x="3371850" y="152400"/>
            <a:ext cx="2400300"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zh-CN" sz="2800" b="1">
                <a:solidFill>
                  <a:srgbClr val="FFFFFF"/>
                </a:solidFill>
                <a:ea typeface="宋体" charset="0"/>
                <a:cs typeface="宋体" charset="0"/>
              </a:rPr>
              <a:t>Penanggalan</a:t>
            </a:r>
            <a:endParaRPr lang="en-US" sz="2800" b="1">
              <a:solidFill>
                <a:srgbClr val="FFFFFF"/>
              </a:solidFill>
            </a:endParaRPr>
          </a:p>
        </p:txBody>
      </p:sp>
      <p:sp>
        <p:nvSpPr>
          <p:cNvPr id="56325" name="Text Box 5"/>
          <p:cNvSpPr txBox="1">
            <a:spLocks noChangeArrowheads="1"/>
          </p:cNvSpPr>
          <p:nvPr/>
        </p:nvSpPr>
        <p:spPr bwMode="auto">
          <a:xfrm>
            <a:off x="0" y="1417638"/>
            <a:ext cx="9144000" cy="155416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6743700" indent="-457200">
              <a:defRPr sz="2400">
                <a:solidFill>
                  <a:schemeClr val="tx1"/>
                </a:solidFill>
                <a:latin typeface="Arial" charset="0"/>
                <a:ea typeface="ＭＳ Ｐゴシック" charset="0"/>
              </a:defRPr>
            </a:lvl3pPr>
            <a:lvl4pPr marL="7315200" indent="-457200">
              <a:defRPr sz="2400">
                <a:solidFill>
                  <a:schemeClr val="tx1"/>
                </a:solidFill>
                <a:latin typeface="Arial" charset="0"/>
                <a:ea typeface="ＭＳ Ｐゴシック" charset="0"/>
              </a:defRPr>
            </a:lvl4pPr>
            <a:lvl5pPr marL="7886700" indent="-457200">
              <a:defRPr sz="2400">
                <a:solidFill>
                  <a:schemeClr val="tx1"/>
                </a:solidFill>
                <a:latin typeface="Arial" charset="0"/>
                <a:ea typeface="ＭＳ Ｐゴシック" charset="0"/>
              </a:defRPr>
            </a:lvl5pPr>
            <a:lvl6pPr marL="8343900" indent="-457200" eaLnBrk="0" fontAlgn="base" hangingPunct="0">
              <a:spcBef>
                <a:spcPct val="0"/>
              </a:spcBef>
              <a:spcAft>
                <a:spcPct val="0"/>
              </a:spcAft>
              <a:defRPr sz="2400">
                <a:solidFill>
                  <a:schemeClr val="tx1"/>
                </a:solidFill>
                <a:latin typeface="Arial" charset="0"/>
                <a:ea typeface="ＭＳ Ｐゴシック" charset="0"/>
              </a:defRPr>
            </a:lvl6pPr>
            <a:lvl7pPr marL="8801100" indent="-457200" eaLnBrk="0" fontAlgn="base" hangingPunct="0">
              <a:spcBef>
                <a:spcPct val="0"/>
              </a:spcBef>
              <a:spcAft>
                <a:spcPct val="0"/>
              </a:spcAft>
              <a:defRPr sz="2400">
                <a:solidFill>
                  <a:schemeClr val="tx1"/>
                </a:solidFill>
                <a:latin typeface="Arial" charset="0"/>
                <a:ea typeface="ＭＳ Ｐゴシック" charset="0"/>
              </a:defRPr>
            </a:lvl7pPr>
            <a:lvl8pPr marL="9258300" indent="-457200" eaLnBrk="0" fontAlgn="base" hangingPunct="0">
              <a:spcBef>
                <a:spcPct val="0"/>
              </a:spcBef>
              <a:spcAft>
                <a:spcPct val="0"/>
              </a:spcAft>
              <a:defRPr sz="2400">
                <a:solidFill>
                  <a:schemeClr val="tx1"/>
                </a:solidFill>
                <a:latin typeface="Arial" charset="0"/>
                <a:ea typeface="ＭＳ Ｐゴシック" charset="0"/>
              </a:defRPr>
            </a:lvl8pPr>
            <a:lvl9pPr marL="971550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200" b="1">
                <a:ea typeface="宋体" charset="0"/>
                <a:cs typeface="宋体" charset="0"/>
              </a:rPr>
              <a:t>Urutan kejadian tahun-tahun terakhir Paulus tidak jelas, berikut adalah perpaduan dari data-data eksternal dan internal:</a:t>
            </a:r>
          </a:p>
        </p:txBody>
      </p:sp>
      <p:sp>
        <p:nvSpPr>
          <p:cNvPr id="56326" name="Text Box 6"/>
          <p:cNvSpPr txBox="1">
            <a:spLocks noChangeArrowheads="1"/>
          </p:cNvSpPr>
          <p:nvPr/>
        </p:nvSpPr>
        <p:spPr bwMode="auto">
          <a:xfrm>
            <a:off x="304800" y="3521075"/>
            <a:ext cx="8534400" cy="26479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463550">
              <a:defRPr sz="2400">
                <a:solidFill>
                  <a:schemeClr val="tx1"/>
                </a:solidFill>
                <a:latin typeface="Arial" charset="0"/>
                <a:ea typeface="ＭＳ Ｐゴシック" charset="0"/>
              </a:defRPr>
            </a:lvl2pPr>
            <a:lvl3pPr marL="6743700" indent="-457200">
              <a:defRPr sz="2400">
                <a:solidFill>
                  <a:schemeClr val="tx1"/>
                </a:solidFill>
                <a:latin typeface="Arial" charset="0"/>
                <a:ea typeface="ＭＳ Ｐゴシック" charset="0"/>
              </a:defRPr>
            </a:lvl3pPr>
            <a:lvl4pPr marL="7315200" indent="-457200">
              <a:defRPr sz="2400">
                <a:solidFill>
                  <a:schemeClr val="tx1"/>
                </a:solidFill>
                <a:latin typeface="Arial" charset="0"/>
                <a:ea typeface="ＭＳ Ｐゴシック" charset="0"/>
              </a:defRPr>
            </a:lvl4pPr>
            <a:lvl5pPr marL="7886700" indent="-457200">
              <a:defRPr sz="2400">
                <a:solidFill>
                  <a:schemeClr val="tx1"/>
                </a:solidFill>
                <a:latin typeface="Arial" charset="0"/>
                <a:ea typeface="ＭＳ Ｐゴシック" charset="0"/>
              </a:defRPr>
            </a:lvl5pPr>
            <a:lvl6pPr marL="8343900" indent="-457200" eaLnBrk="0" fontAlgn="base" hangingPunct="0">
              <a:spcBef>
                <a:spcPct val="0"/>
              </a:spcBef>
              <a:spcAft>
                <a:spcPct val="0"/>
              </a:spcAft>
              <a:defRPr sz="2400">
                <a:solidFill>
                  <a:schemeClr val="tx1"/>
                </a:solidFill>
                <a:latin typeface="Arial" charset="0"/>
                <a:ea typeface="ＭＳ Ｐゴシック" charset="0"/>
              </a:defRPr>
            </a:lvl6pPr>
            <a:lvl7pPr marL="8801100" indent="-457200" eaLnBrk="0" fontAlgn="base" hangingPunct="0">
              <a:spcBef>
                <a:spcPct val="0"/>
              </a:spcBef>
              <a:spcAft>
                <a:spcPct val="0"/>
              </a:spcAft>
              <a:defRPr sz="2400">
                <a:solidFill>
                  <a:schemeClr val="tx1"/>
                </a:solidFill>
                <a:latin typeface="Arial" charset="0"/>
                <a:ea typeface="ＭＳ Ｐゴシック" charset="0"/>
              </a:defRPr>
            </a:lvl7pPr>
            <a:lvl8pPr marL="9258300" indent="-457200" eaLnBrk="0" fontAlgn="base" hangingPunct="0">
              <a:spcBef>
                <a:spcPct val="0"/>
              </a:spcBef>
              <a:spcAft>
                <a:spcPct val="0"/>
              </a:spcAft>
              <a:defRPr sz="2400">
                <a:solidFill>
                  <a:schemeClr val="tx1"/>
                </a:solidFill>
                <a:latin typeface="Arial" charset="0"/>
                <a:ea typeface="ＭＳ Ｐゴシック" charset="0"/>
              </a:defRPr>
            </a:lvl8pPr>
            <a:lvl9pPr marL="9715500" indent="-4572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buFont typeface="Wingdings" charset="0"/>
              <a:buChar char="§"/>
            </a:pPr>
            <a:r>
              <a:rPr lang="en-US" altLang="zh-CN" b="1">
                <a:solidFill>
                  <a:srgbClr val="000000"/>
                </a:solidFill>
                <a:ea typeface="宋体" charset="0"/>
                <a:cs typeface="宋体" charset="0"/>
              </a:rPr>
              <a:t>Dipenjara di Roma pertama kali       </a:t>
            </a:r>
            <a:r>
              <a:rPr lang="en-US" altLang="zh-CN" sz="2000" b="1">
                <a:solidFill>
                  <a:srgbClr val="000000"/>
                </a:solidFill>
                <a:ea typeface="宋体" charset="0"/>
                <a:cs typeface="宋体" charset="0"/>
              </a:rPr>
              <a:t>Februari 60—Maret 62</a:t>
            </a:r>
          </a:p>
          <a:p>
            <a:pPr algn="just" eaLnBrk="1" hangingPunct="1">
              <a:buFont typeface="Wingdings" charset="0"/>
              <a:buNone/>
            </a:pPr>
            <a:r>
              <a:rPr lang="en-US" altLang="zh-CN">
                <a:solidFill>
                  <a:srgbClr val="000000"/>
                </a:solidFill>
                <a:ea typeface="宋体" charset="0"/>
                <a:cs typeface="宋体" charset="0"/>
              </a:rPr>
              <a:t>	(Kis. 28:30-31)</a:t>
            </a:r>
          </a:p>
          <a:p>
            <a:pPr algn="just" eaLnBrk="1" hangingPunct="1">
              <a:buFont typeface="Wingdings" charset="0"/>
              <a:buChar char="§"/>
            </a:pPr>
            <a:r>
              <a:rPr lang="en-US" altLang="zh-CN">
                <a:solidFill>
                  <a:srgbClr val="000000"/>
                </a:solidFill>
                <a:ea typeface="宋体" charset="0"/>
                <a:cs typeface="宋体" charset="0"/>
              </a:rPr>
              <a:t>Paulus menulis </a:t>
            </a:r>
            <a:r>
              <a:rPr lang="en-US" altLang="zh-CN" b="1">
                <a:solidFill>
                  <a:srgbClr val="000000"/>
                </a:solidFill>
                <a:ea typeface="宋体" charset="0"/>
                <a:cs typeface="宋体" charset="0"/>
              </a:rPr>
              <a:t>Efesus</a:t>
            </a:r>
            <a:r>
              <a:rPr lang="en-US" altLang="zh-CN">
                <a:solidFill>
                  <a:srgbClr val="000000"/>
                </a:solidFill>
                <a:ea typeface="宋体" charset="0"/>
                <a:cs typeface="宋体" charset="0"/>
              </a:rPr>
              <a:t>, </a:t>
            </a:r>
            <a:r>
              <a:rPr lang="en-US" altLang="zh-CN" sz="2000">
                <a:solidFill>
                  <a:srgbClr val="000000"/>
                </a:solidFill>
                <a:latin typeface="Arial Narrow" charset="0"/>
                <a:ea typeface="宋体" charset="0"/>
                <a:cs typeface="宋体" charset="0"/>
              </a:rPr>
              <a:t>Musim Gugur 60—early Musim Semi 62</a:t>
            </a:r>
            <a:r>
              <a:rPr lang="en-US" altLang="zh-CN">
                <a:solidFill>
                  <a:srgbClr val="000000"/>
                </a:solidFill>
                <a:latin typeface="Arial Narrow" charset="0"/>
                <a:ea typeface="宋体" charset="0"/>
                <a:cs typeface="宋体" charset="0"/>
              </a:rPr>
              <a:t> </a:t>
            </a:r>
            <a:r>
              <a:rPr lang="en-US" altLang="zh-CN" b="1">
                <a:solidFill>
                  <a:srgbClr val="000000"/>
                </a:solidFill>
                <a:ea typeface="宋体" charset="0"/>
                <a:cs typeface="宋体" charset="0"/>
              </a:rPr>
              <a:t>Kolose, Filemon, </a:t>
            </a:r>
          </a:p>
          <a:p>
            <a:pPr algn="just" eaLnBrk="1" hangingPunct="1">
              <a:buFont typeface="Wingdings" charset="0"/>
              <a:buNone/>
            </a:pPr>
            <a:r>
              <a:rPr lang="en-US" altLang="zh-CN">
                <a:solidFill>
                  <a:srgbClr val="000000"/>
                </a:solidFill>
                <a:ea typeface="宋体" charset="0"/>
                <a:cs typeface="宋体" charset="0"/>
              </a:rPr>
              <a:t>	dan</a:t>
            </a:r>
            <a:r>
              <a:rPr lang="en-US" altLang="zh-CN" b="1">
                <a:solidFill>
                  <a:srgbClr val="000000"/>
                </a:solidFill>
                <a:ea typeface="宋体" charset="0"/>
                <a:cs typeface="宋体" charset="0"/>
              </a:rPr>
              <a:t> Filipi</a:t>
            </a:r>
            <a:endParaRPr lang="en-US" altLang="zh-CN">
              <a:solidFill>
                <a:srgbClr val="000000"/>
              </a:solidFill>
              <a:ea typeface="宋体" charset="0"/>
              <a:cs typeface="宋体" charset="0"/>
            </a:endParaRPr>
          </a:p>
          <a:p>
            <a:pPr eaLnBrk="1" hangingPunct="1">
              <a:buFont typeface="Wingdings" charset="0"/>
              <a:buChar char="§"/>
            </a:pPr>
            <a:r>
              <a:rPr lang="en-US" altLang="zh-CN">
                <a:solidFill>
                  <a:srgbClr val="000000"/>
                </a:solidFill>
                <a:ea typeface="宋体" charset="0"/>
                <a:cs typeface="宋体" charset="0"/>
              </a:rPr>
              <a:t>Martir dari Yakobus,		Musim Semi 62</a:t>
            </a:r>
          </a:p>
          <a:p>
            <a:pPr eaLnBrk="1" hangingPunct="1">
              <a:buFont typeface="Wingdings" charset="0"/>
              <a:buNone/>
            </a:pPr>
            <a:r>
              <a:rPr lang="en-US" altLang="zh-CN">
                <a:solidFill>
                  <a:srgbClr val="000000"/>
                </a:solidFill>
                <a:latin typeface="Times New Roman" charset="0"/>
                <a:ea typeface="宋体" charset="0"/>
                <a:cs typeface="宋体" charset="0"/>
              </a:rPr>
              <a:t>	saudara Tuhan</a:t>
            </a:r>
          </a:p>
        </p:txBody>
      </p:sp>
      <p:sp>
        <p:nvSpPr>
          <p:cNvPr id="5632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pic>
        <p:nvPicPr>
          <p:cNvPr id="56328" name="Picture 8" descr="j023476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516813" y="4924425"/>
            <a:ext cx="1474787" cy="1857375"/>
          </a:xfrm>
          <a:prstGeom prst="rect">
            <a:avLst/>
          </a:prstGeom>
          <a:noFill/>
          <a:extLst>
            <a:ext uri="{909E8E84-426E-40dd-AFC4-6F175D3DCCD1}">
              <a14:hiddenFill xmlns:a14="http://schemas.microsoft.com/office/drawing/2010/main">
                <a:solidFill>
                  <a:srgbClr val="FFFFFF"/>
                </a:solidFill>
              </a14:hiddenFill>
            </a:ext>
          </a:extLst>
        </p:spPr>
      </p:pic>
      <p:pic>
        <p:nvPicPr>
          <p:cNvPr id="56329" name="Picture 9" descr="j02869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33800" y="4953000"/>
            <a:ext cx="1081088"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28600" y="1470025"/>
            <a:ext cx="8610600" cy="3749675"/>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tabLst>
                <a:tab pos="4805363" algn="l"/>
              </a:tabLst>
              <a:defRPr sz="2400">
                <a:solidFill>
                  <a:schemeClr val="tx1"/>
                </a:solidFill>
                <a:latin typeface="Arial" charset="0"/>
                <a:ea typeface="ＭＳ Ｐゴシック" charset="0"/>
                <a:cs typeface="ＭＳ Ｐゴシック" charset="0"/>
              </a:defRPr>
            </a:lvl1pPr>
            <a:lvl2pPr marL="463550">
              <a:tabLst>
                <a:tab pos="4805363" algn="l"/>
              </a:tabLst>
              <a:defRPr sz="2400">
                <a:solidFill>
                  <a:schemeClr val="tx1"/>
                </a:solidFill>
                <a:latin typeface="Arial" charset="0"/>
                <a:ea typeface="ＭＳ Ｐゴシック" charset="0"/>
              </a:defRPr>
            </a:lvl2pPr>
            <a:lvl3pPr>
              <a:tabLst>
                <a:tab pos="4805363" algn="l"/>
              </a:tabLst>
              <a:defRPr sz="2400">
                <a:solidFill>
                  <a:schemeClr val="tx1"/>
                </a:solidFill>
                <a:latin typeface="Arial" charset="0"/>
                <a:ea typeface="ＭＳ Ｐゴシック" charset="0"/>
              </a:defRPr>
            </a:lvl3pPr>
            <a:lvl4pPr>
              <a:tabLst>
                <a:tab pos="4805363" algn="l"/>
              </a:tabLst>
              <a:defRPr sz="2400">
                <a:solidFill>
                  <a:schemeClr val="tx1"/>
                </a:solidFill>
                <a:latin typeface="Arial" charset="0"/>
                <a:ea typeface="ＭＳ Ｐゴシック" charset="0"/>
              </a:defRPr>
            </a:lvl4pPr>
            <a:lvl5pPr>
              <a:tabLst>
                <a:tab pos="4805363"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805363"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805363"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805363"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805363" algn="l"/>
              </a:tabLst>
              <a:defRPr sz="2400">
                <a:solidFill>
                  <a:schemeClr val="tx1"/>
                </a:solidFill>
                <a:latin typeface="Arial" charset="0"/>
                <a:ea typeface="ＭＳ Ｐゴシック" charset="0"/>
              </a:defRPr>
            </a:lvl9pPr>
          </a:lstStyle>
          <a:p>
            <a:pPr algn="just" eaLnBrk="1" hangingPunct="1">
              <a:buFont typeface="Wingdings" charset="0"/>
              <a:buChar char="§"/>
            </a:pPr>
            <a:r>
              <a:rPr lang="en-US" altLang="zh-CN" sz="2000" b="1">
                <a:solidFill>
                  <a:srgbClr val="000000"/>
                </a:solidFill>
                <a:ea typeface="宋体" charset="0"/>
                <a:cs typeface="宋体" charset="0"/>
              </a:rPr>
              <a:t>Bebas dari penjara                      Musim Semi 62—Musim Gugur 67</a:t>
            </a:r>
          </a:p>
          <a:p>
            <a:pPr algn="just" eaLnBrk="1" hangingPunct="1">
              <a:buFont typeface="Wingdings" charset="0"/>
              <a:buChar char="§"/>
            </a:pPr>
            <a:r>
              <a:rPr lang="en-US" altLang="zh-CN" sz="2000">
                <a:solidFill>
                  <a:srgbClr val="000000"/>
                </a:solidFill>
                <a:ea typeface="宋体" charset="0"/>
                <a:cs typeface="宋体" charset="0"/>
              </a:rPr>
              <a:t>Paulus di Efesus dan Kolose 	Musim Semi—Musim Panas 62</a:t>
            </a:r>
          </a:p>
          <a:p>
            <a:pPr algn="just" eaLnBrk="1" hangingPunct="1">
              <a:buFont typeface="Wingdings" charset="0"/>
              <a:buNone/>
            </a:pPr>
            <a:r>
              <a:rPr lang="en-US" altLang="zh-CN" sz="2000">
                <a:solidFill>
                  <a:srgbClr val="000000"/>
                </a:solidFill>
                <a:ea typeface="宋体" charset="0"/>
                <a:cs typeface="宋体" charset="0"/>
              </a:rPr>
              <a:t>	(Timotius tinggal di Efesus)</a:t>
            </a:r>
          </a:p>
          <a:p>
            <a:pPr algn="just" eaLnBrk="1" hangingPunct="1">
              <a:buFont typeface="Wingdings" charset="0"/>
              <a:buChar char="§"/>
            </a:pPr>
            <a:r>
              <a:rPr lang="en-US" altLang="zh-CN" sz="2000">
                <a:solidFill>
                  <a:srgbClr val="000000"/>
                </a:solidFill>
                <a:ea typeface="宋体" charset="0"/>
                <a:cs typeface="宋体" charset="0"/>
              </a:rPr>
              <a:t>Petrus pergi ke Roma	62</a:t>
            </a:r>
          </a:p>
          <a:p>
            <a:pPr algn="just" eaLnBrk="1" hangingPunct="1">
              <a:buFont typeface="Wingdings" charset="0"/>
              <a:buChar char="§"/>
            </a:pPr>
            <a:r>
              <a:rPr lang="en-US" altLang="zh-CN" sz="2000">
                <a:solidFill>
                  <a:srgbClr val="000000"/>
                </a:solidFill>
                <a:ea typeface="宋体" charset="0"/>
                <a:cs typeface="宋体" charset="0"/>
              </a:rPr>
              <a:t>Paulus di Makedonia                      </a:t>
            </a:r>
            <a:r>
              <a:rPr lang="en-US" altLang="zh-CN" sz="2000">
                <a:solidFill>
                  <a:srgbClr val="000000"/>
                </a:solidFill>
                <a:latin typeface="Arial Narrow" charset="0"/>
                <a:ea typeface="宋体" charset="0"/>
                <a:cs typeface="宋体" charset="0"/>
              </a:rPr>
              <a:t>Akhir musim panas  62-musim dingin 62/63</a:t>
            </a:r>
          </a:p>
          <a:p>
            <a:pPr algn="just" eaLnBrk="1" hangingPunct="1">
              <a:buFont typeface="Wingdings" charset="0"/>
              <a:buChar char="§"/>
            </a:pPr>
            <a:r>
              <a:rPr lang="en-US" altLang="zh-CN" sz="2000" b="1">
                <a:solidFill>
                  <a:srgbClr val="000000"/>
                </a:solidFill>
                <a:ea typeface="宋体" charset="0"/>
                <a:cs typeface="宋体" charset="0"/>
              </a:rPr>
              <a:t>1 Timotius ditulis di Makedonia</a:t>
            </a:r>
            <a:r>
              <a:rPr lang="en-US" altLang="zh-CN" sz="2000">
                <a:solidFill>
                  <a:srgbClr val="000000"/>
                </a:solidFill>
                <a:ea typeface="宋体" charset="0"/>
                <a:cs typeface="宋体" charset="0"/>
              </a:rPr>
              <a:t> 	Musim Gugur 62</a:t>
            </a:r>
          </a:p>
          <a:p>
            <a:pPr algn="just" eaLnBrk="1" hangingPunct="1">
              <a:buFont typeface="Wingdings" charset="0"/>
              <a:buNone/>
            </a:pPr>
            <a:r>
              <a:rPr lang="en-US" altLang="zh-CN" sz="2000">
                <a:solidFill>
                  <a:srgbClr val="000000"/>
                </a:solidFill>
                <a:ea typeface="宋体" charset="0"/>
                <a:cs typeface="宋体" charset="0"/>
              </a:rPr>
              <a:t>	untuk Timotius di Efesus</a:t>
            </a:r>
          </a:p>
          <a:p>
            <a:pPr algn="just" eaLnBrk="1" hangingPunct="1">
              <a:buFont typeface="Wingdings" charset="0"/>
              <a:buChar char="§"/>
            </a:pPr>
            <a:r>
              <a:rPr lang="en-US" altLang="zh-CN" sz="2000">
                <a:solidFill>
                  <a:srgbClr val="000000"/>
                </a:solidFill>
                <a:ea typeface="宋体" charset="0"/>
                <a:cs typeface="宋体" charset="0"/>
              </a:rPr>
              <a:t>Paulus di minor Asia	Musim Semi 63-Musim Semi 64</a:t>
            </a:r>
          </a:p>
          <a:p>
            <a:pPr algn="just" eaLnBrk="1" hangingPunct="1">
              <a:buFont typeface="Wingdings" charset="0"/>
              <a:buChar char="§"/>
            </a:pPr>
            <a:r>
              <a:rPr lang="en-US" altLang="zh-CN" sz="2000">
                <a:solidFill>
                  <a:srgbClr val="000000"/>
                </a:solidFill>
                <a:ea typeface="宋体" charset="0"/>
                <a:cs typeface="宋体" charset="0"/>
              </a:rPr>
              <a:t>Paulus di Spanyol 	Musim Semi 64-Musim Semi 66</a:t>
            </a:r>
          </a:p>
          <a:p>
            <a:pPr algn="just" eaLnBrk="1" hangingPunct="1">
              <a:buFont typeface="Wingdings" charset="0"/>
              <a:buNone/>
            </a:pPr>
            <a:r>
              <a:rPr lang="en-US" altLang="zh-CN" sz="2000">
                <a:solidFill>
                  <a:srgbClr val="000000"/>
                </a:solidFill>
                <a:ea typeface="宋体" charset="0"/>
                <a:cs typeface="宋体" charset="0"/>
              </a:rPr>
              <a:t>	(diantisipasi di Rom. 15:24)</a:t>
            </a:r>
          </a:p>
          <a:p>
            <a:pPr algn="just" eaLnBrk="1" hangingPunct="1">
              <a:buFont typeface="Wingdings" charset="0"/>
              <a:buChar char="§"/>
            </a:pPr>
            <a:r>
              <a:rPr lang="en-US" altLang="zh-CN" sz="2000">
                <a:solidFill>
                  <a:srgbClr val="000000"/>
                </a:solidFill>
                <a:ea typeface="宋体" charset="0"/>
                <a:cs typeface="宋体" charset="0"/>
              </a:rPr>
              <a:t>Orang-orang Kristen dianiaya oleh Nero 	Musim Panas 64</a:t>
            </a:r>
          </a:p>
          <a:p>
            <a:pPr algn="just" eaLnBrk="1" hangingPunct="1">
              <a:buFont typeface="Wingdings" charset="0"/>
              <a:buNone/>
            </a:pPr>
            <a:r>
              <a:rPr lang="en-US" altLang="zh-CN" sz="2000">
                <a:solidFill>
                  <a:srgbClr val="000000"/>
                </a:solidFill>
                <a:ea typeface="宋体" charset="0"/>
                <a:cs typeface="宋体" charset="0"/>
              </a:rPr>
              <a:t>	dan Petrus menjadi maritr</a:t>
            </a:r>
          </a:p>
        </p:txBody>
      </p:sp>
      <p:sp>
        <p:nvSpPr>
          <p:cNvPr id="58371" name="Rectangle 3"/>
          <p:cNvSpPr>
            <a:spLocks noGrp="1" noChangeArrowheads="1"/>
          </p:cNvSpPr>
          <p:nvPr>
            <p:ph type="title" idx="4294967295"/>
          </p:nvPr>
        </p:nvSpPr>
        <p:spPr>
          <a:xfrm>
            <a:off x="838200" y="228600"/>
            <a:ext cx="7543800" cy="381000"/>
          </a:xfrm>
        </p:spPr>
        <p:txBody>
          <a:bodyPr/>
          <a:lstStyle/>
          <a:p>
            <a:r>
              <a:rPr lang="en-US" sz="1200"/>
              <a:t>Date </a:t>
            </a:r>
            <a:r>
              <a:rPr lang="en-US" sz="1200">
                <a:latin typeface="Arial" charset="0"/>
              </a:rPr>
              <a:t>2</a:t>
            </a:r>
            <a:endParaRPr lang="en-US" sz="1200"/>
          </a:p>
        </p:txBody>
      </p:sp>
      <p:sp>
        <p:nvSpPr>
          <p:cNvPr id="58372" name="Text Box 4"/>
          <p:cNvSpPr txBox="1">
            <a:spLocks noChangeArrowheads="1"/>
          </p:cNvSpPr>
          <p:nvPr/>
        </p:nvSpPr>
        <p:spPr bwMode="auto">
          <a:xfrm>
            <a:off x="3371850" y="152400"/>
            <a:ext cx="2400300"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zh-CN" sz="2800" b="1">
                <a:solidFill>
                  <a:srgbClr val="FFFFFF"/>
                </a:solidFill>
                <a:ea typeface="宋体" charset="0"/>
                <a:cs typeface="宋体" charset="0"/>
              </a:rPr>
              <a:t>Penanggalan</a:t>
            </a:r>
            <a:endParaRPr lang="en-US" sz="2800" b="1">
              <a:solidFill>
                <a:srgbClr val="FFFFFF"/>
              </a:solidFill>
              <a:ea typeface="宋体" charset="0"/>
              <a:cs typeface="宋体" charset="0"/>
            </a:endParaRPr>
          </a:p>
        </p:txBody>
      </p:sp>
      <p:sp>
        <p:nvSpPr>
          <p:cNvPr id="58373" name="WordArt 5"/>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
        <p:nvSpPr>
          <p:cNvPr id="58374" name="Text Box 6"/>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solidFill>
                  <a:srgbClr val="000000"/>
                </a:solidFill>
              </a:rPr>
              <a:t>238</a:t>
            </a:r>
            <a:endParaRPr lang="en-US">
              <a:solidFill>
                <a:srgbClr val="000000"/>
              </a:solidFill>
            </a:endParaRPr>
          </a:p>
        </p:txBody>
      </p:sp>
      <p:pic>
        <p:nvPicPr>
          <p:cNvPr id="58375" name="Picture 7"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3282950"/>
            <a:ext cx="1676400" cy="973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Kata Kunci</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Doktrin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Timotius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237</a:t>
            </a:r>
          </a:p>
        </p:txBody>
      </p:sp>
    </p:spTree>
    <p:extLst>
      <p:ext uri="{BB962C8B-B14F-4D97-AF65-F5344CB8AC3E}">
        <p14:creationId xmlns:p14="http://schemas.microsoft.com/office/powerpoint/2010/main" val="2729955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81000" y="1254125"/>
            <a:ext cx="8686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9250" indent="-349250" algn="just" eaLnBrk="1" hangingPunct="1">
              <a:buFont typeface="Wingdings" charset="0"/>
              <a:buChar char="§"/>
            </a:pPr>
            <a:r>
              <a:rPr lang="en-US" altLang="zh-CN" sz="2000">
                <a:solidFill>
                  <a:srgbClr val="000000"/>
                </a:solidFill>
                <a:ea typeface="宋体" charset="0"/>
                <a:cs typeface="宋体" charset="0"/>
              </a:rPr>
              <a:t>Paulus di Kreta 			Awal Musim panas 66</a:t>
            </a:r>
          </a:p>
          <a:p>
            <a:pPr marL="349250" indent="-349250" algn="just" eaLnBrk="1" hangingPunct="1">
              <a:buFont typeface="Wingdings" charset="0"/>
              <a:buNone/>
            </a:pPr>
            <a:r>
              <a:rPr lang="en-US" altLang="zh-CN" sz="2000">
                <a:solidFill>
                  <a:srgbClr val="000000"/>
                </a:solidFill>
                <a:ea typeface="宋体" charset="0"/>
                <a:cs typeface="宋体" charset="0"/>
              </a:rPr>
              <a:t>	(Titus tinggal disana; Tit. 1:5)</a:t>
            </a:r>
          </a:p>
          <a:p>
            <a:pPr marL="349250" indent="-349250" algn="just" eaLnBrk="1" hangingPunct="1">
              <a:buFont typeface="Wingdings" charset="0"/>
              <a:buChar char="§"/>
            </a:pPr>
            <a:r>
              <a:rPr lang="en-US" altLang="zh-CN" sz="2000">
                <a:solidFill>
                  <a:srgbClr val="000000"/>
                </a:solidFill>
                <a:ea typeface="宋体" charset="0"/>
                <a:cs typeface="宋体" charset="0"/>
              </a:rPr>
              <a:t>Paulus di minor Asia			Musim panas-musim gugur 66</a:t>
            </a:r>
          </a:p>
          <a:p>
            <a:pPr marL="349250" indent="-349250" eaLnBrk="1" hangingPunct="1">
              <a:buFont typeface="Wingdings" charset="0"/>
              <a:buChar char="§"/>
            </a:pPr>
            <a:r>
              <a:rPr lang="en-US" altLang="zh-CN" sz="2000" b="1">
                <a:solidFill>
                  <a:srgbClr val="000000"/>
                </a:solidFill>
                <a:ea typeface="宋体" charset="0"/>
                <a:cs typeface="宋体" charset="0"/>
              </a:rPr>
              <a:t>Titus ditulis dari minor Asia</a:t>
            </a:r>
            <a:r>
              <a:rPr lang="en-US" altLang="zh-CN" sz="2000">
                <a:solidFill>
                  <a:srgbClr val="000000"/>
                </a:solidFill>
                <a:ea typeface="宋体" charset="0"/>
                <a:cs typeface="宋体" charset="0"/>
              </a:rPr>
              <a:t> 	Musim panas66</a:t>
            </a:r>
          </a:p>
          <a:p>
            <a:pPr marL="349250" indent="-349250" eaLnBrk="1" hangingPunct="1">
              <a:buFont typeface="Wingdings" charset="0"/>
              <a:buNone/>
            </a:pPr>
            <a:r>
              <a:rPr lang="en-US" altLang="zh-CN" sz="2000">
                <a:solidFill>
                  <a:srgbClr val="000000"/>
                </a:solidFill>
                <a:ea typeface="宋体" charset="0"/>
                <a:cs typeface="宋体" charset="0"/>
              </a:rPr>
              <a:t>	untuk Titus di Kreta</a:t>
            </a:r>
          </a:p>
          <a:p>
            <a:pPr marL="349250" indent="-349250" eaLnBrk="1" hangingPunct="1">
              <a:buFont typeface="Wingdings" charset="0"/>
              <a:buChar char="§"/>
            </a:pPr>
            <a:r>
              <a:rPr lang="en-US" altLang="zh-CN" sz="2000">
                <a:solidFill>
                  <a:srgbClr val="000000"/>
                </a:solidFill>
                <a:ea typeface="宋体" charset="0"/>
                <a:cs typeface="宋体" charset="0"/>
              </a:rPr>
              <a:t>Paulus di Nikopolis (Tit. 3:12)		Musim dingin 66/67</a:t>
            </a:r>
          </a:p>
          <a:p>
            <a:pPr marL="349250" indent="-349250" eaLnBrk="1" hangingPunct="1">
              <a:buFont typeface="Wingdings" charset="0"/>
              <a:buChar char="§"/>
            </a:pPr>
            <a:r>
              <a:rPr lang="en-US" altLang="zh-CN" sz="2000">
                <a:solidFill>
                  <a:srgbClr val="000000"/>
                </a:solidFill>
                <a:ea typeface="宋体" charset="0"/>
                <a:cs typeface="宋体" charset="0"/>
              </a:rPr>
              <a:t>Paulus di Troas (2 Tim. 4:13), 	Musim semi—Musim Gugur 67</a:t>
            </a:r>
          </a:p>
          <a:p>
            <a:pPr marL="349250" indent="-349250" eaLnBrk="1" hangingPunct="1">
              <a:buFont typeface="Wingdings" charset="0"/>
              <a:buNone/>
            </a:pPr>
            <a:r>
              <a:rPr lang="en-US" altLang="zh-CN" sz="2000">
                <a:solidFill>
                  <a:srgbClr val="000000"/>
                </a:solidFill>
                <a:ea typeface="宋体" charset="0"/>
                <a:cs typeface="宋体" charset="0"/>
              </a:rPr>
              <a:t>	Makedonia and Yunani</a:t>
            </a:r>
          </a:p>
        </p:txBody>
      </p:sp>
      <p:sp>
        <p:nvSpPr>
          <p:cNvPr id="60419" name="Rectangle 3"/>
          <p:cNvSpPr>
            <a:spLocks noGrp="1" noChangeArrowheads="1"/>
          </p:cNvSpPr>
          <p:nvPr>
            <p:ph type="title" idx="4294967295"/>
          </p:nvPr>
        </p:nvSpPr>
        <p:spPr>
          <a:xfrm>
            <a:off x="838200" y="228600"/>
            <a:ext cx="7543800" cy="381000"/>
          </a:xfrm>
        </p:spPr>
        <p:txBody>
          <a:bodyPr/>
          <a:lstStyle/>
          <a:p>
            <a:r>
              <a:rPr lang="en-US" sz="1200"/>
              <a:t>Date</a:t>
            </a:r>
            <a:r>
              <a:rPr lang="en-US" sz="1200">
                <a:latin typeface="Arial" charset="0"/>
              </a:rPr>
              <a:t> 3</a:t>
            </a:r>
            <a:endParaRPr lang="en-US" sz="1200"/>
          </a:p>
        </p:txBody>
      </p:sp>
      <p:sp>
        <p:nvSpPr>
          <p:cNvPr id="60420" name="Text Box 4"/>
          <p:cNvSpPr txBox="1">
            <a:spLocks noChangeArrowheads="1"/>
          </p:cNvSpPr>
          <p:nvPr/>
        </p:nvSpPr>
        <p:spPr bwMode="auto">
          <a:xfrm>
            <a:off x="3479800" y="152400"/>
            <a:ext cx="2182813"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zh-CN" sz="2800" b="1">
                <a:solidFill>
                  <a:srgbClr val="FFFFFF"/>
                </a:solidFill>
                <a:ea typeface="宋体" charset="0"/>
                <a:cs typeface="宋体" charset="0"/>
              </a:rPr>
              <a:t>Penaggalan</a:t>
            </a:r>
            <a:endParaRPr lang="en-US" sz="2800" b="1">
              <a:solidFill>
                <a:srgbClr val="FFFFFF"/>
              </a:solidFill>
              <a:ea typeface="宋体" charset="0"/>
              <a:cs typeface="宋体" charset="0"/>
            </a:endParaRPr>
          </a:p>
        </p:txBody>
      </p:sp>
      <p:sp>
        <p:nvSpPr>
          <p:cNvPr id="60421" name="Text Box 5"/>
          <p:cNvSpPr txBox="1">
            <a:spLocks noChangeArrowheads="1"/>
          </p:cNvSpPr>
          <p:nvPr/>
        </p:nvSpPr>
        <p:spPr bwMode="auto">
          <a:xfrm>
            <a:off x="381000" y="4267200"/>
            <a:ext cx="8610600" cy="1920875"/>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4635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buFont typeface="Wingdings" charset="0"/>
              <a:buNone/>
            </a:pPr>
            <a:r>
              <a:rPr lang="en-US" altLang="zh-CN" sz="2000" b="1">
                <a:solidFill>
                  <a:srgbClr val="000000"/>
                </a:solidFill>
                <a:ea typeface="宋体" charset="0"/>
                <a:cs typeface="宋体" charset="0"/>
              </a:rPr>
              <a:t>Dipenjara di Roma yang kedua		</a:t>
            </a:r>
            <a:r>
              <a:rPr lang="en-US" altLang="zh-CN" sz="2000" b="1">
                <a:solidFill>
                  <a:srgbClr val="000000"/>
                </a:solidFill>
                <a:latin typeface="Arial Narrow" charset="0"/>
                <a:ea typeface="宋体" charset="0"/>
                <a:cs typeface="宋体" charset="0"/>
              </a:rPr>
              <a:t>Musim gugur67—musim semi 68</a:t>
            </a:r>
            <a:endParaRPr lang="en-US" altLang="zh-CN" sz="2000">
              <a:solidFill>
                <a:srgbClr val="000000"/>
              </a:solidFill>
              <a:latin typeface="Arial Narrow" charset="0"/>
              <a:ea typeface="宋体" charset="0"/>
              <a:cs typeface="宋体" charset="0"/>
            </a:endParaRPr>
          </a:p>
          <a:p>
            <a:pPr algn="just" eaLnBrk="1" hangingPunct="1">
              <a:buFont typeface="Wingdings" charset="0"/>
              <a:buChar char="§"/>
            </a:pPr>
            <a:r>
              <a:rPr lang="en-US" altLang="zh-CN" sz="2000">
                <a:solidFill>
                  <a:srgbClr val="000000"/>
                </a:solidFill>
                <a:ea typeface="宋体" charset="0"/>
                <a:cs typeface="宋体" charset="0"/>
              </a:rPr>
              <a:t>Paulus ditahan dan dibawa ke Roma	Muism gugur 67</a:t>
            </a:r>
          </a:p>
          <a:p>
            <a:pPr algn="just" eaLnBrk="1" hangingPunct="1">
              <a:buFont typeface="Wingdings" charset="0"/>
              <a:buChar char="§"/>
            </a:pPr>
            <a:r>
              <a:rPr lang="en-US" altLang="zh-CN" sz="2000" b="1">
                <a:solidFill>
                  <a:srgbClr val="000000"/>
                </a:solidFill>
                <a:ea typeface="宋体" charset="0"/>
                <a:cs typeface="宋体" charset="0"/>
              </a:rPr>
              <a:t>2 Timotius</a:t>
            </a:r>
            <a:r>
              <a:rPr lang="en-US" altLang="zh-CN" sz="2000">
                <a:solidFill>
                  <a:srgbClr val="000000"/>
                </a:solidFill>
                <a:ea typeface="宋体" charset="0"/>
                <a:cs typeface="宋体" charset="0"/>
              </a:rPr>
              <a:t> ditulis dari Roma 		Musim gugur 67</a:t>
            </a:r>
          </a:p>
          <a:p>
            <a:pPr algn="just" eaLnBrk="1" hangingPunct="1">
              <a:buFont typeface="Wingdings" charset="0"/>
              <a:buNone/>
            </a:pPr>
            <a:r>
              <a:rPr lang="en-US" altLang="zh-CN" sz="2000">
                <a:solidFill>
                  <a:srgbClr val="000000"/>
                </a:solidFill>
                <a:ea typeface="宋体" charset="0"/>
                <a:cs typeface="宋体" charset="0"/>
              </a:rPr>
              <a:t>	untuk Timotius di Efesus</a:t>
            </a:r>
          </a:p>
          <a:p>
            <a:pPr algn="just" eaLnBrk="1" hangingPunct="1">
              <a:buFont typeface="Wingdings" charset="0"/>
              <a:buChar char="§"/>
            </a:pPr>
            <a:r>
              <a:rPr lang="en-US" altLang="zh-CN" sz="2000">
                <a:solidFill>
                  <a:srgbClr val="000000"/>
                </a:solidFill>
                <a:ea typeface="宋体" charset="0"/>
                <a:cs typeface="宋体" charset="0"/>
              </a:rPr>
              <a:t>Paulus dipenggal kepalanya		Musim semi 68</a:t>
            </a:r>
            <a:endParaRPr lang="en-US" altLang="zh-CN" sz="2000" b="1">
              <a:solidFill>
                <a:srgbClr val="000000"/>
              </a:solidFill>
              <a:ea typeface="宋体" charset="0"/>
              <a:cs typeface="宋体" charset="0"/>
            </a:endParaRPr>
          </a:p>
        </p:txBody>
      </p:sp>
      <p:sp>
        <p:nvSpPr>
          <p:cNvPr id="60422" name="Rectangle 6"/>
          <p:cNvSpPr>
            <a:spLocks noChangeArrowheads="1"/>
          </p:cNvSpPr>
          <p:nvPr/>
        </p:nvSpPr>
        <p:spPr bwMode="auto">
          <a:xfrm>
            <a:off x="381000" y="63246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9250" indent="-349250" eaLnBrk="1" hangingPunct="1">
              <a:buFont typeface="Wingdings" charset="0"/>
              <a:buChar char="§"/>
            </a:pPr>
            <a:r>
              <a:rPr lang="en-US" altLang="zh-CN" b="1">
                <a:solidFill>
                  <a:srgbClr val="000000"/>
                </a:solidFill>
                <a:ea typeface="宋体" charset="0"/>
                <a:cs typeface="宋体" charset="0"/>
              </a:rPr>
              <a:t>Kehancuran Yerusalem		September 2, 70</a:t>
            </a:r>
            <a:endParaRPr lang="en-US" b="1">
              <a:solidFill>
                <a:srgbClr val="000000"/>
              </a:solidFill>
              <a:ea typeface="宋体" charset="0"/>
              <a:cs typeface="宋体" charset="0"/>
            </a:endParaRPr>
          </a:p>
        </p:txBody>
      </p:sp>
      <p:sp>
        <p:nvSpPr>
          <p:cNvPr id="60423" name="Rectangle 7"/>
          <p:cNvSpPr>
            <a:spLocks noChangeArrowheads="1"/>
          </p:cNvSpPr>
          <p:nvPr/>
        </p:nvSpPr>
        <p:spPr bwMode="auto">
          <a:xfrm>
            <a:off x="381000" y="2378075"/>
            <a:ext cx="8686800" cy="822325"/>
          </a:xfrm>
          <a:prstGeom prst="rect">
            <a:avLst/>
          </a:prstGeom>
          <a:solidFill>
            <a:schemeClr val="hlink"/>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9250" indent="-349250" algn="just" eaLnBrk="1" hangingPunct="1">
              <a:buFont typeface="Wingdings" charset="0"/>
              <a:buChar char="§"/>
            </a:pPr>
            <a:r>
              <a:rPr lang="en-US" altLang="zh-CN" b="1">
                <a:solidFill>
                  <a:srgbClr val="FFFFFF"/>
                </a:solidFill>
                <a:ea typeface="宋体" charset="0"/>
                <a:cs typeface="宋体" charset="0"/>
              </a:rPr>
              <a:t>Titus ditulis dari minor Asia</a:t>
            </a:r>
            <a:r>
              <a:rPr lang="en-US" altLang="zh-CN">
                <a:solidFill>
                  <a:srgbClr val="FFFFFF"/>
                </a:solidFill>
                <a:ea typeface="宋体" charset="0"/>
                <a:cs typeface="宋体" charset="0"/>
              </a:rPr>
              <a:t> 		Musim panas 66</a:t>
            </a:r>
          </a:p>
          <a:p>
            <a:pPr marL="349250" indent="-349250" eaLnBrk="1" hangingPunct="1">
              <a:buFont typeface="Wingdings" charset="0"/>
              <a:buNone/>
            </a:pPr>
            <a:r>
              <a:rPr lang="en-US" altLang="zh-CN">
                <a:solidFill>
                  <a:srgbClr val="FFFFFF"/>
                </a:solidFill>
                <a:ea typeface="宋体" charset="0"/>
                <a:cs typeface="宋体" charset="0"/>
              </a:rPr>
              <a:t>	untuk Titus di Kreta</a:t>
            </a:r>
          </a:p>
        </p:txBody>
      </p:sp>
      <p:sp>
        <p:nvSpPr>
          <p:cNvPr id="60424" name="WordArt 8"/>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Timothy</a:t>
            </a:r>
          </a:p>
        </p:txBody>
      </p:sp>
      <p:sp>
        <p:nvSpPr>
          <p:cNvPr id="60425" name="Text Box 9"/>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solidFill>
                  <a:srgbClr val="000000"/>
                </a:solidFill>
              </a:rPr>
              <a:t>238</a:t>
            </a:r>
            <a:endParaRPr lang="en-US">
              <a:solidFill>
                <a:srgbClr val="000000"/>
              </a:solidFill>
            </a:endParaRPr>
          </a:p>
        </p:txBody>
      </p:sp>
      <p:pic>
        <p:nvPicPr>
          <p:cNvPr id="60426" name="Picture 10"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0" y="2543175"/>
            <a:ext cx="1524000" cy="885825"/>
          </a:xfrm>
          <a:prstGeom prst="rect">
            <a:avLst/>
          </a:prstGeom>
          <a:noFill/>
          <a:extLst>
            <a:ext uri="{909E8E84-426E-40dd-AFC4-6F175D3DCCD1}">
              <a14:hiddenFill xmlns:a14="http://schemas.microsoft.com/office/drawing/2010/main">
                <a:solidFill>
                  <a:srgbClr val="FFFFFF"/>
                </a:solidFill>
              </a14:hiddenFill>
            </a:ext>
          </a:extLst>
        </p:spPr>
      </p:pic>
      <p:grpSp>
        <p:nvGrpSpPr>
          <p:cNvPr id="60427" name="Group 11"/>
          <p:cNvGrpSpPr>
            <a:grpSpLocks/>
          </p:cNvGrpSpPr>
          <p:nvPr/>
        </p:nvGrpSpPr>
        <p:grpSpPr bwMode="auto">
          <a:xfrm>
            <a:off x="381000" y="5029200"/>
            <a:ext cx="8763000" cy="1022350"/>
            <a:chOff x="240" y="3178"/>
            <a:chExt cx="5520" cy="644"/>
          </a:xfrm>
        </p:grpSpPr>
        <p:sp>
          <p:nvSpPr>
            <p:cNvPr id="60428" name="Text Box 12"/>
            <p:cNvSpPr txBox="1">
              <a:spLocks noChangeArrowheads="1"/>
            </p:cNvSpPr>
            <p:nvPr/>
          </p:nvSpPr>
          <p:spPr bwMode="auto">
            <a:xfrm>
              <a:off x="240" y="3178"/>
              <a:ext cx="5424" cy="518"/>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4635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buFont typeface="Wingdings" charset="0"/>
                <a:buChar char="§"/>
              </a:pPr>
              <a:r>
                <a:rPr lang="en-US" altLang="zh-CN" b="1">
                  <a:solidFill>
                    <a:srgbClr val="FFFFFF"/>
                  </a:solidFill>
                  <a:ea typeface="宋体" charset="0"/>
                  <a:cs typeface="宋体" charset="0"/>
                </a:rPr>
                <a:t>2 Timotius ditulis dari Roma</a:t>
              </a:r>
              <a:r>
                <a:rPr lang="en-US" altLang="zh-CN">
                  <a:solidFill>
                    <a:srgbClr val="FFFFFF"/>
                  </a:solidFill>
                  <a:ea typeface="宋体" charset="0"/>
                  <a:cs typeface="宋体" charset="0"/>
                </a:rPr>
                <a:t> 		Musim gugur 67</a:t>
              </a:r>
            </a:p>
            <a:p>
              <a:pPr algn="just" eaLnBrk="1" hangingPunct="1">
                <a:buFont typeface="Wingdings" charset="0"/>
                <a:buNone/>
              </a:pPr>
              <a:r>
                <a:rPr lang="en-US" altLang="zh-CN">
                  <a:solidFill>
                    <a:srgbClr val="FFFFFF"/>
                  </a:solidFill>
                  <a:ea typeface="宋体" charset="0"/>
                  <a:cs typeface="宋体" charset="0"/>
                </a:rPr>
                <a:t>	kepada Timotius di Efesus</a:t>
              </a:r>
            </a:p>
          </p:txBody>
        </p:sp>
        <p:pic>
          <p:nvPicPr>
            <p:cNvPr id="60429" name="Picture 13"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 y="3264"/>
              <a:ext cx="960" cy="558"/>
            </a:xfrm>
            <a:prstGeom prst="rect">
              <a:avLst/>
            </a:prstGeom>
            <a:noFill/>
            <a:extLst>
              <a:ext uri="{909E8E84-426E-40dd-AFC4-6F175D3DCCD1}">
                <a14:hiddenFill xmlns:a14="http://schemas.microsoft.com/office/drawing/2010/main">
                  <a:solidFill>
                    <a:srgbClr val="FFFFFF"/>
                  </a:solidFill>
                </a14:hiddenFill>
              </a:ext>
            </a:extLst>
          </p:spPr>
        </p:pic>
      </p:grpSp>
      <p:pic>
        <p:nvPicPr>
          <p:cNvPr id="60430" name="Picture 14" descr="j02869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581400"/>
            <a:ext cx="1081087"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0427"/>
                                        </p:tgtEl>
                                        <p:attrNameLst>
                                          <p:attrName>style.visibility</p:attrName>
                                        </p:attrNameLst>
                                      </p:cBhvr>
                                      <p:to>
                                        <p:strVal val="visible"/>
                                      </p:to>
                                    </p:set>
                                    <p:anim calcmode="lin" valueType="num">
                                      <p:cBhvr additive="base">
                                        <p:cTn id="7" dur="500" fill="hold"/>
                                        <p:tgtEl>
                                          <p:spTgt spid="60427"/>
                                        </p:tgtEl>
                                        <p:attrNameLst>
                                          <p:attrName>ppt_x</p:attrName>
                                        </p:attrNameLst>
                                      </p:cBhvr>
                                      <p:tavLst>
                                        <p:tav tm="0">
                                          <p:val>
                                            <p:strVal val="#ppt_x"/>
                                          </p:val>
                                        </p:tav>
                                        <p:tav tm="100000">
                                          <p:val>
                                            <p:strVal val="#ppt_x"/>
                                          </p:val>
                                        </p:tav>
                                      </p:tavLst>
                                    </p:anim>
                                    <p:anim calcmode="lin" valueType="num">
                                      <p:cBhvr additive="base">
                                        <p:cTn id="8" dur="500" fill="hold"/>
                                        <p:tgtEl>
                                          <p:spTgt spid="604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227138"/>
            <a:ext cx="8229600" cy="1143000"/>
          </a:xfrm>
        </p:spPr>
        <p:txBody>
          <a:bodyPr/>
          <a:lstStyle/>
          <a:p>
            <a:pPr algn="l"/>
            <a:r>
              <a:rPr lang="en-GB" b="1">
                <a:solidFill>
                  <a:schemeClr val="tx1"/>
                </a:solidFill>
              </a:rPr>
              <a:t>PENERIMA</a:t>
            </a:r>
            <a:endParaRPr lang="en-US" b="1">
              <a:solidFill>
                <a:schemeClr val="tx1"/>
              </a:solidFill>
            </a:endParaRPr>
          </a:p>
        </p:txBody>
      </p:sp>
      <p:sp>
        <p:nvSpPr>
          <p:cNvPr id="62467" name="Text Box 3"/>
          <p:cNvSpPr txBox="1">
            <a:spLocks noChangeArrowheads="1"/>
          </p:cNvSpPr>
          <p:nvPr/>
        </p:nvSpPr>
        <p:spPr bwMode="auto">
          <a:xfrm>
            <a:off x="509588" y="2287588"/>
            <a:ext cx="8401050" cy="519112"/>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GB" sz="2800" b="1">
                <a:cs typeface="Arial" charset="0"/>
              </a:rPr>
              <a:t>Timotius – Rekan perjalanan Paulus yang lama</a:t>
            </a:r>
            <a:endParaRPr lang="en-US" sz="2800" b="1">
              <a:cs typeface="Arial" charset="0"/>
            </a:endParaRPr>
          </a:p>
        </p:txBody>
      </p:sp>
      <p:pic>
        <p:nvPicPr>
          <p:cNvPr id="62468" name="Picture 4" descr="j033291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499225" y="3105150"/>
            <a:ext cx="2644775" cy="36385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2469" name="Text Box 5"/>
          <p:cNvSpPr txBox="1">
            <a:spLocks noChangeArrowheads="1"/>
          </p:cNvSpPr>
          <p:nvPr/>
        </p:nvSpPr>
        <p:spPr bwMode="auto">
          <a:xfrm>
            <a:off x="527050" y="3516313"/>
            <a:ext cx="6416675" cy="1616075"/>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gradFill rotWithShape="1">
                  <a:gsLst>
                    <a:gs pos="0">
                      <a:schemeClr val="bg1">
                        <a:alpha val="22000"/>
                      </a:schemeClr>
                    </a:gs>
                    <a:gs pos="100000">
                      <a:schemeClr val="bg1">
                        <a:gamma/>
                        <a:shade val="4627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GB" altLang="zh-CN" sz="4400" b="1">
                <a:ea typeface="宋体" charset="0"/>
                <a:cs typeface="宋体" charset="0"/>
              </a:rPr>
              <a:t>Jenis</a:t>
            </a:r>
          </a:p>
          <a:p>
            <a:pPr eaLnBrk="1" hangingPunct="1"/>
            <a:r>
              <a:rPr lang="en-GB" altLang="zh-CN" sz="2800" b="1">
                <a:ea typeface="宋体" charset="0"/>
                <a:cs typeface="宋体" charset="0"/>
              </a:rPr>
              <a:t>Surat yang sangat pribadi dan emosional.</a:t>
            </a:r>
            <a:endParaRPr lang="en-US" sz="2800" b="1">
              <a:ea typeface="宋体" charset="0"/>
              <a:cs typeface="宋体" charset="0"/>
            </a:endParaRPr>
          </a:p>
        </p:txBody>
      </p:sp>
      <p:sp>
        <p:nvSpPr>
          <p:cNvPr id="62470" name="Text Box 6"/>
          <p:cNvSpPr txBox="1">
            <a:spLocks noChangeArrowheads="1"/>
          </p:cNvSpPr>
          <p:nvPr/>
        </p:nvSpPr>
        <p:spPr bwMode="auto">
          <a:xfrm>
            <a:off x="8153400" y="228600"/>
            <a:ext cx="6921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t>238</a:t>
            </a:r>
            <a:endParaRPr lang="en-US" b="1">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Winte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4515" name="Rectangle 3"/>
          <p:cNvSpPr>
            <a:spLocks noGrp="1" noChangeArrowheads="1"/>
          </p:cNvSpPr>
          <p:nvPr>
            <p:ph type="title"/>
          </p:nvPr>
        </p:nvSpPr>
        <p:spPr/>
        <p:txBody>
          <a:bodyPr/>
          <a:lstStyle/>
          <a:p>
            <a:r>
              <a:rPr lang="en-GB" b="1">
                <a:solidFill>
                  <a:schemeClr val="tx1"/>
                </a:solidFill>
              </a:rPr>
              <a:t>PERISTIWA</a:t>
            </a:r>
            <a:endParaRPr lang="en-US" b="1">
              <a:solidFill>
                <a:schemeClr val="tx1"/>
              </a:solidFill>
            </a:endParaRPr>
          </a:p>
        </p:txBody>
      </p:sp>
      <p:pic>
        <p:nvPicPr>
          <p:cNvPr id="64516" name="Picture 4" descr="j0280336"/>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525463" y="376238"/>
            <a:ext cx="1617662" cy="15986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4517" name="Text Box 5"/>
          <p:cNvSpPr txBox="1">
            <a:spLocks noChangeArrowheads="1"/>
          </p:cNvSpPr>
          <p:nvPr/>
        </p:nvSpPr>
        <p:spPr bwMode="auto">
          <a:xfrm>
            <a:off x="533400" y="3581400"/>
            <a:ext cx="8077200" cy="2894013"/>
          </a:xfrm>
          <a:prstGeom prst="rect">
            <a:avLst/>
          </a:prstGeom>
          <a:solidFill>
            <a:schemeClr val="bg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 typeface="Wingdings" charset="0"/>
              <a:buChar char="q"/>
            </a:pPr>
            <a:r>
              <a:rPr lang="en-GB" altLang="zh-CN" sz="3200">
                <a:cs typeface="Arial" charset="0"/>
              </a:rPr>
              <a:t> </a:t>
            </a:r>
            <a:r>
              <a:rPr lang="en-GB" sz="3200">
                <a:cs typeface="Arial" charset="0"/>
              </a:rPr>
              <a:t>ditulis 5 tahun setelah 1 Timotius</a:t>
            </a:r>
            <a:r>
              <a:rPr lang="en-GB" altLang="zh-CN" sz="3200">
                <a:cs typeface="Arial" charset="0"/>
              </a:rPr>
              <a:t> </a:t>
            </a:r>
          </a:p>
          <a:p>
            <a:pPr eaLnBrk="1" hangingPunct="1">
              <a:buFont typeface="Wingdings" charset="0"/>
              <a:buChar char="q"/>
            </a:pPr>
            <a:r>
              <a:rPr lang="en-GB" altLang="zh-CN" sz="3200">
                <a:cs typeface="Arial" charset="0"/>
              </a:rPr>
              <a:t> Paulus dipenjara di Roma yang kedua</a:t>
            </a:r>
            <a:r>
              <a:rPr lang="en-GB" sz="3200">
                <a:cs typeface="Arial" charset="0"/>
              </a:rPr>
              <a:t> </a:t>
            </a:r>
            <a:endParaRPr lang="en-GB" altLang="zh-CN" sz="3200">
              <a:cs typeface="Arial" charset="0"/>
            </a:endParaRPr>
          </a:p>
          <a:p>
            <a:pPr eaLnBrk="1" hangingPunct="1">
              <a:buFont typeface="Wingdings" charset="0"/>
              <a:buNone/>
            </a:pPr>
            <a:r>
              <a:rPr lang="en-GB" altLang="zh-CN" i="1">
                <a:cs typeface="Arial" charset="0"/>
              </a:rPr>
              <a:t>     </a:t>
            </a:r>
            <a:r>
              <a:rPr lang="en-GB" i="1">
                <a:cs typeface="Arial" charset="0"/>
              </a:rPr>
              <a:t>(4: 6-8)</a:t>
            </a:r>
            <a:endParaRPr lang="en-GB" altLang="zh-CN" i="1">
              <a:cs typeface="Arial" charset="0"/>
            </a:endParaRPr>
          </a:p>
          <a:p>
            <a:pPr eaLnBrk="1" hangingPunct="1">
              <a:buFont typeface="Wingdings" charset="0"/>
              <a:buChar char="q"/>
            </a:pPr>
            <a:r>
              <a:rPr lang="en-GB" altLang="zh-CN" sz="3200">
                <a:cs typeface="Arial" charset="0"/>
              </a:rPr>
              <a:t> Sebelum eksekusi Paulus </a:t>
            </a:r>
            <a:r>
              <a:rPr lang="en-GB" i="1">
                <a:cs typeface="Arial" charset="0"/>
              </a:rPr>
              <a:t>(4: 9, 21)</a:t>
            </a:r>
            <a:endParaRPr lang="en-GB" altLang="zh-CN" sz="3200">
              <a:cs typeface="Arial" charset="0"/>
            </a:endParaRPr>
          </a:p>
          <a:p>
            <a:pPr eaLnBrk="1" hangingPunct="1">
              <a:buFont typeface="Wingdings" charset="0"/>
              <a:buChar char="q"/>
            </a:pPr>
            <a:r>
              <a:rPr lang="en-GB" altLang="zh-CN" sz="3200">
                <a:cs typeface="Arial" charset="0"/>
              </a:rPr>
              <a:t> ketika Nero menyalahkan orang-orang Kristen </a:t>
            </a:r>
            <a:endParaRPr lang="en-GB" sz="3200">
              <a:cs typeface="Arial" charset="0"/>
            </a:endParaRPr>
          </a:p>
        </p:txBody>
      </p:sp>
      <p:sp>
        <p:nvSpPr>
          <p:cNvPr id="64518" name="Text Box 6"/>
          <p:cNvSpPr txBox="1">
            <a:spLocks noChangeArrowheads="1"/>
          </p:cNvSpPr>
          <p:nvPr/>
        </p:nvSpPr>
        <p:spPr bwMode="auto">
          <a:xfrm>
            <a:off x="8153400" y="228600"/>
            <a:ext cx="6921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t>238</a:t>
            </a:r>
            <a:endParaRPr lang="en-US" b="1">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609600" y="-152400"/>
            <a:ext cx="7620000" cy="1143000"/>
          </a:xfrm>
        </p:spPr>
        <p:txBody>
          <a:bodyPr/>
          <a:lstStyle/>
          <a:p>
            <a:r>
              <a:rPr lang="en-US" sz="1400"/>
              <a:t>Occasion</a:t>
            </a:r>
          </a:p>
        </p:txBody>
      </p:sp>
      <p:sp>
        <p:nvSpPr>
          <p:cNvPr id="66563" name="Text Box 3"/>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a:solidFill>
                  <a:srgbClr val="000000"/>
                </a:solidFill>
              </a:rPr>
              <a:t>238</a:t>
            </a:r>
          </a:p>
        </p:txBody>
      </p:sp>
      <p:sp>
        <p:nvSpPr>
          <p:cNvPr id="66564" name="Text Box 4"/>
          <p:cNvSpPr txBox="1">
            <a:spLocks noChangeArrowheads="1"/>
          </p:cNvSpPr>
          <p:nvPr/>
        </p:nvSpPr>
        <p:spPr bwMode="auto">
          <a:xfrm>
            <a:off x="3729038" y="76200"/>
            <a:ext cx="1746250"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zh-CN" sz="2800" b="1">
                <a:solidFill>
                  <a:srgbClr val="FFFFFF"/>
                </a:solidFill>
                <a:ea typeface="宋体" charset="0"/>
                <a:cs typeface="宋体" charset="0"/>
              </a:rPr>
              <a:t>Peristiwa</a:t>
            </a:r>
            <a:endParaRPr lang="en-US" sz="2800" b="1">
              <a:solidFill>
                <a:srgbClr val="FFFFFF"/>
              </a:solidFill>
              <a:ea typeface="宋体" charset="0"/>
              <a:cs typeface="宋体" charset="0"/>
            </a:endParaRPr>
          </a:p>
        </p:txBody>
      </p:sp>
      <p:sp>
        <p:nvSpPr>
          <p:cNvPr id="66565" name="Text Box 5"/>
          <p:cNvSpPr txBox="1">
            <a:spLocks noChangeArrowheads="1"/>
          </p:cNvSpPr>
          <p:nvPr/>
        </p:nvSpPr>
        <p:spPr bwMode="auto">
          <a:xfrm>
            <a:off x="1371600" y="838200"/>
            <a:ext cx="6934200" cy="1006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zh-CN" sz="2000" b="1">
                <a:ea typeface="宋体" charset="0"/>
                <a:cs typeface="宋体" charset="0"/>
              </a:rPr>
              <a:t>Ketika Paulus menulis 2 Timotius pada AD 67 sia adalah seorang tahanan yang berpengalaman di beberapa kota:</a:t>
            </a:r>
          </a:p>
        </p:txBody>
      </p:sp>
      <p:sp>
        <p:nvSpPr>
          <p:cNvPr id="66566" name="WordArt 6"/>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pic>
        <p:nvPicPr>
          <p:cNvPr id="66567" name="Picture 7" descr="j0205363"/>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10400" y="472440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6568" name="Text Box 8"/>
          <p:cNvSpPr txBox="1">
            <a:spLocks noChangeArrowheads="1"/>
          </p:cNvSpPr>
          <p:nvPr/>
        </p:nvSpPr>
        <p:spPr bwMode="auto">
          <a:xfrm>
            <a:off x="1371600" y="4724400"/>
            <a:ext cx="5410200" cy="161607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1" hangingPunct="1"/>
            <a:r>
              <a:rPr lang="en-US" altLang="zh-CN" sz="2000" b="1">
                <a:ea typeface="宋体" charset="0"/>
                <a:cs typeface="宋体" charset="0"/>
              </a:rPr>
              <a:t>Sejak Peulus tidak mengharapkan hidup yang lebih lama lagi di penjara Roma,dia minta Timotius untukl segera datang padanya sebelum musim dingin (2 Tim. 4:9, 21).</a:t>
            </a:r>
            <a:endParaRPr lang="en-US" sz="2000" b="1">
              <a:ea typeface="宋体" charset="0"/>
              <a:cs typeface="宋体" charset="0"/>
            </a:endParaRPr>
          </a:p>
        </p:txBody>
      </p:sp>
      <p:pic>
        <p:nvPicPr>
          <p:cNvPr id="66569" name="Picture 9" descr="j028695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914400"/>
            <a:ext cx="1239838" cy="1600200"/>
          </a:xfrm>
          <a:prstGeom prst="rect">
            <a:avLst/>
          </a:prstGeom>
          <a:noFill/>
          <a:extLst>
            <a:ext uri="{909E8E84-426E-40dd-AFC4-6F175D3DCCD1}">
              <a14:hiddenFill xmlns:a14="http://schemas.microsoft.com/office/drawing/2010/main">
                <a:solidFill>
                  <a:srgbClr val="FFFFFF"/>
                </a:solidFill>
              </a14:hiddenFill>
            </a:ext>
          </a:extLst>
        </p:spPr>
      </p:pic>
      <p:sp>
        <p:nvSpPr>
          <p:cNvPr id="66570" name="Text Box 10"/>
          <p:cNvSpPr txBox="1">
            <a:spLocks noChangeArrowheads="1"/>
          </p:cNvSpPr>
          <p:nvPr/>
        </p:nvSpPr>
        <p:spPr bwMode="auto">
          <a:xfrm>
            <a:off x="1371600" y="1828800"/>
            <a:ext cx="7620000" cy="106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pPr>
            <a:r>
              <a:rPr lang="en-US" altLang="zh-CN" b="1">
                <a:ea typeface="宋体" charset="0"/>
                <a:cs typeface="宋体" charset="0"/>
              </a:rPr>
              <a:t> </a:t>
            </a:r>
            <a:r>
              <a:rPr lang="en-US" altLang="zh-CN" sz="2000" b="1">
                <a:ea typeface="宋体" charset="0"/>
                <a:cs typeface="宋体" charset="0"/>
              </a:rPr>
              <a:t>Yerusalem: 10 tahun lebih awal (Mei 29-Juni 9, 57) </a:t>
            </a:r>
          </a:p>
          <a:p>
            <a:pPr eaLnBrk="1" hangingPunct="1">
              <a:buFontTx/>
              <a:buChar char="•"/>
            </a:pPr>
            <a:r>
              <a:rPr lang="en-US" altLang="zh-CN" sz="2000" b="1">
                <a:ea typeface="宋体" charset="0"/>
                <a:cs typeface="宋体" charset="0"/>
              </a:rPr>
              <a:t> Kaisaria: 8-10 tahun lebih awal (Juni 57-Aug 59)</a:t>
            </a:r>
          </a:p>
          <a:p>
            <a:pPr eaLnBrk="1" hangingPunct="1">
              <a:buFontTx/>
              <a:buChar char="•"/>
            </a:pPr>
            <a:r>
              <a:rPr lang="en-US" altLang="zh-CN" sz="2000" b="1">
                <a:ea typeface="宋体" charset="0"/>
                <a:cs typeface="宋体" charset="0"/>
              </a:rPr>
              <a:t> Roma: 5-7 tahun lebih awal (Feb 60-Maret62)</a:t>
            </a:r>
            <a:endParaRPr lang="en-US" sz="2000" b="1">
              <a:ea typeface="宋体" charset="0"/>
              <a:cs typeface="宋体" charset="0"/>
            </a:endParaRPr>
          </a:p>
        </p:txBody>
      </p:sp>
      <p:sp>
        <p:nvSpPr>
          <p:cNvPr id="66571" name="Text Box 11"/>
          <p:cNvSpPr txBox="1">
            <a:spLocks noChangeArrowheads="1"/>
          </p:cNvSpPr>
          <p:nvPr/>
        </p:nvSpPr>
        <p:spPr bwMode="auto">
          <a:xfrm>
            <a:off x="1371600" y="3124200"/>
            <a:ext cx="7162800"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zh-CN" sz="2000" b="1">
                <a:ea typeface="宋体" charset="0"/>
                <a:cs typeface="宋体" charset="0"/>
              </a:rPr>
              <a:t>Selama menghabiskan hampir 5 dari 10 tahun dibelakang layar,dia tahu tentang penjara dan prosedur politik.Dia tahu bahwa pemenjaraan Roma yang kedua ini akan berujung pada eksekusi (2 Tim. 4:6-8).  </a:t>
            </a:r>
            <a:endParaRPr lang="en-US" sz="2000" b="1">
              <a:ea typeface="宋体" charset="0"/>
              <a:cs typeface="宋体"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animEffect transition="in" filter="dissolve">
                                      <p:cBhvr>
                                        <p:cTn id="7" dur="500"/>
                                        <p:tgtEl>
                                          <p:spTgt spid="66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571"/>
                                        </p:tgtEl>
                                        <p:attrNameLst>
                                          <p:attrName>style.visibility</p:attrName>
                                        </p:attrNameLst>
                                      </p:cBhvr>
                                      <p:to>
                                        <p:strVal val="visible"/>
                                      </p:to>
                                    </p:set>
                                    <p:animEffect transition="in" filter="dissolve">
                                      <p:cBhvr>
                                        <p:cTn id="12" dur="500"/>
                                        <p:tgtEl>
                                          <p:spTgt spid="66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568"/>
                                        </p:tgtEl>
                                        <p:attrNameLst>
                                          <p:attrName>style.visibility</p:attrName>
                                        </p:attrNameLst>
                                      </p:cBhvr>
                                      <p:to>
                                        <p:strVal val="visible"/>
                                      </p:to>
                                    </p:set>
                                    <p:animEffect transition="in" filter="dissolve">
                                      <p:cBhvr>
                                        <p:cTn id="17" dur="5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p:bldP spid="66570" grpId="0"/>
      <p:bldP spid="66571"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2733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 3</a:t>
            </a: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to Deal with</a:t>
            </a:r>
            <a:r>
              <a:rPr lang="en-US" sz="6600" b="1" dirty="0">
                <a:effectLst>
                  <a:glow rad="127000">
                    <a:schemeClr val="tx1"/>
                  </a:glow>
                </a:effectLst>
                <a:latin typeface="Arial" charset="0"/>
                <a:ea typeface="ＭＳ Ｐゴシック" charset="0"/>
                <a:cs typeface="ＭＳ Ｐゴシック" charset="0"/>
              </a:rPr>
              <a:t> </a:t>
            </a:r>
            <a:r>
              <a:rPr lang="en-US" sz="9600" b="1" dirty="0">
                <a:effectLst>
                  <a:glow rad="127000">
                    <a:schemeClr val="tx1"/>
                  </a:glow>
                </a:effectLst>
                <a:latin typeface="Arial" charset="0"/>
                <a:ea typeface="ＭＳ Ｐゴシック" charset="0"/>
                <a:cs typeface="ＭＳ Ｐゴシック" charset="0"/>
              </a:rPr>
              <a:t>Secularism</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85101295"/>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a:t>
            </a:r>
          </a:p>
        </p:txBody>
      </p:sp>
      <p:sp>
        <p:nvSpPr>
          <p:cNvPr id="229378" name="Title 3"/>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Arial" charset="0"/>
              </a:rPr>
              <a:t>Nephew</a:t>
            </a:r>
          </a:p>
        </p:txBody>
      </p:sp>
      <p:grpSp>
        <p:nvGrpSpPr>
          <p:cNvPr id="229379" name="Group 3"/>
          <p:cNvGrpSpPr>
            <a:grpSpLocks/>
          </p:cNvGrpSpPr>
          <p:nvPr/>
        </p:nvGrpSpPr>
        <p:grpSpPr bwMode="auto">
          <a:xfrm>
            <a:off x="0" y="1481138"/>
            <a:ext cx="9172575" cy="2867025"/>
            <a:chOff x="-1" y="1481670"/>
            <a:chExt cx="9173027" cy="2866571"/>
          </a:xfrm>
        </p:grpSpPr>
        <p:pic>
          <p:nvPicPr>
            <p:cNvPr id="22938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9386" name="Group 5"/>
            <p:cNvGrpSpPr>
              <a:grpSpLocks/>
            </p:cNvGrpSpPr>
            <p:nvPr/>
          </p:nvGrpSpPr>
          <p:grpSpPr bwMode="auto">
            <a:xfrm>
              <a:off x="118532" y="1626496"/>
              <a:ext cx="7552268" cy="1123954"/>
              <a:chOff x="118532" y="1669151"/>
              <a:chExt cx="7552268" cy="1123954"/>
            </a:xfrm>
          </p:grpSpPr>
          <p:sp>
            <p:nvSpPr>
              <p:cNvPr id="7" name="Rectangle 6"/>
              <p:cNvSpPr/>
              <p:nvPr/>
            </p:nvSpPr>
            <p:spPr bwMode="auto">
              <a:xfrm>
                <a:off x="119068" y="1668764"/>
                <a:ext cx="2932256" cy="431732"/>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3302162" y="1668764"/>
                <a:ext cx="2294051" cy="431732"/>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p:cNvSpPr/>
              <p:nvPr/>
            </p:nvSpPr>
            <p:spPr bwMode="auto">
              <a:xfrm>
                <a:off x="3302162" y="2105258"/>
                <a:ext cx="1862230"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ectangle 9"/>
              <p:cNvSpPr/>
              <p:nvPr/>
            </p:nvSpPr>
            <p:spPr bwMode="auto">
              <a:xfrm>
                <a:off x="6604324" y="1711620"/>
                <a:ext cx="1066853"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10"/>
              <p:cNvSpPr/>
              <p:nvPr/>
            </p:nvSpPr>
            <p:spPr bwMode="auto">
              <a:xfrm>
                <a:off x="5291398" y="2281442"/>
                <a:ext cx="787439"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ectangle 11"/>
              <p:cNvSpPr/>
              <p:nvPr/>
            </p:nvSpPr>
            <p:spPr bwMode="auto">
              <a:xfrm>
                <a:off x="4767497" y="1770348"/>
                <a:ext cx="482624"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12"/>
              <p:cNvSpPr/>
              <p:nvPr/>
            </p:nvSpPr>
            <p:spPr bwMode="auto">
              <a:xfrm>
                <a:off x="990648" y="2222714"/>
                <a:ext cx="644557" cy="350781"/>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grpSp>
      <p:sp>
        <p:nvSpPr>
          <p:cNvPr id="14" name="TextBox 2"/>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Oh, Great Swami, can you tell me my future?</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 name="TextBox 2"/>
          <p:cNvSpPr txBox="1">
            <a:spLocks noChangeArrowheads="1"/>
          </p:cNvSpPr>
          <p:nvPr/>
        </p:nvSpPr>
        <p:spPr bwMode="auto">
          <a:xfrm>
            <a:off x="3302000" y="1497013"/>
            <a:ext cx="248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Have you acquired a nest egg for a long and healthy retirement?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 name="TextBox 2"/>
          <p:cNvSpPr txBox="1">
            <a:spLocks noChangeArrowheads="1"/>
          </p:cNvSpPr>
          <p:nvPr/>
        </p:nvSpPr>
        <p:spPr bwMode="auto">
          <a:xfrm>
            <a:off x="896938" y="2187575"/>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I can.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 name="TextBox 2"/>
          <p:cNvSpPr txBox="1">
            <a:spLocks noChangeArrowheads="1"/>
          </p:cNvSpPr>
          <p:nvPr/>
        </p:nvSpPr>
        <p:spPr bwMode="auto">
          <a:xfrm>
            <a:off x="5283200" y="218598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Yes, </a:t>
            </a:r>
            <a:b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I have.</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 name="TextBox 2"/>
          <p:cNvSpPr txBox="1">
            <a:spLocks noChangeArrowheads="1"/>
          </p:cNvSpPr>
          <p:nvPr/>
        </p:nvSpPr>
        <p:spPr bwMode="auto">
          <a:xfrm>
            <a:off x="6553200" y="1719263"/>
            <a:ext cx="120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Spend it.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91018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1897"/>
            <a:ext cx="9144000" cy="133022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As a Christian, should you be </a:t>
            </a:r>
            <a:r>
              <a:rPr lang="en-US" sz="4800" b="1" i="1" dirty="0">
                <a:effectLst>
                  <a:glow rad="127000">
                    <a:schemeClr val="tx1"/>
                  </a:glow>
                </a:effectLst>
                <a:latin typeface="Arial" charset="0"/>
                <a:ea typeface="ＭＳ Ｐゴシック" charset="0"/>
                <a:cs typeface="ＭＳ Ｐゴシック" charset="0"/>
              </a:rPr>
              <a:t>optimistic</a:t>
            </a:r>
            <a:r>
              <a:rPr lang="en-US" sz="48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about the future?</a:t>
            </a:r>
          </a:p>
        </p:txBody>
      </p:sp>
    </p:spTree>
    <p:extLst>
      <p:ext uri="{BB962C8B-B14F-4D97-AF65-F5344CB8AC3E}">
        <p14:creationId xmlns:p14="http://schemas.microsoft.com/office/powerpoint/2010/main" val="3706109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a:t>
            </a:r>
          </a:p>
        </p:txBody>
      </p:sp>
      <p:pic>
        <p:nvPicPr>
          <p:cNvPr id="2334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88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a:t>
            </a:r>
          </a:p>
        </p:txBody>
      </p:sp>
    </p:spTree>
    <p:extLst>
      <p:ext uri="{BB962C8B-B14F-4D97-AF65-F5344CB8AC3E}">
        <p14:creationId xmlns:p14="http://schemas.microsoft.com/office/powerpoint/2010/main" val="2954887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75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306388"/>
            <a:ext cx="92027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88840"/>
            <a:ext cx="9144000" cy="967393"/>
          </a:xfrm>
          <a:solidFill>
            <a:schemeClr val="tx1"/>
          </a:solidFill>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FUTURE IS OURS</a:t>
            </a:r>
          </a:p>
        </p:txBody>
      </p:sp>
    </p:spTree>
    <p:extLst>
      <p:ext uri="{BB962C8B-B14F-4D97-AF65-F5344CB8AC3E}">
        <p14:creationId xmlns:p14="http://schemas.microsoft.com/office/powerpoint/2010/main" val="885432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Ayat Kunci</a:t>
            </a:r>
          </a:p>
        </p:txBody>
      </p:sp>
      <p:sp>
        <p:nvSpPr>
          <p:cNvPr id="5" name="Rectangle 2"/>
          <p:cNvSpPr txBox="1">
            <a:spLocks noChangeArrowheads="1"/>
          </p:cNvSpPr>
          <p:nvPr/>
        </p:nvSpPr>
        <p:spPr bwMode="auto">
          <a:xfrm>
            <a:off x="0" y="1602008"/>
            <a:ext cx="9144000" cy="4265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800" b="1">
                <a:solidFill>
                  <a:schemeClr val="bg1"/>
                </a:solidFill>
                <a:effectLst>
                  <a:glow rad="127000">
                    <a:schemeClr val="tx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	“Segala tulisan yang diilhamkan Allah memang bermanfaat untuk mengajar, untuk menyatakan kesalahan, untuk memperbeiki kelakuan, dan untuk mendidik orang dalam kebenaran. Dengan demikian tiap-tiap manusia kepunyaan Allah diperlengkapi untuk setiap perbuatan baik……..beritakanlah Firman” (2 Timotius 3:16-17; 4:2).</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Timotius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237</a:t>
            </a:r>
          </a:p>
        </p:txBody>
      </p:sp>
    </p:spTree>
    <p:extLst>
      <p:ext uri="{BB962C8B-B14F-4D97-AF65-F5344CB8AC3E}">
        <p14:creationId xmlns:p14="http://schemas.microsoft.com/office/powerpoint/2010/main" val="943178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0"/>
            <a:ext cx="97123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 Singapore</a:t>
            </a:r>
          </a:p>
        </p:txBody>
      </p:sp>
    </p:spTree>
    <p:extLst>
      <p:ext uri="{BB962C8B-B14F-4D97-AF65-F5344CB8AC3E}">
        <p14:creationId xmlns:p14="http://schemas.microsoft.com/office/powerpoint/2010/main" val="3614728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 Singapore</a:t>
            </a:r>
          </a:p>
        </p:txBody>
      </p:sp>
    </p:spTree>
    <p:extLst>
      <p:ext uri="{BB962C8B-B14F-4D97-AF65-F5344CB8AC3E}">
        <p14:creationId xmlns:p14="http://schemas.microsoft.com/office/powerpoint/2010/main" val="2958155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9490"/>
            <a:ext cx="9144000" cy="813228"/>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Singapore Floating Farms</a:t>
            </a:r>
          </a:p>
        </p:txBody>
      </p:sp>
      <p:pic>
        <p:nvPicPr>
          <p:cNvPr id="24371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20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029490"/>
            <a:ext cx="9144000" cy="813228"/>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Singapore Floating Farms</a:t>
            </a:r>
          </a:p>
        </p:txBody>
      </p:sp>
    </p:spTree>
    <p:extLst>
      <p:ext uri="{BB962C8B-B14F-4D97-AF65-F5344CB8AC3E}">
        <p14:creationId xmlns:p14="http://schemas.microsoft.com/office/powerpoint/2010/main" val="164377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138088"/>
            <a:ext cx="9144000" cy="1602437"/>
          </a:xfrm>
          <a:effectLst>
            <a:outerShdw blurRad="63500" dist="35921" dir="2700000" algn="ctr" rotWithShape="0">
              <a:schemeClr val="tx2">
                <a:alpha val="74998"/>
              </a:schemeClr>
            </a:outerShdw>
          </a:effectLst>
          <a:ex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Shouldn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we be encouraged?</a:t>
            </a:r>
          </a:p>
        </p:txBody>
      </p:sp>
    </p:spTree>
    <p:extLst>
      <p:ext uri="{BB962C8B-B14F-4D97-AF65-F5344CB8AC3E}">
        <p14:creationId xmlns:p14="http://schemas.microsoft.com/office/powerpoint/2010/main" val="2267191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You </a:t>
            </a:r>
            <a:r>
              <a:rPr lang="en-US" sz="5400" b="1" dirty="0" err="1">
                <a:effectLst>
                  <a:glow rad="127000">
                    <a:schemeClr val="tx1"/>
                  </a:glow>
                </a:effectLst>
                <a:latin typeface="Arial" charset="0"/>
                <a:ea typeface="ＭＳ Ｐゴシック" charset="0"/>
                <a:cs typeface="ＭＳ Ｐゴシック" charset="0"/>
              </a:rPr>
              <a:t>shouldn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a:t>
            </a:r>
          </a:p>
        </p:txBody>
      </p:sp>
      <p:pic>
        <p:nvPicPr>
          <p:cNvPr id="2498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559974" y="1"/>
            <a:ext cx="4584025" cy="56440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 a Christian, do you have optimism about the future?</a:t>
            </a:r>
          </a:p>
        </p:txBody>
      </p:sp>
    </p:spTree>
    <p:extLst>
      <p:ext uri="{BB962C8B-B14F-4D97-AF65-F5344CB8AC3E}">
        <p14:creationId xmlns:p14="http://schemas.microsoft.com/office/powerpoint/2010/main" val="1527698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9784" y="58900"/>
            <a:ext cx="9036496" cy="62722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It will get worse.</a:t>
            </a:r>
          </a:p>
        </p:txBody>
      </p:sp>
      <p:pic>
        <p:nvPicPr>
          <p:cNvPr id="2519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144471"/>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eaLnBrk="1" hangingPunct="1">
              <a:spcBef>
                <a:spcPct val="50000"/>
              </a:spcBef>
              <a:defRPr/>
            </a:pPr>
            <a:r>
              <a:rPr lang="ru-RU" sz="2000" b="1" dirty="0">
                <a:solidFill>
                  <a:srgbClr val="000000"/>
                </a:solidFill>
                <a:ea typeface="Times New Roman"/>
                <a:cs typeface="Times New Roman"/>
              </a:rPr>
              <a:t>“</a:t>
            </a:r>
            <a:r>
              <a:rPr lang="en-US" sz="2000" b="1" dirty="0" err="1">
                <a:solidFill>
                  <a:srgbClr val="000000"/>
                </a:solidFill>
                <a:ea typeface="Times New Roman"/>
                <a:cs typeface="Times New Roman"/>
              </a:rPr>
              <a:t>Sampai</a:t>
            </a:r>
            <a:r>
              <a:rPr lang="en-US" sz="2000" b="1" dirty="0">
                <a:solidFill>
                  <a:srgbClr val="000000"/>
                </a:solidFill>
                <a:ea typeface="Times New Roman"/>
                <a:cs typeface="Times New Roman"/>
              </a:rPr>
              <a:t> </a:t>
            </a:r>
            <a:r>
              <a:rPr lang="en-US" sz="2000" b="1" dirty="0" err="1">
                <a:solidFill>
                  <a:srgbClr val="000000"/>
                </a:solidFill>
                <a:ea typeface="Times New Roman"/>
                <a:cs typeface="Times New Roman"/>
              </a:rPr>
              <a:t>keujung</a:t>
            </a:r>
            <a:r>
              <a:rPr lang="en-US" sz="2000" b="1" dirty="0">
                <a:solidFill>
                  <a:srgbClr val="000000"/>
                </a:solidFill>
                <a:ea typeface="Times New Roman"/>
                <a:cs typeface="Times New Roman"/>
              </a:rPr>
              <a:t> </a:t>
            </a:r>
            <a:r>
              <a:rPr lang="en-US" sz="2000" b="1" dirty="0" err="1">
                <a:solidFill>
                  <a:srgbClr val="000000"/>
                </a:solidFill>
                <a:ea typeface="Times New Roman"/>
                <a:cs typeface="Times New Roman"/>
              </a:rPr>
              <a:t>bumi</a:t>
            </a:r>
            <a:r>
              <a:rPr lang="ru-RU" sz="2000" b="1" dirty="0">
                <a:solidFill>
                  <a:srgbClr val="000000"/>
                </a:solidFill>
                <a:ea typeface="Times New Roman"/>
                <a:cs typeface="Times New Roman"/>
              </a:rPr>
              <a:t>"</a:t>
            </a:r>
            <a:r>
              <a:rPr lang="en-US" sz="2000" b="1" dirty="0">
                <a:solidFill>
                  <a:srgbClr val="000000"/>
                </a:solidFill>
                <a:ea typeface="Times New Roman"/>
                <a:cs typeface="Times New Roman"/>
              </a:rPr>
              <a:t> (</a:t>
            </a:r>
            <a:r>
              <a:rPr lang="en-US" sz="2000" b="1" dirty="0" err="1">
                <a:solidFill>
                  <a:srgbClr val="000000"/>
                </a:solidFill>
                <a:ea typeface="Times New Roman"/>
                <a:cs typeface="Times New Roman"/>
              </a:rPr>
              <a:t>Kis</a:t>
            </a:r>
            <a:r>
              <a:rPr lang="en-US" sz="2000" b="1" dirty="0">
                <a:solidFill>
                  <a:srgbClr val="000000"/>
                </a:solidFill>
                <a:ea typeface="Times New Roman"/>
                <a:cs typeface="Times New Roman"/>
              </a:rPr>
              <a:t> 1:8)</a:t>
            </a:r>
          </a:p>
          <a:p>
            <a:pPr eaLnBrk="1" hangingPunct="1">
              <a:defRPr/>
            </a:pPr>
            <a:r>
              <a:rPr lang="en-US" sz="1600" b="1" dirty="0" err="1">
                <a:solidFill>
                  <a:srgbClr val="000000"/>
                </a:solidFill>
                <a:ea typeface="Times New Roman"/>
                <a:cs typeface="Times New Roman"/>
              </a:rPr>
              <a:t>Kis</a:t>
            </a:r>
            <a:r>
              <a:rPr lang="en-US" sz="1600" b="1" dirty="0">
                <a:solidFill>
                  <a:srgbClr val="000000"/>
                </a:solidFill>
                <a:ea typeface="Times New Roman"/>
                <a:cs typeface="Times New Roman"/>
              </a:rPr>
              <a:t> </a:t>
            </a:r>
            <a:r>
              <a:rPr lang="en-US" sz="2000" b="1" dirty="0">
                <a:solidFill>
                  <a:srgbClr val="000000"/>
                </a:solidFill>
                <a:ea typeface="Times New Roman"/>
                <a:cs typeface="Times New Roman"/>
              </a:rPr>
              <a:t>9  13       14    15  16          18           21     27     28</a:t>
            </a:r>
          </a:p>
        </p:txBody>
      </p:sp>
      <p:sp>
        <p:nvSpPr>
          <p:cNvPr id="279555" name="Text Box 16"/>
          <p:cNvSpPr txBox="1">
            <a:spLocks noChangeArrowheads="1"/>
          </p:cNvSpPr>
          <p:nvPr/>
        </p:nvSpPr>
        <p:spPr bwMode="auto">
          <a:xfrm>
            <a:off x="1947862" y="2173436"/>
            <a:ext cx="7191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Musim</a:t>
            </a:r>
            <a:r>
              <a:rPr lang="en-US" sz="1200" b="1" dirty="0">
                <a:solidFill>
                  <a:srgbClr val="FFFFFF"/>
                </a:solidFill>
                <a:latin typeface="Arial Narrow" charset="0"/>
                <a:cs typeface="Times New Roman" charset="0"/>
              </a:rPr>
              <a:t> </a:t>
            </a:r>
            <a:r>
              <a:rPr lang="en-US" sz="1200" b="1" dirty="0" err="1">
                <a:solidFill>
                  <a:srgbClr val="FFFFFF"/>
                </a:solidFill>
                <a:latin typeface="Arial Narrow" charset="0"/>
                <a:cs typeface="Times New Roman" charset="0"/>
              </a:rPr>
              <a:t>Gugur</a:t>
            </a:r>
            <a:r>
              <a:rPr lang="en-US" sz="1200" b="1" dirty="0">
                <a:solidFill>
                  <a:srgbClr val="FFFFFF"/>
                </a:solidFill>
                <a:latin typeface="Arial Narrow" charset="0"/>
                <a:cs typeface="Times New Roman" charset="0"/>
              </a:rPr>
              <a:t> 49</a:t>
            </a:r>
          </a:p>
          <a:p>
            <a:pPr algn="ctr" eaLnBrk="1" hangingPunct="1">
              <a:spcBef>
                <a:spcPct val="50000"/>
              </a:spcBef>
            </a:pPr>
            <a:r>
              <a:rPr lang="en-US" sz="1600" b="1" dirty="0">
                <a:solidFill>
                  <a:srgbClr val="FFFFFF"/>
                </a:solidFill>
                <a:latin typeface="Arial Narrow" charset="0"/>
                <a:cs typeface="Times New Roman" charset="0"/>
              </a:rPr>
              <a:t>Dewan</a:t>
            </a:r>
          </a:p>
        </p:txBody>
      </p:sp>
      <p:sp>
        <p:nvSpPr>
          <p:cNvPr id="279556" name="Text Box 17"/>
          <p:cNvSpPr txBox="1">
            <a:spLocks noChangeArrowheads="1"/>
          </p:cNvSpPr>
          <p:nvPr/>
        </p:nvSpPr>
        <p:spPr bwMode="auto">
          <a:xfrm>
            <a:off x="4691063" y="2180311"/>
            <a:ext cx="68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Mei 57-</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Aug 59</a:t>
            </a:r>
          </a:p>
          <a:p>
            <a:pPr algn="ctr" eaLnBrk="1" hangingPunct="1">
              <a:spcBef>
                <a:spcPct val="50000"/>
              </a:spcBef>
            </a:pPr>
            <a:r>
              <a:rPr lang="en-US" sz="1100" b="1" dirty="0" err="1">
                <a:solidFill>
                  <a:srgbClr val="FFFFFF"/>
                </a:solidFill>
                <a:latin typeface="Arial Narrow" charset="0"/>
                <a:cs typeface="Times New Roman" charset="0"/>
              </a:rPr>
              <a:t>Pengadilan</a:t>
            </a:r>
            <a:endParaRPr lang="en-US" sz="1200" b="1" dirty="0">
              <a:solidFill>
                <a:srgbClr val="FFFFFF"/>
              </a:solidFill>
              <a:latin typeface="Arial Narrow" charset="0"/>
              <a:cs typeface="Times New Roman" charset="0"/>
            </a:endParaRPr>
          </a:p>
        </p:txBody>
      </p:sp>
      <p:sp>
        <p:nvSpPr>
          <p:cNvPr id="2795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76" tIns="45688" rIns="91376" bIns="45688"/>
          <a:lstStyle/>
          <a:p>
            <a:pPr eaLnBrk="1" hangingPunct="1"/>
            <a:endParaRPr lang="en-US">
              <a:solidFill>
                <a:srgbClr val="000000"/>
              </a:solidFill>
              <a:latin typeface="Times New Roman" charset="0"/>
            </a:endParaRPr>
          </a:p>
        </p:txBody>
      </p:sp>
      <p:sp>
        <p:nvSpPr>
          <p:cNvPr id="279558" name="Text Box 20"/>
          <p:cNvSpPr txBox="1">
            <a:spLocks noChangeArrowheads="1"/>
          </p:cNvSpPr>
          <p:nvPr/>
        </p:nvSpPr>
        <p:spPr bwMode="auto">
          <a:xfrm>
            <a:off x="8296279" y="2133600"/>
            <a:ext cx="78422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Musim</a:t>
            </a:r>
            <a:r>
              <a:rPr lang="en-US" sz="1200" b="1" dirty="0">
                <a:solidFill>
                  <a:srgbClr val="FFFFFF"/>
                </a:solidFill>
                <a:latin typeface="Arial Narrow" charset="0"/>
                <a:cs typeface="Times New Roman" charset="0"/>
              </a:rPr>
              <a:t> Semi 68</a:t>
            </a:r>
          </a:p>
          <a:p>
            <a:pPr algn="ctr" eaLnBrk="1" hangingPunct="1">
              <a:spcBef>
                <a:spcPct val="50000"/>
              </a:spcBef>
            </a:pPr>
            <a:r>
              <a:rPr lang="en-US" sz="1400" b="1" dirty="0" err="1">
                <a:solidFill>
                  <a:srgbClr val="FFFFFF"/>
                </a:solidFill>
                <a:latin typeface="Arial Narrow" charset="0"/>
                <a:cs typeface="Times New Roman" charset="0"/>
              </a:rPr>
              <a:t>Perluasan</a:t>
            </a:r>
            <a:r>
              <a:rPr lang="en-US" sz="1400" b="1" dirty="0">
                <a:solidFill>
                  <a:srgbClr val="FFFFFF"/>
                </a:solidFill>
                <a:latin typeface="Arial Narrow" charset="0"/>
                <a:cs typeface="Times New Roman" charset="0"/>
              </a:rPr>
              <a:t> </a:t>
            </a:r>
            <a:r>
              <a:rPr lang="en-US" sz="1400" b="1" dirty="0" err="1">
                <a:solidFill>
                  <a:srgbClr val="FFFFFF"/>
                </a:solidFill>
                <a:latin typeface="Arial Narrow" charset="0"/>
                <a:cs typeface="Times New Roman" charset="0"/>
              </a:rPr>
              <a:t>Gereja</a:t>
            </a:r>
            <a:endParaRPr lang="en-US" sz="1600" b="1" dirty="0">
              <a:solidFill>
                <a:srgbClr val="FFFFFF"/>
              </a:solidFill>
              <a:latin typeface="Arial Narrow" charset="0"/>
              <a:cs typeface="Times New Roman" charset="0"/>
            </a:endParaRPr>
          </a:p>
        </p:txBody>
      </p:sp>
      <p:sp>
        <p:nvSpPr>
          <p:cNvPr id="2795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Narrow" charset="0"/>
                <a:cs typeface="Times New Roman" charset="0"/>
              </a:rPr>
              <a:t>35           48          49          50          52  53          57        60             62              67           68     95</a:t>
            </a:r>
          </a:p>
        </p:txBody>
      </p:sp>
      <p:sp>
        <p:nvSpPr>
          <p:cNvPr id="27956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956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Spr</a:t>
            </a:r>
            <a:r>
              <a:rPr lang="en-US" sz="1200" b="1" dirty="0">
                <a:solidFill>
                  <a:srgbClr val="000000"/>
                </a:solidFill>
                <a:latin typeface="Arial Narrow" charset="0"/>
                <a:cs typeface="Times New Roman" charset="0"/>
              </a:rPr>
              <a:t> 53-</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Mei 57</a:t>
            </a: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en-US" b="1" dirty="0">
                <a:solidFill>
                  <a:srgbClr val="000000"/>
                </a:solidFill>
                <a:latin typeface="Arial Narrow" charset="0"/>
                <a:cs typeface="Times New Roman" charset="0"/>
              </a:rPr>
              <a:t>Asia</a:t>
            </a: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Feb 60-</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Mar 62</a:t>
            </a:r>
          </a:p>
          <a:p>
            <a:pPr algn="ctr" eaLnBrk="1" hangingPunct="1">
              <a:defRPr/>
            </a:pPr>
            <a:r>
              <a:rPr lang="en-US"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en-US" b="1" dirty="0">
                <a:solidFill>
                  <a:srgbClr val="FFFFFF"/>
                </a:solidFill>
                <a:latin typeface="Arial Narrow" charset="0"/>
                <a:cs typeface="Times New Roman" charset="0"/>
              </a:rPr>
              <a:t>Roma</a:t>
            </a: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FFFFFF"/>
                </a:solidFill>
                <a:latin typeface="Arial Narrow" charset="0"/>
                <a:cs typeface="Times New Roman" charset="0"/>
              </a:rPr>
              <a:t>Aut</a:t>
            </a:r>
            <a:r>
              <a:rPr lang="en-US" sz="1200" b="1" dirty="0">
                <a:solidFill>
                  <a:srgbClr val="FFFFFF"/>
                </a:solidFill>
                <a:latin typeface="Arial Narrow" charset="0"/>
                <a:cs typeface="Times New Roman" charset="0"/>
              </a:rPr>
              <a:t> 67-</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Spr</a:t>
            </a:r>
            <a:r>
              <a:rPr lang="en-US" sz="1200" b="1" dirty="0">
                <a:solidFill>
                  <a:srgbClr val="FFFFFF"/>
                </a:solidFill>
                <a:latin typeface="Arial Narrow" charset="0"/>
                <a:cs typeface="Times New Roman" charset="0"/>
              </a:rPr>
              <a:t> 68</a:t>
            </a: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en-US" b="1" dirty="0">
                <a:solidFill>
                  <a:srgbClr val="FFFFFF"/>
                </a:solidFill>
                <a:latin typeface="Arial Narrow" charset="0"/>
                <a:cs typeface="Times New Roman" charset="0"/>
              </a:rPr>
              <a:t>Roma</a:t>
            </a: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7956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9565" name="Text Box 9"/>
          <p:cNvSpPr txBox="1">
            <a:spLocks noChangeArrowheads="1"/>
          </p:cNvSpPr>
          <p:nvPr/>
        </p:nvSpPr>
        <p:spPr bwMode="auto">
          <a:xfrm>
            <a:off x="6324600" y="1873400"/>
            <a:ext cx="990600" cy="146193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Spr</a:t>
            </a:r>
            <a:r>
              <a:rPr lang="en-US" sz="1200" b="1" dirty="0">
                <a:solidFill>
                  <a:srgbClr val="000000"/>
                </a:solidFill>
                <a:latin typeface="Arial Narrow" charset="0"/>
                <a:cs typeface="Times New Roman" charset="0"/>
              </a:rPr>
              <a:t> 62-</a:t>
            </a:r>
            <a:br>
              <a:rPr lang="en-US" sz="1200" b="1" dirty="0">
                <a:solidFill>
                  <a:srgbClr val="000000"/>
                </a:solidFill>
                <a:latin typeface="Arial Narrow" charset="0"/>
                <a:cs typeface="Times New Roman" charset="0"/>
              </a:rPr>
            </a:br>
            <a:r>
              <a:rPr lang="en-US" sz="1200" b="1" dirty="0" err="1">
                <a:solidFill>
                  <a:srgbClr val="000000"/>
                </a:solidFill>
                <a:latin typeface="Arial Narrow" charset="0"/>
                <a:cs typeface="Times New Roman" charset="0"/>
              </a:rPr>
              <a:t>Musim</a:t>
            </a:r>
            <a:r>
              <a:rPr lang="en-US" sz="1200" b="1" dirty="0">
                <a:solidFill>
                  <a:srgbClr val="000000"/>
                </a:solidFill>
                <a:latin typeface="Arial Narrow" charset="0"/>
                <a:cs typeface="Times New Roman" charset="0"/>
              </a:rPr>
              <a:t> </a:t>
            </a:r>
            <a:r>
              <a:rPr lang="en-US" sz="1200" b="1" dirty="0" err="1">
                <a:solidFill>
                  <a:srgbClr val="000000"/>
                </a:solidFill>
                <a:latin typeface="Arial Narrow" charset="0"/>
                <a:cs typeface="Times New Roman" charset="0"/>
              </a:rPr>
              <a:t>Gugur</a:t>
            </a:r>
            <a:r>
              <a:rPr lang="en-US" sz="1200" b="1" dirty="0">
                <a:solidFill>
                  <a:srgbClr val="000000"/>
                </a:solidFill>
                <a:latin typeface="Arial Narrow" charset="0"/>
                <a:cs typeface="Times New Roman" charset="0"/>
              </a:rPr>
              <a:t> 67</a:t>
            </a: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en-US" sz="2000" b="1" dirty="0" err="1">
                <a:solidFill>
                  <a:srgbClr val="000000"/>
                </a:solidFill>
                <a:latin typeface="Arial Narrow" charset="0"/>
                <a:cs typeface="Times New Roman" charset="0"/>
              </a:rPr>
              <a:t>Spanyol</a:t>
            </a:r>
            <a:endParaRPr lang="en-US" sz="2000"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3888"/>
            <a:ext cx="7875984" cy="70782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err="1">
                <a:solidFill>
                  <a:srgbClr val="FFFFFF"/>
                </a:solidFill>
                <a:effectLst>
                  <a:outerShdw blurRad="38100" dist="38100" dir="2700000" algn="tl">
                    <a:srgbClr val="000000">
                      <a:alpha val="43137"/>
                    </a:srgbClr>
                  </a:outerShdw>
                </a:effectLst>
                <a:latin typeface="Arial" charset="0"/>
                <a:cs typeface="Times New Roman" charset="0"/>
              </a:rPr>
              <a:t>Ikhtisar</a:t>
            </a: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 PB (Surat-</a:t>
            </a:r>
            <a:r>
              <a:rPr lang="en-US" sz="4000" b="1" dirty="0" err="1">
                <a:solidFill>
                  <a:srgbClr val="FFFFFF"/>
                </a:solidFill>
                <a:effectLst>
                  <a:outerShdw blurRad="38100" dist="38100" dir="2700000" algn="tl">
                    <a:srgbClr val="000000">
                      <a:alpha val="43137"/>
                    </a:srgbClr>
                  </a:outerShdw>
                </a:effectLst>
                <a:latin typeface="Arial" charset="0"/>
                <a:cs typeface="Times New Roman" charset="0"/>
              </a:rPr>
              <a:t>surat</a:t>
            </a: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 Paulus</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Galatia</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1 </a:t>
            </a:r>
            <a:r>
              <a:rPr lang="en-US" sz="1800" b="1" dirty="0" err="1">
                <a:solidFill>
                  <a:srgbClr val="000000"/>
                </a:solidFill>
                <a:latin typeface="Arial Narrow" charset="0"/>
                <a:cs typeface="Times New Roman" charset="0"/>
              </a:rPr>
              <a:t>Tes</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2 </a:t>
            </a:r>
            <a:r>
              <a:rPr lang="en-US" sz="1800" b="1" dirty="0" err="1">
                <a:solidFill>
                  <a:srgbClr val="000000"/>
                </a:solidFill>
                <a:latin typeface="Arial Narrow" charset="0"/>
                <a:cs typeface="Times New Roman" charset="0"/>
              </a:rPr>
              <a:t>Tes</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1 </a:t>
            </a:r>
            <a:r>
              <a:rPr lang="en-US" sz="1800" b="1" dirty="0" err="1">
                <a:solidFill>
                  <a:srgbClr val="000000"/>
                </a:solidFill>
                <a:latin typeface="Arial Narrow" charset="0"/>
                <a:cs typeface="Times New Roman" charset="0"/>
              </a:rPr>
              <a:t>Kor</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2 </a:t>
            </a:r>
            <a:r>
              <a:rPr lang="en-US" sz="1800" b="1" dirty="0" err="1">
                <a:solidFill>
                  <a:srgbClr val="000000"/>
                </a:solidFill>
                <a:latin typeface="Arial Narrow" charset="0"/>
                <a:cs typeface="Times New Roman" charset="0"/>
              </a:rPr>
              <a:t>Kor</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Roma</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Efesus</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Kolose</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Filemon</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Filipi</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Matius</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Times New Roman" charset="0"/>
              </a:rPr>
              <a:t>Lukas</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Times New Roman" charset="0"/>
              </a:rPr>
              <a:t>Yoh</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Times New Roman" charset="0"/>
              </a:rPr>
              <a:t>Markus</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Kis</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2057400"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Injil</a:t>
            </a:r>
            <a:r>
              <a:rPr lang="en-US" sz="1800" b="1" dirty="0">
                <a:solidFill>
                  <a:srgbClr val="FFFFFF"/>
                </a:solidFill>
                <a:latin typeface="Arial Narrow" charset="0"/>
                <a:cs typeface="Times New Roman" charset="0"/>
              </a:rPr>
              <a:t> &amp; </a:t>
            </a:r>
            <a:r>
              <a:rPr lang="en-US" sz="1800" b="1" dirty="0" err="1">
                <a:solidFill>
                  <a:srgbClr val="FFFFFF"/>
                </a:solidFill>
                <a:latin typeface="Arial Narrow" charset="0"/>
                <a:cs typeface="Times New Roman" charset="0"/>
              </a:rPr>
              <a:t>Kisah</a:t>
            </a:r>
            <a:r>
              <a:rPr lang="en-US" sz="1800" b="1" dirty="0">
                <a:solidFill>
                  <a:srgbClr val="FFFFFF"/>
                </a:solidFill>
                <a:latin typeface="Arial Narrow" charset="0"/>
                <a:cs typeface="Times New Roman" charset="0"/>
              </a:rPr>
              <a:t> para </a:t>
            </a:r>
            <a:r>
              <a:rPr lang="en-US" sz="1800" b="1" dirty="0" err="1">
                <a:solidFill>
                  <a:srgbClr val="FFFFFF"/>
                </a:solidFill>
                <a:latin typeface="Arial Narrow" charset="0"/>
                <a:cs typeface="Times New Roman" charset="0"/>
              </a:rPr>
              <a:t>rasul</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Surat-</a:t>
            </a:r>
            <a:r>
              <a:rPr lang="en-US" sz="1800" b="1" dirty="0" err="1">
                <a:solidFill>
                  <a:srgbClr val="000000"/>
                </a:solidFill>
                <a:latin typeface="Arial Narrow" charset="0"/>
                <a:cs typeface="Times New Roman" charset="0"/>
              </a:rPr>
              <a:t>surat</a:t>
            </a:r>
            <a:r>
              <a:rPr lang="en-US" sz="1800" b="1" dirty="0">
                <a:solidFill>
                  <a:srgbClr val="000000"/>
                </a:solidFill>
                <a:latin typeface="Arial Narrow" charset="0"/>
                <a:cs typeface="Times New Roman" charset="0"/>
              </a:rPr>
              <a:t> Paulus</a:t>
            </a:r>
            <a:endParaRPr lang="en-US" sz="1600" dirty="0">
              <a:solidFill>
                <a:srgbClr val="000000"/>
              </a:solidFill>
              <a:latin typeface="Arial Narrow" charset="0"/>
              <a:cs typeface="Times New Roman" charset="0"/>
            </a:endParaRPr>
          </a:p>
        </p:txBody>
      </p:sp>
      <p:sp>
        <p:nvSpPr>
          <p:cNvPr id="27958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7959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4"/>
            <a:ext cx="3886200" cy="1452563"/>
            <a:chOff x="144" y="2736"/>
            <a:chExt cx="2544" cy="1104"/>
          </a:xfrm>
        </p:grpSpPr>
        <p:sp>
          <p:nvSpPr>
            <p:cNvPr id="2796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FFFFFF"/>
                </a:solidFill>
                <a:cs typeface="Times New Roman" charset="0"/>
              </a:endParaRPr>
            </a:p>
          </p:txBody>
        </p:sp>
        <p:sp>
          <p:nvSpPr>
            <p:cNvPr id="27960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err="1">
                  <a:solidFill>
                    <a:srgbClr val="FFFFFF"/>
                  </a:solidFill>
                  <a:latin typeface="Tahoma" charset="0"/>
                  <a:cs typeface="Times New Roman" charset="0"/>
                </a:rPr>
                <a:t>Misionari</a:t>
              </a:r>
              <a:endParaRPr lang="en-US" b="1" dirty="0">
                <a:solidFill>
                  <a:srgbClr val="FFFFFF"/>
                </a:solidFill>
                <a:latin typeface="Tahoma" charset="0"/>
                <a:cs typeface="Times New Roman" charset="0"/>
              </a:endParaRPr>
            </a:p>
          </p:txBody>
        </p:sp>
      </p:grpSp>
      <p:grpSp>
        <p:nvGrpSpPr>
          <p:cNvPr id="3" name="Group 10"/>
          <p:cNvGrpSpPr>
            <a:grpSpLocks/>
          </p:cNvGrpSpPr>
          <p:nvPr/>
        </p:nvGrpSpPr>
        <p:grpSpPr bwMode="auto">
          <a:xfrm>
            <a:off x="5181600" y="4038599"/>
            <a:ext cx="1417638" cy="2514601"/>
            <a:chOff x="3024" y="2736"/>
            <a:chExt cx="724" cy="1392"/>
          </a:xfrm>
        </p:grpSpPr>
        <p:sp>
          <p:nvSpPr>
            <p:cNvPr id="2796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cs typeface="Times New Roman" charset="0"/>
              </a:endParaRPr>
            </a:p>
          </p:txBody>
        </p:sp>
        <p:sp>
          <p:nvSpPr>
            <p:cNvPr id="27960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err="1">
                  <a:solidFill>
                    <a:srgbClr val="FF9900"/>
                  </a:solidFill>
                  <a:latin typeface="Tahoma" charset="0"/>
                  <a:cs typeface="Times New Roman" charset="0"/>
                </a:rPr>
                <a:t>Penjara</a:t>
              </a:r>
              <a:endParaRPr lang="en-US" b="1" dirty="0">
                <a:solidFill>
                  <a:srgbClr val="FF9900"/>
                </a:solidFill>
                <a:latin typeface="Tahoma" charset="0"/>
                <a:cs typeface="Times New Roman" charset="0"/>
              </a:endParaRPr>
            </a:p>
          </p:txBody>
        </p:sp>
      </p:grpSp>
      <p:grpSp>
        <p:nvGrpSpPr>
          <p:cNvPr id="4" name="Group 13"/>
          <p:cNvGrpSpPr>
            <a:grpSpLocks/>
          </p:cNvGrpSpPr>
          <p:nvPr/>
        </p:nvGrpSpPr>
        <p:grpSpPr bwMode="auto">
          <a:xfrm>
            <a:off x="6553200" y="4038600"/>
            <a:ext cx="2195264" cy="1409148"/>
            <a:chOff x="3744" y="2736"/>
            <a:chExt cx="1248" cy="720"/>
          </a:xfrm>
        </p:grpSpPr>
        <p:sp>
          <p:nvSpPr>
            <p:cNvPr id="2795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cs typeface="Times New Roman" charset="0"/>
              </a:endParaRPr>
            </a:p>
          </p:txBody>
        </p:sp>
        <p:sp>
          <p:nvSpPr>
            <p:cNvPr id="279600" name="Text Box 15"/>
            <p:cNvSpPr txBox="1">
              <a:spLocks noChangeArrowheads="1"/>
            </p:cNvSpPr>
            <p:nvPr/>
          </p:nvSpPr>
          <p:spPr bwMode="auto">
            <a:xfrm>
              <a:off x="3888" y="3173"/>
              <a:ext cx="91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Tahoma" charset="0"/>
                  <a:cs typeface="Times New Roman" charset="0"/>
                </a:rPr>
                <a:t>Pastoral</a:t>
              </a:r>
            </a:p>
          </p:txBody>
        </p:sp>
      </p:grpSp>
      <p:sp>
        <p:nvSpPr>
          <p:cNvPr id="279594" name="Text Box 17"/>
          <p:cNvSpPr txBox="1">
            <a:spLocks noChangeArrowheads="1"/>
          </p:cNvSpPr>
          <p:nvPr/>
        </p:nvSpPr>
        <p:spPr bwMode="auto">
          <a:xfrm>
            <a:off x="33338" y="2036276"/>
            <a:ext cx="8382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100" b="1" dirty="0" err="1">
                <a:solidFill>
                  <a:srgbClr val="FFFFFF"/>
                </a:solidFill>
                <a:latin typeface="Arial Narrow" charset="0"/>
                <a:cs typeface="Times New Roman" charset="0"/>
              </a:rPr>
              <a:t>Musim</a:t>
            </a:r>
            <a:r>
              <a:rPr lang="en-US" sz="1100" b="1" dirty="0">
                <a:solidFill>
                  <a:srgbClr val="FFFFFF"/>
                </a:solidFill>
                <a:latin typeface="Arial Narrow" charset="0"/>
                <a:cs typeface="Times New Roman" charset="0"/>
              </a:rPr>
              <a:t> </a:t>
            </a:r>
            <a:r>
              <a:rPr lang="en-US" sz="1100" b="1" dirty="0" err="1">
                <a:solidFill>
                  <a:srgbClr val="FFFFFF"/>
                </a:solidFill>
                <a:latin typeface="Arial Narrow" charset="0"/>
                <a:cs typeface="Times New Roman" charset="0"/>
              </a:rPr>
              <a:t>Panas</a:t>
            </a:r>
            <a:r>
              <a:rPr lang="en-US" sz="1100" b="1" dirty="0">
                <a:solidFill>
                  <a:srgbClr val="FFFFFF"/>
                </a:solidFill>
                <a:latin typeface="Arial Narrow" charset="0"/>
                <a:cs typeface="Times New Roman" charset="0"/>
              </a:rPr>
              <a:t> </a:t>
            </a:r>
            <a:r>
              <a:rPr lang="en-US" sz="1200" b="1" dirty="0">
                <a:solidFill>
                  <a:srgbClr val="FFFFFF"/>
                </a:solidFill>
                <a:latin typeface="Arial Narrow" charset="0"/>
                <a:cs typeface="Times New Roman" charset="0"/>
              </a:rPr>
              <a:t>35-</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37</a:t>
            </a:r>
          </a:p>
          <a:p>
            <a:pPr algn="ctr" eaLnBrk="1" hangingPunct="1">
              <a:spcBef>
                <a:spcPct val="50000"/>
              </a:spcBef>
            </a:pPr>
            <a:r>
              <a:rPr lang="en-US" sz="1600" b="1" dirty="0" err="1">
                <a:solidFill>
                  <a:srgbClr val="FFFFFF"/>
                </a:solidFill>
                <a:latin typeface="Arial Narrow" charset="0"/>
                <a:cs typeface="Times New Roman" charset="0"/>
              </a:rPr>
              <a:t>Damsyik</a:t>
            </a:r>
            <a:r>
              <a:rPr lang="en-US" sz="1600" b="1" dirty="0">
                <a:solidFill>
                  <a:srgbClr val="FFFFFF"/>
                </a:solidFill>
                <a:latin typeface="Arial Narrow" charset="0"/>
                <a:cs typeface="Times New Roman" charset="0"/>
              </a:rPr>
              <a:t/>
            </a:r>
            <a:br>
              <a:rPr lang="en-US" sz="1600" b="1" dirty="0">
                <a:solidFill>
                  <a:srgbClr val="FFFFFF"/>
                </a:solidFill>
                <a:latin typeface="Arial Narrow" charset="0"/>
                <a:cs typeface="Times New Roman" charset="0"/>
              </a:rPr>
            </a:br>
            <a:r>
              <a:rPr lang="en-US" sz="1600" b="1" dirty="0" err="1">
                <a:solidFill>
                  <a:srgbClr val="FFFFFF"/>
                </a:solidFill>
                <a:latin typeface="Arial Narrow" charset="0"/>
                <a:cs typeface="Times New Roman" charset="0"/>
              </a:rPr>
              <a:t>Antiokhia</a:t>
            </a:r>
            <a:endParaRPr lang="en-US" sz="1600" b="1" dirty="0">
              <a:solidFill>
                <a:srgbClr val="FFFFFF"/>
              </a:solidFill>
              <a:latin typeface="Arial Narrow" charset="0"/>
              <a:cs typeface="Times New Roman" charset="0"/>
            </a:endParaRPr>
          </a:p>
        </p:txBody>
      </p:sp>
      <p:sp>
        <p:nvSpPr>
          <p:cNvPr id="5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latin typeface="Arial Narrow" charset="0"/>
                <a:cs typeface="Times New Roman" charset="0"/>
              </a:rPr>
              <a:t>Roma</a:t>
            </a:r>
            <a:endParaRPr lang="en-US" sz="1000" b="1" dirty="0">
              <a:solidFill>
                <a:srgbClr val="FFFFFF"/>
              </a:solidFill>
              <a:latin typeface="Arial Narrow" charset="0"/>
              <a:cs typeface="Times New Roman" charset="0"/>
            </a:endParaRPr>
          </a:p>
        </p:txBody>
      </p:sp>
      <p:sp>
        <p:nvSpPr>
          <p:cNvPr id="279596"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a:solidFill>
                  <a:srgbClr val="FFFFFF"/>
                </a:solidFill>
                <a:latin typeface="Arial Narrow" charset="0"/>
                <a:cs typeface="Times New Roman" charset="0"/>
              </a:rPr>
              <a:t>Perjalanan</a:t>
            </a:r>
            <a:endParaRPr lang="en-US" b="1" dirty="0">
              <a:solidFill>
                <a:srgbClr val="FFFFFF"/>
              </a:solidFill>
              <a:latin typeface="Arial Narrow" charset="0"/>
              <a:cs typeface="Times New Roman" charset="0"/>
            </a:endParaRPr>
          </a:p>
        </p:txBody>
      </p:sp>
      <p:sp>
        <p:nvSpPr>
          <p:cNvPr id="27959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9598" name="Text Box 20"/>
          <p:cNvSpPr txBox="1">
            <a:spLocks noChangeArrowheads="1"/>
          </p:cNvSpPr>
          <p:nvPr/>
        </p:nvSpPr>
        <p:spPr bwMode="auto">
          <a:xfrm>
            <a:off x="3352800" y="637063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a:solidFill>
                  <a:srgbClr val="FFFFFF"/>
                </a:solidFill>
                <a:latin typeface="Arial Narrow" charset="0"/>
                <a:cs typeface="Times New Roman" charset="0"/>
              </a:rPr>
              <a:t>Pemenjaraan</a:t>
            </a:r>
            <a:endParaRPr lang="en-US"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2588336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0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624"/>
            <a:ext cx="9144000" cy="792088"/>
          </a:xfrm>
          <a:extLst/>
        </p:spPr>
        <p:txBody>
          <a:bodyPr/>
          <a:lstStyle/>
          <a:p>
            <a:pPr>
              <a:defRPr/>
            </a:pPr>
            <a:r>
              <a:rPr lang="en-US" sz="2800" b="1" dirty="0">
                <a:solidFill>
                  <a:schemeClr val="bg1"/>
                </a:solidFill>
                <a:effectLst>
                  <a:glow rad="317500">
                    <a:schemeClr val="tx1"/>
                  </a:glow>
                </a:effectLst>
                <a:latin typeface="Arial"/>
                <a:cs typeface="Arial"/>
              </a:rPr>
              <a:t>First Roman Imprisonment (AD 60-62; Acts 28:15)</a:t>
            </a:r>
          </a:p>
        </p:txBody>
      </p:sp>
      <p:sp>
        <p:nvSpPr>
          <p:cNvPr id="6" name="Title 1"/>
          <p:cNvSpPr txBox="1">
            <a:spLocks/>
          </p:cNvSpPr>
          <p:nvPr/>
        </p:nvSpPr>
        <p:spPr bwMode="auto">
          <a:xfrm>
            <a:off x="4178300" y="981075"/>
            <a:ext cx="493236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"The brothers and sisters in Rome had heard we were coming, and they came to meet us at the Forum on the Appian Way. Others joined us at The Three Taverns. When Paul saw them, he was encouraged and thanked God" (NLT).</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077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80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pic>
        <p:nvPicPr>
          <p:cNvPr id="258050"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a:solidFill>
                  <a:srgbClr val="FFFFFF"/>
                </a:solidFill>
                <a:cs typeface="Times New Roman" charset="0"/>
              </a:rPr>
              <a:t>Contrasting the Roman Imprisonments</a:t>
            </a: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805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805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805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grpSp>
        <p:nvGrpSpPr>
          <p:cNvPr id="2" name="Group 1"/>
          <p:cNvGrpSpPr>
            <a:grpSpLocks/>
          </p:cNvGrpSpPr>
          <p:nvPr/>
        </p:nvGrpSpPr>
        <p:grpSpPr bwMode="auto">
          <a:xfrm>
            <a:off x="3276600" y="2852738"/>
            <a:ext cx="792163" cy="1741487"/>
            <a:chOff x="3387005" y="2852936"/>
            <a:chExt cx="792163" cy="1741488"/>
          </a:xfrm>
        </p:grpSpPr>
        <p:sp>
          <p:nvSpPr>
            <p:cNvPr id="69" name="Text Box 26"/>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1" name="Text Box 27"/>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2" name="Text Box 28"/>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3" name="Text Box 25"/>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grpSp>
      <p:sp>
        <p:nvSpPr>
          <p:cNvPr id="77" name="Text Box 31"/>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8062"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60             62              67           68</a:t>
            </a:r>
          </a:p>
        </p:txBody>
      </p:sp>
      <p:sp>
        <p:nvSpPr>
          <p:cNvPr id="21" name="Text Box 10"/>
          <p:cNvSpPr txBox="1">
            <a:spLocks noChangeArrowheads="1"/>
          </p:cNvSpPr>
          <p:nvPr/>
        </p:nvSpPr>
        <p:spPr bwMode="auto">
          <a:xfrm>
            <a:off x="31384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2"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8065"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837127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1637482" y="728663"/>
            <a:ext cx="6249166" cy="490537"/>
          </a:xfrm>
          <a:prstGeom prst="rect">
            <a:avLst/>
          </a:prstGeom>
        </p:spPr>
        <p:txBody>
          <a:bodyPr wrap="none" fromWordArt="1">
            <a:prstTxWarp prst="textSlantUp">
              <a:avLst>
                <a:gd name="adj" fmla="val 1606"/>
              </a:avLst>
            </a:prstTxWarp>
          </a:bodyPr>
          <a:lstStyle/>
          <a:p>
            <a:pPr lvl="0" algn="ctr">
              <a:defRPr/>
            </a:pPr>
            <a:r>
              <a:rPr 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rPr>
              <a:t>Rangkuman</a:t>
            </a:r>
          </a:p>
        </p:txBody>
      </p:sp>
      <p:sp>
        <p:nvSpPr>
          <p:cNvPr id="2" name="Rectangle 1"/>
          <p:cNvSpPr/>
          <p:nvPr/>
        </p:nvSpPr>
        <p:spPr>
          <a:xfrm>
            <a:off x="791380" y="1612880"/>
            <a:ext cx="7743020" cy="3416320"/>
          </a:xfrm>
          <a:prstGeom prst="rect">
            <a:avLst/>
          </a:prstGeom>
        </p:spPr>
        <p:txBody>
          <a:bodyPr wrap="square">
            <a:spAutoFit/>
          </a:bodyPr>
          <a:lstStyle/>
          <a:p>
            <a:pPr lvl="0" algn="ctr" defTabSz="457200" eaLnBrk="1" fontAlgn="auto" hangingPunct="1">
              <a:spcBef>
                <a:spcPts val="0"/>
              </a:spcBef>
              <a:spcAft>
                <a:spcPts val="0"/>
              </a:spcAft>
              <a:defRPr/>
            </a:pPr>
            <a:r>
              <a:rPr lang="en-US" sz="3600" b="1" dirty="0">
                <a:solidFill>
                  <a:srgbClr val="FFFFFF"/>
                </a:solidFill>
                <a:latin typeface="Arial"/>
                <a:cs typeface="Arial"/>
              </a:rPr>
              <a:t>Paulus mendesak Timotius berlatih dan memberitakan Firman Tuhan dengan setia ditengah kesulitan, guna mendukungnya untyuk melawan ajaran sesat dan kemurtadan dengan gigih.</a:t>
            </a:r>
          </a:p>
        </p:txBody>
      </p:sp>
      <p:sp>
        <p:nvSpPr>
          <p:cNvPr id="6"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237</a:t>
            </a:r>
          </a:p>
        </p:txBody>
      </p:sp>
    </p:spTree>
    <p:extLst>
      <p:ext uri="{BB962C8B-B14F-4D97-AF65-F5344CB8AC3E}">
        <p14:creationId xmlns:p14="http://schemas.microsoft.com/office/powerpoint/2010/main" val="548009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90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pic>
        <p:nvPicPr>
          <p:cNvPr id="259074"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60             62              67           68</a:t>
            </a:r>
          </a:p>
        </p:txBody>
      </p:sp>
      <p:sp>
        <p:nvSpPr>
          <p:cNvPr id="40970" name="Text Box 10"/>
          <p:cNvSpPr txBox="1">
            <a:spLocks noChangeArrowheads="1"/>
          </p:cNvSpPr>
          <p:nvPr/>
        </p:nvSpPr>
        <p:spPr bwMode="auto">
          <a:xfrm>
            <a:off x="31384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907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59079"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a:solidFill>
                  <a:srgbClr val="FFFFFF"/>
                </a:solidFill>
                <a:cs typeface="Times New Roman" charset="0"/>
              </a:rPr>
              <a:t>Contrasting the Roman Imprisonments</a:t>
            </a:r>
          </a:p>
        </p:txBody>
      </p:sp>
      <p:sp>
        <p:nvSpPr>
          <p:cNvPr id="20" name="TextBox 27"/>
          <p:cNvSpPr txBox="1">
            <a:spLocks noChangeArrowheads="1"/>
          </p:cNvSpPr>
          <p:nvPr/>
        </p:nvSpPr>
        <p:spPr bwMode="auto">
          <a:xfrm>
            <a:off x="2987675" y="3482975"/>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Before</a:t>
            </a: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AD 64 Fire of Rome</a:t>
            </a:r>
          </a:p>
        </p:txBody>
      </p:sp>
      <p:sp>
        <p:nvSpPr>
          <p:cNvPr id="22" name="TextBox 27"/>
          <p:cNvSpPr txBox="1">
            <a:spLocks noChangeArrowheads="1"/>
          </p:cNvSpPr>
          <p:nvPr/>
        </p:nvSpPr>
        <p:spPr bwMode="auto">
          <a:xfrm>
            <a:off x="5360988" y="3482975"/>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After</a:t>
            </a:r>
          </a:p>
        </p:txBody>
      </p:sp>
      <p:sp>
        <p:nvSpPr>
          <p:cNvPr id="23" name="TextBox 27"/>
          <p:cNvSpPr txBox="1">
            <a:spLocks noChangeArrowheads="1"/>
          </p:cNvSpPr>
          <p:nvPr/>
        </p:nvSpPr>
        <p:spPr bwMode="auto">
          <a:xfrm>
            <a:off x="2987675" y="418465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Jewish Sect</a:t>
            </a: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View of Christians</a:t>
            </a:r>
          </a:p>
        </p:txBody>
      </p:sp>
      <p:sp>
        <p:nvSpPr>
          <p:cNvPr id="25" name="TextBox 27"/>
          <p:cNvSpPr txBox="1">
            <a:spLocks noChangeArrowheads="1"/>
          </p:cNvSpPr>
          <p:nvPr/>
        </p:nvSpPr>
        <p:spPr bwMode="auto">
          <a:xfrm>
            <a:off x="5360988" y="418465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Mostly Gentiles</a:t>
            </a:r>
          </a:p>
        </p:txBody>
      </p:sp>
      <p:sp>
        <p:nvSpPr>
          <p:cNvPr id="26" name="TextBox 27"/>
          <p:cNvSpPr txBox="1">
            <a:spLocks noChangeArrowheads="1"/>
          </p:cNvSpPr>
          <p:nvPr/>
        </p:nvSpPr>
        <p:spPr bwMode="auto">
          <a:xfrm>
            <a:off x="2987675" y="4887913"/>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Protected</a:t>
            </a:r>
          </a:p>
        </p:txBody>
      </p:sp>
      <p:sp>
        <p:nvSpPr>
          <p:cNvPr id="27" name="TextBox 27"/>
          <p:cNvSpPr txBox="1">
            <a:spLocks noChangeArrowheads="1"/>
          </p:cNvSpPr>
          <p:nvPr/>
        </p:nvSpPr>
        <p:spPr bwMode="auto">
          <a:xfrm>
            <a:off x="179388" y="4887913"/>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Tolerance by Rome</a:t>
            </a:r>
          </a:p>
        </p:txBody>
      </p:sp>
      <p:sp>
        <p:nvSpPr>
          <p:cNvPr id="28" name="TextBox 27"/>
          <p:cNvSpPr txBox="1">
            <a:spLocks noChangeArrowheads="1"/>
          </p:cNvSpPr>
          <p:nvPr/>
        </p:nvSpPr>
        <p:spPr bwMode="auto">
          <a:xfrm>
            <a:off x="5360988" y="4887913"/>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 restraints</a:t>
            </a:r>
          </a:p>
        </p:txBody>
      </p:sp>
      <p:sp>
        <p:nvSpPr>
          <p:cNvPr id="29" name="TextBox 27"/>
          <p:cNvSpPr txBox="1">
            <a:spLocks noChangeArrowheads="1"/>
          </p:cNvSpPr>
          <p:nvPr/>
        </p:nvSpPr>
        <p:spPr bwMode="auto">
          <a:xfrm>
            <a:off x="2987675" y="558958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Infrequent</a:t>
            </a:r>
          </a:p>
        </p:txBody>
      </p:sp>
      <p:sp>
        <p:nvSpPr>
          <p:cNvPr id="30" name="TextBox 27"/>
          <p:cNvSpPr txBox="1">
            <a:spLocks noChangeArrowheads="1"/>
          </p:cNvSpPr>
          <p:nvPr/>
        </p:nvSpPr>
        <p:spPr bwMode="auto">
          <a:xfrm>
            <a:off x="179388" y="558958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Persecution by Rome</a:t>
            </a:r>
          </a:p>
        </p:txBody>
      </p:sp>
      <p:sp>
        <p:nvSpPr>
          <p:cNvPr id="31" name="TextBox 30"/>
          <p:cNvSpPr txBox="1">
            <a:spLocks noChangeArrowheads="1"/>
          </p:cNvSpPr>
          <p:nvPr/>
        </p:nvSpPr>
        <p:spPr bwMode="auto">
          <a:xfrm>
            <a:off x="5360988" y="558958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Widespread</a:t>
            </a:r>
          </a:p>
        </p:txBody>
      </p:sp>
      <p:sp>
        <p:nvSpPr>
          <p:cNvPr id="32" name="TextBox 27"/>
          <p:cNvSpPr txBox="1">
            <a:spLocks noChangeArrowheads="1"/>
          </p:cNvSpPr>
          <p:nvPr/>
        </p:nvSpPr>
        <p:spPr bwMode="auto">
          <a:xfrm>
            <a:off x="2987675" y="278130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Stable</a:t>
            </a:r>
          </a:p>
        </p:txBody>
      </p:sp>
      <p:sp>
        <p:nvSpPr>
          <p:cNvPr id="33" name="TextBox 27"/>
          <p:cNvSpPr txBox="1">
            <a:spLocks noChangeArrowheads="1"/>
          </p:cNvSpPr>
          <p:nvPr/>
        </p:nvSpPr>
        <p:spPr bwMode="auto">
          <a:xfrm>
            <a:off x="179388" y="278130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Nero</a:t>
            </a:r>
            <a:r>
              <a:rPr kumimoji="0" lang="fr-FR"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 Mental Health</a:t>
            </a:r>
          </a:p>
        </p:txBody>
      </p:sp>
      <p:sp>
        <p:nvSpPr>
          <p:cNvPr id="35" name="TextBox 34"/>
          <p:cNvSpPr txBox="1">
            <a:spLocks noChangeArrowheads="1"/>
          </p:cNvSpPr>
          <p:nvPr/>
        </p:nvSpPr>
        <p:spPr bwMode="auto">
          <a:xfrm>
            <a:off x="5360988" y="278130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Insane</a:t>
            </a:r>
          </a:p>
        </p:txBody>
      </p:sp>
      <p:sp>
        <p:nvSpPr>
          <p:cNvPr id="36" name="TextBox 27"/>
          <p:cNvSpPr txBox="1">
            <a:spLocks noChangeArrowheads="1"/>
          </p:cNvSpPr>
          <p:nvPr/>
        </p:nvSpPr>
        <p:spPr bwMode="auto">
          <a:xfrm>
            <a:off x="2987675" y="626903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Released</a:t>
            </a: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Result for Paul</a:t>
            </a:r>
          </a:p>
        </p:txBody>
      </p:sp>
      <p:sp>
        <p:nvSpPr>
          <p:cNvPr id="38" name="TextBox 37"/>
          <p:cNvSpPr txBox="1">
            <a:spLocks noChangeArrowheads="1"/>
          </p:cNvSpPr>
          <p:nvPr/>
        </p:nvSpPr>
        <p:spPr bwMode="auto">
          <a:xfrm>
            <a:off x="5360988" y="626903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Beheaded</a:t>
            </a:r>
          </a:p>
        </p:txBody>
      </p:sp>
    </p:spTree>
    <p:extLst>
      <p:ext uri="{BB962C8B-B14F-4D97-AF65-F5344CB8AC3E}">
        <p14:creationId xmlns:p14="http://schemas.microsoft.com/office/powerpoint/2010/main" val="2426342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a:extLst/>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6" name="Title 1"/>
          <p:cNvSpPr txBox="1">
            <a:spLocks/>
          </p:cNvSpPr>
          <p:nvPr/>
        </p:nvSpPr>
        <p:spPr bwMode="auto">
          <a:xfrm rot="619564">
            <a:off x="244475" y="3468688"/>
            <a:ext cx="9018588" cy="3100387"/>
          </a:xfrm>
          <a:prstGeom prst="rect">
            <a:avLst/>
          </a:prstGeom>
          <a:solidFill>
            <a:srgbClr val="800000"/>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"Yes, and everyone who wants to live a godly life in Christ Jesus will suffer persecution.  </a:t>
            </a:r>
            <a:r>
              <a:rPr kumimoji="0" lang="en-US" sz="3200" b="1" i="0" u="none" strike="noStrike" kern="1200" cap="none" spc="0" normalizeH="0" baseline="30000" noProof="0" dirty="0">
                <a:ln>
                  <a:noFill/>
                </a:ln>
                <a:solidFill>
                  <a:srgbClr val="FFFFFF"/>
                </a:solidFill>
                <a:effectLst>
                  <a:glow rad="317500">
                    <a:srgbClr val="000000"/>
                  </a:glow>
                </a:effectLst>
                <a:uLnTx/>
                <a:uFillTx/>
                <a:latin typeface="Arial"/>
                <a:ea typeface="ＭＳ Ｐゴシック" charset="-128"/>
                <a:cs typeface="Arial"/>
              </a:rPr>
              <a:t>13</a:t>
            </a: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But evil people and impostors will flourish. They will deceive others and will themselves be deceived" (2 Tim. 3:12-13 </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NLT</a:t>
            </a: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a:t>
            </a: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"As you know, everyone from the province of Asia has deserted me—even </a:t>
            </a:r>
            <a:r>
              <a:rPr kumimoji="0" lang="en-US" sz="32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128"/>
                <a:cs typeface="Arial"/>
              </a:rPr>
              <a:t>Phygelus</a:t>
            </a: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 and </a:t>
            </a:r>
            <a:r>
              <a:rPr kumimoji="0" lang="en-US" sz="32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128"/>
                <a:cs typeface="Arial"/>
              </a:rPr>
              <a:t>Hermogenes</a:t>
            </a: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 (2 Tim. 1:15 </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NLT</a:t>
            </a: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a:t>
            </a:r>
          </a:p>
        </p:txBody>
      </p:sp>
    </p:spTree>
    <p:extLst>
      <p:ext uri="{BB962C8B-B14F-4D97-AF65-F5344CB8AC3E}">
        <p14:creationId xmlns:p14="http://schemas.microsoft.com/office/powerpoint/2010/main" val="2263064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a:extLst/>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5" name="Title 1"/>
          <p:cNvSpPr txBox="1">
            <a:spLocks/>
          </p:cNvSpPr>
          <p:nvPr/>
        </p:nvSpPr>
        <p:spPr bwMode="auto">
          <a:xfrm>
            <a:off x="323850" y="1557338"/>
            <a:ext cx="4319588" cy="5292725"/>
          </a:xfrm>
          <a:prstGeom prst="rect">
            <a:avLst/>
          </a:prstGeom>
          <a:noFill/>
          <a:ln>
            <a:noFill/>
          </a:ln>
          <a:extLs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"As for me, my life has already been poured out as an offering to God. The time of my death is near.  </a:t>
            </a:r>
            <a:r>
              <a:rPr kumimoji="0" lang="en-US" sz="2800" b="1" i="0" u="none" strike="noStrike" kern="1200" cap="none" spc="0" normalizeH="0" baseline="30000" noProof="0" dirty="0">
                <a:ln>
                  <a:noFill/>
                </a:ln>
                <a:solidFill>
                  <a:srgbClr val="FFFFFF"/>
                </a:solidFill>
                <a:effectLst>
                  <a:glow rad="317500">
                    <a:srgbClr val="000000"/>
                  </a:glow>
                </a:effectLst>
                <a:uLnTx/>
                <a:uFillTx/>
                <a:latin typeface="Arial"/>
                <a:ea typeface="ＭＳ Ｐゴシック" charset="-128"/>
                <a:cs typeface="Arial"/>
              </a:rPr>
              <a:t>7</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I have fought the good fight, I have finished the race, and I have remained faithful" </a:t>
            </a:r>
            <a:b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b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(2 Tim. 4:6-7 </a:t>
            </a:r>
            <a:r>
              <a:rPr kumimoji="0" lang="en-US" sz="24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NLT</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a:t>
            </a:r>
          </a:p>
        </p:txBody>
      </p:sp>
      <p:pic>
        <p:nvPicPr>
          <p:cNvPr id="26214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86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Title 1"/>
          <p:cNvSpPr txBox="1">
            <a:spLocks/>
          </p:cNvSpPr>
          <p:nvPr/>
        </p:nvSpPr>
        <p:spPr bwMode="auto">
          <a:xfrm>
            <a:off x="15875" y="908050"/>
            <a:ext cx="9128125" cy="5942013"/>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Timothy</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 please come as soon as you can.  </a:t>
            </a:r>
            <a:r>
              <a:rPr kumimoji="0" lang="en-US" sz="2800" b="1" i="0" u="none" strike="noStrike" kern="1200" cap="none" spc="0" normalizeH="0" baseline="3000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10</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Demas</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 has deserted me because he loves the things of this life and has gone to Thessalonica. </a:t>
            </a:r>
            <a:r>
              <a:rPr kumimoji="0" lang="en-US" sz="2800" b="1" i="0" u="none" strike="noStrike" kern="1200" cap="none" spc="0" normalizeH="0" baseline="0" noProof="0" dirty="0" err="1">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Crescens</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 </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has gone to Galatia, and </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Titus</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 has gone to Dalmatia.  </a:t>
            </a:r>
            <a:r>
              <a:rPr kumimoji="0" lang="en-US" sz="2800" b="1" i="0" u="none" strike="noStrike" kern="1200" cap="none" spc="0" normalizeH="0" baseline="3000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11</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Only </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Luke</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 is with me. Bring </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Mark</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 with you when you come, for he will be helpful to me in my ministry.  </a:t>
            </a:r>
            <a:r>
              <a:rPr kumimoji="0" lang="en-US" sz="2800" b="1" i="0" u="none" strike="noStrike" kern="1200" cap="none" spc="0" normalizeH="0" baseline="3000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12</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I sent </a:t>
            </a:r>
            <a:r>
              <a:rPr kumimoji="0" lang="en-US" sz="2800" b="1" i="0" u="none" strike="noStrike" kern="1200" cap="none" spc="0" normalizeH="0" baseline="0" noProof="0" dirty="0" err="1">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Tychicus</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 </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to Ephesus.  </a:t>
            </a:r>
            <a:r>
              <a:rPr kumimoji="0" lang="en-US" sz="2800" b="1" i="0" u="none" strike="noStrike" kern="1200" cap="none" spc="0" normalizeH="0" baseline="3000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13</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When you come, be sure to bring the coat I left with </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Carpus</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 at Troas. Also bring my books, and especially my papers. </a:t>
            </a:r>
            <a:r>
              <a:rPr kumimoji="0" lang="en-US" sz="2800" b="1" i="0" u="none" strike="noStrike" kern="1200" cap="none" spc="0" normalizeH="0" baseline="3000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14</a:t>
            </a:r>
            <a:r>
              <a:rPr kumimoji="0" lang="en-US" sz="2800" b="1" i="0" u="none" strike="noStrike" kern="1200" cap="none" spc="0" normalizeH="0" baseline="0" noProof="0" dirty="0">
                <a:ln>
                  <a:noFill/>
                </a:ln>
                <a:solidFill>
                  <a:srgbClr val="FFFF00"/>
                </a:solidFill>
                <a:effectLst>
                  <a:outerShdw blurRad="44450" dist="76200" dir="2700000" algn="tl" rotWithShape="0">
                    <a:srgbClr val="000000"/>
                  </a:outerShdw>
                </a:effectLst>
                <a:uLnTx/>
                <a:uFillTx/>
                <a:latin typeface="Arial"/>
                <a:ea typeface="ＭＳ Ｐゴシック" charset="-128"/>
                <a:cs typeface="Arial"/>
              </a:rPr>
              <a:t>Alexander</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 the coppersmith did me much harm, but the Lord will judge him for what he has done.  </a:t>
            </a:r>
            <a:r>
              <a:rPr kumimoji="0" lang="en-US" sz="2800" b="1" i="0" u="none" strike="noStrike" kern="1200" cap="none" spc="0" normalizeH="0" baseline="3000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15</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Be careful of him, for he fought against everything we said" (2 Tim. 4:9-15 </a:t>
            </a:r>
            <a:r>
              <a:rPr kumimoji="0" lang="en-US" sz="24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NLT</a:t>
            </a:r>
            <a:r>
              <a:rPr kumimoji="0" lang="en-US" sz="2800" b="1" i="0" u="none" strike="noStrike" kern="1200" cap="none" spc="0" normalizeH="0" baseline="0" noProof="0" dirty="0">
                <a:ln>
                  <a:noFill/>
                </a:ln>
                <a:solidFill>
                  <a:srgbClr val="FFFFFF"/>
                </a:solidFill>
                <a:effectLst>
                  <a:outerShdw blurRad="44450" dist="76200" dir="2700000" algn="tl" rotWithShape="0">
                    <a:srgbClr val="000000"/>
                  </a:outerShdw>
                </a:effectLst>
                <a:uLnTx/>
                <a:uFillTx/>
                <a:latin typeface="Arial"/>
                <a:ea typeface="ＭＳ Ｐゴシック" charset="-128"/>
                <a:cs typeface="Arial"/>
              </a:rPr>
              <a:t>).</a:t>
            </a:r>
          </a:p>
        </p:txBody>
      </p:sp>
      <p:sp>
        <p:nvSpPr>
          <p:cNvPr id="2" name="Title 1"/>
          <p:cNvSpPr>
            <a:spLocks noGrp="1"/>
          </p:cNvSpPr>
          <p:nvPr>
            <p:ph type="title"/>
          </p:nvPr>
        </p:nvSpPr>
        <p:spPr>
          <a:xfrm>
            <a:off x="0" y="31750"/>
            <a:ext cx="9144000" cy="732954"/>
          </a:xfrm>
          <a:solidFill>
            <a:srgbClr val="008000"/>
          </a:solidFill>
          <a:extLst/>
        </p:spPr>
        <p:txBody>
          <a:bodyPr/>
          <a:lstStyle/>
          <a:p>
            <a:pPr>
              <a:defRPr/>
            </a:pPr>
            <a:r>
              <a:rPr lang="en-US" sz="2400" b="1" dirty="0">
                <a:solidFill>
                  <a:schemeClr val="bg1"/>
                </a:solidFill>
                <a:effectLst>
                  <a:glow rad="317500">
                    <a:schemeClr val="tx1"/>
                  </a:glow>
                </a:effectLst>
                <a:latin typeface="Arial"/>
                <a:cs typeface="Arial"/>
              </a:rPr>
              <a:t>Friends of Paul’s Second Roman Imprisonment (AD 67-68)</a:t>
            </a:r>
          </a:p>
        </p:txBody>
      </p:sp>
      <p:sp>
        <p:nvSpPr>
          <p:cNvPr id="3" name="Multiply 2"/>
          <p:cNvSpPr/>
          <p:nvPr/>
        </p:nvSpPr>
        <p:spPr bwMode="auto">
          <a:xfrm>
            <a:off x="755650" y="13414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Multiply 5"/>
          <p:cNvSpPr/>
          <p:nvPr/>
        </p:nvSpPr>
        <p:spPr bwMode="auto">
          <a:xfrm>
            <a:off x="468313" y="22050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Multiply 6"/>
          <p:cNvSpPr/>
          <p:nvPr/>
        </p:nvSpPr>
        <p:spPr bwMode="auto">
          <a:xfrm>
            <a:off x="5867400" y="2133600"/>
            <a:ext cx="1081088"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Multiply 7"/>
          <p:cNvSpPr/>
          <p:nvPr/>
        </p:nvSpPr>
        <p:spPr bwMode="auto">
          <a:xfrm>
            <a:off x="6948488" y="26368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Multiply 8"/>
          <p:cNvSpPr/>
          <p:nvPr/>
        </p:nvSpPr>
        <p:spPr bwMode="auto">
          <a:xfrm>
            <a:off x="4140200"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Multiply 9"/>
          <p:cNvSpPr/>
          <p:nvPr/>
        </p:nvSpPr>
        <p:spPr bwMode="auto">
          <a:xfrm>
            <a:off x="971550" y="42926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1" name="Multiply 10"/>
          <p:cNvSpPr/>
          <p:nvPr/>
        </p:nvSpPr>
        <p:spPr bwMode="auto">
          <a:xfrm>
            <a:off x="4427538" y="4797425"/>
            <a:ext cx="1081087"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2" name="Multiply 11"/>
          <p:cNvSpPr/>
          <p:nvPr/>
        </p:nvSpPr>
        <p:spPr bwMode="auto">
          <a:xfrm>
            <a:off x="971550" y="765175"/>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550950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wipe(down)">
                                      <p:cBhvr>
                                        <p:cTn id="133" dur="580">
                                          <p:stCondLst>
                                            <p:cond delay="0"/>
                                          </p:stCondLst>
                                        </p:cTn>
                                        <p:tgtEl>
                                          <p:spTgt spid="11"/>
                                        </p:tgtEl>
                                      </p:cBhvr>
                                    </p:animEffect>
                                    <p:anim calcmode="lin" valueType="num">
                                      <p:cBhvr>
                                        <p:cTn id="1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9" dur="26">
                                          <p:stCondLst>
                                            <p:cond delay="650"/>
                                          </p:stCondLst>
                                        </p:cTn>
                                        <p:tgtEl>
                                          <p:spTgt spid="11"/>
                                        </p:tgtEl>
                                      </p:cBhvr>
                                      <p:to x="100000" y="60000"/>
                                    </p:animScale>
                                    <p:animScale>
                                      <p:cBhvr>
                                        <p:cTn id="140" dur="166" decel="50000">
                                          <p:stCondLst>
                                            <p:cond delay="676"/>
                                          </p:stCondLst>
                                        </p:cTn>
                                        <p:tgtEl>
                                          <p:spTgt spid="11"/>
                                        </p:tgtEl>
                                      </p:cBhvr>
                                      <p:to x="100000" y="100000"/>
                                    </p:animScale>
                                    <p:animScale>
                                      <p:cBhvr>
                                        <p:cTn id="141" dur="26">
                                          <p:stCondLst>
                                            <p:cond delay="1312"/>
                                          </p:stCondLst>
                                        </p:cTn>
                                        <p:tgtEl>
                                          <p:spTgt spid="11"/>
                                        </p:tgtEl>
                                      </p:cBhvr>
                                      <p:to x="100000" y="80000"/>
                                    </p:animScale>
                                    <p:animScale>
                                      <p:cBhvr>
                                        <p:cTn id="142" dur="166" decel="50000">
                                          <p:stCondLst>
                                            <p:cond delay="1338"/>
                                          </p:stCondLst>
                                        </p:cTn>
                                        <p:tgtEl>
                                          <p:spTgt spid="11"/>
                                        </p:tgtEl>
                                      </p:cBhvr>
                                      <p:to x="100000" y="100000"/>
                                    </p:animScale>
                                    <p:animScale>
                                      <p:cBhvr>
                                        <p:cTn id="143" dur="26">
                                          <p:stCondLst>
                                            <p:cond delay="1642"/>
                                          </p:stCondLst>
                                        </p:cTn>
                                        <p:tgtEl>
                                          <p:spTgt spid="11"/>
                                        </p:tgtEl>
                                      </p:cBhvr>
                                      <p:to x="100000" y="90000"/>
                                    </p:animScale>
                                    <p:animScale>
                                      <p:cBhvr>
                                        <p:cTn id="144" dur="166" decel="50000">
                                          <p:stCondLst>
                                            <p:cond delay="1668"/>
                                          </p:stCondLst>
                                        </p:cTn>
                                        <p:tgtEl>
                                          <p:spTgt spid="11"/>
                                        </p:tgtEl>
                                      </p:cBhvr>
                                      <p:to x="100000" y="100000"/>
                                    </p:animScale>
                                    <p:animScale>
                                      <p:cBhvr>
                                        <p:cTn id="145" dur="26">
                                          <p:stCondLst>
                                            <p:cond delay="1808"/>
                                          </p:stCondLst>
                                        </p:cTn>
                                        <p:tgtEl>
                                          <p:spTgt spid="11"/>
                                        </p:tgtEl>
                                      </p:cBhvr>
                                      <p:to x="100000" y="95000"/>
                                    </p:animScale>
                                    <p:animScale>
                                      <p:cBhvr>
                                        <p:cTn id="146" dur="166" decel="50000">
                                          <p:stCondLst>
                                            <p:cond delay="1834"/>
                                          </p:stCondLst>
                                        </p:cTn>
                                        <p:tgtEl>
                                          <p:spTgt spid="11"/>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41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p:nvPr>
        </p:nvSpPr>
        <p:spPr>
          <a:xfrm>
            <a:off x="0" y="-1466850"/>
            <a:ext cx="8999538" cy="1092200"/>
          </a:xfrm>
          <a:extLst/>
        </p:spPr>
        <p:txBody>
          <a:bodyPr/>
          <a:lstStyle/>
          <a:p>
            <a:pPr>
              <a:defRPr/>
            </a:pPr>
            <a:r>
              <a:rPr lang="en-US" sz="3200" b="1" dirty="0">
                <a:solidFill>
                  <a:schemeClr val="bg1"/>
                </a:solidFill>
                <a:effectLst>
                  <a:glow rad="317500">
                    <a:schemeClr val="tx1"/>
                  </a:glow>
                </a:effectLst>
                <a:latin typeface="Arial"/>
                <a:cs typeface="Arial"/>
              </a:rPr>
              <a:t>Paul</a:t>
            </a:r>
            <a:r>
              <a:rPr lang="fr-FR" sz="3200" b="1" dirty="0">
                <a:solidFill>
                  <a:schemeClr val="bg1"/>
                </a:solidFill>
                <a:effectLst>
                  <a:glow rad="317500">
                    <a:schemeClr val="tx1"/>
                  </a:glow>
                </a:effectLst>
                <a:latin typeface="Arial"/>
                <a:cs typeface="Arial"/>
              </a:rPr>
              <a:t>'</a:t>
            </a:r>
            <a:r>
              <a:rPr lang="en-US" sz="3200" b="1" dirty="0">
                <a:solidFill>
                  <a:schemeClr val="bg1"/>
                </a:solidFill>
                <a:effectLst>
                  <a:glow rad="317500">
                    <a:schemeClr val="tx1"/>
                  </a:glow>
                </a:effectLst>
                <a:latin typeface="Arial"/>
                <a:cs typeface="Arial"/>
              </a:rPr>
              <a:t>s Second Imprisonment (AD 67-68)</a:t>
            </a:r>
          </a:p>
        </p:txBody>
      </p:sp>
      <p:sp>
        <p:nvSpPr>
          <p:cNvPr id="5" name="Title 1"/>
          <p:cNvSpPr txBox="1">
            <a:spLocks/>
          </p:cNvSpPr>
          <p:nvPr/>
        </p:nvSpPr>
        <p:spPr bwMode="auto">
          <a:xfrm>
            <a:off x="4787900" y="0"/>
            <a:ext cx="4356100" cy="6850063"/>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"The first time I was brought before the judge, no one came with me. Everyone abandoned me. May it not be counted against them.  </a:t>
            </a:r>
            <a:r>
              <a:rPr kumimoji="0" lang="en-US" sz="2800" b="1" i="0" u="none" strike="noStrike" kern="1200" cap="none" spc="0" normalizeH="0" baseline="30000" noProof="0" dirty="0">
                <a:ln>
                  <a:noFill/>
                </a:ln>
                <a:solidFill>
                  <a:srgbClr val="FFFFFF"/>
                </a:solidFill>
                <a:effectLst>
                  <a:glow rad="317500">
                    <a:srgbClr val="000000"/>
                  </a:glow>
                </a:effectLst>
                <a:uLnTx/>
                <a:uFillTx/>
                <a:latin typeface="Arial"/>
                <a:ea typeface="ＭＳ Ｐゴシック" charset="-128"/>
                <a:cs typeface="Arial"/>
              </a:rPr>
              <a:t>17</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But the Lord stood with me and gave me strength so that I might preach the Good News in its entirety for all the Gentiles to hear. And he rescued me from certain death" </a:t>
            </a:r>
            <a:b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b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(2 Tim. 4:16-17 </a:t>
            </a:r>
            <a:r>
              <a:rPr kumimoji="0" lang="en-US" sz="24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NLT</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a:t>
            </a:r>
          </a:p>
        </p:txBody>
      </p:sp>
    </p:spTree>
    <p:extLst>
      <p:ext uri="{BB962C8B-B14F-4D97-AF65-F5344CB8AC3E}">
        <p14:creationId xmlns:p14="http://schemas.microsoft.com/office/powerpoint/2010/main" val="2173668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mertine Prison building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150" y="5589240"/>
            <a:ext cx="9159150" cy="1268760"/>
          </a:xfrm>
          <a:extLst/>
        </p:spPr>
        <p:txBody>
          <a:bodyPr/>
          <a:lstStyle/>
          <a:p>
            <a:pPr>
              <a:defRPr/>
            </a:pPr>
            <a:r>
              <a:rPr lang="en-US" b="1" dirty="0">
                <a:solidFill>
                  <a:schemeClr val="bg1"/>
                </a:solidFill>
                <a:effectLst>
                  <a:glow rad="317500">
                    <a:schemeClr val="tx1"/>
                  </a:glow>
                </a:effectLst>
                <a:latin typeface="Arial"/>
                <a:cs typeface="Arial"/>
              </a:rPr>
              <a:t>The Mamertine Prison Building</a:t>
            </a:r>
          </a:p>
        </p:txBody>
      </p:sp>
    </p:spTree>
    <p:extLst>
      <p:ext uri="{BB962C8B-B14F-4D97-AF65-F5344CB8AC3E}">
        <p14:creationId xmlns:p14="http://schemas.microsoft.com/office/powerpoint/2010/main" val="123910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7265" name="Picture 2" descr="Central Forum Toda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a:extLst/>
        </p:spPr>
        <p:txBody>
          <a:bodyPr/>
          <a:lstStyle/>
          <a:p>
            <a:pPr>
              <a:defRPr/>
            </a:pPr>
            <a:r>
              <a:rPr lang="en-US" sz="3600" b="1" dirty="0">
                <a:solidFill>
                  <a:schemeClr val="bg1"/>
                </a:solidFill>
                <a:effectLst>
                  <a:glow rad="317500">
                    <a:schemeClr val="tx1"/>
                  </a:glow>
                </a:effectLst>
                <a:latin typeface="Arial"/>
                <a:cs typeface="Arial"/>
              </a:rPr>
              <a:t>Rome</a:t>
            </a:r>
            <a:r>
              <a:rPr lang="fr-FR" sz="3600" b="1" dirty="0">
                <a:solidFill>
                  <a:schemeClr val="bg1"/>
                </a:solidFill>
                <a:effectLst>
                  <a:glow rad="317500">
                    <a:schemeClr val="tx1"/>
                  </a:glow>
                </a:effectLst>
                <a:latin typeface="Arial"/>
                <a:cs typeface="Arial"/>
              </a:rPr>
              <a:t>'</a:t>
            </a:r>
            <a:r>
              <a:rPr lang="en-US" sz="3600" b="1" dirty="0">
                <a:solidFill>
                  <a:schemeClr val="bg1"/>
                </a:solidFill>
                <a:effectLst>
                  <a:glow rad="317500">
                    <a:schemeClr val="tx1"/>
                  </a:glow>
                </a:effectLst>
                <a:latin typeface="Arial"/>
                <a:cs typeface="Arial"/>
              </a:rPr>
              <a:t>s Central Forum (Modern Ruins)</a:t>
            </a:r>
          </a:p>
        </p:txBody>
      </p:sp>
    </p:spTree>
    <p:extLst>
      <p:ext uri="{BB962C8B-B14F-4D97-AF65-F5344CB8AC3E}">
        <p14:creationId xmlns:p14="http://schemas.microsoft.com/office/powerpoint/2010/main" val="1008278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8289" name="Picture 2" descr="Central Forum 4th Century A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a:extLst/>
        </p:spPr>
        <p:txBody>
          <a:bodyPr/>
          <a:lstStyle/>
          <a:p>
            <a:pPr>
              <a:defRPr/>
            </a:pPr>
            <a:r>
              <a:rPr lang="en-US" sz="3600" b="1" dirty="0">
                <a:solidFill>
                  <a:schemeClr val="bg1"/>
                </a:solidFill>
                <a:effectLst>
                  <a:glow rad="317500">
                    <a:schemeClr val="tx1"/>
                  </a:glow>
                </a:effectLst>
                <a:latin typeface="Arial"/>
                <a:cs typeface="Arial"/>
              </a:rPr>
              <a:t>Rome</a:t>
            </a:r>
            <a:r>
              <a:rPr lang="fr-FR" sz="3600" b="1" dirty="0">
                <a:solidFill>
                  <a:schemeClr val="bg1"/>
                </a:solidFill>
                <a:effectLst>
                  <a:glow rad="317500">
                    <a:schemeClr val="tx1"/>
                  </a:glow>
                </a:effectLst>
                <a:latin typeface="Arial"/>
                <a:cs typeface="Arial"/>
              </a:rPr>
              <a:t>'</a:t>
            </a:r>
            <a:r>
              <a:rPr lang="en-US" sz="3600" b="1" dirty="0">
                <a:solidFill>
                  <a:schemeClr val="bg1"/>
                </a:solidFill>
                <a:effectLst>
                  <a:glow rad="317500">
                    <a:schemeClr val="tx1"/>
                  </a:glow>
                </a:effectLst>
                <a:latin typeface="Arial"/>
                <a:cs typeface="Arial"/>
              </a:rPr>
              <a:t>s Central Forum (4</a:t>
            </a:r>
            <a:r>
              <a:rPr lang="en-US" sz="3600" b="1" baseline="30000" dirty="0">
                <a:solidFill>
                  <a:schemeClr val="bg1"/>
                </a:solidFill>
                <a:effectLst>
                  <a:glow rad="317500">
                    <a:schemeClr val="tx1"/>
                  </a:glow>
                </a:effectLst>
                <a:latin typeface="Arial"/>
                <a:cs typeface="Arial"/>
              </a:rPr>
              <a:t>th</a:t>
            </a:r>
            <a:r>
              <a:rPr lang="en-US" sz="3600" b="1" dirty="0">
                <a:solidFill>
                  <a:schemeClr val="bg1"/>
                </a:solidFill>
                <a:effectLst>
                  <a:glow rad="317500">
                    <a:schemeClr val="tx1"/>
                  </a:glow>
                </a:effectLst>
                <a:latin typeface="Arial"/>
                <a:cs typeface="Arial"/>
              </a:rPr>
              <a:t> Century AD)</a:t>
            </a:r>
          </a:p>
        </p:txBody>
      </p:sp>
    </p:spTree>
    <p:extLst>
      <p:ext uri="{BB962C8B-B14F-4D97-AF65-F5344CB8AC3E}">
        <p14:creationId xmlns:p14="http://schemas.microsoft.com/office/powerpoint/2010/main" val="1350409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9313" name="Picture 2" descr="Curia &amp; Arch of Septimo.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a:extLst/>
        </p:spPr>
        <p:txBody>
          <a:bodyPr/>
          <a:lstStyle/>
          <a:p>
            <a:pPr>
              <a:defRPr/>
            </a:pPr>
            <a:r>
              <a:rPr lang="en-US" sz="3600" b="1" dirty="0">
                <a:solidFill>
                  <a:schemeClr val="bg1"/>
                </a:solidFill>
                <a:effectLst>
                  <a:glow rad="317500">
                    <a:schemeClr val="tx1"/>
                  </a:glow>
                </a:effectLst>
                <a:latin typeface="Arial"/>
                <a:cs typeface="Arial"/>
              </a:rPr>
              <a:t>Eastern Forum From Above</a:t>
            </a:r>
          </a:p>
        </p:txBody>
      </p:sp>
      <p:sp>
        <p:nvSpPr>
          <p:cNvPr id="5" name="Left Arrow 4"/>
          <p:cNvSpPr>
            <a:spLocks noChangeArrowheads="1"/>
          </p:cNvSpPr>
          <p:nvPr/>
        </p:nvSpPr>
        <p:spPr bwMode="auto">
          <a:xfrm rot="5400000">
            <a:off x="5957888" y="2835275"/>
            <a:ext cx="2268538" cy="719137"/>
          </a:xfrm>
          <a:prstGeom prst="leftArrow">
            <a:avLst>
              <a:gd name="adj1" fmla="val 50000"/>
              <a:gd name="adj2" fmla="val 50078"/>
            </a:avLst>
          </a:prstGeom>
          <a:solidFill>
            <a:srgbClr val="000000"/>
          </a:solid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Title 1"/>
          <p:cNvSpPr txBox="1">
            <a:spLocks/>
          </p:cNvSpPr>
          <p:nvPr/>
        </p:nvSpPr>
        <p:spPr bwMode="auto">
          <a:xfrm>
            <a:off x="5255568" y="429309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Curia (Senate "Court")</a:t>
            </a:r>
          </a:p>
        </p:txBody>
      </p:sp>
      <p:sp>
        <p:nvSpPr>
          <p:cNvPr id="7" name="Left Arrow 6"/>
          <p:cNvSpPr>
            <a:spLocks noChangeArrowheads="1"/>
          </p:cNvSpPr>
          <p:nvPr/>
        </p:nvSpPr>
        <p:spPr bwMode="auto">
          <a:xfrm rot="-7812099">
            <a:off x="4891088" y="1582738"/>
            <a:ext cx="968375" cy="720725"/>
          </a:xfrm>
          <a:prstGeom prst="leftArrow">
            <a:avLst>
              <a:gd name="adj1" fmla="val 50000"/>
              <a:gd name="adj2" fmla="val 49975"/>
            </a:avLst>
          </a:prstGeom>
          <a:solidFill>
            <a:srgbClr val="800000"/>
          </a:solid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Title 1"/>
          <p:cNvSpPr txBox="1">
            <a:spLocks/>
          </p:cNvSpPr>
          <p:nvPr/>
        </p:nvSpPr>
        <p:spPr bwMode="auto">
          <a:xfrm>
            <a:off x="1403648" y="404664"/>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Mamertine Prison</a:t>
            </a:r>
          </a:p>
        </p:txBody>
      </p:sp>
    </p:spTree>
    <p:extLst>
      <p:ext uri="{BB962C8B-B14F-4D97-AF65-F5344CB8AC3E}">
        <p14:creationId xmlns:p14="http://schemas.microsoft.com/office/powerpoint/2010/main" val="1977948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0337" name="Picture 2" descr="Forum by Air Cent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a:extLst/>
        </p:spPr>
        <p:txBody>
          <a:bodyPr/>
          <a:lstStyle/>
          <a:p>
            <a:pPr>
              <a:defRPr/>
            </a:pPr>
            <a:r>
              <a:rPr lang="en-US" sz="3600" b="1" dirty="0">
                <a:solidFill>
                  <a:schemeClr val="bg1"/>
                </a:solidFill>
                <a:effectLst>
                  <a:glow rad="317500">
                    <a:schemeClr val="tx1"/>
                  </a:glow>
                </a:effectLst>
                <a:latin typeface="Arial"/>
                <a:cs typeface="Arial"/>
              </a:rPr>
              <a:t>Central Forum From Above</a:t>
            </a:r>
          </a:p>
        </p:txBody>
      </p:sp>
    </p:spTree>
    <p:extLst>
      <p:ext uri="{BB962C8B-B14F-4D97-AF65-F5344CB8AC3E}">
        <p14:creationId xmlns:p14="http://schemas.microsoft.com/office/powerpoint/2010/main" val="2390332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27000">
                    <a:srgbClr val="000000"/>
                  </a:glow>
                </a:effectLst>
                <a:latin typeface="Arial"/>
                <a:cs typeface="Arial"/>
              </a:rPr>
              <a:t>2 Timothy </a:t>
            </a:r>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5" name="Text Box 24"/>
          <p:cNvSpPr txBox="1">
            <a:spLocks noChangeArrowheads="1"/>
          </p:cNvSpPr>
          <p:nvPr/>
        </p:nvSpPr>
        <p:spPr bwMode="auto">
          <a:xfrm>
            <a:off x="8297773" y="-66996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237</a:t>
            </a: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mention “by His appearing and His kingdom” (4:1 NAU) links Christ’s return with his millennial rule while “bring me safely to His heavenly kingdom” (4:18 NAU) shows its eternal nature.</a:t>
            </a:r>
          </a:p>
        </p:txBody>
      </p:sp>
      <p:sp>
        <p:nvSpPr>
          <p:cNvPr id="8"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237</a:t>
            </a:r>
          </a:p>
        </p:txBody>
      </p:sp>
    </p:spTree>
    <p:extLst>
      <p:ext uri="{BB962C8B-B14F-4D97-AF65-F5344CB8AC3E}">
        <p14:creationId xmlns:p14="http://schemas.microsoft.com/office/powerpoint/2010/main" val="3356260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1361" name="Picture 2" descr="Forum by Air Lef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a:extLst/>
        </p:spPr>
        <p:txBody>
          <a:bodyPr/>
          <a:lstStyle/>
          <a:p>
            <a:pPr>
              <a:defRPr/>
            </a:pPr>
            <a:r>
              <a:rPr lang="en-US" sz="3600" b="1" dirty="0">
                <a:solidFill>
                  <a:schemeClr val="bg1"/>
                </a:solidFill>
                <a:effectLst>
                  <a:glow rad="317500">
                    <a:schemeClr val="tx1"/>
                  </a:glow>
                </a:effectLst>
                <a:latin typeface="Arial"/>
                <a:cs typeface="Arial"/>
              </a:rPr>
              <a:t>Western Forum From Above</a:t>
            </a:r>
          </a:p>
        </p:txBody>
      </p:sp>
    </p:spTree>
    <p:extLst>
      <p:ext uri="{BB962C8B-B14F-4D97-AF65-F5344CB8AC3E}">
        <p14:creationId xmlns:p14="http://schemas.microsoft.com/office/powerpoint/2010/main" val="3428787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a:extLst/>
        </p:spPr>
        <p:txBody>
          <a:bodyPr/>
          <a:lstStyle/>
          <a:p>
            <a:pPr>
              <a:defRPr/>
            </a:pPr>
            <a:r>
              <a:rPr lang="en-US" b="1" dirty="0">
                <a:solidFill>
                  <a:schemeClr val="bg1"/>
                </a:solidFill>
                <a:effectLst>
                  <a:glow rad="317500">
                    <a:schemeClr val="tx1"/>
                  </a:glow>
                </a:effectLst>
                <a:latin typeface="Arial"/>
                <a:cs typeface="Arial"/>
              </a:rPr>
              <a:t>Close Locations!</a:t>
            </a: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Curia (Senate "Court")</a:t>
            </a: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Mamertine Prison</a:t>
            </a:r>
          </a:p>
        </p:txBody>
      </p:sp>
    </p:spTree>
    <p:extLst>
      <p:ext uri="{BB962C8B-B14F-4D97-AF65-F5344CB8AC3E}">
        <p14:creationId xmlns:p14="http://schemas.microsoft.com/office/powerpoint/2010/main" val="2674403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340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692150"/>
            <a:ext cx="917575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1383"/>
            <a:ext cx="9144000" cy="733322"/>
          </a:xfrm>
          <a:extLst/>
        </p:spPr>
        <p:txBody>
          <a:bodyPr/>
          <a:lstStyle/>
          <a:p>
            <a:pPr>
              <a:defRPr/>
            </a:pPr>
            <a:r>
              <a:rPr lang="en-US" b="1" dirty="0">
                <a:solidFill>
                  <a:schemeClr val="bg1"/>
                </a:solidFill>
                <a:effectLst>
                  <a:glow rad="317500">
                    <a:schemeClr val="tx1"/>
                  </a:glow>
                </a:effectLst>
                <a:latin typeface="Arial"/>
                <a:cs typeface="Arial"/>
              </a:rPr>
              <a:t>Curia Inside</a:t>
            </a:r>
          </a:p>
        </p:txBody>
      </p:sp>
      <p:sp>
        <p:nvSpPr>
          <p:cNvPr id="9" name="Title 1"/>
          <p:cNvSpPr txBox="1">
            <a:spLocks/>
          </p:cNvSpPr>
          <p:nvPr/>
        </p:nvSpPr>
        <p:spPr bwMode="auto">
          <a:xfrm>
            <a:off x="0" y="6080054"/>
            <a:ext cx="9144000" cy="73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Reconstruction of interior of the Curia Julia, created by the UCLA Experiential Technologies Center</a:t>
            </a:r>
          </a:p>
        </p:txBody>
      </p:sp>
    </p:spTree>
    <p:extLst>
      <p:ext uri="{BB962C8B-B14F-4D97-AF65-F5344CB8AC3E}">
        <p14:creationId xmlns:p14="http://schemas.microsoft.com/office/powerpoint/2010/main" val="573191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545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559425"/>
            <a:ext cx="9144000" cy="1298575"/>
          </a:xfrm>
          <a:solidFill>
            <a:schemeClr val="tx1"/>
          </a:solidFill>
          <a:extLst/>
        </p:spPr>
        <p:txBody>
          <a:bodyPr/>
          <a:lstStyle/>
          <a:p>
            <a:pPr>
              <a:defRPr/>
            </a:pPr>
            <a:r>
              <a:rPr lang="en-US" b="1" dirty="0">
                <a:solidFill>
                  <a:schemeClr val="bg1"/>
                </a:solidFill>
                <a:effectLst>
                  <a:glow rad="317500">
                    <a:schemeClr val="tx1"/>
                  </a:glow>
                </a:effectLst>
                <a:latin typeface="Arial"/>
                <a:cs typeface="Arial"/>
              </a:rPr>
              <a:t>View of the Forum from the Mamertine Prison (AD 2014)</a:t>
            </a:r>
          </a:p>
        </p:txBody>
      </p:sp>
    </p:spTree>
    <p:extLst>
      <p:ext uri="{BB962C8B-B14F-4D97-AF65-F5344CB8AC3E}">
        <p14:creationId xmlns:p14="http://schemas.microsoft.com/office/powerpoint/2010/main" val="3654925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481" name="Picture 2" descr="Forum 4th C A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224"/>
            <a:ext cx="9144000" cy="1298575"/>
          </a:xfrm>
          <a:solidFill>
            <a:schemeClr val="tx1"/>
          </a:solidFill>
          <a:extLst/>
        </p:spPr>
        <p:txBody>
          <a:bodyPr/>
          <a:lstStyle/>
          <a:p>
            <a:pPr>
              <a:defRPr/>
            </a:pPr>
            <a:r>
              <a:rPr lang="en-US" b="1" dirty="0">
                <a:solidFill>
                  <a:schemeClr val="bg1"/>
                </a:solidFill>
                <a:effectLst>
                  <a:glow rad="317500">
                    <a:schemeClr val="tx1"/>
                  </a:glow>
                </a:effectLst>
                <a:latin typeface="Arial"/>
                <a:cs typeface="Arial"/>
              </a:rPr>
              <a:t>View of the Forum from the Mamertine Prison (AD 4</a:t>
            </a:r>
            <a:r>
              <a:rPr lang="en-US" b="1" baseline="30000" dirty="0">
                <a:solidFill>
                  <a:schemeClr val="bg1"/>
                </a:solidFill>
                <a:effectLst>
                  <a:glow rad="317500">
                    <a:schemeClr val="tx1"/>
                  </a:glow>
                </a:effectLst>
                <a:latin typeface="Arial"/>
                <a:cs typeface="Arial"/>
              </a:rPr>
              <a:t>th</a:t>
            </a:r>
            <a:r>
              <a:rPr lang="en-US" b="1" dirty="0">
                <a:solidFill>
                  <a:schemeClr val="bg1"/>
                </a:solidFill>
                <a:effectLst>
                  <a:glow rad="317500">
                    <a:schemeClr val="tx1"/>
                  </a:glow>
                </a:effectLst>
                <a:latin typeface="Arial"/>
                <a:cs typeface="Arial"/>
              </a:rPr>
              <a:t> cent.)</a:t>
            </a:r>
          </a:p>
        </p:txBody>
      </p:sp>
    </p:spTree>
    <p:extLst>
      <p:ext uri="{BB962C8B-B14F-4D97-AF65-F5344CB8AC3E}">
        <p14:creationId xmlns:p14="http://schemas.microsoft.com/office/powerpoint/2010/main" val="4027308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7505" name="Picture 2" descr="Mamertine Street Named After Pet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445125"/>
            <a:ext cx="9159875" cy="1268413"/>
          </a:xfrm>
          <a:extLst/>
        </p:spPr>
        <p:txBody>
          <a:bodyPr/>
          <a:lstStyle/>
          <a:p>
            <a:pPr>
              <a:defRPr/>
            </a:pPr>
            <a:r>
              <a:rPr lang="en-US" b="1" dirty="0">
                <a:solidFill>
                  <a:schemeClr val="bg1"/>
                </a:solidFill>
                <a:effectLst>
                  <a:glow rad="317500">
                    <a:schemeClr val="tx1"/>
                  </a:glow>
                </a:effectLst>
                <a:latin typeface="Arial"/>
                <a:cs typeface="Arial"/>
              </a:rPr>
              <a:t>"Peter in Prison Street"</a:t>
            </a:r>
          </a:p>
        </p:txBody>
      </p:sp>
    </p:spTree>
    <p:extLst>
      <p:ext uri="{BB962C8B-B14F-4D97-AF65-F5344CB8AC3E}">
        <p14:creationId xmlns:p14="http://schemas.microsoft.com/office/powerpoint/2010/main" val="4092339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8529" name="Picture 2" descr="Mamertine Rick &amp; Susan .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a:extLst/>
        </p:spPr>
        <p:txBody>
          <a:bodyPr/>
          <a:lstStyle/>
          <a:p>
            <a:pPr>
              <a:defRPr/>
            </a:pPr>
            <a:r>
              <a:rPr lang="en-US" sz="4000" b="1" dirty="0">
                <a:solidFill>
                  <a:schemeClr val="bg1"/>
                </a:solidFill>
                <a:effectLst>
                  <a:glow rad="317500">
                    <a:schemeClr val="tx1"/>
                  </a:glow>
                </a:effectLst>
                <a:latin typeface="Arial"/>
                <a:cs typeface="Arial"/>
              </a:rPr>
              <a:t>Susan &amp; Rick free because of Peter</a:t>
            </a:r>
            <a:r>
              <a:rPr lang="fr-FR" sz="4000" b="1" dirty="0">
                <a:solidFill>
                  <a:schemeClr val="bg1"/>
                </a:solidFill>
                <a:effectLst>
                  <a:glow rad="317500">
                    <a:schemeClr val="tx1"/>
                  </a:glow>
                </a:effectLst>
                <a:latin typeface="Arial"/>
                <a:cs typeface="Arial"/>
              </a:rPr>
              <a:t>'</a:t>
            </a:r>
            <a:r>
              <a:rPr lang="en-US" sz="4000" b="1" dirty="0">
                <a:solidFill>
                  <a:schemeClr val="bg1"/>
                </a:solidFill>
                <a:effectLst>
                  <a:glow rad="317500">
                    <a:schemeClr val="tx1"/>
                  </a:glow>
                </a:effectLst>
                <a:latin typeface="Arial"/>
                <a:cs typeface="Arial"/>
              </a:rPr>
              <a:t>s &amp; Paul</a:t>
            </a:r>
            <a:r>
              <a:rPr lang="fr-FR" sz="4000" b="1" dirty="0">
                <a:solidFill>
                  <a:schemeClr val="bg1"/>
                </a:solidFill>
                <a:effectLst>
                  <a:glow rad="317500">
                    <a:schemeClr val="tx1"/>
                  </a:glow>
                </a:effectLst>
                <a:latin typeface="Arial"/>
                <a:cs typeface="Arial"/>
              </a:rPr>
              <a:t>'</a:t>
            </a:r>
            <a:r>
              <a:rPr lang="en-US" sz="4000" b="1" dirty="0">
                <a:solidFill>
                  <a:schemeClr val="bg1"/>
                </a:solidFill>
                <a:effectLst>
                  <a:glow rad="317500">
                    <a:schemeClr val="tx1"/>
                  </a:glow>
                </a:effectLst>
                <a:latin typeface="Arial"/>
                <a:cs typeface="Arial"/>
              </a:rPr>
              <a:t>s imprisonment</a:t>
            </a:r>
          </a:p>
        </p:txBody>
      </p:sp>
    </p:spTree>
    <p:extLst>
      <p:ext uri="{BB962C8B-B14F-4D97-AF65-F5344CB8AC3E}">
        <p14:creationId xmlns:p14="http://schemas.microsoft.com/office/powerpoint/2010/main" val="22072910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a:extLst/>
        </p:spPr>
        <p:txBody>
          <a:bodyPr/>
          <a:lstStyle/>
          <a:p>
            <a:pPr>
              <a:defRPr/>
            </a:pPr>
            <a:r>
              <a:rPr lang="en-US" b="1" dirty="0">
                <a:solidFill>
                  <a:schemeClr val="bg1"/>
                </a:solidFill>
                <a:effectLst>
                  <a:glow rad="317500">
                    <a:schemeClr val="tx1"/>
                  </a:glow>
                </a:effectLst>
                <a:latin typeface="Arial"/>
                <a:cs typeface="Arial"/>
              </a:rPr>
              <a:t>"</a:t>
            </a:r>
            <a:r>
              <a:rPr lang="en-US" b="1" dirty="0" err="1">
                <a:solidFill>
                  <a:schemeClr val="bg1"/>
                </a:solidFill>
                <a:effectLst>
                  <a:glow rad="317500">
                    <a:schemeClr val="tx1"/>
                  </a:glow>
                </a:effectLst>
                <a:latin typeface="Arial"/>
                <a:cs typeface="Arial"/>
              </a:rPr>
              <a:t>Mamertine</a:t>
            </a:r>
            <a:r>
              <a:rPr lang="en-US" b="1" dirty="0">
                <a:solidFill>
                  <a:schemeClr val="bg1"/>
                </a:solidFill>
                <a:effectLst>
                  <a:glow rad="317500">
                    <a:schemeClr val="tx1"/>
                  </a:glow>
                </a:effectLst>
                <a:latin typeface="Arial"/>
                <a:cs typeface="Arial"/>
              </a:rPr>
              <a:t> Prison of the Apostles Peter &amp; Paul"</a:t>
            </a:r>
          </a:p>
        </p:txBody>
      </p:sp>
    </p:spTree>
    <p:extLst>
      <p:ext uri="{BB962C8B-B14F-4D97-AF65-F5344CB8AC3E}">
        <p14:creationId xmlns:p14="http://schemas.microsoft.com/office/powerpoint/2010/main" val="2668598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1601" name="Picture 3" descr="Mamertinu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445125"/>
            <a:ext cx="9159875" cy="1268413"/>
          </a:xfrm>
          <a:extLst/>
        </p:spPr>
        <p:txBody>
          <a:bodyPr/>
          <a:lstStyle/>
          <a:p>
            <a:pPr>
              <a:defRPr/>
            </a:pPr>
            <a:r>
              <a:rPr lang="en-US" b="1" dirty="0">
                <a:solidFill>
                  <a:schemeClr val="bg1"/>
                </a:solidFill>
                <a:effectLst>
                  <a:glow rad="317500">
                    <a:schemeClr val="tx1"/>
                  </a:glow>
                </a:effectLst>
                <a:latin typeface="Arial"/>
                <a:cs typeface="Arial"/>
              </a:rPr>
              <a:t>"</a:t>
            </a:r>
            <a:r>
              <a:rPr lang="en-US" b="1" dirty="0" err="1">
                <a:solidFill>
                  <a:schemeClr val="bg1"/>
                </a:solidFill>
                <a:effectLst>
                  <a:glow rad="317500">
                    <a:schemeClr val="tx1"/>
                  </a:glow>
                </a:effectLst>
                <a:latin typeface="Arial"/>
                <a:cs typeface="Arial"/>
              </a:rPr>
              <a:t>Mamertine</a:t>
            </a:r>
            <a:r>
              <a:rPr lang="en-US" b="1" dirty="0">
                <a:solidFill>
                  <a:schemeClr val="bg1"/>
                </a:solidFill>
                <a:effectLst>
                  <a:glow rad="317500">
                    <a:schemeClr val="tx1"/>
                  </a:glow>
                </a:effectLst>
                <a:latin typeface="Arial"/>
                <a:cs typeface="Arial"/>
              </a:rPr>
              <a:t> Prison of the Apostles Peter &amp; Paul"</a:t>
            </a:r>
          </a:p>
        </p:txBody>
      </p:sp>
    </p:spTree>
    <p:extLst>
      <p:ext uri="{BB962C8B-B14F-4D97-AF65-F5344CB8AC3E}">
        <p14:creationId xmlns:p14="http://schemas.microsoft.com/office/powerpoint/2010/main" val="3375378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2625" name="Picture 2" descr="Mamertine Peter &amp; Paul on Door Close U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5445125"/>
            <a:ext cx="6840760" cy="1268413"/>
          </a:xfrm>
          <a:extLst/>
        </p:spPr>
        <p:txBody>
          <a:bodyPr/>
          <a:lstStyle/>
          <a:p>
            <a:pPr>
              <a:defRPr/>
            </a:pPr>
            <a:r>
              <a:rPr lang="en-US" b="1" dirty="0">
                <a:solidFill>
                  <a:schemeClr val="bg1"/>
                </a:solidFill>
                <a:effectLst>
                  <a:glow rad="317500">
                    <a:schemeClr val="tx1"/>
                  </a:glow>
                </a:effectLst>
                <a:latin typeface="Arial"/>
                <a:cs typeface="Arial"/>
              </a:rPr>
              <a:t>Mamertine Doors Depict Peter &amp; Paul</a:t>
            </a:r>
          </a:p>
        </p:txBody>
      </p:sp>
    </p:spTree>
    <p:extLst>
      <p:ext uri="{BB962C8B-B14F-4D97-AF65-F5344CB8AC3E}">
        <p14:creationId xmlns:p14="http://schemas.microsoft.com/office/powerpoint/2010/main" val="2682599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2 Timothy</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was “an apostle of Christ Jesus by the will of God, according to the promise of life that is in Christ Jesus” (1:1).</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Tree>
    <p:extLst>
      <p:ext uri="{BB962C8B-B14F-4D97-AF65-F5344CB8AC3E}">
        <p14:creationId xmlns:p14="http://schemas.microsoft.com/office/powerpoint/2010/main" val="2022865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mertine Prison entrance doo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ffectLst/>
          <a:extLst>
            <a:ext uri="{909E8E84-426E-40dd-AFC4-6F175D3DCCD1}">
              <a14:hiddenFill xmlns:a14="http://schemas.microsoft.com/office/drawing/2010/main">
                <a:blipFill dpi="0" rotWithShape="0">
                  <a:blip r:embed="rId4"/>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a:extLst/>
        </p:spPr>
        <p:txBody>
          <a:bodyPr/>
          <a:lstStyle/>
          <a:p>
            <a:pPr>
              <a:defRPr/>
            </a:pPr>
            <a:r>
              <a:rPr lang="en-US" b="1" dirty="0">
                <a:solidFill>
                  <a:schemeClr val="bg1"/>
                </a:solidFill>
                <a:effectLst>
                  <a:glow rad="317500">
                    <a:schemeClr val="tx1"/>
                  </a:glow>
                </a:effectLst>
                <a:latin typeface="Arial"/>
                <a:cs typeface="Arial"/>
              </a:rPr>
              <a:t>Mamertine Prison Entrance</a:t>
            </a:r>
          </a:p>
        </p:txBody>
      </p:sp>
    </p:spTree>
    <p:extLst>
      <p:ext uri="{BB962C8B-B14F-4D97-AF65-F5344CB8AC3E}">
        <p14:creationId xmlns:p14="http://schemas.microsoft.com/office/powerpoint/2010/main" val="37176383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4673" name="Picture 3" descr="Mamertine Tou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150" y="5589240"/>
            <a:ext cx="9159150" cy="1268760"/>
          </a:xfrm>
          <a:extLst/>
        </p:spPr>
        <p:txBody>
          <a:bodyPr/>
          <a:lstStyle/>
          <a:p>
            <a:pPr>
              <a:defRPr/>
            </a:pPr>
            <a:r>
              <a:rPr lang="en-US" b="1" dirty="0">
                <a:solidFill>
                  <a:schemeClr val="bg1"/>
                </a:solidFill>
                <a:effectLst>
                  <a:glow rad="317500">
                    <a:schemeClr val="tx1"/>
                  </a:glow>
                </a:effectLst>
                <a:latin typeface="Arial"/>
                <a:cs typeface="Arial"/>
              </a:rPr>
              <a:t>The Mamertine Tour</a:t>
            </a:r>
          </a:p>
        </p:txBody>
      </p:sp>
    </p:spTree>
    <p:extLst>
      <p:ext uri="{BB962C8B-B14F-4D97-AF65-F5344CB8AC3E}">
        <p14:creationId xmlns:p14="http://schemas.microsoft.com/office/powerpoint/2010/main" val="1971350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a:extLst/>
        </p:spPr>
        <p:txBody>
          <a:bodyPr/>
          <a:lstStyle/>
          <a:p>
            <a:pPr>
              <a:defRPr/>
            </a:pPr>
            <a:r>
              <a:rPr lang="en-US" b="1" dirty="0">
                <a:solidFill>
                  <a:schemeClr val="bg1"/>
                </a:solidFill>
                <a:effectLst>
                  <a:glow rad="317500">
                    <a:schemeClr val="tx1"/>
                  </a:glow>
                </a:effectLst>
                <a:latin typeface="Arial"/>
                <a:cs typeface="Arial"/>
              </a:rPr>
              <a:t>The Upper Mamertine room busts of Peter and Paul</a:t>
            </a:r>
            <a:br>
              <a:rPr lang="en-US" b="1" dirty="0">
                <a:solidFill>
                  <a:schemeClr val="bg1"/>
                </a:solidFill>
                <a:effectLst>
                  <a:glow rad="317500">
                    <a:schemeClr val="tx1"/>
                  </a:glow>
                </a:effectLst>
                <a:latin typeface="Arial"/>
                <a:cs typeface="Arial"/>
              </a:rPr>
            </a:br>
            <a:endParaRPr lang="en-US" b="1" dirty="0">
              <a:solidFill>
                <a:schemeClr val="bg1"/>
              </a:solidFill>
              <a:effectLst>
                <a:glow rad="317500">
                  <a:schemeClr val="tx1"/>
                </a:glow>
              </a:effectLst>
              <a:latin typeface="Arial"/>
              <a:cs typeface="Arial"/>
            </a:endParaRPr>
          </a:p>
        </p:txBody>
      </p:sp>
    </p:spTree>
    <p:extLst>
      <p:ext uri="{BB962C8B-B14F-4D97-AF65-F5344CB8AC3E}">
        <p14:creationId xmlns:p14="http://schemas.microsoft.com/office/powerpoint/2010/main" val="27934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31382"/>
            <a:ext cx="9144000" cy="2173481"/>
          </a:xfrm>
          <a:extLst/>
        </p:spPr>
        <p:txBody>
          <a:bodyPr/>
          <a:lstStyle/>
          <a:p>
            <a:pPr>
              <a:defRPr/>
            </a:pPr>
            <a:r>
              <a:rPr lang="en-US" b="1" dirty="0">
                <a:solidFill>
                  <a:schemeClr val="bg1"/>
                </a:solidFill>
                <a:effectLst>
                  <a:glow rad="317500">
                    <a:schemeClr val="tx1"/>
                  </a:glow>
                </a:effectLst>
                <a:latin typeface="Arial"/>
                <a:cs typeface="Arial"/>
              </a:rPr>
              <a:t>Prisoners were lowered through the manhole into the former cistern below</a:t>
            </a:r>
          </a:p>
        </p:txBody>
      </p:sp>
    </p:spTree>
    <p:extLst>
      <p:ext uri="{BB962C8B-B14F-4D97-AF65-F5344CB8AC3E}">
        <p14:creationId xmlns:p14="http://schemas.microsoft.com/office/powerpoint/2010/main" val="267156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69"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3813" y="-17463"/>
            <a:ext cx="9190038" cy="689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Mamertine Prison writing area and door</a:t>
            </a:r>
          </a:p>
        </p:txBody>
      </p:sp>
    </p:spTree>
    <p:extLst>
      <p:ext uri="{BB962C8B-B14F-4D97-AF65-F5344CB8AC3E}">
        <p14:creationId xmlns:p14="http://schemas.microsoft.com/office/powerpoint/2010/main" val="1247897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a:extLst/>
        </p:spPr>
        <p:txBody>
          <a:bodyPr/>
          <a:lstStyle/>
          <a:p>
            <a:pPr>
              <a:defRPr/>
            </a:pPr>
            <a:r>
              <a:rPr lang="en-US" b="1" dirty="0">
                <a:solidFill>
                  <a:schemeClr val="bg1"/>
                </a:solidFill>
                <a:effectLst>
                  <a:glow rad="317500">
                    <a:schemeClr val="tx1"/>
                  </a:glow>
                </a:effectLst>
                <a:latin typeface="Arial"/>
                <a:cs typeface="Arial"/>
              </a:rPr>
              <a:t>Down the Steps</a:t>
            </a:r>
          </a:p>
        </p:txBody>
      </p:sp>
      <p:pic>
        <p:nvPicPr>
          <p:cNvPr id="29081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154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708400" y="31750"/>
            <a:ext cx="5040313" cy="2244725"/>
          </a:xfrm>
          <a:extLst/>
        </p:spPr>
        <p:txBody>
          <a:bodyPr/>
          <a:lstStyle/>
          <a:p>
            <a:pPr>
              <a:defRPr/>
            </a:pPr>
            <a:r>
              <a:rPr lang="en-US" b="1" dirty="0">
                <a:solidFill>
                  <a:schemeClr val="bg1"/>
                </a:solidFill>
                <a:effectLst>
                  <a:glow rad="317500">
                    <a:schemeClr val="tx1"/>
                  </a:glow>
                </a:effectLst>
                <a:latin typeface="Arial"/>
                <a:cs typeface="Arial"/>
              </a:rPr>
              <a:t>Peter</a:t>
            </a:r>
            <a:r>
              <a:rPr lang="fr-FR" b="1" dirty="0">
                <a:solidFill>
                  <a:schemeClr val="bg1"/>
                </a:solidFill>
                <a:effectLst>
                  <a:glow rad="317500">
                    <a:schemeClr val="tx1"/>
                  </a:glow>
                </a:effectLst>
                <a:latin typeface="Arial"/>
                <a:cs typeface="Arial"/>
              </a:rPr>
              <a:t>'</a:t>
            </a:r>
            <a:r>
              <a:rPr lang="en-US" b="1" dirty="0">
                <a:solidFill>
                  <a:schemeClr val="bg1"/>
                </a:solidFill>
                <a:effectLst>
                  <a:glow rad="317500">
                    <a:schemeClr val="tx1"/>
                  </a:glow>
                </a:effectLst>
                <a:latin typeface="Arial"/>
                <a:cs typeface="Arial"/>
              </a:rPr>
              <a:t>s (AD 64) &amp; Paul</a:t>
            </a:r>
            <a:r>
              <a:rPr lang="fr-FR" b="1" dirty="0">
                <a:solidFill>
                  <a:schemeClr val="bg1"/>
                </a:solidFill>
                <a:effectLst>
                  <a:glow rad="317500">
                    <a:schemeClr val="tx1"/>
                  </a:glow>
                </a:effectLst>
                <a:latin typeface="Arial"/>
                <a:cs typeface="Arial"/>
              </a:rPr>
              <a:t>'</a:t>
            </a:r>
            <a:r>
              <a:rPr lang="en-US" b="1" dirty="0">
                <a:solidFill>
                  <a:schemeClr val="bg1"/>
                </a:solidFill>
                <a:effectLst>
                  <a:glow rad="317500">
                    <a:schemeClr val="tx1"/>
                  </a:glow>
                </a:effectLst>
                <a:latin typeface="Arial"/>
                <a:cs typeface="Arial"/>
              </a:rPr>
              <a:t>s (AD 67-68) Cell Below</a:t>
            </a:r>
          </a:p>
        </p:txBody>
      </p:sp>
    </p:spTree>
    <p:extLst>
      <p:ext uri="{BB962C8B-B14F-4D97-AF65-F5344CB8AC3E}">
        <p14:creationId xmlns:p14="http://schemas.microsoft.com/office/powerpoint/2010/main" val="2893781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2865" name="Picture 2" descr="Roman Soldi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22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19475" y="188913"/>
            <a:ext cx="5329238" cy="6564312"/>
          </a:xfrm>
          <a:extLst/>
        </p:spPr>
        <p:txBody>
          <a:bodyPr/>
          <a:lstStyle/>
          <a:p>
            <a:pPr>
              <a:defRPr/>
            </a:pPr>
            <a:r>
              <a:rPr lang="en-US" b="1" dirty="0">
                <a:solidFill>
                  <a:schemeClr val="bg1"/>
                </a:solidFill>
                <a:effectLst>
                  <a:glow rad="317500">
                    <a:schemeClr val="tx1"/>
                  </a:glow>
                </a:effectLst>
                <a:latin typeface="Arial"/>
                <a:cs typeface="Arial"/>
              </a:rPr>
              <a:t>Tell your Neighbor: If </a:t>
            </a:r>
            <a:r>
              <a:rPr lang="en-US" b="1" dirty="0">
                <a:solidFill>
                  <a:srgbClr val="FFFF00"/>
                </a:solidFill>
                <a:effectLst>
                  <a:glow rad="317500">
                    <a:schemeClr val="tx1"/>
                  </a:glow>
                </a:effectLst>
                <a:latin typeface="Arial"/>
                <a:cs typeface="Arial"/>
              </a:rPr>
              <a:t>you</a:t>
            </a:r>
            <a:r>
              <a:rPr lang="en-US" b="1" dirty="0">
                <a:solidFill>
                  <a:schemeClr val="bg1"/>
                </a:solidFill>
                <a:effectLst>
                  <a:glow rad="317500">
                    <a:schemeClr val="tx1"/>
                  </a:glow>
                </a:effectLst>
                <a:latin typeface="Arial"/>
                <a:cs typeface="Arial"/>
              </a:rPr>
              <a:t> were to write your final letter before being executed, </a:t>
            </a:r>
            <a:r>
              <a:rPr lang="en-US" b="1" dirty="0">
                <a:solidFill>
                  <a:srgbClr val="FFFF00"/>
                </a:solidFill>
                <a:effectLst>
                  <a:glow rad="317500">
                    <a:schemeClr val="tx1"/>
                  </a:glow>
                </a:effectLst>
                <a:latin typeface="Arial"/>
                <a:cs typeface="Arial"/>
              </a:rPr>
              <a:t>who</a:t>
            </a:r>
            <a:r>
              <a:rPr lang="en-US" b="1" dirty="0">
                <a:solidFill>
                  <a:schemeClr val="bg1"/>
                </a:solidFill>
                <a:effectLst>
                  <a:glow rad="317500">
                    <a:schemeClr val="tx1"/>
                  </a:glow>
                </a:effectLst>
                <a:latin typeface="Arial"/>
                <a:cs typeface="Arial"/>
              </a:rPr>
              <a:t> would you write and </a:t>
            </a:r>
            <a:r>
              <a:rPr lang="en-US" b="1" dirty="0">
                <a:solidFill>
                  <a:srgbClr val="FFFF00"/>
                </a:solidFill>
                <a:effectLst>
                  <a:glow rad="317500">
                    <a:schemeClr val="tx1"/>
                  </a:glow>
                </a:effectLst>
                <a:latin typeface="Arial"/>
                <a:cs typeface="Arial"/>
              </a:rPr>
              <a:t>what</a:t>
            </a:r>
            <a:r>
              <a:rPr lang="en-US" b="1" dirty="0">
                <a:solidFill>
                  <a:schemeClr val="bg1"/>
                </a:solidFill>
                <a:effectLst>
                  <a:glow rad="317500">
                    <a:schemeClr val="tx1"/>
                  </a:glow>
                </a:effectLst>
                <a:latin typeface="Arial"/>
                <a:cs typeface="Arial"/>
              </a:rPr>
              <a:t> would you say?</a:t>
            </a:r>
          </a:p>
        </p:txBody>
      </p:sp>
      <p:sp>
        <p:nvSpPr>
          <p:cNvPr id="29286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3958492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09600" y="-152400"/>
            <a:ext cx="7620000" cy="1143000"/>
          </a:xfrm>
        </p:spPr>
        <p:txBody>
          <a:bodyPr/>
          <a:lstStyle/>
          <a:p>
            <a:r>
              <a:rPr lang="en-US" sz="1400"/>
              <a:t>Characteristics</a:t>
            </a:r>
          </a:p>
        </p:txBody>
      </p:sp>
      <p:sp>
        <p:nvSpPr>
          <p:cNvPr id="68611" name="Text Box 3"/>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239</a:t>
            </a:r>
          </a:p>
        </p:txBody>
      </p:sp>
      <p:sp>
        <p:nvSpPr>
          <p:cNvPr id="68612" name="Text Box 4"/>
          <p:cNvSpPr txBox="1">
            <a:spLocks noChangeArrowheads="1"/>
          </p:cNvSpPr>
          <p:nvPr/>
        </p:nvSpPr>
        <p:spPr bwMode="auto">
          <a:xfrm>
            <a:off x="3441700" y="76200"/>
            <a:ext cx="2343150"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zh-CN" sz="2800" b="1">
                <a:solidFill>
                  <a:srgbClr val="FFFFFF"/>
                </a:solidFill>
                <a:ea typeface="宋体" charset="0"/>
                <a:cs typeface="宋体" charset="0"/>
              </a:rPr>
              <a:t>Karakteristik</a:t>
            </a:r>
            <a:endParaRPr lang="en-US" sz="2800" b="1">
              <a:solidFill>
                <a:srgbClr val="FFFFFF"/>
              </a:solidFill>
            </a:endParaRPr>
          </a:p>
        </p:txBody>
      </p:sp>
      <p:sp>
        <p:nvSpPr>
          <p:cNvPr id="68613" name="Text Box 5"/>
          <p:cNvSpPr txBox="1">
            <a:spLocks noChangeArrowheads="1"/>
          </p:cNvSpPr>
          <p:nvPr/>
        </p:nvSpPr>
        <p:spPr bwMode="auto">
          <a:xfrm>
            <a:off x="990600" y="990600"/>
            <a:ext cx="7162800" cy="2282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51276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Ø"/>
            </a:pPr>
            <a:r>
              <a:rPr lang="en-US" altLang="zh-CN" b="1">
                <a:ea typeface="宋体" charset="0"/>
                <a:cs typeface="宋体" charset="0"/>
              </a:rPr>
              <a:t>Surat ini untuk anak didik Paulus yang lebih muda adalah unik karena ini merupakan tulisannya yang masih ada.</a:t>
            </a:r>
          </a:p>
          <a:p>
            <a:pPr eaLnBrk="1" hangingPunct="1">
              <a:buFont typeface="Wingdings" charset="0"/>
              <a:buChar char="Ø"/>
            </a:pPr>
            <a:r>
              <a:rPr lang="en-US" altLang="zh-CN" b="1">
                <a:ea typeface="宋体" charset="0"/>
                <a:cs typeface="宋体" charset="0"/>
              </a:rPr>
              <a:t>Surat ini menyediakan penjelasan Perjanjian Baru yang paling jelas yang mana dibutuhkan untuk eksposisi (4:2): </a:t>
            </a:r>
          </a:p>
        </p:txBody>
      </p:sp>
      <p:sp>
        <p:nvSpPr>
          <p:cNvPr id="68615" name="Text Box 7"/>
          <p:cNvSpPr txBox="1">
            <a:spLocks noChangeArrowheads="1"/>
          </p:cNvSpPr>
          <p:nvPr/>
        </p:nvSpPr>
        <p:spPr bwMode="auto">
          <a:xfrm>
            <a:off x="1066800" y="3733800"/>
            <a:ext cx="7772400" cy="2101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4635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buFont typeface="Wingdings" charset="0"/>
              <a:buChar char="Ø"/>
            </a:pPr>
            <a:r>
              <a:rPr lang="en-US" altLang="zh-CN" sz="2200" b="1">
                <a:ea typeface="宋体" charset="0"/>
                <a:cs typeface="宋体" charset="0"/>
              </a:rPr>
              <a:t>Menunjukkan keharusan untuk menjaga Injil (1:14)</a:t>
            </a:r>
          </a:p>
          <a:p>
            <a:pPr algn="just" eaLnBrk="1" hangingPunct="1">
              <a:buFont typeface="Wingdings" charset="0"/>
              <a:buChar char="Ø"/>
            </a:pPr>
            <a:r>
              <a:rPr lang="en-US" altLang="zh-CN" sz="2200" b="1">
                <a:ea typeface="宋体" charset="0"/>
                <a:cs typeface="宋体" charset="0"/>
              </a:rPr>
              <a:t>Menekankan pemusatan dari Alkitab (2:15)</a:t>
            </a:r>
          </a:p>
          <a:p>
            <a:pPr algn="just" eaLnBrk="1" hangingPunct="1">
              <a:buFont typeface="Wingdings" charset="0"/>
              <a:buChar char="Ø"/>
            </a:pPr>
            <a:r>
              <a:rPr lang="en-US" altLang="zh-CN" sz="2200" b="1">
                <a:ea typeface="宋体" charset="0"/>
                <a:cs typeface="宋体" charset="0"/>
              </a:rPr>
              <a:t>Mencatat bagaimana kita harus gigih dalam Injil (3:14)</a:t>
            </a:r>
          </a:p>
          <a:p>
            <a:pPr algn="just" eaLnBrk="1" hangingPunct="1">
              <a:buFont typeface="Wingdings" charset="0"/>
              <a:buChar char="Ø"/>
            </a:pPr>
            <a:r>
              <a:rPr lang="en-US" altLang="zh-CN" sz="2200" b="1">
                <a:ea typeface="宋体" charset="0"/>
                <a:cs typeface="宋体" charset="0"/>
              </a:rPr>
              <a:t>Menunjukkan akan penderitaan untuk Injil (1:8; 2:3)</a:t>
            </a:r>
          </a:p>
          <a:p>
            <a:pPr algn="just" eaLnBrk="1" hangingPunct="1">
              <a:buFont typeface="Wingdings" charset="0"/>
              <a:buChar char="Ø"/>
            </a:pPr>
            <a:r>
              <a:rPr lang="en-US" altLang="zh-CN" sz="2200" b="1">
                <a:ea typeface="宋体" charset="0"/>
                <a:cs typeface="宋体" charset="0"/>
              </a:rPr>
              <a:t>Menjelaskan dengan baik akan inspirasi Alkitab (3:16-17)</a:t>
            </a:r>
          </a:p>
        </p:txBody>
      </p:sp>
      <p:sp>
        <p:nvSpPr>
          <p:cNvPr id="8" name="WordArt 6"/>
          <p:cNvSpPr>
            <a:spLocks noChangeArrowheads="1" noChangeShapeType="1" noTextEdit="1"/>
          </p:cNvSpPr>
          <p:nvPr/>
        </p:nvSpPr>
        <p:spPr bwMode="auto">
          <a:xfrm rot="21303242">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3">
                                            <p:txEl>
                                              <p:pRg st="1" end="1"/>
                                            </p:txEl>
                                          </p:spTgt>
                                        </p:tgtEl>
                                        <p:attrNameLst>
                                          <p:attrName>style.visibility</p:attrName>
                                        </p:attrNameLst>
                                      </p:cBhvr>
                                      <p:to>
                                        <p:strVal val="visible"/>
                                      </p:to>
                                    </p:set>
                                    <p:anim calcmode="lin" valueType="num">
                                      <p:cBhvr additive="base">
                                        <p:cTn id="7" dur="500" fill="hold"/>
                                        <p:tgtEl>
                                          <p:spTgt spid="686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5">
                                            <p:txEl>
                                              <p:pRg st="0" end="0"/>
                                            </p:txEl>
                                          </p:spTgt>
                                        </p:tgtEl>
                                        <p:attrNameLst>
                                          <p:attrName>style.visibility</p:attrName>
                                        </p:attrNameLst>
                                      </p:cBhvr>
                                      <p:to>
                                        <p:strVal val="visible"/>
                                      </p:to>
                                    </p:set>
                                    <p:anim calcmode="lin" valueType="num">
                                      <p:cBhvr additive="base">
                                        <p:cTn id="13" dur="500" fill="hold"/>
                                        <p:tgtEl>
                                          <p:spTgt spid="686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5">
                                            <p:txEl>
                                              <p:pRg st="1" end="1"/>
                                            </p:txEl>
                                          </p:spTgt>
                                        </p:tgtEl>
                                        <p:attrNameLst>
                                          <p:attrName>style.visibility</p:attrName>
                                        </p:attrNameLst>
                                      </p:cBhvr>
                                      <p:to>
                                        <p:strVal val="visible"/>
                                      </p:to>
                                    </p:set>
                                    <p:anim calcmode="lin" valueType="num">
                                      <p:cBhvr additive="base">
                                        <p:cTn id="19" dur="500" fill="hold"/>
                                        <p:tgtEl>
                                          <p:spTgt spid="686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5">
                                            <p:txEl>
                                              <p:pRg st="2" end="2"/>
                                            </p:txEl>
                                          </p:spTgt>
                                        </p:tgtEl>
                                        <p:attrNameLst>
                                          <p:attrName>style.visibility</p:attrName>
                                        </p:attrNameLst>
                                      </p:cBhvr>
                                      <p:to>
                                        <p:strVal val="visible"/>
                                      </p:to>
                                    </p:set>
                                    <p:anim calcmode="lin" valueType="num">
                                      <p:cBhvr additive="base">
                                        <p:cTn id="25" dur="500" fill="hold"/>
                                        <p:tgtEl>
                                          <p:spTgt spid="686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6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8615">
                                            <p:txEl>
                                              <p:pRg st="3" end="3"/>
                                            </p:txEl>
                                          </p:spTgt>
                                        </p:tgtEl>
                                        <p:attrNameLst>
                                          <p:attrName>style.visibility</p:attrName>
                                        </p:attrNameLst>
                                      </p:cBhvr>
                                      <p:to>
                                        <p:strVal val="visible"/>
                                      </p:to>
                                    </p:set>
                                    <p:anim calcmode="lin" valueType="num">
                                      <p:cBhvr additive="base">
                                        <p:cTn id="31" dur="500" fill="hold"/>
                                        <p:tgtEl>
                                          <p:spTgt spid="686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86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8615">
                                            <p:txEl>
                                              <p:pRg st="4" end="4"/>
                                            </p:txEl>
                                          </p:spTgt>
                                        </p:tgtEl>
                                        <p:attrNameLst>
                                          <p:attrName>style.visibility</p:attrName>
                                        </p:attrNameLst>
                                      </p:cBhvr>
                                      <p:to>
                                        <p:strVal val="visible"/>
                                      </p:to>
                                    </p:set>
                                    <p:anim calcmode="lin" valueType="num">
                                      <p:cBhvr additive="base">
                                        <p:cTn id="37" dur="500" fill="hold"/>
                                        <p:tgtEl>
                                          <p:spTgt spid="6861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861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build="p" autoUpdateAnimBg="0"/>
      <p:bldP spid="6861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990600" y="1295400"/>
            <a:ext cx="7620000" cy="1143000"/>
          </a:xfrm>
        </p:spPr>
        <p:txBody>
          <a:bodyPr/>
          <a:lstStyle/>
          <a:p>
            <a:r>
              <a:rPr lang="en-US" sz="1400"/>
              <a:t>Key Word / Verse</a:t>
            </a:r>
          </a:p>
        </p:txBody>
      </p:sp>
      <p:sp>
        <p:nvSpPr>
          <p:cNvPr id="70659" name="Text Box 3"/>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238</a:t>
            </a:r>
          </a:p>
        </p:txBody>
      </p:sp>
      <p:sp>
        <p:nvSpPr>
          <p:cNvPr id="70660" name="Text Box 4"/>
          <p:cNvSpPr txBox="1">
            <a:spLocks noChangeArrowheads="1"/>
          </p:cNvSpPr>
          <p:nvPr/>
        </p:nvSpPr>
        <p:spPr bwMode="auto">
          <a:xfrm>
            <a:off x="3525838" y="1406525"/>
            <a:ext cx="2054225" cy="9556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zh-CN" sz="2800" b="1" u="sng">
                <a:solidFill>
                  <a:srgbClr val="000000"/>
                </a:solidFill>
                <a:ea typeface="宋体" charset="0"/>
                <a:cs typeface="宋体" charset="0"/>
              </a:rPr>
              <a:t>Kata Kunci</a:t>
            </a:r>
            <a:endParaRPr lang="en-US" altLang="zh-CN" sz="2800" b="1">
              <a:solidFill>
                <a:srgbClr val="000000"/>
              </a:solidFill>
              <a:ea typeface="宋体" charset="0"/>
              <a:cs typeface="宋体" charset="0"/>
            </a:endParaRPr>
          </a:p>
          <a:p>
            <a:pPr algn="ctr" eaLnBrk="1" hangingPunct="1"/>
            <a:r>
              <a:rPr lang="en-US" altLang="zh-CN" sz="2800" b="1">
                <a:solidFill>
                  <a:srgbClr val="000000"/>
                </a:solidFill>
                <a:ea typeface="宋体" charset="0"/>
                <a:cs typeface="宋体" charset="0"/>
              </a:rPr>
              <a:t>Doktrin </a:t>
            </a:r>
          </a:p>
        </p:txBody>
      </p:sp>
      <p:sp>
        <p:nvSpPr>
          <p:cNvPr id="70661" name="Text Box 5"/>
          <p:cNvSpPr txBox="1">
            <a:spLocks noChangeArrowheads="1"/>
          </p:cNvSpPr>
          <p:nvPr/>
        </p:nvSpPr>
        <p:spPr bwMode="auto">
          <a:xfrm>
            <a:off x="1028700" y="2895600"/>
            <a:ext cx="7086600" cy="36353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zh-CN" sz="2800" b="1" u="sng">
                <a:solidFill>
                  <a:srgbClr val="000000"/>
                </a:solidFill>
                <a:ea typeface="宋体" charset="0"/>
                <a:cs typeface="宋体" charset="0"/>
              </a:rPr>
              <a:t>Ayat Kunci</a:t>
            </a:r>
            <a:endParaRPr lang="en-US" altLang="zh-CN" sz="2800" b="1">
              <a:solidFill>
                <a:srgbClr val="000000"/>
              </a:solidFill>
              <a:ea typeface="宋体" charset="0"/>
              <a:cs typeface="宋体" charset="0"/>
            </a:endParaRPr>
          </a:p>
          <a:p>
            <a:pPr algn="ctr" eaLnBrk="1" hangingPunct="1"/>
            <a:r>
              <a:rPr lang="en-US" altLang="zh-CN" sz="2800" b="1">
                <a:solidFill>
                  <a:srgbClr val="000000"/>
                </a:solidFill>
                <a:ea typeface="宋体" charset="0"/>
                <a:cs typeface="宋体" charset="0"/>
              </a:rPr>
              <a:t>	“</a:t>
            </a:r>
            <a:r>
              <a:rPr lang="en-US" altLang="zh-CN" b="1">
                <a:solidFill>
                  <a:srgbClr val="000000"/>
                </a:solidFill>
                <a:ea typeface="宋体" charset="0"/>
                <a:cs typeface="宋体" charset="0"/>
              </a:rPr>
              <a:t>Segala tulisan yang diilhamkan Allah memang bermanfaat untuk mengajar, untuk menyatakan kesalahan, untuk memperbeiki kelakuan, dan untuk mendidik orang dalam kebenaran. Dengan demikian tiap-tiap manusia kepunyaan Allah diperlengkapi untuk setiap perbuatan baik……..beritakanlah Firman</a:t>
            </a:r>
            <a:r>
              <a:rPr lang="en-US" altLang="zh-CN" sz="2800" b="1">
                <a:solidFill>
                  <a:srgbClr val="000000"/>
                </a:solidFill>
                <a:ea typeface="宋体" charset="0"/>
                <a:cs typeface="宋体" charset="0"/>
              </a:rPr>
              <a:t>” </a:t>
            </a:r>
          </a:p>
          <a:p>
            <a:pPr algn="ctr" eaLnBrk="1" hangingPunct="1"/>
            <a:r>
              <a:rPr lang="en-US" altLang="zh-CN" sz="2800" b="1">
                <a:solidFill>
                  <a:srgbClr val="000000"/>
                </a:solidFill>
                <a:ea typeface="宋体" charset="0"/>
                <a:cs typeface="宋体" charset="0"/>
              </a:rPr>
              <a:t>(2 Timothy 3:16-17; 4:2).</a:t>
            </a:r>
          </a:p>
        </p:txBody>
      </p:sp>
      <p:pic>
        <p:nvPicPr>
          <p:cNvPr id="70663" name="Picture 7" descr="j02126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609600"/>
            <a:ext cx="19558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WordArt 6"/>
          <p:cNvSpPr>
            <a:spLocks noChangeArrowheads="1" noChangeShapeType="1" noTextEdit="1"/>
          </p:cNvSpPr>
          <p:nvPr/>
        </p:nvSpPr>
        <p:spPr bwMode="auto">
          <a:xfrm rot="21303242">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ppt_x"/>
                                          </p:val>
                                        </p:tav>
                                        <p:tav tm="100000">
                                          <p:val>
                                            <p:strVal val="#ppt_x"/>
                                          </p:val>
                                        </p:tav>
                                      </p:tavLst>
                                    </p:anim>
                                    <p:anim calcmode="lin" valueType="num">
                                      <p:cBhvr additive="base">
                                        <p:cTn id="8"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2 Timothy</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Scriptures make us “wise for salvation through faith in Christ Jesus” (3:15; cf. 2:10).</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Tree>
    <p:extLst>
      <p:ext uri="{BB962C8B-B14F-4D97-AF65-F5344CB8AC3E}">
        <p14:creationId xmlns:p14="http://schemas.microsoft.com/office/powerpoint/2010/main" val="3986935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420688" y="1447800"/>
            <a:ext cx="7751762" cy="3016250"/>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gradFill rotWithShape="1">
                  <a:gsLst>
                    <a:gs pos="0">
                      <a:schemeClr val="bg1">
                        <a:alpha val="22000"/>
                      </a:schemeClr>
                    </a:gs>
                    <a:gs pos="100000">
                      <a:schemeClr val="bg1">
                        <a:gamma/>
                        <a:shade val="4627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GB" altLang="zh-CN" sz="3200">
                <a:ea typeface="宋体" charset="0"/>
                <a:cs typeface="宋体" charset="0"/>
              </a:rPr>
              <a:t>Memberitahu Timotius apa yang sebenarnya penting</a:t>
            </a:r>
          </a:p>
          <a:p>
            <a:pPr eaLnBrk="1" hangingPunct="1"/>
            <a:endParaRPr lang="en-GB" altLang="zh-CN" sz="3200">
              <a:ea typeface="宋体" charset="0"/>
              <a:cs typeface="宋体" charset="0"/>
            </a:endParaRPr>
          </a:p>
          <a:p>
            <a:pPr eaLnBrk="1" hangingPunct="1">
              <a:buFontTx/>
              <a:buChar char="-"/>
            </a:pPr>
            <a:r>
              <a:rPr lang="en-GB" altLang="zh-CN" sz="3200">
                <a:ea typeface="宋体" charset="0"/>
                <a:cs typeface="宋体" charset="0"/>
              </a:rPr>
              <a:t> Mendukungnya untuk terus bertekun dalam kehidupan kekristenan dan beriman sebagai seorang hamba Tuhan.</a:t>
            </a:r>
            <a:endParaRPr lang="en-US" sz="3200">
              <a:solidFill>
                <a:schemeClr val="tx2"/>
              </a:solidFill>
              <a:ea typeface="宋体" charset="0"/>
              <a:cs typeface="宋体" charset="0"/>
            </a:endParaRPr>
          </a:p>
        </p:txBody>
      </p:sp>
      <p:sp>
        <p:nvSpPr>
          <p:cNvPr id="72707" name="Rectangle 3"/>
          <p:cNvSpPr>
            <a:spLocks noGrp="1" noChangeArrowheads="1"/>
          </p:cNvSpPr>
          <p:nvPr>
            <p:ph type="title"/>
          </p:nvPr>
        </p:nvSpPr>
        <p:spPr>
          <a:xfrm>
            <a:off x="457200" y="192088"/>
            <a:ext cx="8229600" cy="1139825"/>
          </a:xfrm>
        </p:spPr>
        <p:txBody>
          <a:bodyPr/>
          <a:lstStyle/>
          <a:p>
            <a:r>
              <a:rPr lang="en-US" b="1"/>
              <a:t>Perbedaan Pendapat</a:t>
            </a:r>
          </a:p>
        </p:txBody>
      </p:sp>
      <p:pic>
        <p:nvPicPr>
          <p:cNvPr id="72708" name="Picture 4" descr="j0158007"/>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428875" y="855663"/>
            <a:ext cx="4038600" cy="4762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2709" name="Picture 5" descr="j0284916"/>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6265863" y="4954588"/>
            <a:ext cx="2878137" cy="19034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2710" name="Text Box 6"/>
          <p:cNvSpPr txBox="1">
            <a:spLocks noChangeArrowheads="1"/>
          </p:cNvSpPr>
          <p:nvPr/>
        </p:nvSpPr>
        <p:spPr bwMode="auto">
          <a:xfrm>
            <a:off x="533400" y="4343400"/>
            <a:ext cx="5381625" cy="2041525"/>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GB" altLang="zh-CN" sz="3200">
                <a:ea typeface="宋体" charset="0"/>
                <a:cs typeface="宋体" charset="0"/>
              </a:rPr>
              <a:t>- Mendukungnya untuk terus dengan setia memberitakan Firman Tuhan di wajah kesusahan dan guru palsu.</a:t>
            </a:r>
            <a:endParaRPr lang="en-US" sz="3200">
              <a:cs typeface="Arial" charset="0"/>
            </a:endParaRPr>
          </a:p>
        </p:txBody>
      </p:sp>
      <p:sp>
        <p:nvSpPr>
          <p:cNvPr id="72711" name="Text Box 7"/>
          <p:cNvSpPr txBox="1">
            <a:spLocks noChangeArrowheads="1"/>
          </p:cNvSpPr>
          <p:nvPr/>
        </p:nvSpPr>
        <p:spPr bwMode="auto">
          <a:xfrm>
            <a:off x="8153400" y="228600"/>
            <a:ext cx="692150" cy="457200"/>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r>
              <a:rPr lang="en-US" b="1"/>
              <a:t>238</a:t>
            </a:r>
            <a:endParaRPr lang="en-US" b="1">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blinds(horizontal)">
                                      <p:cBhvr>
                                        <p:cTn id="7" dur="500"/>
                                        <p:tgtEl>
                                          <p:spTgt spid="727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2706">
                                            <p:txEl>
                                              <p:pRg st="2" end="2"/>
                                            </p:txEl>
                                          </p:spTgt>
                                        </p:tgtEl>
                                        <p:attrNameLst>
                                          <p:attrName>style.visibility</p:attrName>
                                        </p:attrNameLst>
                                      </p:cBhvr>
                                      <p:to>
                                        <p:strVal val="visible"/>
                                      </p:to>
                                    </p:set>
                                    <p:animEffect transition="in" filter="blinds(horizontal)">
                                      <p:cBhvr>
                                        <p:cTn id="12" dur="500"/>
                                        <p:tgtEl>
                                          <p:spTgt spid="7270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2710"/>
                                        </p:tgtEl>
                                        <p:attrNameLst>
                                          <p:attrName>style.visibility</p:attrName>
                                        </p:attrNameLst>
                                      </p:cBhvr>
                                      <p:to>
                                        <p:strVal val="visible"/>
                                      </p:to>
                                    </p:set>
                                    <p:animEffect transition="in" filter="blinds(horizontal)">
                                      <p:cBhvr>
                                        <p:cTn id="17"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P spid="72710"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1295400" y="1143000"/>
            <a:ext cx="7620000" cy="1143000"/>
          </a:xfrm>
        </p:spPr>
        <p:txBody>
          <a:bodyPr/>
          <a:lstStyle/>
          <a:p>
            <a:r>
              <a:rPr lang="en-US"/>
              <a:t>Acrostic Bible – 2 Timothy</a:t>
            </a:r>
          </a:p>
        </p:txBody>
      </p:sp>
      <p:sp>
        <p:nvSpPr>
          <p:cNvPr id="74755" name="Rectangle 3"/>
          <p:cNvSpPr>
            <a:spLocks noChangeArrowheads="1"/>
          </p:cNvSpPr>
          <p:nvPr/>
        </p:nvSpPr>
        <p:spPr bwMode="auto">
          <a:xfrm>
            <a:off x="2138363" y="1423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747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8153400" cy="6718300"/>
          </a:xfrm>
          <a:prstGeom prst="rect">
            <a:avLst/>
          </a:prstGeom>
          <a:noFill/>
          <a:extLst>
            <a:ext uri="{909E8E84-426E-40dd-AFC4-6F175D3DCCD1}">
              <a14:hiddenFill xmlns:a14="http://schemas.microsoft.com/office/drawing/2010/main">
                <a:solidFill>
                  <a:srgbClr val="FFFFFF"/>
                </a:solidFill>
              </a14:hiddenFill>
            </a:ext>
          </a:extLst>
        </p:spPr>
      </p:pic>
      <p:sp>
        <p:nvSpPr>
          <p:cNvPr id="74757" name="Rectangle 5"/>
          <p:cNvSpPr>
            <a:spLocks noChangeArrowheads="1"/>
          </p:cNvSpPr>
          <p:nvPr/>
        </p:nvSpPr>
        <p:spPr bwMode="auto">
          <a:xfrm>
            <a:off x="2419350" y="2671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7475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324600" cy="2225675"/>
          </a:xfrm>
          <a:prstGeom prst="rect">
            <a:avLst/>
          </a:prstGeom>
          <a:noFill/>
          <a:extLst>
            <a:ext uri="{909E8E84-426E-40dd-AFC4-6F175D3DCCD1}">
              <a14:hiddenFill xmlns:a14="http://schemas.microsoft.com/office/drawing/2010/main">
                <a:solidFill>
                  <a:srgbClr val="FFFFFF"/>
                </a:solidFill>
              </a14:hiddenFill>
            </a:ext>
          </a:extLst>
        </p:spPr>
      </p:pic>
      <p:sp>
        <p:nvSpPr>
          <p:cNvPr id="74759" name="Rectangle 7"/>
          <p:cNvSpPr>
            <a:spLocks noChangeArrowheads="1"/>
          </p:cNvSpPr>
          <p:nvPr/>
        </p:nvSpPr>
        <p:spPr bwMode="auto">
          <a:xfrm>
            <a:off x="1905000" y="304800"/>
            <a:ext cx="4267200" cy="381000"/>
          </a:xfrm>
          <a:prstGeom prst="rect">
            <a:avLst/>
          </a:prstGeom>
          <a:solidFill>
            <a:schemeClr val="bg1"/>
          </a:solidFill>
          <a:ln w="9525">
            <a:solidFill>
              <a:schemeClr val="tx1"/>
            </a:solidFill>
            <a:miter lim="800000"/>
            <a:headEnd/>
            <a:tailEnd/>
          </a:ln>
          <a:effectLst/>
          <a:extLst/>
        </p:spPr>
        <p:txBody>
          <a:bodyPr wrap="none" anchor="ctr"/>
          <a:lstStyle/>
          <a:p>
            <a:pPr algn="ctr"/>
            <a:r>
              <a:rPr lang="en-US" b="1"/>
              <a:t>2 Timotius</a:t>
            </a:r>
          </a:p>
        </p:txBody>
      </p:sp>
      <p:sp>
        <p:nvSpPr>
          <p:cNvPr id="74760" name="Rectangle 8"/>
          <p:cNvSpPr>
            <a:spLocks noChangeArrowheads="1"/>
          </p:cNvSpPr>
          <p:nvPr/>
        </p:nvSpPr>
        <p:spPr bwMode="auto">
          <a:xfrm>
            <a:off x="152400" y="838200"/>
            <a:ext cx="5257800" cy="1752600"/>
          </a:xfrm>
          <a:prstGeom prst="rect">
            <a:avLst/>
          </a:prstGeom>
          <a:solidFill>
            <a:schemeClr val="bg1"/>
          </a:solidFill>
          <a:ln w="9525">
            <a:solidFill>
              <a:schemeClr val="tx1"/>
            </a:solidFill>
            <a:miter lim="800000"/>
            <a:headEnd/>
            <a:tailEnd/>
          </a:ln>
          <a:effectLst/>
          <a:extLst/>
        </p:spPr>
        <p:txBody>
          <a:bodyPr wrap="none" anchor="ctr"/>
          <a:lstStyle/>
          <a:p>
            <a:pPr marL="457200" indent="-457200">
              <a:buFontTx/>
              <a:buAutoNum type="arabicPeriod"/>
            </a:pPr>
            <a:r>
              <a:rPr lang="en-US" sz="1800" b="1"/>
              <a:t>Berpegang pada iman yang benar</a:t>
            </a:r>
          </a:p>
          <a:p>
            <a:pPr marL="457200" indent="-457200">
              <a:buFontTx/>
              <a:buAutoNum type="arabicPeriod"/>
            </a:pPr>
            <a:r>
              <a:rPr lang="en-US" sz="1800" b="1"/>
              <a:t> Mentaati dan mengajarkan Firman Tuhan</a:t>
            </a:r>
          </a:p>
          <a:p>
            <a:pPr marL="457200" indent="-457200">
              <a:buFontTx/>
              <a:buAutoNum type="arabicPeriod"/>
            </a:pPr>
            <a:r>
              <a:rPr lang="en-US" sz="1800" b="1"/>
              <a:t> Hari-hari terakhir membawa kemurtadan</a:t>
            </a:r>
          </a:p>
          <a:p>
            <a:pPr marL="457200" indent="-457200">
              <a:buFontTx/>
              <a:buAutoNum type="arabicPeriod"/>
            </a:pPr>
            <a:r>
              <a:rPr lang="en-US" sz="1800" b="1"/>
              <a:t> Dengan tekun memberitakan Firman Tuhan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609600" y="-152400"/>
            <a:ext cx="7620000" cy="1143000"/>
          </a:xfrm>
        </p:spPr>
        <p:txBody>
          <a:bodyPr/>
          <a:lstStyle/>
          <a:p>
            <a:r>
              <a:rPr lang="en-US" sz="1400"/>
              <a:t>Argument</a:t>
            </a:r>
          </a:p>
        </p:txBody>
      </p:sp>
      <p:sp>
        <p:nvSpPr>
          <p:cNvPr id="76803" name="Text Box 3"/>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239</a:t>
            </a:r>
          </a:p>
        </p:txBody>
      </p:sp>
      <p:sp>
        <p:nvSpPr>
          <p:cNvPr id="76804" name="Text Box 4"/>
          <p:cNvSpPr txBox="1">
            <a:spLocks noChangeArrowheads="1"/>
          </p:cNvSpPr>
          <p:nvPr/>
        </p:nvSpPr>
        <p:spPr bwMode="auto">
          <a:xfrm>
            <a:off x="2768600" y="76200"/>
            <a:ext cx="3687763"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800" b="1">
                <a:solidFill>
                  <a:srgbClr val="FFFFFF"/>
                </a:solidFill>
                <a:cs typeface="Times New Roman" charset="0"/>
              </a:rPr>
              <a:t>Perbedaan pendapat</a:t>
            </a:r>
          </a:p>
        </p:txBody>
      </p:sp>
      <p:sp>
        <p:nvSpPr>
          <p:cNvPr id="76805" name="Text Box 5"/>
          <p:cNvSpPr txBox="1">
            <a:spLocks noChangeArrowheads="1"/>
          </p:cNvSpPr>
          <p:nvPr/>
        </p:nvSpPr>
        <p:spPr bwMode="auto">
          <a:xfrm>
            <a:off x="1371600" y="814388"/>
            <a:ext cx="7391400" cy="545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buFont typeface="Wingdings" charset="0"/>
              <a:buChar char="Ø"/>
            </a:pPr>
            <a:r>
              <a:rPr lang="en-US" altLang="zh-CN" sz="2200" b="1">
                <a:ea typeface="宋体" charset="0"/>
                <a:cs typeface="Arial" charset="0"/>
              </a:rPr>
              <a:t>Surat ini lebih tertuju pada Timotius daripada gerjanya (seperti surat yang pertama). </a:t>
            </a:r>
          </a:p>
          <a:p>
            <a:pPr algn="ctr" eaLnBrk="1" hangingPunct="1">
              <a:buFont typeface="Wingdings" charset="0"/>
              <a:buNone/>
            </a:pPr>
            <a:endParaRPr lang="en-US" altLang="zh-CN" sz="2200" b="1">
              <a:ea typeface="宋体" charset="0"/>
              <a:cs typeface="Arial" charset="0"/>
            </a:endParaRPr>
          </a:p>
          <a:p>
            <a:pPr algn="ctr" eaLnBrk="1" hangingPunct="1">
              <a:buFont typeface="Wingdings" charset="0"/>
              <a:buChar char="Ø"/>
            </a:pPr>
            <a:r>
              <a:rPr lang="en-US" altLang="zh-CN" sz="2200" b="1">
                <a:ea typeface="宋体" charset="0"/>
                <a:cs typeface="Arial" charset="0"/>
              </a:rPr>
              <a:t>Dengan usaha yang keras sebelum kematiannya, Paulus membuat pernyataan terakhirnya dengan sedemikian rupa supaya dapat meyakinkan Timotius untuk tetap setia pada imannya sampai mati. </a:t>
            </a:r>
          </a:p>
          <a:p>
            <a:pPr algn="ctr" eaLnBrk="1" hangingPunct="1">
              <a:buFont typeface="Wingdings" charset="0"/>
              <a:buNone/>
            </a:pPr>
            <a:endParaRPr lang="en-US" altLang="zh-CN" sz="2200" b="1">
              <a:ea typeface="宋体" charset="0"/>
              <a:cs typeface="Arial" charset="0"/>
            </a:endParaRPr>
          </a:p>
          <a:p>
            <a:pPr algn="ctr" eaLnBrk="1" hangingPunct="1">
              <a:buFont typeface="Wingdings" charset="0"/>
              <a:buChar char="Ø"/>
            </a:pPr>
            <a:r>
              <a:rPr lang="en-US" altLang="zh-CN" sz="2200" b="1">
                <a:ea typeface="宋体" charset="0"/>
                <a:cs typeface="Arial" charset="0"/>
              </a:rPr>
              <a:t>Rasul menyelesaikan ini dengan mendesaknya untuk bertekun dalam kesulitan sekarang dengan karakter Tuhan (pasal 1-2) karena masa depan akan lebih buruk (pasal 3-4).</a:t>
            </a:r>
          </a:p>
          <a:p>
            <a:pPr algn="ctr" eaLnBrk="1" hangingPunct="1">
              <a:buFont typeface="Wingdings" charset="0"/>
              <a:buChar char="Ø"/>
            </a:pPr>
            <a:endParaRPr lang="en-US" altLang="zh-CN" sz="2200" b="1">
              <a:ea typeface="宋体" charset="0"/>
              <a:cs typeface="Arial" charset="0"/>
            </a:endParaRPr>
          </a:p>
          <a:p>
            <a:pPr algn="ctr" eaLnBrk="1" hangingPunct="1">
              <a:buFont typeface="Wingdings" charset="0"/>
              <a:buChar char="Ø"/>
            </a:pPr>
            <a:r>
              <a:rPr lang="en-US" altLang="zh-CN" sz="2200" b="1">
                <a:ea typeface="宋体" charset="0"/>
                <a:cs typeface="Arial" charset="0"/>
              </a:rPr>
              <a:t>Dia secara khusus harus melawan kemurtadan dengan cara tetap setia memberitakan Firman Tuhan (3:10—4:5). </a:t>
            </a:r>
          </a:p>
        </p:txBody>
      </p:sp>
      <p:sp>
        <p:nvSpPr>
          <p:cNvPr id="7" name="WordArt 6"/>
          <p:cNvSpPr>
            <a:spLocks noChangeArrowheads="1" noChangeShapeType="1" noTextEdit="1"/>
          </p:cNvSpPr>
          <p:nvPr/>
        </p:nvSpPr>
        <p:spPr bwMode="auto">
          <a:xfrm rot="21303242">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6805">
                                            <p:txEl>
                                              <p:pRg st="2" end="2"/>
                                            </p:txEl>
                                          </p:spTgt>
                                        </p:tgtEl>
                                        <p:attrNameLst>
                                          <p:attrName>style.visibility</p:attrName>
                                        </p:attrNameLst>
                                      </p:cBhvr>
                                      <p:to>
                                        <p:strVal val="visible"/>
                                      </p:to>
                                    </p:set>
                                    <p:anim calcmode="lin" valueType="num">
                                      <p:cBhvr additive="base">
                                        <p:cTn id="7" dur="500" fill="hold"/>
                                        <p:tgtEl>
                                          <p:spTgt spid="7680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6805">
                                            <p:txEl>
                                              <p:pRg st="4" end="4"/>
                                            </p:txEl>
                                          </p:spTgt>
                                        </p:tgtEl>
                                        <p:attrNameLst>
                                          <p:attrName>style.visibility</p:attrName>
                                        </p:attrNameLst>
                                      </p:cBhvr>
                                      <p:to>
                                        <p:strVal val="visible"/>
                                      </p:to>
                                    </p:set>
                                    <p:anim calcmode="lin" valueType="num">
                                      <p:cBhvr additive="base">
                                        <p:cTn id="13" dur="500" fill="hold"/>
                                        <p:tgtEl>
                                          <p:spTgt spid="7680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680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6805">
                                            <p:txEl>
                                              <p:pRg st="6" end="6"/>
                                            </p:txEl>
                                          </p:spTgt>
                                        </p:tgtEl>
                                        <p:attrNameLst>
                                          <p:attrName>style.visibility</p:attrName>
                                        </p:attrNameLst>
                                      </p:cBhvr>
                                      <p:to>
                                        <p:strVal val="visible"/>
                                      </p:to>
                                    </p:set>
                                    <p:anim calcmode="lin" valueType="num">
                                      <p:cBhvr additive="base">
                                        <p:cTn id="19" dur="500" fill="hold"/>
                                        <p:tgtEl>
                                          <p:spTgt spid="7680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6805">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609600" y="-152400"/>
            <a:ext cx="7620000" cy="1143000"/>
          </a:xfrm>
        </p:spPr>
        <p:txBody>
          <a:bodyPr/>
          <a:lstStyle/>
          <a:p>
            <a:r>
              <a:rPr lang="en-US" sz="1400"/>
              <a:t>Summary Statement</a:t>
            </a:r>
          </a:p>
        </p:txBody>
      </p:sp>
      <p:sp>
        <p:nvSpPr>
          <p:cNvPr id="78851" name="Text Box 3"/>
          <p:cNvSpPr txBox="1">
            <a:spLocks noChangeArrowheads="1"/>
          </p:cNvSpPr>
          <p:nvPr/>
        </p:nvSpPr>
        <p:spPr bwMode="auto">
          <a:xfrm>
            <a:off x="8221663"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237</a:t>
            </a:r>
          </a:p>
        </p:txBody>
      </p:sp>
      <p:sp>
        <p:nvSpPr>
          <p:cNvPr id="78852" name="Text Box 4"/>
          <p:cNvSpPr txBox="1">
            <a:spLocks noChangeArrowheads="1"/>
          </p:cNvSpPr>
          <p:nvPr/>
        </p:nvSpPr>
        <p:spPr bwMode="auto">
          <a:xfrm>
            <a:off x="3505200" y="76200"/>
            <a:ext cx="2222500"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800" b="1">
                <a:solidFill>
                  <a:srgbClr val="FFFFFF"/>
                </a:solidFill>
                <a:cs typeface="Times New Roman" charset="0"/>
              </a:rPr>
              <a:t>Rangkuman</a:t>
            </a:r>
          </a:p>
        </p:txBody>
      </p:sp>
      <p:sp>
        <p:nvSpPr>
          <p:cNvPr id="78853" name="Rectangle 5"/>
          <p:cNvSpPr>
            <a:spLocks noChangeArrowheads="1"/>
          </p:cNvSpPr>
          <p:nvPr/>
        </p:nvSpPr>
        <p:spPr bwMode="auto">
          <a:xfrm>
            <a:off x="1219200" y="2590800"/>
            <a:ext cx="7543800" cy="301625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zh-CN" sz="3200" b="1">
                <a:ea typeface="宋体" charset="0"/>
                <a:cs typeface="Arial" charset="0"/>
              </a:rPr>
              <a:t>Paulus mendesak Timotius berlatih dan memberitakan Firman Tuhan dengan setia ditengah kesulitan, guna mendukungnya untyuk melawan ajaran sesat dan kemurtadan dengan gigih.</a:t>
            </a:r>
            <a:endParaRPr lang="en-US" altLang="zh-CN" sz="3200">
              <a:ea typeface="宋体" charset="0"/>
              <a:cs typeface="Arial" charset="0"/>
            </a:endParaRPr>
          </a:p>
        </p:txBody>
      </p:sp>
      <p:sp>
        <p:nvSpPr>
          <p:cNvPr id="78854" name="WordArt 6"/>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pic>
        <p:nvPicPr>
          <p:cNvPr id="78855" name="Picture 7" descr="j0310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304800"/>
            <a:ext cx="2063750" cy="2351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609600" y="-152400"/>
            <a:ext cx="7620000" cy="1143000"/>
          </a:xfrm>
        </p:spPr>
        <p:txBody>
          <a:bodyPr/>
          <a:lstStyle/>
          <a:p>
            <a:r>
              <a:rPr lang="en-US" sz="1400"/>
              <a:t>Synthesis</a:t>
            </a:r>
          </a:p>
        </p:txBody>
      </p:sp>
      <p:sp>
        <p:nvSpPr>
          <p:cNvPr id="80899" name="Text Box 3"/>
          <p:cNvSpPr txBox="1">
            <a:spLocks noChangeArrowheads="1"/>
          </p:cNvSpPr>
          <p:nvPr/>
        </p:nvSpPr>
        <p:spPr bwMode="auto">
          <a:xfrm>
            <a:off x="8153400" y="2286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239</a:t>
            </a:r>
          </a:p>
        </p:txBody>
      </p:sp>
      <p:sp>
        <p:nvSpPr>
          <p:cNvPr id="80900" name="Text Box 4"/>
          <p:cNvSpPr txBox="1">
            <a:spLocks noChangeArrowheads="1"/>
          </p:cNvSpPr>
          <p:nvPr/>
        </p:nvSpPr>
        <p:spPr bwMode="auto">
          <a:xfrm>
            <a:off x="3592513" y="76200"/>
            <a:ext cx="2024062"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800" b="1">
                <a:solidFill>
                  <a:srgbClr val="FFFFFF"/>
                </a:solidFill>
                <a:cs typeface="Times New Roman" charset="0"/>
              </a:rPr>
              <a:t>Perpaduan</a:t>
            </a:r>
          </a:p>
        </p:txBody>
      </p:sp>
      <p:sp>
        <p:nvSpPr>
          <p:cNvPr id="80901" name="Text Box 5"/>
          <p:cNvSpPr txBox="1">
            <a:spLocks noChangeArrowheads="1"/>
          </p:cNvSpPr>
          <p:nvPr/>
        </p:nvSpPr>
        <p:spPr bwMode="auto">
          <a:xfrm>
            <a:off x="1265238" y="5105400"/>
            <a:ext cx="6735762" cy="512763"/>
          </a:xfrm>
          <a:prstGeom prst="rect">
            <a:avLst/>
          </a:prstGeom>
          <a:solidFill>
            <a:srgbClr val="B2B2B2"/>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1" hangingPunct="1"/>
            <a:r>
              <a:rPr lang="en-US" altLang="zh-CN" sz="2700" b="1">
                <a:solidFill>
                  <a:srgbClr val="000000"/>
                </a:solidFill>
                <a:ea typeface="宋体" charset="0"/>
                <a:cs typeface="Arial" charset="0"/>
              </a:rPr>
              <a:t>3—4	Gigih dalam kesulitan masa depan</a:t>
            </a:r>
          </a:p>
        </p:txBody>
      </p:sp>
      <p:sp>
        <p:nvSpPr>
          <p:cNvPr id="80902" name="Text Box 6"/>
          <p:cNvSpPr txBox="1">
            <a:spLocks noChangeArrowheads="1"/>
          </p:cNvSpPr>
          <p:nvPr/>
        </p:nvSpPr>
        <p:spPr bwMode="auto">
          <a:xfrm>
            <a:off x="1371600" y="4038600"/>
            <a:ext cx="6477000" cy="528638"/>
          </a:xfrm>
          <a:prstGeom prst="rect">
            <a:avLst/>
          </a:prstGeom>
          <a:solidFill>
            <a:srgbClr val="B2B2B2"/>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1" hangingPunct="1"/>
            <a:r>
              <a:rPr lang="en-US" altLang="zh-CN" sz="2800" b="1">
                <a:solidFill>
                  <a:srgbClr val="000000"/>
                </a:solidFill>
                <a:ea typeface="宋体" charset="0"/>
                <a:cs typeface="Arial" charset="0"/>
              </a:rPr>
              <a:t>1—2	Gigih dalam kesulitan sekarang</a:t>
            </a:r>
          </a:p>
        </p:txBody>
      </p:sp>
      <p:sp>
        <p:nvSpPr>
          <p:cNvPr id="80903" name="Text Box 7"/>
          <p:cNvSpPr txBox="1">
            <a:spLocks noChangeArrowheads="1"/>
          </p:cNvSpPr>
          <p:nvPr/>
        </p:nvSpPr>
        <p:spPr bwMode="auto">
          <a:xfrm>
            <a:off x="1295400" y="838200"/>
            <a:ext cx="6553200" cy="498475"/>
          </a:xfrm>
          <a:prstGeom prst="rect">
            <a:avLst/>
          </a:prstGeom>
          <a:solidFill>
            <a:schemeClr val="tx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zh-CN" sz="2600" b="1">
                <a:solidFill>
                  <a:srgbClr val="FFFFFF"/>
                </a:solidFill>
                <a:ea typeface="宋体" charset="0"/>
                <a:cs typeface="Arial" charset="0"/>
              </a:rPr>
              <a:t>Doktrin yang benar melawan penentang </a:t>
            </a:r>
          </a:p>
        </p:txBody>
      </p:sp>
      <p:pic>
        <p:nvPicPr>
          <p:cNvPr id="80905" name="Picture 9" descr="j03093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447800"/>
            <a:ext cx="3657600" cy="2451100"/>
          </a:xfrm>
          <a:prstGeom prst="rect">
            <a:avLst/>
          </a:prstGeom>
          <a:noFill/>
          <a:extLst>
            <a:ext uri="{909E8E84-426E-40dd-AFC4-6F175D3DCCD1}">
              <a14:hiddenFill xmlns:a14="http://schemas.microsoft.com/office/drawing/2010/main">
                <a:solidFill>
                  <a:srgbClr val="FFFFFF"/>
                </a:solidFill>
              </a14:hiddenFill>
            </a:ext>
          </a:extLst>
        </p:spPr>
      </p:pic>
      <p:sp>
        <p:nvSpPr>
          <p:cNvPr id="10" name="WordArt 6"/>
          <p:cNvSpPr>
            <a:spLocks noChangeArrowheads="1" noChangeShapeType="1" noTextEdit="1"/>
          </p:cNvSpPr>
          <p:nvPr/>
        </p:nvSpPr>
        <p:spPr bwMode="auto">
          <a:xfrm rot="21303242">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 calcmode="lin" valueType="num">
                                      <p:cBhvr additive="base">
                                        <p:cTn id="7" dur="500" fill="hold"/>
                                        <p:tgtEl>
                                          <p:spTgt spid="80902"/>
                                        </p:tgtEl>
                                        <p:attrNameLst>
                                          <p:attrName>ppt_x</p:attrName>
                                        </p:attrNameLst>
                                      </p:cBhvr>
                                      <p:tavLst>
                                        <p:tav tm="0">
                                          <p:val>
                                            <p:strVal val="0-#ppt_w/2"/>
                                          </p:val>
                                        </p:tav>
                                        <p:tav tm="100000">
                                          <p:val>
                                            <p:strVal val="#ppt_x"/>
                                          </p:val>
                                        </p:tav>
                                      </p:tavLst>
                                    </p:anim>
                                    <p:anim calcmode="lin" valueType="num">
                                      <p:cBhvr additive="base">
                                        <p:cTn id="8" dur="500" fill="hold"/>
                                        <p:tgtEl>
                                          <p:spTgt spid="809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901"/>
                                        </p:tgtEl>
                                        <p:attrNameLst>
                                          <p:attrName>style.visibility</p:attrName>
                                        </p:attrNameLst>
                                      </p:cBhvr>
                                      <p:to>
                                        <p:strVal val="visible"/>
                                      </p:to>
                                    </p:set>
                                    <p:anim calcmode="lin" valueType="num">
                                      <p:cBhvr additive="base">
                                        <p:cTn id="13" dur="500" fill="hold"/>
                                        <p:tgtEl>
                                          <p:spTgt spid="80901"/>
                                        </p:tgtEl>
                                        <p:attrNameLst>
                                          <p:attrName>ppt_x</p:attrName>
                                        </p:attrNameLst>
                                      </p:cBhvr>
                                      <p:tavLst>
                                        <p:tav tm="0">
                                          <p:val>
                                            <p:strVal val="0-#ppt_w/2"/>
                                          </p:val>
                                        </p:tav>
                                        <p:tav tm="100000">
                                          <p:val>
                                            <p:strVal val="#ppt_x"/>
                                          </p:val>
                                        </p:tav>
                                      </p:tavLst>
                                    </p:anim>
                                    <p:anim calcmode="lin" valueType="num">
                                      <p:cBhvr additive="base">
                                        <p:cTn id="14" dur="500" fill="hold"/>
                                        <p:tgtEl>
                                          <p:spTgt spid="809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autoUpdateAnimBg="0"/>
      <p:bldP spid="80902"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463550"/>
            <a:ext cx="8229600" cy="1143000"/>
          </a:xfrm>
        </p:spPr>
        <p:txBody>
          <a:bodyPr/>
          <a:lstStyle/>
          <a:p>
            <a:r>
              <a:rPr lang="en-US" altLang="zh-CN" b="1">
                <a:solidFill>
                  <a:schemeClr val="bg2"/>
                </a:solidFill>
                <a:ea typeface="宋体" charset="0"/>
                <a:cs typeface="宋体" charset="0"/>
              </a:rPr>
              <a:t>KERANGKA</a:t>
            </a:r>
          </a:p>
        </p:txBody>
      </p:sp>
      <p:grpSp>
        <p:nvGrpSpPr>
          <p:cNvPr id="84995" name="Group 3"/>
          <p:cNvGrpSpPr>
            <a:grpSpLocks/>
          </p:cNvGrpSpPr>
          <p:nvPr/>
        </p:nvGrpSpPr>
        <p:grpSpPr bwMode="auto">
          <a:xfrm>
            <a:off x="285750" y="1828800"/>
            <a:ext cx="8420100" cy="4400550"/>
            <a:chOff x="336" y="1248"/>
            <a:chExt cx="4992" cy="1968"/>
          </a:xfrm>
        </p:grpSpPr>
        <p:grpSp>
          <p:nvGrpSpPr>
            <p:cNvPr id="84996" name="Group 4"/>
            <p:cNvGrpSpPr>
              <a:grpSpLocks/>
            </p:cNvGrpSpPr>
            <p:nvPr/>
          </p:nvGrpSpPr>
          <p:grpSpPr bwMode="auto">
            <a:xfrm>
              <a:off x="336" y="1248"/>
              <a:ext cx="4992" cy="1968"/>
              <a:chOff x="336" y="1248"/>
              <a:chExt cx="4992" cy="1968"/>
            </a:xfrm>
          </p:grpSpPr>
          <p:sp>
            <p:nvSpPr>
              <p:cNvPr id="84997" name="Rectangle 5"/>
              <p:cNvSpPr>
                <a:spLocks noChangeArrowheads="1"/>
              </p:cNvSpPr>
              <p:nvPr/>
            </p:nvSpPr>
            <p:spPr bwMode="auto">
              <a:xfrm>
                <a:off x="336" y="1248"/>
                <a:ext cx="4992" cy="1968"/>
              </a:xfrm>
              <a:prstGeom prst="rect">
                <a:avLst/>
              </a:prstGeom>
              <a:solidFill>
                <a:schemeClr val="tx1"/>
              </a:solidFill>
              <a:ln w="38100" cmpd="dbl">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998" name="Line 6"/>
              <p:cNvSpPr>
                <a:spLocks noChangeShapeType="1"/>
              </p:cNvSpPr>
              <p:nvPr/>
            </p:nvSpPr>
            <p:spPr bwMode="auto">
              <a:xfrm>
                <a:off x="336" y="1968"/>
                <a:ext cx="4992"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999" name="Line 7"/>
              <p:cNvSpPr>
                <a:spLocks noChangeShapeType="1"/>
              </p:cNvSpPr>
              <p:nvPr/>
            </p:nvSpPr>
            <p:spPr bwMode="auto">
              <a:xfrm>
                <a:off x="2832" y="1248"/>
                <a:ext cx="0" cy="196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85000" name="Line 8"/>
            <p:cNvSpPr>
              <a:spLocks noChangeShapeType="1"/>
            </p:cNvSpPr>
            <p:nvPr/>
          </p:nvSpPr>
          <p:spPr bwMode="auto">
            <a:xfrm>
              <a:off x="336" y="2496"/>
              <a:ext cx="2496"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001" name="Line 9"/>
            <p:cNvSpPr>
              <a:spLocks noChangeShapeType="1"/>
            </p:cNvSpPr>
            <p:nvPr/>
          </p:nvSpPr>
          <p:spPr bwMode="auto">
            <a:xfrm>
              <a:off x="2832" y="2496"/>
              <a:ext cx="2496"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002" name="Line 10"/>
            <p:cNvSpPr>
              <a:spLocks noChangeShapeType="1"/>
            </p:cNvSpPr>
            <p:nvPr/>
          </p:nvSpPr>
          <p:spPr bwMode="auto">
            <a:xfrm>
              <a:off x="1632" y="2496"/>
              <a:ext cx="0" cy="7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003" name="Line 11"/>
            <p:cNvSpPr>
              <a:spLocks noChangeShapeType="1"/>
            </p:cNvSpPr>
            <p:nvPr/>
          </p:nvSpPr>
          <p:spPr bwMode="auto">
            <a:xfrm>
              <a:off x="3696" y="2496"/>
              <a:ext cx="0" cy="7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5004" name="Line 12"/>
            <p:cNvSpPr>
              <a:spLocks noChangeShapeType="1"/>
            </p:cNvSpPr>
            <p:nvPr/>
          </p:nvSpPr>
          <p:spPr bwMode="auto">
            <a:xfrm>
              <a:off x="4512" y="2496"/>
              <a:ext cx="0" cy="7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85005" name="Picture 13" descr="j0088546"/>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778125" y="1323975"/>
            <a:ext cx="3641725" cy="5762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5006" name="Text Box 14"/>
          <p:cNvSpPr txBox="1">
            <a:spLocks noChangeArrowheads="1"/>
          </p:cNvSpPr>
          <p:nvPr/>
        </p:nvSpPr>
        <p:spPr bwMode="auto">
          <a:xfrm>
            <a:off x="419100" y="2114550"/>
            <a:ext cx="3962400" cy="11382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320040"/>
          <a:lstStyle/>
          <a:p>
            <a:pPr algn="ctr" eaLnBrk="1" hangingPunct="1">
              <a:spcBef>
                <a:spcPct val="20000"/>
              </a:spcBef>
            </a:pPr>
            <a:r>
              <a:rPr lang="en-US" altLang="zh-CN" sz="3200" b="1">
                <a:solidFill>
                  <a:schemeClr val="bg2"/>
                </a:solidFill>
                <a:ea typeface="宋体" charset="0"/>
                <a:cs typeface="宋体" charset="0"/>
              </a:rPr>
              <a:t>Pasal 1 &amp; 2</a:t>
            </a:r>
          </a:p>
        </p:txBody>
      </p:sp>
      <p:sp>
        <p:nvSpPr>
          <p:cNvPr id="85007" name="Text Box 15"/>
          <p:cNvSpPr txBox="1">
            <a:spLocks noChangeArrowheads="1"/>
          </p:cNvSpPr>
          <p:nvPr/>
        </p:nvSpPr>
        <p:spPr bwMode="auto">
          <a:xfrm>
            <a:off x="4629150" y="2095500"/>
            <a:ext cx="3962400" cy="11382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320040"/>
          <a:lstStyle/>
          <a:p>
            <a:pPr algn="ctr" eaLnBrk="1" hangingPunct="1">
              <a:spcBef>
                <a:spcPct val="20000"/>
              </a:spcBef>
            </a:pPr>
            <a:r>
              <a:rPr lang="en-US" altLang="zh-CN" sz="3200" b="1">
                <a:solidFill>
                  <a:schemeClr val="bg2"/>
                </a:solidFill>
                <a:ea typeface="宋体" charset="0"/>
                <a:cs typeface="宋体" charset="0"/>
              </a:rPr>
              <a:t>Pasal 3 &amp; 4</a:t>
            </a:r>
          </a:p>
        </p:txBody>
      </p:sp>
      <p:sp>
        <p:nvSpPr>
          <p:cNvPr id="85008" name="Text Box 16"/>
          <p:cNvSpPr txBox="1">
            <a:spLocks noChangeArrowheads="1"/>
          </p:cNvSpPr>
          <p:nvPr/>
        </p:nvSpPr>
        <p:spPr bwMode="auto">
          <a:xfrm>
            <a:off x="419100" y="3549650"/>
            <a:ext cx="3962400" cy="9461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20000"/>
              </a:spcBef>
            </a:pPr>
            <a:r>
              <a:rPr lang="en-US" altLang="zh-CN" sz="2800">
                <a:solidFill>
                  <a:schemeClr val="bg2"/>
                </a:solidFill>
                <a:ea typeface="宋体" charset="0"/>
                <a:cs typeface="宋体" charset="0"/>
              </a:rPr>
              <a:t>Gigih dalam kesulitan sekarang</a:t>
            </a:r>
          </a:p>
        </p:txBody>
      </p:sp>
      <p:sp>
        <p:nvSpPr>
          <p:cNvPr id="85009" name="Rectangle 17"/>
          <p:cNvSpPr>
            <a:spLocks noChangeArrowheads="1"/>
          </p:cNvSpPr>
          <p:nvPr/>
        </p:nvSpPr>
        <p:spPr bwMode="auto">
          <a:xfrm>
            <a:off x="4572000" y="3581400"/>
            <a:ext cx="3962400" cy="9461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20000"/>
              </a:spcBef>
            </a:pPr>
            <a:r>
              <a:rPr lang="en-US" altLang="zh-CN" sz="2800">
                <a:solidFill>
                  <a:schemeClr val="bg2"/>
                </a:solidFill>
                <a:ea typeface="宋体" charset="0"/>
                <a:cs typeface="宋体" charset="0"/>
              </a:rPr>
              <a:t>Gigih dalam kesulitan masa depan</a:t>
            </a:r>
          </a:p>
        </p:txBody>
      </p:sp>
      <p:sp>
        <p:nvSpPr>
          <p:cNvPr id="85010" name="Text Box 18"/>
          <p:cNvSpPr txBox="1">
            <a:spLocks noChangeArrowheads="1"/>
          </p:cNvSpPr>
          <p:nvPr/>
        </p:nvSpPr>
        <p:spPr bwMode="auto">
          <a:xfrm>
            <a:off x="285750" y="4610100"/>
            <a:ext cx="2057400" cy="1581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228600"/>
          <a:lstStyle/>
          <a:p>
            <a:pPr algn="ctr" eaLnBrk="1" fontAlgn="ctr" hangingPunct="1">
              <a:spcBef>
                <a:spcPct val="50000"/>
              </a:spcBef>
            </a:pPr>
            <a:r>
              <a:rPr lang="en-US" altLang="zh-CN">
                <a:solidFill>
                  <a:schemeClr val="bg2"/>
                </a:solidFill>
                <a:ea typeface="宋体" charset="0"/>
                <a:cs typeface="宋体" charset="0"/>
              </a:rPr>
              <a:t>Contoh-contoh kesetiaan</a:t>
            </a:r>
          </a:p>
        </p:txBody>
      </p:sp>
      <p:sp>
        <p:nvSpPr>
          <p:cNvPr id="85011" name="Text Box 19"/>
          <p:cNvSpPr txBox="1">
            <a:spLocks noChangeArrowheads="1"/>
          </p:cNvSpPr>
          <p:nvPr/>
        </p:nvSpPr>
        <p:spPr bwMode="auto">
          <a:xfrm>
            <a:off x="4495800" y="4762500"/>
            <a:ext cx="1485900" cy="13144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228600"/>
          <a:lstStyle/>
          <a:p>
            <a:pPr algn="ctr" eaLnBrk="1" fontAlgn="ctr" hangingPunct="1">
              <a:spcBef>
                <a:spcPct val="50000"/>
              </a:spcBef>
            </a:pPr>
            <a:r>
              <a:rPr lang="en-US" altLang="zh-CN">
                <a:solidFill>
                  <a:schemeClr val="bg2"/>
                </a:solidFill>
                <a:ea typeface="宋体" charset="0"/>
                <a:cs typeface="宋体" charset="0"/>
              </a:rPr>
              <a:t>Masalah : Kemurtadan</a:t>
            </a:r>
          </a:p>
        </p:txBody>
      </p:sp>
      <p:sp>
        <p:nvSpPr>
          <p:cNvPr id="85012" name="Text Box 20"/>
          <p:cNvSpPr txBox="1">
            <a:spLocks noChangeArrowheads="1"/>
          </p:cNvSpPr>
          <p:nvPr/>
        </p:nvSpPr>
        <p:spPr bwMode="auto">
          <a:xfrm>
            <a:off x="5943600" y="4629150"/>
            <a:ext cx="1447800" cy="1581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ctr" hangingPunct="1"/>
            <a:r>
              <a:rPr lang="en-US" altLang="zh-CN" sz="2300">
                <a:solidFill>
                  <a:schemeClr val="bg2"/>
                </a:solidFill>
                <a:ea typeface="宋体" charset="0"/>
                <a:cs typeface="宋体" charset="0"/>
              </a:rPr>
              <a:t>Solusi: Beritakan Firman Tuhan</a:t>
            </a:r>
          </a:p>
        </p:txBody>
      </p:sp>
      <p:sp>
        <p:nvSpPr>
          <p:cNvPr id="85013" name="Text Box 21"/>
          <p:cNvSpPr txBox="1">
            <a:spLocks noChangeArrowheads="1"/>
          </p:cNvSpPr>
          <p:nvPr/>
        </p:nvSpPr>
        <p:spPr bwMode="auto">
          <a:xfrm>
            <a:off x="7334250" y="4610100"/>
            <a:ext cx="1295400" cy="1581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228600"/>
          <a:lstStyle/>
          <a:p>
            <a:pPr algn="ctr" eaLnBrk="1" fontAlgn="ctr" hangingPunct="1">
              <a:spcBef>
                <a:spcPct val="50000"/>
              </a:spcBef>
            </a:pPr>
            <a:r>
              <a:rPr lang="en-US" altLang="zh-CN" sz="2200">
                <a:solidFill>
                  <a:schemeClr val="bg2"/>
                </a:solidFill>
                <a:ea typeface="宋体" charset="0"/>
                <a:cs typeface="宋体" charset="0"/>
              </a:rPr>
              <a:t>Harapan Paulus</a:t>
            </a:r>
          </a:p>
        </p:txBody>
      </p:sp>
      <p:sp>
        <p:nvSpPr>
          <p:cNvPr id="85014" name="Text Box 22"/>
          <p:cNvSpPr txBox="1">
            <a:spLocks noChangeArrowheads="1"/>
          </p:cNvSpPr>
          <p:nvPr/>
        </p:nvSpPr>
        <p:spPr bwMode="auto">
          <a:xfrm>
            <a:off x="2343150" y="4838700"/>
            <a:ext cx="2305050" cy="914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ctr" hangingPunct="1"/>
            <a:r>
              <a:rPr lang="en-US" altLang="zh-CN">
                <a:solidFill>
                  <a:schemeClr val="bg2"/>
                </a:solidFill>
                <a:ea typeface="宋体" charset="0"/>
                <a:cs typeface="宋体" charset="0"/>
              </a:rPr>
              <a:t>Karakter-karakter kesetiaan</a:t>
            </a:r>
          </a:p>
        </p:txBody>
      </p:sp>
      <p:sp>
        <p:nvSpPr>
          <p:cNvPr id="85015" name="Text Box 23"/>
          <p:cNvSpPr txBox="1">
            <a:spLocks noChangeArrowheads="1"/>
          </p:cNvSpPr>
          <p:nvPr/>
        </p:nvSpPr>
        <p:spPr bwMode="auto">
          <a:xfrm>
            <a:off x="8297863" y="762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t>237</a:t>
            </a:r>
            <a:endParaRPr lang="en-US">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006"/>
                                        </p:tgtEl>
                                        <p:attrNameLst>
                                          <p:attrName>style.visibility</p:attrName>
                                        </p:attrNameLst>
                                      </p:cBhvr>
                                      <p:to>
                                        <p:strVal val="visible"/>
                                      </p:to>
                                    </p:set>
                                    <p:animEffect transition="in" filter="blinds(horizontal)">
                                      <p:cBhvr>
                                        <p:cTn id="7" dur="500"/>
                                        <p:tgtEl>
                                          <p:spTgt spid="85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5008"/>
                                        </p:tgtEl>
                                        <p:attrNameLst>
                                          <p:attrName>style.visibility</p:attrName>
                                        </p:attrNameLst>
                                      </p:cBhvr>
                                      <p:to>
                                        <p:strVal val="visible"/>
                                      </p:to>
                                    </p:set>
                                    <p:animEffect transition="in" filter="box(in)">
                                      <p:cBhvr>
                                        <p:cTn id="12" dur="500"/>
                                        <p:tgtEl>
                                          <p:spTgt spid="850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0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5007"/>
                                        </p:tgtEl>
                                        <p:attrNameLst>
                                          <p:attrName>style.visibility</p:attrName>
                                        </p:attrNameLst>
                                      </p:cBhvr>
                                      <p:to>
                                        <p:strVal val="visible"/>
                                      </p:to>
                                    </p:set>
                                    <p:animEffect transition="in" filter="blinds(horizontal)">
                                      <p:cBhvr>
                                        <p:cTn id="25" dur="500"/>
                                        <p:tgtEl>
                                          <p:spTgt spid="850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85009"/>
                                        </p:tgtEl>
                                        <p:attrNameLst>
                                          <p:attrName>style.visibility</p:attrName>
                                        </p:attrNameLst>
                                      </p:cBhvr>
                                      <p:to>
                                        <p:strVal val="visible"/>
                                      </p:to>
                                    </p:set>
                                    <p:animEffect transition="in" filter="box(in)">
                                      <p:cBhvr>
                                        <p:cTn id="30" dur="500"/>
                                        <p:tgtEl>
                                          <p:spTgt spid="8500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0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animBg="1"/>
      <p:bldP spid="85007" grpId="0" animBg="1"/>
      <p:bldP spid="85008" grpId="0" animBg="1"/>
      <p:bldP spid="85009" grpId="0" animBg="1"/>
      <p:bldP spid="85010" grpId="0"/>
      <p:bldP spid="85011" grpId="0"/>
      <p:bldP spid="85012" grpId="0"/>
      <p:bldP spid="85013" grpId="0"/>
      <p:bldP spid="85014"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810000" y="1219200"/>
            <a:ext cx="1828800" cy="304800"/>
          </a:xfrm>
        </p:spPr>
        <p:txBody>
          <a:bodyPr/>
          <a:lstStyle/>
          <a:p>
            <a:r>
              <a:rPr lang="en-US" sz="1400"/>
              <a:t>Summary Chart</a:t>
            </a:r>
          </a:p>
        </p:txBody>
      </p:sp>
      <p:sp>
        <p:nvSpPr>
          <p:cNvPr id="87043" name="Rectangle 3"/>
          <p:cNvSpPr>
            <a:spLocks noChangeArrowheads="1"/>
          </p:cNvSpPr>
          <p:nvPr/>
        </p:nvSpPr>
        <p:spPr bwMode="auto">
          <a:xfrm>
            <a:off x="2138363" y="1423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87044" name="Rectangle 4"/>
          <p:cNvSpPr>
            <a:spLocks noChangeArrowheads="1"/>
          </p:cNvSpPr>
          <p:nvPr/>
        </p:nvSpPr>
        <p:spPr bwMode="auto">
          <a:xfrm>
            <a:off x="2419350" y="2671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87045" name="Group 5"/>
          <p:cNvGrpSpPr>
            <a:grpSpLocks/>
          </p:cNvGrpSpPr>
          <p:nvPr/>
        </p:nvGrpSpPr>
        <p:grpSpPr bwMode="auto">
          <a:xfrm>
            <a:off x="63500" y="609600"/>
            <a:ext cx="9080500" cy="6248400"/>
            <a:chOff x="40" y="384"/>
            <a:chExt cx="4184" cy="3936"/>
          </a:xfrm>
        </p:grpSpPr>
        <p:grpSp>
          <p:nvGrpSpPr>
            <p:cNvPr id="87046" name="Group 6"/>
            <p:cNvGrpSpPr>
              <a:grpSpLocks/>
            </p:cNvGrpSpPr>
            <p:nvPr/>
          </p:nvGrpSpPr>
          <p:grpSpPr bwMode="auto">
            <a:xfrm>
              <a:off x="40" y="384"/>
              <a:ext cx="4168" cy="485"/>
              <a:chOff x="0" y="0"/>
              <a:chExt cx="4168" cy="653"/>
            </a:xfrm>
          </p:grpSpPr>
          <p:sp>
            <p:nvSpPr>
              <p:cNvPr id="87047" name="Rectangle 7" descr="Brown marble"/>
              <p:cNvSpPr>
                <a:spLocks noChangeArrowheads="1"/>
              </p:cNvSpPr>
              <p:nvPr/>
            </p:nvSpPr>
            <p:spPr bwMode="auto">
              <a:xfrm>
                <a:off x="32" y="0"/>
                <a:ext cx="4104" cy="65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Sound Doctrine Against Opposition</a:t>
                </a:r>
                <a:endParaRPr lang="en-US" altLang="zh-CN">
                  <a:ea typeface="宋体" charset="0"/>
                  <a:cs typeface="Arial" charset="0"/>
                </a:endParaRPr>
              </a:p>
            </p:txBody>
          </p:sp>
          <p:sp>
            <p:nvSpPr>
              <p:cNvPr id="87048" name="Rectangle 8" descr="Brown marble"/>
              <p:cNvSpPr>
                <a:spLocks noChangeArrowheads="1"/>
              </p:cNvSpPr>
              <p:nvPr/>
            </p:nvSpPr>
            <p:spPr bwMode="auto">
              <a:xfrm>
                <a:off x="0" y="0"/>
                <a:ext cx="4168" cy="65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49" name="Group 9"/>
            <p:cNvGrpSpPr>
              <a:grpSpLocks/>
            </p:cNvGrpSpPr>
            <p:nvPr/>
          </p:nvGrpSpPr>
          <p:grpSpPr bwMode="auto">
            <a:xfrm>
              <a:off x="40" y="869"/>
              <a:ext cx="2064" cy="457"/>
              <a:chOff x="0" y="653"/>
              <a:chExt cx="2064" cy="615"/>
            </a:xfrm>
          </p:grpSpPr>
          <p:sp>
            <p:nvSpPr>
              <p:cNvPr id="87050" name="Rectangle 10" descr="Brown marble"/>
              <p:cNvSpPr>
                <a:spLocks noChangeArrowheads="1"/>
              </p:cNvSpPr>
              <p:nvPr/>
            </p:nvSpPr>
            <p:spPr bwMode="auto">
              <a:xfrm>
                <a:off x="32" y="653"/>
                <a:ext cx="2000"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Persevere in Present Hardship</a:t>
                </a:r>
                <a:endParaRPr lang="en-US" altLang="zh-CN">
                  <a:ea typeface="宋体" charset="0"/>
                  <a:cs typeface="Arial" charset="0"/>
                </a:endParaRPr>
              </a:p>
            </p:txBody>
          </p:sp>
          <p:sp>
            <p:nvSpPr>
              <p:cNvPr id="87051" name="Rectangle 11" descr="Brown marble"/>
              <p:cNvSpPr>
                <a:spLocks noChangeArrowheads="1"/>
              </p:cNvSpPr>
              <p:nvPr/>
            </p:nvSpPr>
            <p:spPr bwMode="auto">
              <a:xfrm>
                <a:off x="0" y="653"/>
                <a:ext cx="2064"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52" name="Group 12"/>
            <p:cNvGrpSpPr>
              <a:grpSpLocks/>
            </p:cNvGrpSpPr>
            <p:nvPr/>
          </p:nvGrpSpPr>
          <p:grpSpPr bwMode="auto">
            <a:xfrm>
              <a:off x="2104" y="869"/>
              <a:ext cx="2104" cy="457"/>
              <a:chOff x="2064" y="653"/>
              <a:chExt cx="2104" cy="615"/>
            </a:xfrm>
          </p:grpSpPr>
          <p:sp>
            <p:nvSpPr>
              <p:cNvPr id="87053" name="Rectangle 13" descr="Brown marble"/>
              <p:cNvSpPr>
                <a:spLocks noChangeArrowheads="1"/>
              </p:cNvSpPr>
              <p:nvPr/>
            </p:nvSpPr>
            <p:spPr bwMode="auto">
              <a:xfrm>
                <a:off x="2096" y="653"/>
                <a:ext cx="2040"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Persevere in Future Hardship</a:t>
                </a:r>
                <a:endParaRPr lang="en-US" altLang="zh-CN">
                  <a:ea typeface="宋体" charset="0"/>
                  <a:cs typeface="Arial" charset="0"/>
                </a:endParaRPr>
              </a:p>
            </p:txBody>
          </p:sp>
          <p:sp>
            <p:nvSpPr>
              <p:cNvPr id="87054" name="Rectangle 14" descr="Brown marble"/>
              <p:cNvSpPr>
                <a:spLocks noChangeArrowheads="1"/>
              </p:cNvSpPr>
              <p:nvPr/>
            </p:nvSpPr>
            <p:spPr bwMode="auto">
              <a:xfrm>
                <a:off x="2064" y="653"/>
                <a:ext cx="2104"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55" name="Group 15"/>
            <p:cNvGrpSpPr>
              <a:grpSpLocks/>
            </p:cNvGrpSpPr>
            <p:nvPr/>
          </p:nvGrpSpPr>
          <p:grpSpPr bwMode="auto">
            <a:xfrm>
              <a:off x="40" y="1326"/>
              <a:ext cx="2064" cy="457"/>
              <a:chOff x="0" y="1268"/>
              <a:chExt cx="2064" cy="615"/>
            </a:xfrm>
          </p:grpSpPr>
          <p:sp>
            <p:nvSpPr>
              <p:cNvPr id="87056" name="Rectangle 16" descr="Brown marble"/>
              <p:cNvSpPr>
                <a:spLocks noChangeArrowheads="1"/>
              </p:cNvSpPr>
              <p:nvPr/>
            </p:nvSpPr>
            <p:spPr bwMode="auto">
              <a:xfrm>
                <a:off x="32" y="1268"/>
                <a:ext cx="2000"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Chapters 1—2</a:t>
                </a:r>
                <a:endParaRPr lang="en-US" altLang="zh-CN">
                  <a:ea typeface="宋体" charset="0"/>
                  <a:cs typeface="Arial" charset="0"/>
                </a:endParaRPr>
              </a:p>
            </p:txBody>
          </p:sp>
          <p:sp>
            <p:nvSpPr>
              <p:cNvPr id="87057" name="Rectangle 17" descr="Brown marble"/>
              <p:cNvSpPr>
                <a:spLocks noChangeArrowheads="1"/>
              </p:cNvSpPr>
              <p:nvPr/>
            </p:nvSpPr>
            <p:spPr bwMode="auto">
              <a:xfrm>
                <a:off x="0" y="1268"/>
                <a:ext cx="2064"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58" name="Group 18"/>
            <p:cNvGrpSpPr>
              <a:grpSpLocks/>
            </p:cNvGrpSpPr>
            <p:nvPr/>
          </p:nvGrpSpPr>
          <p:grpSpPr bwMode="auto">
            <a:xfrm>
              <a:off x="2104" y="1326"/>
              <a:ext cx="2104" cy="457"/>
              <a:chOff x="2064" y="1268"/>
              <a:chExt cx="2104" cy="615"/>
            </a:xfrm>
          </p:grpSpPr>
          <p:sp>
            <p:nvSpPr>
              <p:cNvPr id="87059" name="Rectangle 19" descr="Brown marble"/>
              <p:cNvSpPr>
                <a:spLocks noChangeArrowheads="1"/>
              </p:cNvSpPr>
              <p:nvPr/>
            </p:nvSpPr>
            <p:spPr bwMode="auto">
              <a:xfrm>
                <a:off x="2096" y="1268"/>
                <a:ext cx="2040"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Chapters 3—4</a:t>
                </a:r>
                <a:endParaRPr lang="en-US" altLang="zh-CN">
                  <a:ea typeface="宋体" charset="0"/>
                  <a:cs typeface="Arial" charset="0"/>
                </a:endParaRPr>
              </a:p>
            </p:txBody>
          </p:sp>
          <p:sp>
            <p:nvSpPr>
              <p:cNvPr id="87060" name="Rectangle 20" descr="Brown marble"/>
              <p:cNvSpPr>
                <a:spLocks noChangeArrowheads="1"/>
              </p:cNvSpPr>
              <p:nvPr/>
            </p:nvSpPr>
            <p:spPr bwMode="auto">
              <a:xfrm>
                <a:off x="2064" y="1268"/>
                <a:ext cx="2104"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61" name="Group 21"/>
            <p:cNvGrpSpPr>
              <a:grpSpLocks/>
            </p:cNvGrpSpPr>
            <p:nvPr/>
          </p:nvGrpSpPr>
          <p:grpSpPr bwMode="auto">
            <a:xfrm>
              <a:off x="40" y="1783"/>
              <a:ext cx="1032" cy="693"/>
              <a:chOff x="0" y="1883"/>
              <a:chExt cx="1032" cy="933"/>
            </a:xfrm>
          </p:grpSpPr>
          <p:sp>
            <p:nvSpPr>
              <p:cNvPr id="87062" name="Rectangle 22" descr="Brown marble"/>
              <p:cNvSpPr>
                <a:spLocks noChangeArrowheads="1"/>
              </p:cNvSpPr>
              <p:nvPr/>
            </p:nvSpPr>
            <p:spPr bwMode="auto">
              <a:xfrm>
                <a:off x="32" y="1883"/>
                <a:ext cx="968"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2300" b="1">
                    <a:ea typeface="宋体" charset="0"/>
                    <a:cs typeface="Arial" charset="0"/>
                  </a:rPr>
                  <a:t> Examples </a:t>
                </a:r>
              </a:p>
              <a:p>
                <a:pPr algn="ctr"/>
                <a:r>
                  <a:rPr lang="en-US" altLang="zh-CN" sz="2300" b="1">
                    <a:ea typeface="宋体" charset="0"/>
                    <a:cs typeface="Arial" charset="0"/>
                  </a:rPr>
                  <a:t>of Faithfulness</a:t>
                </a:r>
              </a:p>
              <a:p>
                <a:pPr algn="ctr"/>
                <a:r>
                  <a:rPr lang="en-US" altLang="zh-CN" sz="2300" b="1">
                    <a:ea typeface="宋体" charset="0"/>
                    <a:cs typeface="Arial" charset="0"/>
                  </a:rPr>
                  <a:t>1</a:t>
                </a:r>
              </a:p>
            </p:txBody>
          </p:sp>
          <p:sp>
            <p:nvSpPr>
              <p:cNvPr id="87063" name="Rectangle 23" descr="Brown marble"/>
              <p:cNvSpPr>
                <a:spLocks noChangeArrowheads="1"/>
              </p:cNvSpPr>
              <p:nvPr/>
            </p:nvSpPr>
            <p:spPr bwMode="auto">
              <a:xfrm>
                <a:off x="0" y="1883"/>
                <a:ext cx="1032"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64" name="Group 24"/>
            <p:cNvGrpSpPr>
              <a:grpSpLocks/>
            </p:cNvGrpSpPr>
            <p:nvPr/>
          </p:nvGrpSpPr>
          <p:grpSpPr bwMode="auto">
            <a:xfrm>
              <a:off x="1072" y="1783"/>
              <a:ext cx="1032" cy="693"/>
              <a:chOff x="1032" y="1883"/>
              <a:chExt cx="1032" cy="933"/>
            </a:xfrm>
          </p:grpSpPr>
          <p:sp>
            <p:nvSpPr>
              <p:cNvPr id="87065" name="Rectangle 25" descr="Brown marble"/>
              <p:cNvSpPr>
                <a:spLocks noChangeArrowheads="1"/>
              </p:cNvSpPr>
              <p:nvPr/>
            </p:nvSpPr>
            <p:spPr bwMode="auto">
              <a:xfrm>
                <a:off x="1064" y="1883"/>
                <a:ext cx="968"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a:t>
                </a:r>
                <a:r>
                  <a:rPr lang="en-US" altLang="zh-CN" sz="2100" b="1">
                    <a:ea typeface="宋体" charset="0"/>
                    <a:cs typeface="Arial" charset="0"/>
                  </a:rPr>
                  <a:t>Characteristics </a:t>
                </a:r>
                <a:endParaRPr lang="en-US" altLang="zh-CN" sz="2100">
                  <a:ea typeface="宋体" charset="0"/>
                  <a:cs typeface="Arial" charset="0"/>
                </a:endParaRPr>
              </a:p>
              <a:p>
                <a:pPr algn="ctr"/>
                <a:r>
                  <a:rPr lang="en-US" altLang="zh-CN" sz="2100" b="1">
                    <a:ea typeface="宋体" charset="0"/>
                    <a:cs typeface="Arial" charset="0"/>
                  </a:rPr>
                  <a:t>of Faithfulness</a:t>
                </a:r>
                <a:endParaRPr lang="en-US" altLang="zh-CN" sz="2100">
                  <a:ea typeface="宋体" charset="0"/>
                  <a:cs typeface="Arial" charset="0"/>
                </a:endParaRPr>
              </a:p>
              <a:p>
                <a:pPr algn="ctr"/>
                <a:r>
                  <a:rPr lang="en-US" altLang="zh-CN" sz="2100" b="1">
                    <a:ea typeface="宋体" charset="0"/>
                    <a:cs typeface="Arial" charset="0"/>
                  </a:rPr>
                  <a:t>2</a:t>
                </a:r>
                <a:endParaRPr lang="en-US" altLang="zh-CN" sz="2100">
                  <a:ea typeface="宋体" charset="0"/>
                  <a:cs typeface="Arial" charset="0"/>
                </a:endParaRPr>
              </a:p>
            </p:txBody>
          </p:sp>
          <p:sp>
            <p:nvSpPr>
              <p:cNvPr id="87066" name="Rectangle 26" descr="Brown marble"/>
              <p:cNvSpPr>
                <a:spLocks noChangeArrowheads="1"/>
              </p:cNvSpPr>
              <p:nvPr/>
            </p:nvSpPr>
            <p:spPr bwMode="auto">
              <a:xfrm>
                <a:off x="1032" y="1883"/>
                <a:ext cx="1032"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67" name="Group 27"/>
            <p:cNvGrpSpPr>
              <a:grpSpLocks/>
            </p:cNvGrpSpPr>
            <p:nvPr/>
          </p:nvGrpSpPr>
          <p:grpSpPr bwMode="auto">
            <a:xfrm>
              <a:off x="2104" y="1783"/>
              <a:ext cx="680" cy="693"/>
              <a:chOff x="2064" y="1883"/>
              <a:chExt cx="680" cy="933"/>
            </a:xfrm>
          </p:grpSpPr>
          <p:sp>
            <p:nvSpPr>
              <p:cNvPr id="87068" name="Rectangle 28" descr="Brown marble"/>
              <p:cNvSpPr>
                <a:spLocks noChangeArrowheads="1"/>
              </p:cNvSpPr>
              <p:nvPr/>
            </p:nvSpPr>
            <p:spPr bwMode="auto">
              <a:xfrm>
                <a:off x="2096" y="1883"/>
                <a:ext cx="616"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a:t>
                </a:r>
                <a:r>
                  <a:rPr lang="en-US" altLang="zh-CN" sz="2200" b="1">
                    <a:ea typeface="宋体" charset="0"/>
                    <a:cs typeface="Arial" charset="0"/>
                  </a:rPr>
                  <a:t>Problem: </a:t>
                </a:r>
                <a:endParaRPr lang="en-US" altLang="zh-CN" sz="2200">
                  <a:ea typeface="宋体" charset="0"/>
                  <a:cs typeface="Arial" charset="0"/>
                </a:endParaRPr>
              </a:p>
              <a:p>
                <a:pPr algn="ctr"/>
                <a:r>
                  <a:rPr lang="en-US" altLang="zh-CN" sz="2200" b="1">
                    <a:ea typeface="宋体" charset="0"/>
                    <a:cs typeface="Arial" charset="0"/>
                  </a:rPr>
                  <a:t>Apostasy</a:t>
                </a:r>
                <a:endParaRPr lang="en-US" altLang="zh-CN" sz="2200">
                  <a:ea typeface="宋体" charset="0"/>
                  <a:cs typeface="Arial" charset="0"/>
                </a:endParaRPr>
              </a:p>
              <a:p>
                <a:pPr algn="ctr"/>
                <a:r>
                  <a:rPr lang="en-US" altLang="zh-CN" sz="2200" b="1">
                    <a:ea typeface="宋体" charset="0"/>
                    <a:cs typeface="Arial" charset="0"/>
                  </a:rPr>
                  <a:t>3:1-9 </a:t>
                </a:r>
                <a:endParaRPr lang="en-US" altLang="zh-CN" sz="2200">
                  <a:ea typeface="宋体" charset="0"/>
                  <a:cs typeface="Arial" charset="0"/>
                </a:endParaRPr>
              </a:p>
            </p:txBody>
          </p:sp>
          <p:sp>
            <p:nvSpPr>
              <p:cNvPr id="87069" name="Rectangle 29" descr="Brown marble"/>
              <p:cNvSpPr>
                <a:spLocks noChangeArrowheads="1"/>
              </p:cNvSpPr>
              <p:nvPr/>
            </p:nvSpPr>
            <p:spPr bwMode="auto">
              <a:xfrm>
                <a:off x="2064" y="1883"/>
                <a:ext cx="680"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70" name="Group 30"/>
            <p:cNvGrpSpPr>
              <a:grpSpLocks/>
            </p:cNvGrpSpPr>
            <p:nvPr/>
          </p:nvGrpSpPr>
          <p:grpSpPr bwMode="auto">
            <a:xfrm>
              <a:off x="2784" y="1783"/>
              <a:ext cx="692" cy="693"/>
              <a:chOff x="2744" y="1883"/>
              <a:chExt cx="692" cy="933"/>
            </a:xfrm>
          </p:grpSpPr>
          <p:sp>
            <p:nvSpPr>
              <p:cNvPr id="87071" name="Rectangle 31" descr="Brown marble"/>
              <p:cNvSpPr>
                <a:spLocks noChangeArrowheads="1"/>
              </p:cNvSpPr>
              <p:nvPr/>
            </p:nvSpPr>
            <p:spPr bwMode="auto">
              <a:xfrm>
                <a:off x="2776" y="1883"/>
                <a:ext cx="628"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2000" b="1">
                    <a:ea typeface="宋体" charset="0"/>
                    <a:cs typeface="Arial" charset="0"/>
                  </a:rPr>
                  <a:t>Solution:</a:t>
                </a:r>
                <a:endParaRPr lang="en-US" altLang="zh-CN" sz="2000">
                  <a:ea typeface="宋体" charset="0"/>
                  <a:cs typeface="Arial" charset="0"/>
                </a:endParaRPr>
              </a:p>
              <a:p>
                <a:pPr algn="ctr"/>
                <a:r>
                  <a:rPr lang="en-US" altLang="zh-CN" sz="2000" b="1">
                    <a:ea typeface="宋体" charset="0"/>
                    <a:cs typeface="Arial" charset="0"/>
                  </a:rPr>
                  <a:t>Preach the Word</a:t>
                </a:r>
                <a:endParaRPr lang="en-US" altLang="zh-CN" sz="2000">
                  <a:ea typeface="宋体" charset="0"/>
                  <a:cs typeface="Arial" charset="0"/>
                </a:endParaRPr>
              </a:p>
              <a:p>
                <a:pPr algn="ctr"/>
                <a:r>
                  <a:rPr lang="en-US" altLang="zh-CN" sz="2000" b="1">
                    <a:ea typeface="宋体" charset="0"/>
                    <a:cs typeface="Arial" charset="0"/>
                  </a:rPr>
                  <a:t>3:10—4:5 </a:t>
                </a:r>
                <a:endParaRPr lang="en-US" altLang="zh-CN" sz="2000">
                  <a:ea typeface="宋体" charset="0"/>
                  <a:cs typeface="Arial" charset="0"/>
                </a:endParaRPr>
              </a:p>
            </p:txBody>
          </p:sp>
          <p:sp>
            <p:nvSpPr>
              <p:cNvPr id="87072" name="Rectangle 32" descr="Brown marble"/>
              <p:cNvSpPr>
                <a:spLocks noChangeArrowheads="1"/>
              </p:cNvSpPr>
              <p:nvPr/>
            </p:nvSpPr>
            <p:spPr bwMode="auto">
              <a:xfrm>
                <a:off x="2744" y="1883"/>
                <a:ext cx="692"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73" name="Group 33"/>
            <p:cNvGrpSpPr>
              <a:grpSpLocks/>
            </p:cNvGrpSpPr>
            <p:nvPr/>
          </p:nvGrpSpPr>
          <p:grpSpPr bwMode="auto">
            <a:xfrm>
              <a:off x="3476" y="1783"/>
              <a:ext cx="732" cy="693"/>
              <a:chOff x="3436" y="1883"/>
              <a:chExt cx="732" cy="933"/>
            </a:xfrm>
          </p:grpSpPr>
          <p:sp>
            <p:nvSpPr>
              <p:cNvPr id="87074" name="Rectangle 34" descr="Brown marble"/>
              <p:cNvSpPr>
                <a:spLocks noChangeArrowheads="1"/>
              </p:cNvSpPr>
              <p:nvPr/>
            </p:nvSpPr>
            <p:spPr bwMode="auto">
              <a:xfrm>
                <a:off x="3468" y="1883"/>
                <a:ext cx="668"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a:t>
                </a:r>
                <a:r>
                  <a:rPr lang="en-US" altLang="zh-CN" sz="2200" b="1">
                    <a:ea typeface="宋体" charset="0"/>
                    <a:cs typeface="Arial" charset="0"/>
                  </a:rPr>
                  <a:t>Paul’s Hope</a:t>
                </a:r>
                <a:endParaRPr lang="en-US" altLang="zh-CN" sz="2200">
                  <a:ea typeface="宋体" charset="0"/>
                  <a:cs typeface="Arial" charset="0"/>
                </a:endParaRPr>
              </a:p>
              <a:p>
                <a:pPr algn="ctr"/>
                <a:r>
                  <a:rPr lang="en-US" altLang="zh-CN" sz="2200" b="1">
                    <a:ea typeface="宋体" charset="0"/>
                    <a:cs typeface="Arial" charset="0"/>
                  </a:rPr>
                  <a:t>4:6-22</a:t>
                </a:r>
                <a:endParaRPr lang="en-US" altLang="zh-CN" sz="2200">
                  <a:ea typeface="宋体" charset="0"/>
                  <a:cs typeface="Arial" charset="0"/>
                </a:endParaRPr>
              </a:p>
            </p:txBody>
          </p:sp>
          <p:sp>
            <p:nvSpPr>
              <p:cNvPr id="87075" name="Rectangle 35" descr="Brown marble"/>
              <p:cNvSpPr>
                <a:spLocks noChangeArrowheads="1"/>
              </p:cNvSpPr>
              <p:nvPr/>
            </p:nvSpPr>
            <p:spPr bwMode="auto">
              <a:xfrm>
                <a:off x="3436" y="1883"/>
                <a:ext cx="732"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76" name="Group 36"/>
            <p:cNvGrpSpPr>
              <a:grpSpLocks/>
            </p:cNvGrpSpPr>
            <p:nvPr/>
          </p:nvGrpSpPr>
          <p:grpSpPr bwMode="auto">
            <a:xfrm>
              <a:off x="40" y="2476"/>
              <a:ext cx="1032" cy="930"/>
              <a:chOff x="0" y="2816"/>
              <a:chExt cx="1032" cy="1251"/>
            </a:xfrm>
          </p:grpSpPr>
          <p:sp>
            <p:nvSpPr>
              <p:cNvPr id="87077" name="Rectangle 37" descr="Brown marble"/>
              <p:cNvSpPr>
                <a:spLocks noChangeArrowheads="1"/>
              </p:cNvSpPr>
              <p:nvPr/>
            </p:nvSpPr>
            <p:spPr bwMode="auto">
              <a:xfrm>
                <a:off x="32" y="2816"/>
                <a:ext cx="968"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a:t>
                </a:r>
                <a:r>
                  <a:rPr lang="en-US" altLang="zh-CN" sz="2000" b="1">
                    <a:ea typeface="宋体" charset="0"/>
                    <a:cs typeface="Arial" charset="0"/>
                  </a:rPr>
                  <a:t>Eunice</a:t>
                </a:r>
                <a:endParaRPr lang="en-US" altLang="zh-CN" sz="2000">
                  <a:ea typeface="宋体" charset="0"/>
                  <a:cs typeface="Arial" charset="0"/>
                </a:endParaRPr>
              </a:p>
              <a:p>
                <a:pPr algn="ctr"/>
                <a:r>
                  <a:rPr lang="en-US" altLang="zh-CN" sz="2000" b="1">
                    <a:ea typeface="宋体" charset="0"/>
                    <a:cs typeface="Arial" charset="0"/>
                  </a:rPr>
                  <a:t>Lois</a:t>
                </a:r>
                <a:endParaRPr lang="en-US" altLang="zh-CN" sz="2000">
                  <a:ea typeface="宋体" charset="0"/>
                  <a:cs typeface="Arial" charset="0"/>
                </a:endParaRPr>
              </a:p>
              <a:p>
                <a:pPr algn="ctr"/>
                <a:r>
                  <a:rPr lang="en-US" altLang="zh-CN" sz="2000" b="1">
                    <a:ea typeface="宋体" charset="0"/>
                    <a:cs typeface="Arial" charset="0"/>
                  </a:rPr>
                  <a:t>Paul</a:t>
                </a:r>
                <a:endParaRPr lang="en-US" altLang="zh-CN" sz="2000">
                  <a:ea typeface="宋体" charset="0"/>
                  <a:cs typeface="Arial" charset="0"/>
                </a:endParaRPr>
              </a:p>
              <a:p>
                <a:pPr algn="ctr"/>
                <a:r>
                  <a:rPr lang="en-US" altLang="zh-CN" sz="2000" b="1">
                    <a:ea typeface="宋体" charset="0"/>
                    <a:cs typeface="Arial" charset="0"/>
                  </a:rPr>
                  <a:t>Onesiphorus</a:t>
                </a:r>
                <a:endParaRPr lang="en-US" altLang="zh-CN" sz="2000">
                  <a:ea typeface="宋体" charset="0"/>
                  <a:cs typeface="Arial" charset="0"/>
                </a:endParaRPr>
              </a:p>
            </p:txBody>
          </p:sp>
          <p:sp>
            <p:nvSpPr>
              <p:cNvPr id="87078" name="Rectangle 38" descr="Brown marble"/>
              <p:cNvSpPr>
                <a:spLocks noChangeArrowheads="1"/>
              </p:cNvSpPr>
              <p:nvPr/>
            </p:nvSpPr>
            <p:spPr bwMode="auto">
              <a:xfrm>
                <a:off x="0" y="2816"/>
                <a:ext cx="1032"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79" name="Group 39"/>
            <p:cNvGrpSpPr>
              <a:grpSpLocks/>
            </p:cNvGrpSpPr>
            <p:nvPr/>
          </p:nvGrpSpPr>
          <p:grpSpPr bwMode="auto">
            <a:xfrm>
              <a:off x="1072" y="2476"/>
              <a:ext cx="1032" cy="930"/>
              <a:chOff x="1032" y="2816"/>
              <a:chExt cx="1032" cy="1251"/>
            </a:xfrm>
          </p:grpSpPr>
          <p:sp>
            <p:nvSpPr>
              <p:cNvPr id="87080" name="Rectangle 40" descr="Brown marble"/>
              <p:cNvSpPr>
                <a:spLocks noChangeArrowheads="1"/>
              </p:cNvSpPr>
              <p:nvPr/>
            </p:nvSpPr>
            <p:spPr bwMode="auto">
              <a:xfrm>
                <a:off x="1064" y="2816"/>
                <a:ext cx="968"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500" b="1">
                    <a:ea typeface="宋体" charset="0"/>
                    <a:cs typeface="Arial" charset="0"/>
                  </a:rPr>
                  <a:t> Discipling * Single-minded * Obedient</a:t>
                </a:r>
                <a:r>
                  <a:rPr lang="en-US" altLang="zh-CN" sz="1500">
                    <a:ea typeface="宋体" charset="0"/>
                    <a:cs typeface="Arial" charset="0"/>
                  </a:rPr>
                  <a:t> * </a:t>
                </a:r>
                <a:r>
                  <a:rPr lang="en-US" altLang="zh-CN" sz="1500" b="1">
                    <a:ea typeface="宋体" charset="0"/>
                    <a:cs typeface="Arial" charset="0"/>
                  </a:rPr>
                  <a:t>Hardworking * Biblical</a:t>
                </a:r>
                <a:endParaRPr lang="en-US" altLang="zh-CN" sz="1500">
                  <a:ea typeface="宋体" charset="0"/>
                  <a:cs typeface="Arial" charset="0"/>
                </a:endParaRPr>
              </a:p>
              <a:p>
                <a:pPr algn="ctr"/>
                <a:r>
                  <a:rPr lang="en-US" altLang="zh-CN" sz="1500" b="1">
                    <a:ea typeface="宋体" charset="0"/>
                    <a:cs typeface="Arial" charset="0"/>
                  </a:rPr>
                  <a:t>* Holy * Gentle</a:t>
                </a:r>
                <a:endParaRPr lang="en-US" altLang="zh-CN" sz="1500">
                  <a:ea typeface="宋体" charset="0"/>
                  <a:cs typeface="Arial" charset="0"/>
                </a:endParaRPr>
              </a:p>
            </p:txBody>
          </p:sp>
          <p:sp>
            <p:nvSpPr>
              <p:cNvPr id="87081" name="Rectangle 41" descr="Brown marble"/>
              <p:cNvSpPr>
                <a:spLocks noChangeArrowheads="1"/>
              </p:cNvSpPr>
              <p:nvPr/>
            </p:nvSpPr>
            <p:spPr bwMode="auto">
              <a:xfrm>
                <a:off x="1032" y="2816"/>
                <a:ext cx="1032"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82" name="Group 42"/>
            <p:cNvGrpSpPr>
              <a:grpSpLocks/>
            </p:cNvGrpSpPr>
            <p:nvPr/>
          </p:nvGrpSpPr>
          <p:grpSpPr bwMode="auto">
            <a:xfrm>
              <a:off x="2104" y="2476"/>
              <a:ext cx="680" cy="930"/>
              <a:chOff x="2064" y="2816"/>
              <a:chExt cx="680" cy="1251"/>
            </a:xfrm>
          </p:grpSpPr>
          <p:sp>
            <p:nvSpPr>
              <p:cNvPr id="87083" name="Rectangle 43" descr="Brown marble"/>
              <p:cNvSpPr>
                <a:spLocks noChangeArrowheads="1"/>
              </p:cNvSpPr>
              <p:nvPr/>
            </p:nvSpPr>
            <p:spPr bwMode="auto">
              <a:xfrm>
                <a:off x="2096" y="2816"/>
                <a:ext cx="616"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a:t>
                </a:r>
                <a:endParaRPr lang="en-US" altLang="zh-CN">
                  <a:ea typeface="宋体" charset="0"/>
                  <a:cs typeface="Arial" charset="0"/>
                </a:endParaRPr>
              </a:p>
              <a:p>
                <a:pPr algn="ctr"/>
                <a:r>
                  <a:rPr lang="en-US" altLang="zh-CN" sz="1600" b="1">
                    <a:ea typeface="宋体" charset="0"/>
                    <a:cs typeface="Arial" charset="0"/>
                  </a:rPr>
                  <a:t>Godlessness</a:t>
                </a:r>
                <a:endParaRPr lang="en-US" altLang="zh-CN" sz="1600">
                  <a:ea typeface="宋体" charset="0"/>
                  <a:cs typeface="Arial" charset="0"/>
                </a:endParaRPr>
              </a:p>
              <a:p>
                <a:pPr algn="ctr"/>
                <a:r>
                  <a:rPr lang="en-US" altLang="zh-CN" sz="1600" b="1">
                    <a:ea typeface="宋体" charset="0"/>
                    <a:cs typeface="Arial" charset="0"/>
                  </a:rPr>
                  <a:t>Hypocrisy</a:t>
                </a:r>
                <a:endParaRPr lang="en-US" altLang="zh-CN" sz="1600">
                  <a:ea typeface="宋体" charset="0"/>
                  <a:cs typeface="Arial" charset="0"/>
                </a:endParaRPr>
              </a:p>
              <a:p>
                <a:pPr algn="ctr"/>
                <a:endParaRPr lang="en-US" altLang="zh-CN" sz="1600">
                  <a:ea typeface="宋体" charset="0"/>
                  <a:cs typeface="Arial" charset="0"/>
                </a:endParaRPr>
              </a:p>
            </p:txBody>
          </p:sp>
          <p:sp>
            <p:nvSpPr>
              <p:cNvPr id="87084" name="Rectangle 44" descr="Brown marble"/>
              <p:cNvSpPr>
                <a:spLocks noChangeArrowheads="1"/>
              </p:cNvSpPr>
              <p:nvPr/>
            </p:nvSpPr>
            <p:spPr bwMode="auto">
              <a:xfrm>
                <a:off x="2064" y="2816"/>
                <a:ext cx="680"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85" name="Group 45"/>
            <p:cNvGrpSpPr>
              <a:grpSpLocks/>
            </p:cNvGrpSpPr>
            <p:nvPr/>
          </p:nvGrpSpPr>
          <p:grpSpPr bwMode="auto">
            <a:xfrm>
              <a:off x="2784" y="2476"/>
              <a:ext cx="692" cy="930"/>
              <a:chOff x="2744" y="2816"/>
              <a:chExt cx="692" cy="1251"/>
            </a:xfrm>
          </p:grpSpPr>
          <p:sp>
            <p:nvSpPr>
              <p:cNvPr id="87086" name="Rectangle 46" descr="Brown marble"/>
              <p:cNvSpPr>
                <a:spLocks noChangeArrowheads="1"/>
              </p:cNvSpPr>
              <p:nvPr/>
            </p:nvSpPr>
            <p:spPr bwMode="auto">
              <a:xfrm>
                <a:off x="2776" y="2816"/>
                <a:ext cx="628"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a:t>
                </a:r>
                <a:r>
                  <a:rPr lang="en-US" altLang="zh-CN" sz="1600" b="1">
                    <a:ea typeface="宋体" charset="0"/>
                    <a:cs typeface="Arial" charset="0"/>
                  </a:rPr>
                  <a:t>Preaching</a:t>
                </a:r>
                <a:endParaRPr lang="en-US" altLang="zh-CN" sz="1600">
                  <a:ea typeface="宋体" charset="0"/>
                  <a:cs typeface="Arial" charset="0"/>
                </a:endParaRPr>
              </a:p>
              <a:p>
                <a:pPr algn="ctr"/>
                <a:r>
                  <a:rPr lang="en-US" altLang="zh-CN" sz="1600" b="1">
                    <a:ea typeface="宋体" charset="0"/>
                    <a:cs typeface="Arial" charset="0"/>
                  </a:rPr>
                  <a:t>Persevering</a:t>
                </a:r>
                <a:endParaRPr lang="en-US" altLang="zh-CN" sz="1600">
                  <a:ea typeface="宋体" charset="0"/>
                  <a:cs typeface="Arial" charset="0"/>
                </a:endParaRPr>
              </a:p>
              <a:p>
                <a:pPr algn="ctr"/>
                <a:r>
                  <a:rPr lang="en-US" altLang="zh-CN" sz="1600" b="1">
                    <a:ea typeface="宋体" charset="0"/>
                    <a:cs typeface="Arial" charset="0"/>
                  </a:rPr>
                  <a:t>Rebuking</a:t>
                </a:r>
                <a:endParaRPr lang="en-US" altLang="zh-CN" sz="1600">
                  <a:ea typeface="宋体" charset="0"/>
                  <a:cs typeface="Arial" charset="0"/>
                </a:endParaRPr>
              </a:p>
              <a:p>
                <a:pPr algn="ctr"/>
                <a:r>
                  <a:rPr lang="en-US" altLang="zh-CN" sz="1600" b="1">
                    <a:ea typeface="宋体" charset="0"/>
                    <a:cs typeface="Arial" charset="0"/>
                  </a:rPr>
                  <a:t>Encouraging</a:t>
                </a:r>
                <a:endParaRPr lang="en-US" altLang="zh-CN" sz="1600">
                  <a:ea typeface="宋体" charset="0"/>
                  <a:cs typeface="Arial" charset="0"/>
                </a:endParaRPr>
              </a:p>
              <a:p>
                <a:pPr algn="ctr"/>
                <a:r>
                  <a:rPr lang="en-US" altLang="zh-CN" sz="1600" b="1">
                    <a:ea typeface="宋体" charset="0"/>
                    <a:cs typeface="Arial" charset="0"/>
                  </a:rPr>
                  <a:t>Evangelism</a:t>
                </a:r>
                <a:endParaRPr lang="en-US" altLang="zh-CN" sz="1600">
                  <a:ea typeface="宋体" charset="0"/>
                  <a:cs typeface="Arial" charset="0"/>
                </a:endParaRPr>
              </a:p>
            </p:txBody>
          </p:sp>
          <p:sp>
            <p:nvSpPr>
              <p:cNvPr id="87087" name="Rectangle 47" descr="Brown marble"/>
              <p:cNvSpPr>
                <a:spLocks noChangeArrowheads="1"/>
              </p:cNvSpPr>
              <p:nvPr/>
            </p:nvSpPr>
            <p:spPr bwMode="auto">
              <a:xfrm>
                <a:off x="2744" y="2816"/>
                <a:ext cx="692"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88" name="Group 48"/>
            <p:cNvGrpSpPr>
              <a:grpSpLocks/>
            </p:cNvGrpSpPr>
            <p:nvPr/>
          </p:nvGrpSpPr>
          <p:grpSpPr bwMode="auto">
            <a:xfrm>
              <a:off x="3476" y="2476"/>
              <a:ext cx="732" cy="930"/>
              <a:chOff x="3436" y="2816"/>
              <a:chExt cx="732" cy="1251"/>
            </a:xfrm>
          </p:grpSpPr>
          <p:sp>
            <p:nvSpPr>
              <p:cNvPr id="87089" name="Rectangle 49" descr="Brown marble"/>
              <p:cNvSpPr>
                <a:spLocks noChangeArrowheads="1"/>
              </p:cNvSpPr>
              <p:nvPr/>
            </p:nvSpPr>
            <p:spPr bwMode="auto">
              <a:xfrm>
                <a:off x="3468" y="2816"/>
                <a:ext cx="668"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a:t>
                </a:r>
                <a:r>
                  <a:rPr lang="en-US" altLang="zh-CN" sz="1800" b="1">
                    <a:ea typeface="宋体" charset="0"/>
                    <a:cs typeface="Arial" charset="0"/>
                  </a:rPr>
                  <a:t>Martyrdom</a:t>
                </a:r>
                <a:endParaRPr lang="en-US" altLang="zh-CN" sz="1800">
                  <a:ea typeface="宋体" charset="0"/>
                  <a:cs typeface="Arial" charset="0"/>
                </a:endParaRPr>
              </a:p>
              <a:p>
                <a:pPr algn="ctr"/>
                <a:r>
                  <a:rPr lang="en-US" altLang="zh-CN" sz="1800" b="1">
                    <a:ea typeface="宋体" charset="0"/>
                    <a:cs typeface="Arial" charset="0"/>
                  </a:rPr>
                  <a:t>Betrayals</a:t>
                </a:r>
                <a:endParaRPr lang="en-US" altLang="zh-CN" sz="1800">
                  <a:ea typeface="宋体" charset="0"/>
                  <a:cs typeface="Arial" charset="0"/>
                </a:endParaRPr>
              </a:p>
              <a:p>
                <a:pPr algn="ctr"/>
                <a:r>
                  <a:rPr lang="en-US" altLang="zh-CN" sz="1800" b="1">
                    <a:ea typeface="宋体" charset="0"/>
                    <a:cs typeface="Arial" charset="0"/>
                  </a:rPr>
                  <a:t>Greetings</a:t>
                </a:r>
                <a:endParaRPr lang="en-US" altLang="zh-CN" sz="1800">
                  <a:ea typeface="宋体" charset="0"/>
                  <a:cs typeface="Arial" charset="0"/>
                </a:endParaRPr>
              </a:p>
              <a:p>
                <a:pPr algn="ctr"/>
                <a:r>
                  <a:rPr lang="en-US" altLang="zh-CN" sz="1800" b="1">
                    <a:ea typeface="宋体" charset="0"/>
                    <a:cs typeface="Arial" charset="0"/>
                  </a:rPr>
                  <a:t>Benediction</a:t>
                </a:r>
                <a:endParaRPr lang="en-US" altLang="zh-CN" sz="1800">
                  <a:ea typeface="宋体" charset="0"/>
                  <a:cs typeface="Arial" charset="0"/>
                </a:endParaRPr>
              </a:p>
            </p:txBody>
          </p:sp>
          <p:sp>
            <p:nvSpPr>
              <p:cNvPr id="87090" name="Rectangle 50" descr="Brown marble"/>
              <p:cNvSpPr>
                <a:spLocks noChangeArrowheads="1"/>
              </p:cNvSpPr>
              <p:nvPr/>
            </p:nvSpPr>
            <p:spPr bwMode="auto">
              <a:xfrm>
                <a:off x="3436" y="2816"/>
                <a:ext cx="732"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91" name="Group 51"/>
            <p:cNvGrpSpPr>
              <a:grpSpLocks/>
            </p:cNvGrpSpPr>
            <p:nvPr/>
          </p:nvGrpSpPr>
          <p:grpSpPr bwMode="auto">
            <a:xfrm>
              <a:off x="40" y="3406"/>
              <a:ext cx="4184" cy="457"/>
              <a:chOff x="0" y="4067"/>
              <a:chExt cx="5680" cy="615"/>
            </a:xfrm>
          </p:grpSpPr>
          <p:sp>
            <p:nvSpPr>
              <p:cNvPr id="87092" name="Rectangle 52" descr="Brown marble"/>
              <p:cNvSpPr>
                <a:spLocks noChangeArrowheads="1"/>
              </p:cNvSpPr>
              <p:nvPr/>
            </p:nvSpPr>
            <p:spPr bwMode="auto">
              <a:xfrm>
                <a:off x="32" y="4067"/>
                <a:ext cx="5616"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Rome to Ephesus</a:t>
                </a:r>
                <a:endParaRPr lang="en-US" altLang="zh-CN">
                  <a:ea typeface="宋体" charset="0"/>
                  <a:cs typeface="Arial" charset="0"/>
                </a:endParaRPr>
              </a:p>
            </p:txBody>
          </p:sp>
          <p:sp>
            <p:nvSpPr>
              <p:cNvPr id="87093" name="Rectangle 53" descr="Brown marble"/>
              <p:cNvSpPr>
                <a:spLocks noChangeArrowheads="1"/>
              </p:cNvSpPr>
              <p:nvPr/>
            </p:nvSpPr>
            <p:spPr bwMode="auto">
              <a:xfrm>
                <a:off x="0" y="4067"/>
                <a:ext cx="5680"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094" name="Group 54"/>
            <p:cNvGrpSpPr>
              <a:grpSpLocks/>
            </p:cNvGrpSpPr>
            <p:nvPr/>
          </p:nvGrpSpPr>
          <p:grpSpPr bwMode="auto">
            <a:xfrm>
              <a:off x="40" y="3863"/>
              <a:ext cx="4184" cy="457"/>
              <a:chOff x="0" y="4682"/>
              <a:chExt cx="5680" cy="615"/>
            </a:xfrm>
          </p:grpSpPr>
          <p:sp>
            <p:nvSpPr>
              <p:cNvPr id="87095" name="Rectangle 55" descr="Brown marble"/>
              <p:cNvSpPr>
                <a:spLocks noChangeArrowheads="1"/>
              </p:cNvSpPr>
              <p:nvPr/>
            </p:nvSpPr>
            <p:spPr bwMode="auto">
              <a:xfrm>
                <a:off x="32" y="4682"/>
                <a:ext cx="5616"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ea typeface="宋体" charset="0"/>
                    <a:cs typeface="Arial" charset="0"/>
                  </a:rPr>
                  <a:t> Autumn AD 67 (second Roman imprisonment)</a:t>
                </a:r>
                <a:endParaRPr lang="en-US" altLang="zh-CN">
                  <a:ea typeface="宋体" charset="0"/>
                  <a:cs typeface="Arial" charset="0"/>
                </a:endParaRPr>
              </a:p>
            </p:txBody>
          </p:sp>
          <p:sp>
            <p:nvSpPr>
              <p:cNvPr id="87096" name="Rectangle 56" descr="Brown marble"/>
              <p:cNvSpPr>
                <a:spLocks noChangeArrowheads="1"/>
              </p:cNvSpPr>
              <p:nvPr/>
            </p:nvSpPr>
            <p:spPr bwMode="auto">
              <a:xfrm>
                <a:off x="0" y="4682"/>
                <a:ext cx="5680"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sp>
        <p:nvSpPr>
          <p:cNvPr id="87097" name="Text Box 57"/>
          <p:cNvSpPr txBox="1">
            <a:spLocks noChangeArrowheads="1"/>
          </p:cNvSpPr>
          <p:nvPr/>
        </p:nvSpPr>
        <p:spPr bwMode="auto">
          <a:xfrm>
            <a:off x="8297863" y="762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237</a:t>
            </a:r>
          </a:p>
        </p:txBody>
      </p:sp>
      <p:grpSp>
        <p:nvGrpSpPr>
          <p:cNvPr id="87098" name="Group 58"/>
          <p:cNvGrpSpPr>
            <a:grpSpLocks/>
          </p:cNvGrpSpPr>
          <p:nvPr/>
        </p:nvGrpSpPr>
        <p:grpSpPr bwMode="auto">
          <a:xfrm>
            <a:off x="0" y="609600"/>
            <a:ext cx="9080500" cy="6248400"/>
            <a:chOff x="40" y="384"/>
            <a:chExt cx="4184" cy="3936"/>
          </a:xfrm>
        </p:grpSpPr>
        <p:grpSp>
          <p:nvGrpSpPr>
            <p:cNvPr id="87099" name="Group 59"/>
            <p:cNvGrpSpPr>
              <a:grpSpLocks/>
            </p:cNvGrpSpPr>
            <p:nvPr/>
          </p:nvGrpSpPr>
          <p:grpSpPr bwMode="auto">
            <a:xfrm>
              <a:off x="40" y="384"/>
              <a:ext cx="4168" cy="485"/>
              <a:chOff x="0" y="0"/>
              <a:chExt cx="4168" cy="653"/>
            </a:xfrm>
          </p:grpSpPr>
          <p:sp>
            <p:nvSpPr>
              <p:cNvPr id="87100" name="Rectangle 60" descr="Brown marble"/>
              <p:cNvSpPr>
                <a:spLocks noChangeArrowheads="1"/>
              </p:cNvSpPr>
              <p:nvPr/>
            </p:nvSpPr>
            <p:spPr bwMode="auto">
              <a:xfrm>
                <a:off x="32" y="0"/>
                <a:ext cx="4104" cy="65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Doktrin yang benar melawan penentang</a:t>
                </a:r>
                <a:endParaRPr lang="en-US" altLang="zh-CN">
                  <a:solidFill>
                    <a:srgbClr val="FFCC99"/>
                  </a:solidFill>
                  <a:ea typeface="宋体" charset="0"/>
                  <a:cs typeface="Arial" charset="0"/>
                </a:endParaRPr>
              </a:p>
            </p:txBody>
          </p:sp>
          <p:sp>
            <p:nvSpPr>
              <p:cNvPr id="87101" name="Rectangle 61" descr="Brown marble"/>
              <p:cNvSpPr>
                <a:spLocks noChangeArrowheads="1"/>
              </p:cNvSpPr>
              <p:nvPr/>
            </p:nvSpPr>
            <p:spPr bwMode="auto">
              <a:xfrm>
                <a:off x="0" y="0"/>
                <a:ext cx="4168"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02" name="Group 62"/>
            <p:cNvGrpSpPr>
              <a:grpSpLocks/>
            </p:cNvGrpSpPr>
            <p:nvPr/>
          </p:nvGrpSpPr>
          <p:grpSpPr bwMode="auto">
            <a:xfrm>
              <a:off x="40" y="869"/>
              <a:ext cx="2064" cy="457"/>
              <a:chOff x="0" y="653"/>
              <a:chExt cx="2064" cy="615"/>
            </a:xfrm>
          </p:grpSpPr>
          <p:sp>
            <p:nvSpPr>
              <p:cNvPr id="87103" name="Rectangle 63" descr="Brown marble"/>
              <p:cNvSpPr>
                <a:spLocks noChangeArrowheads="1"/>
              </p:cNvSpPr>
              <p:nvPr/>
            </p:nvSpPr>
            <p:spPr bwMode="auto">
              <a:xfrm>
                <a:off x="32" y="653"/>
                <a:ext cx="2000"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Gigih dalam kesulitan sekarang</a:t>
                </a:r>
                <a:endParaRPr lang="en-US" altLang="zh-CN">
                  <a:solidFill>
                    <a:srgbClr val="FFCC99"/>
                  </a:solidFill>
                  <a:ea typeface="宋体" charset="0"/>
                  <a:cs typeface="Arial" charset="0"/>
                </a:endParaRPr>
              </a:p>
            </p:txBody>
          </p:sp>
          <p:sp>
            <p:nvSpPr>
              <p:cNvPr id="87104" name="Rectangle 64" descr="Brown marble"/>
              <p:cNvSpPr>
                <a:spLocks noChangeArrowheads="1"/>
              </p:cNvSpPr>
              <p:nvPr/>
            </p:nvSpPr>
            <p:spPr bwMode="auto">
              <a:xfrm>
                <a:off x="0" y="653"/>
                <a:ext cx="2064"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05" name="Group 65"/>
            <p:cNvGrpSpPr>
              <a:grpSpLocks/>
            </p:cNvGrpSpPr>
            <p:nvPr/>
          </p:nvGrpSpPr>
          <p:grpSpPr bwMode="auto">
            <a:xfrm>
              <a:off x="2104" y="869"/>
              <a:ext cx="2104" cy="457"/>
              <a:chOff x="2064" y="653"/>
              <a:chExt cx="2104" cy="615"/>
            </a:xfrm>
          </p:grpSpPr>
          <p:sp>
            <p:nvSpPr>
              <p:cNvPr id="87106" name="Rectangle 66" descr="Brown marble"/>
              <p:cNvSpPr>
                <a:spLocks noChangeArrowheads="1"/>
              </p:cNvSpPr>
              <p:nvPr/>
            </p:nvSpPr>
            <p:spPr bwMode="auto">
              <a:xfrm>
                <a:off x="2096" y="653"/>
                <a:ext cx="2040"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Gigih dalam kesulitan masa depan</a:t>
                </a:r>
                <a:endParaRPr lang="en-US" altLang="zh-CN">
                  <a:solidFill>
                    <a:srgbClr val="FFCC99"/>
                  </a:solidFill>
                  <a:ea typeface="宋体" charset="0"/>
                  <a:cs typeface="Arial" charset="0"/>
                </a:endParaRPr>
              </a:p>
            </p:txBody>
          </p:sp>
          <p:sp>
            <p:nvSpPr>
              <p:cNvPr id="87107" name="Rectangle 67" descr="Brown marble"/>
              <p:cNvSpPr>
                <a:spLocks noChangeArrowheads="1"/>
              </p:cNvSpPr>
              <p:nvPr/>
            </p:nvSpPr>
            <p:spPr bwMode="auto">
              <a:xfrm>
                <a:off x="2064" y="653"/>
                <a:ext cx="2104"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08" name="Group 68"/>
            <p:cNvGrpSpPr>
              <a:grpSpLocks/>
            </p:cNvGrpSpPr>
            <p:nvPr/>
          </p:nvGrpSpPr>
          <p:grpSpPr bwMode="auto">
            <a:xfrm>
              <a:off x="40" y="1326"/>
              <a:ext cx="2064" cy="457"/>
              <a:chOff x="0" y="1268"/>
              <a:chExt cx="2064" cy="615"/>
            </a:xfrm>
          </p:grpSpPr>
          <p:sp>
            <p:nvSpPr>
              <p:cNvPr id="87109" name="Rectangle 69" descr="Brown marble"/>
              <p:cNvSpPr>
                <a:spLocks noChangeArrowheads="1"/>
              </p:cNvSpPr>
              <p:nvPr/>
            </p:nvSpPr>
            <p:spPr bwMode="auto">
              <a:xfrm>
                <a:off x="32" y="1268"/>
                <a:ext cx="2000"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pasal 1—2</a:t>
                </a:r>
                <a:endParaRPr lang="en-US" altLang="zh-CN">
                  <a:solidFill>
                    <a:srgbClr val="FFCC99"/>
                  </a:solidFill>
                  <a:ea typeface="宋体" charset="0"/>
                  <a:cs typeface="Arial" charset="0"/>
                </a:endParaRPr>
              </a:p>
            </p:txBody>
          </p:sp>
          <p:sp>
            <p:nvSpPr>
              <p:cNvPr id="87110" name="Rectangle 70" descr="Brown marble"/>
              <p:cNvSpPr>
                <a:spLocks noChangeArrowheads="1"/>
              </p:cNvSpPr>
              <p:nvPr/>
            </p:nvSpPr>
            <p:spPr bwMode="auto">
              <a:xfrm>
                <a:off x="0" y="1268"/>
                <a:ext cx="2064"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11" name="Group 71"/>
            <p:cNvGrpSpPr>
              <a:grpSpLocks/>
            </p:cNvGrpSpPr>
            <p:nvPr/>
          </p:nvGrpSpPr>
          <p:grpSpPr bwMode="auto">
            <a:xfrm>
              <a:off x="2104" y="1326"/>
              <a:ext cx="2104" cy="457"/>
              <a:chOff x="2064" y="1268"/>
              <a:chExt cx="2104" cy="615"/>
            </a:xfrm>
          </p:grpSpPr>
          <p:sp>
            <p:nvSpPr>
              <p:cNvPr id="87112" name="Rectangle 72" descr="Brown marble"/>
              <p:cNvSpPr>
                <a:spLocks noChangeArrowheads="1"/>
              </p:cNvSpPr>
              <p:nvPr/>
            </p:nvSpPr>
            <p:spPr bwMode="auto">
              <a:xfrm>
                <a:off x="2096" y="1268"/>
                <a:ext cx="2040"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pasal 3—4</a:t>
                </a:r>
                <a:endParaRPr lang="en-US" altLang="zh-CN">
                  <a:solidFill>
                    <a:srgbClr val="FFCC99"/>
                  </a:solidFill>
                  <a:ea typeface="宋体" charset="0"/>
                  <a:cs typeface="Arial" charset="0"/>
                </a:endParaRPr>
              </a:p>
            </p:txBody>
          </p:sp>
          <p:sp>
            <p:nvSpPr>
              <p:cNvPr id="87113" name="Rectangle 73" descr="Brown marble"/>
              <p:cNvSpPr>
                <a:spLocks noChangeArrowheads="1"/>
              </p:cNvSpPr>
              <p:nvPr/>
            </p:nvSpPr>
            <p:spPr bwMode="auto">
              <a:xfrm>
                <a:off x="2064" y="1268"/>
                <a:ext cx="2104"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14" name="Group 74"/>
            <p:cNvGrpSpPr>
              <a:grpSpLocks/>
            </p:cNvGrpSpPr>
            <p:nvPr/>
          </p:nvGrpSpPr>
          <p:grpSpPr bwMode="auto">
            <a:xfrm>
              <a:off x="40" y="1783"/>
              <a:ext cx="1032" cy="693"/>
              <a:chOff x="0" y="1883"/>
              <a:chExt cx="1032" cy="933"/>
            </a:xfrm>
          </p:grpSpPr>
          <p:sp>
            <p:nvSpPr>
              <p:cNvPr id="87115" name="Rectangle 75" descr="Brown marble"/>
              <p:cNvSpPr>
                <a:spLocks noChangeArrowheads="1"/>
              </p:cNvSpPr>
              <p:nvPr/>
            </p:nvSpPr>
            <p:spPr bwMode="auto">
              <a:xfrm>
                <a:off x="32" y="1883"/>
                <a:ext cx="968"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2300" b="1">
                    <a:solidFill>
                      <a:srgbClr val="FFCC99"/>
                    </a:solidFill>
                    <a:ea typeface="宋体" charset="0"/>
                    <a:cs typeface="Arial" charset="0"/>
                  </a:rPr>
                  <a:t> Contoh-contoh kesetiaan 1</a:t>
                </a:r>
              </a:p>
            </p:txBody>
          </p:sp>
          <p:sp>
            <p:nvSpPr>
              <p:cNvPr id="87116" name="Rectangle 76" descr="Brown marble"/>
              <p:cNvSpPr>
                <a:spLocks noChangeArrowheads="1"/>
              </p:cNvSpPr>
              <p:nvPr/>
            </p:nvSpPr>
            <p:spPr bwMode="auto">
              <a:xfrm>
                <a:off x="0" y="1883"/>
                <a:ext cx="1032"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17" name="Group 77"/>
            <p:cNvGrpSpPr>
              <a:grpSpLocks/>
            </p:cNvGrpSpPr>
            <p:nvPr/>
          </p:nvGrpSpPr>
          <p:grpSpPr bwMode="auto">
            <a:xfrm>
              <a:off x="1072" y="1783"/>
              <a:ext cx="1032" cy="693"/>
              <a:chOff x="1032" y="1883"/>
              <a:chExt cx="1032" cy="933"/>
            </a:xfrm>
          </p:grpSpPr>
          <p:sp>
            <p:nvSpPr>
              <p:cNvPr id="87118" name="Rectangle 78" descr="Brown marble"/>
              <p:cNvSpPr>
                <a:spLocks noChangeArrowheads="1"/>
              </p:cNvSpPr>
              <p:nvPr/>
            </p:nvSpPr>
            <p:spPr bwMode="auto">
              <a:xfrm>
                <a:off x="1064" y="1883"/>
                <a:ext cx="968"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a:t>
                </a:r>
                <a:r>
                  <a:rPr lang="en-US" altLang="zh-CN" sz="2100" b="1">
                    <a:solidFill>
                      <a:srgbClr val="FFCC99"/>
                    </a:solidFill>
                    <a:ea typeface="宋体" charset="0"/>
                    <a:cs typeface="Arial" charset="0"/>
                  </a:rPr>
                  <a:t>Karakter-karakter kesetiaan 2</a:t>
                </a:r>
                <a:endParaRPr lang="en-US" altLang="zh-CN" sz="2100">
                  <a:solidFill>
                    <a:srgbClr val="FFCC99"/>
                  </a:solidFill>
                  <a:ea typeface="宋体" charset="0"/>
                  <a:cs typeface="Arial" charset="0"/>
                </a:endParaRPr>
              </a:p>
            </p:txBody>
          </p:sp>
          <p:sp>
            <p:nvSpPr>
              <p:cNvPr id="87119" name="Rectangle 79" descr="Brown marble"/>
              <p:cNvSpPr>
                <a:spLocks noChangeArrowheads="1"/>
              </p:cNvSpPr>
              <p:nvPr/>
            </p:nvSpPr>
            <p:spPr bwMode="auto">
              <a:xfrm>
                <a:off x="1032" y="1883"/>
                <a:ext cx="1032"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20" name="Group 80"/>
            <p:cNvGrpSpPr>
              <a:grpSpLocks/>
            </p:cNvGrpSpPr>
            <p:nvPr/>
          </p:nvGrpSpPr>
          <p:grpSpPr bwMode="auto">
            <a:xfrm>
              <a:off x="2104" y="1783"/>
              <a:ext cx="680" cy="693"/>
              <a:chOff x="2064" y="1883"/>
              <a:chExt cx="680" cy="933"/>
            </a:xfrm>
          </p:grpSpPr>
          <p:sp>
            <p:nvSpPr>
              <p:cNvPr id="87121" name="Rectangle 81" descr="Brown marble"/>
              <p:cNvSpPr>
                <a:spLocks noChangeArrowheads="1"/>
              </p:cNvSpPr>
              <p:nvPr/>
            </p:nvSpPr>
            <p:spPr bwMode="auto">
              <a:xfrm>
                <a:off x="2096" y="1883"/>
                <a:ext cx="616"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a:t>
                </a:r>
                <a:r>
                  <a:rPr lang="en-US" altLang="zh-CN" sz="1800" b="1">
                    <a:solidFill>
                      <a:srgbClr val="FFCC99"/>
                    </a:solidFill>
                    <a:ea typeface="宋体" charset="0"/>
                    <a:cs typeface="Arial" charset="0"/>
                  </a:rPr>
                  <a:t>Masalah: Kemurtadan</a:t>
                </a:r>
                <a:endParaRPr lang="en-US" altLang="zh-CN" sz="1800">
                  <a:solidFill>
                    <a:srgbClr val="FFCC99"/>
                  </a:solidFill>
                  <a:ea typeface="宋体" charset="0"/>
                  <a:cs typeface="Arial" charset="0"/>
                </a:endParaRPr>
              </a:p>
              <a:p>
                <a:pPr algn="ctr"/>
                <a:r>
                  <a:rPr lang="en-US" altLang="zh-CN" sz="1800" b="1">
                    <a:solidFill>
                      <a:srgbClr val="FFCC99"/>
                    </a:solidFill>
                    <a:ea typeface="宋体" charset="0"/>
                    <a:cs typeface="Arial" charset="0"/>
                  </a:rPr>
                  <a:t>3:1-9 </a:t>
                </a:r>
                <a:endParaRPr lang="en-US" altLang="zh-CN" sz="1800">
                  <a:solidFill>
                    <a:srgbClr val="FFCC99"/>
                  </a:solidFill>
                  <a:ea typeface="宋体" charset="0"/>
                  <a:cs typeface="Arial" charset="0"/>
                </a:endParaRPr>
              </a:p>
            </p:txBody>
          </p:sp>
          <p:sp>
            <p:nvSpPr>
              <p:cNvPr id="87122" name="Rectangle 82" descr="Brown marble"/>
              <p:cNvSpPr>
                <a:spLocks noChangeArrowheads="1"/>
              </p:cNvSpPr>
              <p:nvPr/>
            </p:nvSpPr>
            <p:spPr bwMode="auto">
              <a:xfrm>
                <a:off x="2064" y="1883"/>
                <a:ext cx="680"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23" name="Group 83"/>
            <p:cNvGrpSpPr>
              <a:grpSpLocks/>
            </p:cNvGrpSpPr>
            <p:nvPr/>
          </p:nvGrpSpPr>
          <p:grpSpPr bwMode="auto">
            <a:xfrm>
              <a:off x="2784" y="1783"/>
              <a:ext cx="692" cy="693"/>
              <a:chOff x="2744" y="1883"/>
              <a:chExt cx="692" cy="933"/>
            </a:xfrm>
          </p:grpSpPr>
          <p:sp>
            <p:nvSpPr>
              <p:cNvPr id="87124" name="Rectangle 84" descr="Brown marble"/>
              <p:cNvSpPr>
                <a:spLocks noChangeArrowheads="1"/>
              </p:cNvSpPr>
              <p:nvPr/>
            </p:nvSpPr>
            <p:spPr bwMode="auto">
              <a:xfrm>
                <a:off x="2776" y="1883"/>
                <a:ext cx="628"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600" b="1">
                    <a:solidFill>
                      <a:srgbClr val="FFCC99"/>
                    </a:solidFill>
                    <a:ea typeface="宋体" charset="0"/>
                    <a:cs typeface="Arial" charset="0"/>
                  </a:rPr>
                  <a:t>Solusi: Beritakan Firman Tuhan</a:t>
                </a:r>
                <a:endParaRPr lang="en-US" altLang="zh-CN" sz="1600">
                  <a:solidFill>
                    <a:srgbClr val="FFCC99"/>
                  </a:solidFill>
                  <a:ea typeface="宋体" charset="0"/>
                  <a:cs typeface="Arial" charset="0"/>
                </a:endParaRPr>
              </a:p>
              <a:p>
                <a:pPr algn="ctr"/>
                <a:r>
                  <a:rPr lang="en-US" altLang="zh-CN" sz="1600" b="1">
                    <a:solidFill>
                      <a:srgbClr val="FFCC99"/>
                    </a:solidFill>
                    <a:ea typeface="宋体" charset="0"/>
                    <a:cs typeface="Arial" charset="0"/>
                  </a:rPr>
                  <a:t>3:10—4:5 </a:t>
                </a:r>
                <a:endParaRPr lang="en-US" altLang="zh-CN" sz="1600">
                  <a:solidFill>
                    <a:srgbClr val="FFCC99"/>
                  </a:solidFill>
                  <a:ea typeface="宋体" charset="0"/>
                  <a:cs typeface="Arial" charset="0"/>
                </a:endParaRPr>
              </a:p>
            </p:txBody>
          </p:sp>
          <p:sp>
            <p:nvSpPr>
              <p:cNvPr id="87125" name="Rectangle 85" descr="Brown marble"/>
              <p:cNvSpPr>
                <a:spLocks noChangeArrowheads="1"/>
              </p:cNvSpPr>
              <p:nvPr/>
            </p:nvSpPr>
            <p:spPr bwMode="auto">
              <a:xfrm>
                <a:off x="2744" y="1883"/>
                <a:ext cx="692"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26" name="Group 86"/>
            <p:cNvGrpSpPr>
              <a:grpSpLocks/>
            </p:cNvGrpSpPr>
            <p:nvPr/>
          </p:nvGrpSpPr>
          <p:grpSpPr bwMode="auto">
            <a:xfrm>
              <a:off x="3476" y="1783"/>
              <a:ext cx="732" cy="693"/>
              <a:chOff x="3436" y="1883"/>
              <a:chExt cx="732" cy="933"/>
            </a:xfrm>
          </p:grpSpPr>
          <p:sp>
            <p:nvSpPr>
              <p:cNvPr id="87127" name="Rectangle 87" descr="Brown marble"/>
              <p:cNvSpPr>
                <a:spLocks noChangeArrowheads="1"/>
              </p:cNvSpPr>
              <p:nvPr/>
            </p:nvSpPr>
            <p:spPr bwMode="auto">
              <a:xfrm>
                <a:off x="3468" y="1883"/>
                <a:ext cx="668"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Harapan Paulus</a:t>
                </a:r>
                <a:endParaRPr lang="en-US" altLang="zh-CN" sz="2200">
                  <a:solidFill>
                    <a:srgbClr val="FFCC99"/>
                  </a:solidFill>
                  <a:ea typeface="宋体" charset="0"/>
                  <a:cs typeface="Arial" charset="0"/>
                </a:endParaRPr>
              </a:p>
              <a:p>
                <a:pPr algn="ctr"/>
                <a:r>
                  <a:rPr lang="en-US" altLang="zh-CN" sz="2200" b="1">
                    <a:solidFill>
                      <a:srgbClr val="FFCC99"/>
                    </a:solidFill>
                    <a:ea typeface="宋体" charset="0"/>
                    <a:cs typeface="Arial" charset="0"/>
                  </a:rPr>
                  <a:t>4:6-22</a:t>
                </a:r>
                <a:endParaRPr lang="en-US" altLang="zh-CN" sz="2200">
                  <a:solidFill>
                    <a:srgbClr val="FFCC99"/>
                  </a:solidFill>
                  <a:ea typeface="宋体" charset="0"/>
                  <a:cs typeface="Arial" charset="0"/>
                </a:endParaRPr>
              </a:p>
            </p:txBody>
          </p:sp>
          <p:sp>
            <p:nvSpPr>
              <p:cNvPr id="87128" name="Rectangle 88" descr="Brown marble"/>
              <p:cNvSpPr>
                <a:spLocks noChangeArrowheads="1"/>
              </p:cNvSpPr>
              <p:nvPr/>
            </p:nvSpPr>
            <p:spPr bwMode="auto">
              <a:xfrm>
                <a:off x="3436" y="1883"/>
                <a:ext cx="732"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29" name="Group 89"/>
            <p:cNvGrpSpPr>
              <a:grpSpLocks/>
            </p:cNvGrpSpPr>
            <p:nvPr/>
          </p:nvGrpSpPr>
          <p:grpSpPr bwMode="auto">
            <a:xfrm>
              <a:off x="40" y="2476"/>
              <a:ext cx="1032" cy="930"/>
              <a:chOff x="0" y="2816"/>
              <a:chExt cx="1032" cy="1251"/>
            </a:xfrm>
          </p:grpSpPr>
          <p:sp>
            <p:nvSpPr>
              <p:cNvPr id="87130" name="Rectangle 90" descr="Brown marble"/>
              <p:cNvSpPr>
                <a:spLocks noChangeArrowheads="1"/>
              </p:cNvSpPr>
              <p:nvPr/>
            </p:nvSpPr>
            <p:spPr bwMode="auto">
              <a:xfrm>
                <a:off x="32" y="2816"/>
                <a:ext cx="968"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a:t>
                </a:r>
                <a:r>
                  <a:rPr lang="en-US" altLang="zh-CN" sz="2000" b="1">
                    <a:solidFill>
                      <a:srgbClr val="FFCC99"/>
                    </a:solidFill>
                    <a:ea typeface="宋体" charset="0"/>
                    <a:cs typeface="Arial" charset="0"/>
                  </a:rPr>
                  <a:t>Eunike</a:t>
                </a:r>
                <a:endParaRPr lang="en-US" altLang="zh-CN" sz="2000">
                  <a:solidFill>
                    <a:srgbClr val="FFCC99"/>
                  </a:solidFill>
                  <a:ea typeface="宋体" charset="0"/>
                  <a:cs typeface="Arial" charset="0"/>
                </a:endParaRPr>
              </a:p>
              <a:p>
                <a:pPr algn="ctr"/>
                <a:r>
                  <a:rPr lang="en-US" altLang="zh-CN" sz="2000" b="1">
                    <a:solidFill>
                      <a:srgbClr val="FFCC99"/>
                    </a:solidFill>
                    <a:ea typeface="宋体" charset="0"/>
                    <a:cs typeface="Arial" charset="0"/>
                  </a:rPr>
                  <a:t>Lois</a:t>
                </a:r>
                <a:endParaRPr lang="en-US" altLang="zh-CN" sz="2000">
                  <a:solidFill>
                    <a:srgbClr val="FFCC99"/>
                  </a:solidFill>
                  <a:ea typeface="宋体" charset="0"/>
                  <a:cs typeface="Arial" charset="0"/>
                </a:endParaRPr>
              </a:p>
              <a:p>
                <a:pPr algn="ctr"/>
                <a:r>
                  <a:rPr lang="en-US" altLang="zh-CN" sz="2000" b="1">
                    <a:solidFill>
                      <a:srgbClr val="FFCC99"/>
                    </a:solidFill>
                    <a:ea typeface="宋体" charset="0"/>
                    <a:cs typeface="Arial" charset="0"/>
                  </a:rPr>
                  <a:t>Paulus</a:t>
                </a:r>
                <a:endParaRPr lang="en-US" altLang="zh-CN" sz="2000">
                  <a:solidFill>
                    <a:srgbClr val="FFCC99"/>
                  </a:solidFill>
                  <a:ea typeface="宋体" charset="0"/>
                  <a:cs typeface="Arial" charset="0"/>
                </a:endParaRPr>
              </a:p>
              <a:p>
                <a:pPr algn="ctr"/>
                <a:r>
                  <a:rPr lang="en-US" altLang="zh-CN" sz="2000" b="1">
                    <a:solidFill>
                      <a:srgbClr val="FFCC99"/>
                    </a:solidFill>
                    <a:ea typeface="宋体" charset="0"/>
                    <a:cs typeface="Arial" charset="0"/>
                  </a:rPr>
                  <a:t>Onesiforus</a:t>
                </a:r>
                <a:endParaRPr lang="en-US" altLang="zh-CN" sz="2000">
                  <a:solidFill>
                    <a:srgbClr val="FFCC99"/>
                  </a:solidFill>
                  <a:ea typeface="宋体" charset="0"/>
                  <a:cs typeface="Arial" charset="0"/>
                </a:endParaRPr>
              </a:p>
            </p:txBody>
          </p:sp>
          <p:sp>
            <p:nvSpPr>
              <p:cNvPr id="87131" name="Rectangle 91" descr="Brown marble"/>
              <p:cNvSpPr>
                <a:spLocks noChangeArrowheads="1"/>
              </p:cNvSpPr>
              <p:nvPr/>
            </p:nvSpPr>
            <p:spPr bwMode="auto">
              <a:xfrm>
                <a:off x="0" y="2816"/>
                <a:ext cx="1032"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32" name="Group 92"/>
            <p:cNvGrpSpPr>
              <a:grpSpLocks/>
            </p:cNvGrpSpPr>
            <p:nvPr/>
          </p:nvGrpSpPr>
          <p:grpSpPr bwMode="auto">
            <a:xfrm>
              <a:off x="1072" y="2476"/>
              <a:ext cx="1032" cy="930"/>
              <a:chOff x="1032" y="2816"/>
              <a:chExt cx="1032" cy="1251"/>
            </a:xfrm>
          </p:grpSpPr>
          <p:sp>
            <p:nvSpPr>
              <p:cNvPr id="87133" name="Rectangle 93" descr="Brown marble"/>
              <p:cNvSpPr>
                <a:spLocks noChangeArrowheads="1"/>
              </p:cNvSpPr>
              <p:nvPr/>
            </p:nvSpPr>
            <p:spPr bwMode="auto">
              <a:xfrm>
                <a:off x="1064" y="2816"/>
                <a:ext cx="968"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700" b="1">
                    <a:solidFill>
                      <a:srgbClr val="FFCC99"/>
                    </a:solidFill>
                    <a:ea typeface="宋体" charset="0"/>
                    <a:cs typeface="Arial" charset="0"/>
                  </a:rPr>
                  <a:t> Pemuridan * Satu prinsip * Ketaatan</a:t>
                </a:r>
                <a:r>
                  <a:rPr lang="en-US" altLang="zh-CN" sz="1700">
                    <a:solidFill>
                      <a:srgbClr val="FFCC99"/>
                    </a:solidFill>
                    <a:ea typeface="宋体" charset="0"/>
                    <a:cs typeface="Arial" charset="0"/>
                  </a:rPr>
                  <a:t> * </a:t>
                </a:r>
                <a:r>
                  <a:rPr lang="en-US" altLang="zh-CN" sz="1700" b="1">
                    <a:solidFill>
                      <a:srgbClr val="FFCC99"/>
                    </a:solidFill>
                    <a:ea typeface="宋体" charset="0"/>
                    <a:cs typeface="Arial" charset="0"/>
                  </a:rPr>
                  <a:t>Kerja keras * Rohani</a:t>
                </a:r>
                <a:endParaRPr lang="en-US" altLang="zh-CN" sz="1700">
                  <a:solidFill>
                    <a:srgbClr val="FFCC99"/>
                  </a:solidFill>
                  <a:ea typeface="宋体" charset="0"/>
                  <a:cs typeface="Arial" charset="0"/>
                </a:endParaRPr>
              </a:p>
              <a:p>
                <a:pPr algn="ctr"/>
                <a:r>
                  <a:rPr lang="en-US" altLang="zh-CN" sz="1700" b="1">
                    <a:solidFill>
                      <a:srgbClr val="FFCC99"/>
                    </a:solidFill>
                    <a:ea typeface="宋体" charset="0"/>
                    <a:cs typeface="Arial" charset="0"/>
                  </a:rPr>
                  <a:t>* Suci * Berani</a:t>
                </a:r>
                <a:endParaRPr lang="en-US" altLang="zh-CN" sz="1700">
                  <a:solidFill>
                    <a:srgbClr val="FFCC99"/>
                  </a:solidFill>
                  <a:ea typeface="宋体" charset="0"/>
                  <a:cs typeface="Arial" charset="0"/>
                </a:endParaRPr>
              </a:p>
            </p:txBody>
          </p:sp>
          <p:sp>
            <p:nvSpPr>
              <p:cNvPr id="87134" name="Rectangle 94" descr="Brown marble"/>
              <p:cNvSpPr>
                <a:spLocks noChangeArrowheads="1"/>
              </p:cNvSpPr>
              <p:nvPr/>
            </p:nvSpPr>
            <p:spPr bwMode="auto">
              <a:xfrm>
                <a:off x="1032" y="2816"/>
                <a:ext cx="1032"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35" name="Group 95"/>
            <p:cNvGrpSpPr>
              <a:grpSpLocks/>
            </p:cNvGrpSpPr>
            <p:nvPr/>
          </p:nvGrpSpPr>
          <p:grpSpPr bwMode="auto">
            <a:xfrm>
              <a:off x="2104" y="2476"/>
              <a:ext cx="680" cy="930"/>
              <a:chOff x="2064" y="2816"/>
              <a:chExt cx="680" cy="1251"/>
            </a:xfrm>
          </p:grpSpPr>
          <p:sp>
            <p:nvSpPr>
              <p:cNvPr id="87136" name="Rectangle 96" descr="Brown marble"/>
              <p:cNvSpPr>
                <a:spLocks noChangeArrowheads="1"/>
              </p:cNvSpPr>
              <p:nvPr/>
            </p:nvSpPr>
            <p:spPr bwMode="auto">
              <a:xfrm>
                <a:off x="2096" y="2816"/>
                <a:ext cx="616"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a:t>
                </a:r>
                <a:endParaRPr lang="en-US" altLang="zh-CN">
                  <a:solidFill>
                    <a:srgbClr val="FFCC99"/>
                  </a:solidFill>
                  <a:ea typeface="宋体" charset="0"/>
                  <a:cs typeface="Arial" charset="0"/>
                </a:endParaRPr>
              </a:p>
              <a:p>
                <a:pPr algn="ctr"/>
                <a:r>
                  <a:rPr lang="en-US" altLang="zh-CN" sz="1600" b="1">
                    <a:solidFill>
                      <a:srgbClr val="FFCC99"/>
                    </a:solidFill>
                    <a:ea typeface="宋体" charset="0"/>
                    <a:cs typeface="Arial" charset="0"/>
                  </a:rPr>
                  <a:t>Tidak mengakui Tuhan, kemunafikan</a:t>
                </a:r>
                <a:endParaRPr lang="en-US" altLang="zh-CN" sz="1600">
                  <a:solidFill>
                    <a:srgbClr val="FFCC99"/>
                  </a:solidFill>
                  <a:ea typeface="宋体" charset="0"/>
                  <a:cs typeface="Arial" charset="0"/>
                </a:endParaRPr>
              </a:p>
              <a:p>
                <a:pPr algn="ctr"/>
                <a:endParaRPr lang="en-US" altLang="zh-CN" sz="1600">
                  <a:solidFill>
                    <a:srgbClr val="FFCC99"/>
                  </a:solidFill>
                  <a:ea typeface="宋体" charset="0"/>
                  <a:cs typeface="Arial" charset="0"/>
                </a:endParaRPr>
              </a:p>
            </p:txBody>
          </p:sp>
          <p:sp>
            <p:nvSpPr>
              <p:cNvPr id="87137" name="Rectangle 97" descr="Brown marble"/>
              <p:cNvSpPr>
                <a:spLocks noChangeArrowheads="1"/>
              </p:cNvSpPr>
              <p:nvPr/>
            </p:nvSpPr>
            <p:spPr bwMode="auto">
              <a:xfrm>
                <a:off x="2064" y="2816"/>
                <a:ext cx="680"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38" name="Group 98"/>
            <p:cNvGrpSpPr>
              <a:grpSpLocks/>
            </p:cNvGrpSpPr>
            <p:nvPr/>
          </p:nvGrpSpPr>
          <p:grpSpPr bwMode="auto">
            <a:xfrm>
              <a:off x="2784" y="2476"/>
              <a:ext cx="692" cy="930"/>
              <a:chOff x="2744" y="2816"/>
              <a:chExt cx="692" cy="1251"/>
            </a:xfrm>
          </p:grpSpPr>
          <p:sp>
            <p:nvSpPr>
              <p:cNvPr id="87139" name="Rectangle 99" descr="Brown marble"/>
              <p:cNvSpPr>
                <a:spLocks noChangeArrowheads="1"/>
              </p:cNvSpPr>
              <p:nvPr/>
            </p:nvSpPr>
            <p:spPr bwMode="auto">
              <a:xfrm>
                <a:off x="2776" y="2816"/>
                <a:ext cx="628"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400" b="1">
                    <a:solidFill>
                      <a:srgbClr val="FFCC99"/>
                    </a:solidFill>
                    <a:ea typeface="宋体" charset="0"/>
                    <a:cs typeface="Arial" charset="0"/>
                  </a:rPr>
                  <a:t>Berkhotbah</a:t>
                </a:r>
                <a:endParaRPr lang="en-US" altLang="zh-CN" sz="1400">
                  <a:solidFill>
                    <a:srgbClr val="FFCC99"/>
                  </a:solidFill>
                  <a:ea typeface="宋体" charset="0"/>
                  <a:cs typeface="Arial" charset="0"/>
                </a:endParaRPr>
              </a:p>
              <a:p>
                <a:pPr algn="ctr"/>
                <a:r>
                  <a:rPr lang="en-US" altLang="zh-CN" sz="1400" b="1">
                    <a:solidFill>
                      <a:srgbClr val="FFCC99"/>
                    </a:solidFill>
                    <a:ea typeface="宋体" charset="0"/>
                    <a:cs typeface="Arial" charset="0"/>
                  </a:rPr>
                  <a:t>Gigih</a:t>
                </a:r>
                <a:endParaRPr lang="en-US" altLang="zh-CN" sz="1400">
                  <a:solidFill>
                    <a:srgbClr val="FFCC99"/>
                  </a:solidFill>
                  <a:ea typeface="宋体" charset="0"/>
                  <a:cs typeface="Arial" charset="0"/>
                </a:endParaRPr>
              </a:p>
              <a:p>
                <a:pPr algn="ctr"/>
                <a:r>
                  <a:rPr lang="en-US" altLang="zh-CN" sz="1400" b="1">
                    <a:solidFill>
                      <a:srgbClr val="FFCC99"/>
                    </a:solidFill>
                    <a:ea typeface="宋体" charset="0"/>
                    <a:cs typeface="Arial" charset="0"/>
                  </a:rPr>
                  <a:t>Memarahi</a:t>
                </a:r>
                <a:endParaRPr lang="en-US" altLang="zh-CN" sz="1400">
                  <a:solidFill>
                    <a:srgbClr val="FFCC99"/>
                  </a:solidFill>
                  <a:ea typeface="宋体" charset="0"/>
                  <a:cs typeface="Arial" charset="0"/>
                </a:endParaRPr>
              </a:p>
              <a:p>
                <a:pPr algn="ctr"/>
                <a:r>
                  <a:rPr lang="en-US" altLang="zh-CN" sz="1400" b="1">
                    <a:solidFill>
                      <a:srgbClr val="FFCC99"/>
                    </a:solidFill>
                    <a:ea typeface="宋体" charset="0"/>
                    <a:cs typeface="Arial" charset="0"/>
                  </a:rPr>
                  <a:t>Mendukung</a:t>
                </a:r>
                <a:endParaRPr lang="en-US" altLang="zh-CN" sz="1400">
                  <a:solidFill>
                    <a:srgbClr val="FFCC99"/>
                  </a:solidFill>
                  <a:ea typeface="宋体" charset="0"/>
                  <a:cs typeface="Arial" charset="0"/>
                </a:endParaRPr>
              </a:p>
              <a:p>
                <a:pPr algn="ctr"/>
                <a:r>
                  <a:rPr lang="en-US" altLang="zh-CN" sz="1400" b="1">
                    <a:solidFill>
                      <a:srgbClr val="FFCC99"/>
                    </a:solidFill>
                    <a:ea typeface="宋体" charset="0"/>
                    <a:cs typeface="Arial" charset="0"/>
                  </a:rPr>
                  <a:t>Menyebarkan ajaran Kristen</a:t>
                </a:r>
                <a:endParaRPr lang="en-US" altLang="zh-CN" sz="1400">
                  <a:solidFill>
                    <a:srgbClr val="FFCC99"/>
                  </a:solidFill>
                  <a:ea typeface="宋体" charset="0"/>
                  <a:cs typeface="Arial" charset="0"/>
                </a:endParaRPr>
              </a:p>
            </p:txBody>
          </p:sp>
          <p:sp>
            <p:nvSpPr>
              <p:cNvPr id="87140" name="Rectangle 100" descr="Brown marble"/>
              <p:cNvSpPr>
                <a:spLocks noChangeArrowheads="1"/>
              </p:cNvSpPr>
              <p:nvPr/>
            </p:nvSpPr>
            <p:spPr bwMode="auto">
              <a:xfrm>
                <a:off x="2744" y="2816"/>
                <a:ext cx="692"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41" name="Group 101"/>
            <p:cNvGrpSpPr>
              <a:grpSpLocks/>
            </p:cNvGrpSpPr>
            <p:nvPr/>
          </p:nvGrpSpPr>
          <p:grpSpPr bwMode="auto">
            <a:xfrm>
              <a:off x="3476" y="2476"/>
              <a:ext cx="732" cy="930"/>
              <a:chOff x="3436" y="2816"/>
              <a:chExt cx="732" cy="1251"/>
            </a:xfrm>
          </p:grpSpPr>
          <p:sp>
            <p:nvSpPr>
              <p:cNvPr id="87142" name="Rectangle 102" descr="Brown marble"/>
              <p:cNvSpPr>
                <a:spLocks noChangeArrowheads="1"/>
              </p:cNvSpPr>
              <p:nvPr/>
            </p:nvSpPr>
            <p:spPr bwMode="auto">
              <a:xfrm>
                <a:off x="3468" y="2816"/>
                <a:ext cx="668"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600" b="1">
                    <a:solidFill>
                      <a:srgbClr val="FFCC99"/>
                    </a:solidFill>
                    <a:ea typeface="宋体" charset="0"/>
                    <a:cs typeface="Arial" charset="0"/>
                  </a:rPr>
                  <a:t> Kesyahidan</a:t>
                </a:r>
                <a:endParaRPr lang="en-US" altLang="zh-CN" sz="1600">
                  <a:solidFill>
                    <a:srgbClr val="FFCC99"/>
                  </a:solidFill>
                  <a:ea typeface="宋体" charset="0"/>
                  <a:cs typeface="Arial" charset="0"/>
                </a:endParaRPr>
              </a:p>
              <a:p>
                <a:pPr algn="ctr"/>
                <a:r>
                  <a:rPr lang="en-US" altLang="zh-CN" sz="1600" b="1">
                    <a:solidFill>
                      <a:srgbClr val="FFCC99"/>
                    </a:solidFill>
                    <a:ea typeface="宋体" charset="0"/>
                    <a:cs typeface="Arial" charset="0"/>
                  </a:rPr>
                  <a:t>Pengkhianatan</a:t>
                </a:r>
                <a:endParaRPr lang="en-US" altLang="zh-CN" sz="1600">
                  <a:solidFill>
                    <a:srgbClr val="FFCC99"/>
                  </a:solidFill>
                  <a:ea typeface="宋体" charset="0"/>
                  <a:cs typeface="Arial" charset="0"/>
                </a:endParaRPr>
              </a:p>
              <a:p>
                <a:pPr algn="ctr"/>
                <a:r>
                  <a:rPr lang="en-US" altLang="zh-CN" sz="1600" b="1">
                    <a:solidFill>
                      <a:srgbClr val="FFCC99"/>
                    </a:solidFill>
                    <a:ea typeface="宋体" charset="0"/>
                    <a:cs typeface="Arial" charset="0"/>
                  </a:rPr>
                  <a:t>Salam</a:t>
                </a:r>
                <a:endParaRPr lang="en-US" altLang="zh-CN" sz="1600">
                  <a:solidFill>
                    <a:srgbClr val="FFCC99"/>
                  </a:solidFill>
                  <a:ea typeface="宋体" charset="0"/>
                  <a:cs typeface="Arial" charset="0"/>
                </a:endParaRPr>
              </a:p>
              <a:p>
                <a:pPr algn="ctr"/>
                <a:r>
                  <a:rPr lang="en-US" altLang="zh-CN" sz="1600" b="1">
                    <a:solidFill>
                      <a:srgbClr val="FFCC99"/>
                    </a:solidFill>
                    <a:ea typeface="宋体" charset="0"/>
                    <a:cs typeface="Arial" charset="0"/>
                  </a:rPr>
                  <a:t>Penyerahan</a:t>
                </a:r>
                <a:endParaRPr lang="en-US" altLang="zh-CN" sz="1600">
                  <a:solidFill>
                    <a:srgbClr val="FFCC99"/>
                  </a:solidFill>
                  <a:ea typeface="宋体" charset="0"/>
                  <a:cs typeface="Arial" charset="0"/>
                </a:endParaRPr>
              </a:p>
            </p:txBody>
          </p:sp>
          <p:sp>
            <p:nvSpPr>
              <p:cNvPr id="87143" name="Rectangle 103" descr="Brown marble"/>
              <p:cNvSpPr>
                <a:spLocks noChangeArrowheads="1"/>
              </p:cNvSpPr>
              <p:nvPr/>
            </p:nvSpPr>
            <p:spPr bwMode="auto">
              <a:xfrm>
                <a:off x="3436" y="2816"/>
                <a:ext cx="732"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44" name="Group 104"/>
            <p:cNvGrpSpPr>
              <a:grpSpLocks/>
            </p:cNvGrpSpPr>
            <p:nvPr/>
          </p:nvGrpSpPr>
          <p:grpSpPr bwMode="auto">
            <a:xfrm>
              <a:off x="40" y="3406"/>
              <a:ext cx="4184" cy="457"/>
              <a:chOff x="0" y="4067"/>
              <a:chExt cx="5680" cy="615"/>
            </a:xfrm>
          </p:grpSpPr>
          <p:sp>
            <p:nvSpPr>
              <p:cNvPr id="87145" name="Rectangle 105" descr="Brown marble"/>
              <p:cNvSpPr>
                <a:spLocks noChangeArrowheads="1"/>
              </p:cNvSpPr>
              <p:nvPr/>
            </p:nvSpPr>
            <p:spPr bwMode="auto">
              <a:xfrm>
                <a:off x="32" y="4067"/>
                <a:ext cx="5616"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Roma ke Efesus</a:t>
                </a:r>
                <a:endParaRPr lang="en-US" altLang="zh-CN">
                  <a:solidFill>
                    <a:srgbClr val="FFCC99"/>
                  </a:solidFill>
                  <a:ea typeface="宋体" charset="0"/>
                  <a:cs typeface="Arial" charset="0"/>
                </a:endParaRPr>
              </a:p>
            </p:txBody>
          </p:sp>
          <p:sp>
            <p:nvSpPr>
              <p:cNvPr id="87146" name="Rectangle 106" descr="Brown marble"/>
              <p:cNvSpPr>
                <a:spLocks noChangeArrowheads="1"/>
              </p:cNvSpPr>
              <p:nvPr/>
            </p:nvSpPr>
            <p:spPr bwMode="auto">
              <a:xfrm>
                <a:off x="0" y="4067"/>
                <a:ext cx="5680"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nvGrpSpPr>
            <p:cNvPr id="87147" name="Group 107"/>
            <p:cNvGrpSpPr>
              <a:grpSpLocks/>
            </p:cNvGrpSpPr>
            <p:nvPr/>
          </p:nvGrpSpPr>
          <p:grpSpPr bwMode="auto">
            <a:xfrm>
              <a:off x="40" y="3863"/>
              <a:ext cx="4184" cy="457"/>
              <a:chOff x="0" y="4682"/>
              <a:chExt cx="5680" cy="615"/>
            </a:xfrm>
          </p:grpSpPr>
          <p:sp>
            <p:nvSpPr>
              <p:cNvPr id="87148" name="Rectangle 108" descr="Brown marble"/>
              <p:cNvSpPr>
                <a:spLocks noChangeArrowheads="1"/>
              </p:cNvSpPr>
              <p:nvPr/>
            </p:nvSpPr>
            <p:spPr bwMode="auto">
              <a:xfrm>
                <a:off x="32" y="4682"/>
                <a:ext cx="5616"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Musim Gugur AD 67 (Dipenjara di Roma yang kedua)</a:t>
                </a:r>
                <a:endParaRPr lang="en-US" altLang="zh-CN">
                  <a:solidFill>
                    <a:srgbClr val="FFCC99"/>
                  </a:solidFill>
                  <a:ea typeface="宋体" charset="0"/>
                  <a:cs typeface="Arial" charset="0"/>
                </a:endParaRPr>
              </a:p>
            </p:txBody>
          </p:sp>
          <p:sp>
            <p:nvSpPr>
              <p:cNvPr id="87149" name="Rectangle 109" descr="Brown marble"/>
              <p:cNvSpPr>
                <a:spLocks noChangeArrowheads="1"/>
              </p:cNvSpPr>
              <p:nvPr/>
            </p:nvSpPr>
            <p:spPr bwMode="auto">
              <a:xfrm>
                <a:off x="0" y="4682"/>
                <a:ext cx="5680"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grpSp>
      </p:grpSp>
      <p:pic>
        <p:nvPicPr>
          <p:cNvPr id="87151" name="Picture 111" descr="j0336777"/>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239000" y="0"/>
            <a:ext cx="822325" cy="1200150"/>
          </a:xfrm>
          <a:prstGeom prst="rect">
            <a:avLst/>
          </a:prstGeom>
          <a:noFill/>
          <a:extLst>
            <a:ext uri="{909E8E84-426E-40dd-AFC4-6F175D3DCCD1}">
              <a14:hiddenFill xmlns:a14="http://schemas.microsoft.com/office/drawing/2010/main">
                <a:solidFill>
                  <a:srgbClr val="FFFFFF"/>
                </a:solidFill>
              </a14:hiddenFill>
            </a:ext>
          </a:extLst>
        </p:spPr>
      </p:pic>
      <p:sp>
        <p:nvSpPr>
          <p:cNvPr id="112" name="WordArt 6"/>
          <p:cNvSpPr>
            <a:spLocks noChangeArrowheads="1" noChangeShapeType="1" noTextEdit="1"/>
          </p:cNvSpPr>
          <p:nvPr/>
        </p:nvSpPr>
        <p:spPr bwMode="auto">
          <a:xfrm rot="21303242">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GB" altLang="zh-CN" b="1">
                <a:ea typeface="宋体" charset="0"/>
                <a:cs typeface="宋体" charset="0"/>
              </a:rPr>
              <a:t>Tema Besar </a:t>
            </a:r>
            <a:endParaRPr lang="en-US" b="1"/>
          </a:p>
        </p:txBody>
      </p:sp>
      <p:sp>
        <p:nvSpPr>
          <p:cNvPr id="89091" name="Text Box 3"/>
          <p:cNvSpPr txBox="1">
            <a:spLocks noChangeArrowheads="1"/>
          </p:cNvSpPr>
          <p:nvPr/>
        </p:nvSpPr>
        <p:spPr bwMode="auto">
          <a:xfrm>
            <a:off x="857250" y="2057400"/>
            <a:ext cx="7219950" cy="2771775"/>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gradFill rotWithShape="1">
                  <a:gsLst>
                    <a:gs pos="0">
                      <a:schemeClr val="bg1">
                        <a:alpha val="22000"/>
                      </a:schemeClr>
                    </a:gs>
                    <a:gs pos="100000">
                      <a:schemeClr val="bg1">
                        <a:gamma/>
                        <a:shade val="4627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AutoNum type="arabicPeriod"/>
            </a:pPr>
            <a:r>
              <a:rPr lang="en-US" altLang="zh-CN" sz="4400">
                <a:solidFill>
                  <a:schemeClr val="tx2"/>
                </a:solidFill>
                <a:ea typeface="宋体" charset="0"/>
                <a:cs typeface="宋体" charset="0"/>
              </a:rPr>
              <a:t> Kesetiaan</a:t>
            </a:r>
          </a:p>
          <a:p>
            <a:pPr eaLnBrk="1" hangingPunct="1">
              <a:spcBef>
                <a:spcPct val="50000"/>
              </a:spcBef>
              <a:buFontTx/>
              <a:buAutoNum type="arabicPeriod"/>
            </a:pPr>
            <a:r>
              <a:rPr lang="en-US" altLang="zh-CN" sz="4400">
                <a:solidFill>
                  <a:schemeClr val="tx2"/>
                </a:solidFill>
                <a:ea typeface="宋体" charset="0"/>
                <a:cs typeface="宋体" charset="0"/>
              </a:rPr>
              <a:t> </a:t>
            </a:r>
            <a:r>
              <a:rPr lang="en-GB" sz="4400">
                <a:ea typeface="宋体" charset="0"/>
                <a:cs typeface="宋体" charset="0"/>
              </a:rPr>
              <a:t>Kemurtadan</a:t>
            </a:r>
            <a:endParaRPr lang="en-GB" altLang="zh-CN" sz="4400">
              <a:ea typeface="宋体" charset="0"/>
              <a:cs typeface="宋体" charset="0"/>
            </a:endParaRPr>
          </a:p>
          <a:p>
            <a:pPr eaLnBrk="1" hangingPunct="1">
              <a:spcBef>
                <a:spcPct val="50000"/>
              </a:spcBef>
              <a:buFontTx/>
              <a:buAutoNum type="arabicPeriod"/>
            </a:pPr>
            <a:r>
              <a:rPr lang="en-GB" altLang="zh-CN" sz="4400">
                <a:ea typeface="宋体" charset="0"/>
                <a:cs typeface="宋体" charset="0"/>
              </a:rPr>
              <a:t> </a:t>
            </a:r>
            <a:r>
              <a:rPr lang="en-GB" sz="4400">
                <a:ea typeface="宋体" charset="0"/>
                <a:cs typeface="宋体" charset="0"/>
              </a:rPr>
              <a:t>Firman Tuhan</a:t>
            </a:r>
            <a:endParaRPr lang="en-US" sz="4400">
              <a:solidFill>
                <a:schemeClr val="tx2"/>
              </a:solidFill>
              <a:ea typeface="宋体" charset="0"/>
              <a:cs typeface="宋体"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Timotius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a:t>
            </a:r>
          </a:p>
        </p:txBody>
      </p:sp>
    </p:spTree>
    <p:extLst>
      <p:ext uri="{BB962C8B-B14F-4D97-AF65-F5344CB8AC3E}">
        <p14:creationId xmlns:p14="http://schemas.microsoft.com/office/powerpoint/2010/main" val="3314250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143000"/>
          </a:xfrm>
          <a:noFill/>
          <a:ln/>
        </p:spPr>
        <p:txBody>
          <a:bodyPr anchorCtr="0"/>
          <a:lstStyle/>
          <a:p>
            <a:r>
              <a:rPr lang="en-GB" altLang="zh-CN" b="1">
                <a:ea typeface="宋体" charset="0"/>
                <a:cs typeface="宋体" charset="0"/>
              </a:rPr>
              <a:t>Tema Besar 1 : Kesetiaan</a:t>
            </a:r>
            <a:endParaRPr lang="en-US" b="1"/>
          </a:p>
        </p:txBody>
      </p:sp>
      <p:sp>
        <p:nvSpPr>
          <p:cNvPr id="91139" name="Text Box 3"/>
          <p:cNvSpPr txBox="1">
            <a:spLocks noChangeArrowheads="1"/>
          </p:cNvSpPr>
          <p:nvPr/>
        </p:nvSpPr>
        <p:spPr bwMode="auto">
          <a:xfrm>
            <a:off x="209550" y="1495425"/>
            <a:ext cx="5048250" cy="3508375"/>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800" b="1">
                <a:cs typeface="Arial" charset="0"/>
              </a:rPr>
              <a:t>Contoh-contoh kesetiaan:</a:t>
            </a:r>
          </a:p>
          <a:p>
            <a:pPr eaLnBrk="1" hangingPunct="1"/>
            <a:endParaRPr lang="en-GB" altLang="zh-CN" sz="2800" b="1">
              <a:cs typeface="Arial" charset="0"/>
            </a:endParaRPr>
          </a:p>
          <a:p>
            <a:pPr eaLnBrk="1" hangingPunct="1"/>
            <a:r>
              <a:rPr lang="en-GB" altLang="zh-CN" sz="2800" b="1">
                <a:cs typeface="Arial" charset="0"/>
              </a:rPr>
              <a:t>	a. Belajar dari ibu, Eunike, dan nenek, Lois</a:t>
            </a:r>
            <a:r>
              <a:rPr lang="en-GB" sz="2800" b="1">
                <a:cs typeface="Arial" charset="0"/>
              </a:rPr>
              <a:t> </a:t>
            </a:r>
            <a:r>
              <a:rPr lang="en-GB" sz="2800" i="1">
                <a:cs typeface="Arial" charset="0"/>
              </a:rPr>
              <a:t>(1:3-7)</a:t>
            </a:r>
            <a:endParaRPr lang="en-GB" altLang="zh-CN" sz="2800" i="1">
              <a:cs typeface="Arial" charset="0"/>
            </a:endParaRPr>
          </a:p>
          <a:p>
            <a:pPr eaLnBrk="1" hangingPunct="1"/>
            <a:r>
              <a:rPr lang="en-GB" altLang="zh-CN" sz="2800" b="1">
                <a:cs typeface="Arial" charset="0"/>
              </a:rPr>
              <a:t>   </a:t>
            </a:r>
          </a:p>
          <a:p>
            <a:pPr algn="ctr" eaLnBrk="1" hangingPunct="1"/>
            <a:r>
              <a:rPr lang="en-GB" altLang="zh-CN" sz="2800">
                <a:cs typeface="Arial" charset="0"/>
              </a:rPr>
              <a:t>Belajar di dalam rumah sendiri, dengan orang tua sebagai contoh kesetiaan.</a:t>
            </a:r>
            <a:endParaRPr lang="en-US" sz="2800">
              <a:cs typeface="Arial" charset="0"/>
            </a:endParaRPr>
          </a:p>
        </p:txBody>
      </p:sp>
      <p:pic>
        <p:nvPicPr>
          <p:cNvPr id="91140" name="Picture 4" descr="bringing up a chil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413375" y="1743075"/>
            <a:ext cx="3308350" cy="41592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a:t>
            </a:r>
            <a:r>
              <a:rPr lang="en-US" sz="3600" b="1" dirty="0">
                <a:solidFill>
                  <a:srgbClr val="FFFFFF"/>
                </a:solidFill>
                <a:effectLst>
                  <a:glow rad="127000">
                    <a:srgbClr val="000000"/>
                  </a:glow>
                </a:effectLst>
                <a:latin typeface="Arial"/>
                <a:cs typeface="Arial"/>
              </a:rPr>
              <a:t>2 Timothy</a:t>
            </a:r>
            <a:r>
              <a:rPr lang="en-US" sz="3600" b="1" dirty="0">
                <a:solidFill>
                  <a:schemeClr val="bg1"/>
                </a:solidFill>
                <a:effectLst>
                  <a:glow rad="101600">
                    <a:schemeClr val="tx1">
                      <a:alpha val="99000"/>
                    </a:schemeClr>
                  </a:glow>
                </a:effectLst>
                <a:latin typeface="Arial"/>
                <a:cs typeface="Arial"/>
              </a:rPr>
              <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is called Lord 16 times in only four short chapters (e.g., 1:8; 2:19; 4:8), which makes sense as Paul was about to die for proclaiming His deity.</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Tree>
    <p:extLst>
      <p:ext uri="{BB962C8B-B14F-4D97-AF65-F5344CB8AC3E}">
        <p14:creationId xmlns:p14="http://schemas.microsoft.com/office/powerpoint/2010/main" val="2593904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277813"/>
            <a:ext cx="9144000" cy="1139825"/>
          </a:xfrm>
        </p:spPr>
        <p:txBody>
          <a:bodyPr/>
          <a:lstStyle/>
          <a:p>
            <a:r>
              <a:rPr lang="en-GB" altLang="zh-CN" b="1">
                <a:ea typeface="宋体" charset="0"/>
                <a:cs typeface="宋体" charset="0"/>
              </a:rPr>
              <a:t>Tema Besar 1 : Kesetiaan</a:t>
            </a:r>
            <a:endParaRPr lang="en-US" b="1">
              <a:ea typeface="宋体" charset="0"/>
              <a:cs typeface="宋体" charset="0"/>
            </a:endParaRPr>
          </a:p>
        </p:txBody>
      </p:sp>
      <p:sp>
        <p:nvSpPr>
          <p:cNvPr id="93187" name="Rectangle 3"/>
          <p:cNvSpPr>
            <a:spLocks noChangeArrowheads="1"/>
          </p:cNvSpPr>
          <p:nvPr/>
        </p:nvSpPr>
        <p:spPr bwMode="auto">
          <a:xfrm>
            <a:off x="4743450" y="1706563"/>
            <a:ext cx="3886200" cy="3935412"/>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gradFill rotWithShape="1">
                  <a:gsLst>
                    <a:gs pos="0">
                      <a:schemeClr val="bg1">
                        <a:alpha val="22000"/>
                      </a:schemeClr>
                    </a:gs>
                    <a:gs pos="100000">
                      <a:schemeClr val="bg1">
                        <a:gamma/>
                        <a:shade val="4627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GB" altLang="zh-CN" sz="2800" b="1">
                <a:ea typeface="宋体" charset="0"/>
                <a:cs typeface="宋体" charset="0"/>
              </a:rPr>
              <a:t>b. </a:t>
            </a:r>
            <a:r>
              <a:rPr lang="en-GB" sz="2800" b="1">
                <a:ea typeface="宋体" charset="0"/>
                <a:cs typeface="宋体" charset="0"/>
              </a:rPr>
              <a:t>Belajar dari Paulus </a:t>
            </a:r>
            <a:endParaRPr lang="en-GB" altLang="zh-CN" sz="2800" b="1">
              <a:ea typeface="宋体" charset="0"/>
              <a:cs typeface="宋体" charset="0"/>
            </a:endParaRPr>
          </a:p>
          <a:p>
            <a:pPr eaLnBrk="1" hangingPunct="1"/>
            <a:r>
              <a:rPr lang="en-GB" sz="2800" b="1">
                <a:ea typeface="宋体" charset="0"/>
                <a:cs typeface="宋体" charset="0"/>
              </a:rPr>
              <a:t>(1:8-14)</a:t>
            </a:r>
            <a:endParaRPr lang="en-GB" altLang="zh-CN" sz="2800" b="1">
              <a:ea typeface="宋体" charset="0"/>
              <a:cs typeface="宋体" charset="0"/>
            </a:endParaRPr>
          </a:p>
          <a:p>
            <a:pPr eaLnBrk="1" hangingPunct="1"/>
            <a:endParaRPr lang="en-GB" sz="2800">
              <a:ea typeface="宋体" charset="0"/>
              <a:cs typeface="宋体" charset="0"/>
            </a:endParaRPr>
          </a:p>
          <a:p>
            <a:pPr eaLnBrk="1" hangingPunct="1"/>
            <a:r>
              <a:rPr lang="en-GB" sz="2800">
                <a:ea typeface="宋体" charset="0"/>
                <a:cs typeface="宋体" charset="0"/>
              </a:rPr>
              <a:t>Paulus tetap setia dalam kesulitan karena dia yakin dan percaya Tuhan akan menjaganya sampai akhir </a:t>
            </a:r>
            <a:r>
              <a:rPr lang="en-GB" altLang="zh-CN" sz="2800" i="1">
                <a:ea typeface="宋体" charset="0"/>
                <a:cs typeface="宋体" charset="0"/>
              </a:rPr>
              <a:t>(</a:t>
            </a:r>
            <a:r>
              <a:rPr lang="en-GB" sz="2800" i="1">
                <a:ea typeface="宋体" charset="0"/>
                <a:cs typeface="宋体" charset="0"/>
              </a:rPr>
              <a:t>1:11-12</a:t>
            </a:r>
            <a:r>
              <a:rPr lang="en-GB" altLang="zh-CN" sz="2800" i="1">
                <a:ea typeface="宋体" charset="0"/>
                <a:cs typeface="宋体" charset="0"/>
              </a:rPr>
              <a:t>).</a:t>
            </a:r>
            <a:endParaRPr lang="en-US" sz="2800" i="1">
              <a:ea typeface="宋体" charset="0"/>
              <a:cs typeface="宋体" charset="0"/>
            </a:endParaRPr>
          </a:p>
        </p:txBody>
      </p:sp>
      <p:pic>
        <p:nvPicPr>
          <p:cNvPr id="93188" name="Picture 4" descr="j040064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01650" y="1428750"/>
            <a:ext cx="3646488" cy="45593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814388" y="263525"/>
            <a:ext cx="7578725" cy="4108450"/>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b="1" u="sng">
                <a:cs typeface="Arial" charset="0"/>
              </a:rPr>
              <a:t>KU TAHU SIAPA YANG KU PERCAYA</a:t>
            </a:r>
            <a:endParaRPr lang="en-US" i="1">
              <a:cs typeface="Arial" charset="0"/>
            </a:endParaRPr>
          </a:p>
          <a:p>
            <a:pPr eaLnBrk="1" hangingPunct="1"/>
            <a:r>
              <a:rPr lang="en-US" i="1">
                <a:cs typeface="Arial" charset="0"/>
              </a:rPr>
              <a:t>Aku tidak tahu kenapa Tuhan mengasihiku</a:t>
            </a:r>
          </a:p>
          <a:p>
            <a:pPr eaLnBrk="1" hangingPunct="1"/>
            <a:r>
              <a:rPr lang="en-US" i="1">
                <a:cs typeface="Arial" charset="0"/>
              </a:rPr>
              <a:t>Mengapa layak, Kasih Kristus menebusku untuk menjadi milikNya</a:t>
            </a:r>
          </a:p>
          <a:p>
            <a:pPr eaLnBrk="1" hangingPunct="1"/>
            <a:r>
              <a:rPr lang="en-US" b="1" i="1">
                <a:cs typeface="Arial" charset="0"/>
              </a:rPr>
              <a:t>Chorus:</a:t>
            </a:r>
          </a:p>
          <a:p>
            <a:pPr eaLnBrk="1" hangingPunct="1"/>
            <a:r>
              <a:rPr lang="en-US" b="1" i="1">
                <a:cs typeface="Arial" charset="0"/>
              </a:rPr>
              <a:t>Tapi ku tahu siapa yang ku percaya</a:t>
            </a:r>
          </a:p>
          <a:p>
            <a:pPr eaLnBrk="1" hangingPunct="1"/>
            <a:r>
              <a:rPr lang="en-US" b="1" i="1">
                <a:cs typeface="Arial" charset="0"/>
              </a:rPr>
              <a:t>Dan aku yakin Dia mampu</a:t>
            </a:r>
          </a:p>
          <a:p>
            <a:pPr eaLnBrk="1" hangingPunct="1"/>
            <a:r>
              <a:rPr lang="en-US" b="1" i="1">
                <a:cs typeface="Arial" charset="0"/>
              </a:rPr>
              <a:t>Menyimpan janjiku hari itu</a:t>
            </a:r>
            <a:endParaRPr lang="en-US" i="1">
              <a:cs typeface="Arial" charset="0"/>
            </a:endParaRPr>
          </a:p>
          <a:p>
            <a:pPr eaLnBrk="1" hangingPunct="1"/>
            <a:r>
              <a:rPr lang="en-US" i="1">
                <a:cs typeface="Arial" charset="0"/>
              </a:rPr>
              <a:t>Aku tak tahu apakah nantinya aku akan baik atau sakit,</a:t>
            </a:r>
          </a:p>
          <a:p>
            <a:pPr eaLnBrk="1" hangingPunct="1"/>
            <a:r>
              <a:rPr lang="en-US" i="1">
                <a:cs typeface="Arial" charset="0"/>
              </a:rPr>
              <a:t>Dalam kekuatiran atau sukacita, kulihat wajahNYA.</a:t>
            </a:r>
          </a:p>
        </p:txBody>
      </p:sp>
      <p:pic>
        <p:nvPicPr>
          <p:cNvPr id="95235" name="Picture 3" descr="EN00009_"/>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92113" y="5511800"/>
            <a:ext cx="10042526" cy="10048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277813"/>
            <a:ext cx="9144000" cy="1139825"/>
          </a:xfrm>
          <a:noFill/>
          <a:ln/>
        </p:spPr>
        <p:txBody>
          <a:bodyPr anchorCtr="0"/>
          <a:lstStyle/>
          <a:p>
            <a:r>
              <a:rPr lang="en-GB" altLang="zh-CN" b="1">
                <a:ea typeface="宋体" charset="0"/>
                <a:cs typeface="宋体" charset="0"/>
              </a:rPr>
              <a:t>Tema Besar 1: Kesetiaan</a:t>
            </a:r>
            <a:endParaRPr lang="en-US" b="1">
              <a:ea typeface="宋体" charset="0"/>
              <a:cs typeface="宋体" charset="0"/>
            </a:endParaRPr>
          </a:p>
        </p:txBody>
      </p:sp>
      <p:sp>
        <p:nvSpPr>
          <p:cNvPr id="97283" name="Text Box 3"/>
          <p:cNvSpPr txBox="1">
            <a:spLocks noChangeArrowheads="1"/>
          </p:cNvSpPr>
          <p:nvPr/>
        </p:nvSpPr>
        <p:spPr bwMode="auto">
          <a:xfrm>
            <a:off x="0" y="2249488"/>
            <a:ext cx="9144000" cy="1373187"/>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1" eaLnBrk="1" hangingPunct="1"/>
            <a:r>
              <a:rPr lang="en-GB" sz="2800">
                <a:cs typeface="Arial" charset="0"/>
              </a:rPr>
              <a:t>Onesiforus tidak malu mempunyai teman Paulus sebagai narapidana. </a:t>
            </a:r>
            <a:r>
              <a:rPr lang="en-GB" altLang="zh-CN" sz="2800">
                <a:cs typeface="Arial" charset="0"/>
              </a:rPr>
              <a:t>Dia terus dengan giat mencari Paulus dan akhirnya menemukannya.</a:t>
            </a:r>
            <a:r>
              <a:rPr lang="en-GB" sz="2800">
                <a:cs typeface="Arial" charset="0"/>
              </a:rPr>
              <a:t> </a:t>
            </a:r>
          </a:p>
        </p:txBody>
      </p:sp>
      <p:sp>
        <p:nvSpPr>
          <p:cNvPr id="97284" name="Text Box 4"/>
          <p:cNvSpPr txBox="1">
            <a:spLocks noChangeArrowheads="1"/>
          </p:cNvSpPr>
          <p:nvPr/>
        </p:nvSpPr>
        <p:spPr bwMode="auto">
          <a:xfrm>
            <a:off x="0" y="1524000"/>
            <a:ext cx="9144000" cy="519113"/>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1" eaLnBrk="1" hangingPunct="1"/>
            <a:r>
              <a:rPr lang="en-GB" altLang="zh-CN" sz="2800" b="1">
                <a:cs typeface="Arial" charset="0"/>
              </a:rPr>
              <a:t>c. </a:t>
            </a:r>
            <a:r>
              <a:rPr lang="en-GB" sz="2800" b="1">
                <a:cs typeface="Arial" charset="0"/>
              </a:rPr>
              <a:t>Belajar dari Onesiforus </a:t>
            </a:r>
            <a:r>
              <a:rPr lang="en-GB" sz="2800" b="1" i="1">
                <a:cs typeface="Arial" charset="0"/>
              </a:rPr>
              <a:t>(1:15-18)</a:t>
            </a:r>
            <a:endParaRPr lang="en-US" sz="2800" i="1">
              <a:cs typeface="Arial" charset="0"/>
            </a:endParaRPr>
          </a:p>
        </p:txBody>
      </p:sp>
      <p:pic>
        <p:nvPicPr>
          <p:cNvPr id="97285" name="Picture 5" descr="AG00595_"/>
          <p:cNvPicPr>
            <a:picLocks noGrp="1" noChangeAspect="1" noChangeArrowheads="1" noCrop="1"/>
          </p:cNvPicPr>
          <p:nvPr>
            <p:ph idx="1"/>
          </p:nvPr>
        </p:nvPicPr>
        <p:blipFill>
          <a:blip r:embed="rId3">
            <a:extLst>
              <a:ext uri="{28A0092B-C50C-407E-A947-70E740481C1C}">
                <a14:useLocalDpi xmlns:a14="http://schemas.microsoft.com/office/drawing/2010/main"/>
              </a:ext>
            </a:extLst>
          </a:blip>
          <a:srcRect/>
          <a:stretch>
            <a:fillRect/>
          </a:stretch>
        </p:blipFill>
        <p:spPr>
          <a:xfrm>
            <a:off x="2930525" y="3841750"/>
            <a:ext cx="3065463" cy="3187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blinds(horizontal)">
                                      <p:cBhvr>
                                        <p:cTn id="7"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en-US" sz="8800" b="1" kern="1200" spc="150" dirty="0">
                <a:solidFill>
                  <a:schemeClr val="bg1"/>
                </a:solidFill>
                <a:latin typeface="Arial" charset="0"/>
                <a:ea typeface="ＭＳ Ｐゴシック" charset="0"/>
                <a:cs typeface="ＭＳ Ｐゴシック" charset="0"/>
              </a:rPr>
              <a:t>DISCIPLESHIP</a:t>
            </a:r>
            <a:endParaRPr lang="en-US" sz="7200" b="1" kern="1200" spc="150" dirty="0">
              <a:solidFill>
                <a:schemeClr val="bg1"/>
              </a:solidFill>
              <a:latin typeface="Arial" charset="0"/>
              <a:ea typeface="ＭＳ Ｐゴシック" charset="0"/>
              <a:cs typeface="ＭＳ Ｐゴシック" charset="0"/>
            </a:endParaRPr>
          </a:p>
        </p:txBody>
      </p:sp>
      <p:sp>
        <p:nvSpPr>
          <p:cNvPr id="322563" name="Title 1"/>
          <p:cNvSpPr txBox="1">
            <a:spLocks/>
          </p:cNvSpPr>
          <p:nvPr/>
        </p:nvSpPr>
        <p:spPr bwMode="auto">
          <a:xfrm>
            <a:off x="0" y="5805488"/>
            <a:ext cx="9180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"…make disciples of all nations…" (Matt. 28:19)</a:t>
            </a:r>
            <a:br>
              <a:rPr kumimoji="0" lang="en-US" sz="3200" b="0" i="0" u="none" strike="noStrike" kern="1200" cap="none" spc="0" normalizeH="0" baseline="0" noProof="0">
                <a:ln>
                  <a:noFill/>
                </a:ln>
                <a:solidFill>
                  <a:srgbClr val="FFFFFF"/>
                </a:solidFill>
                <a:effectLst/>
                <a:uLnTx/>
                <a:uFillTx/>
                <a:latin typeface="Arial" charset="0"/>
                <a:ea typeface="ＭＳ Ｐゴシック" charset="0"/>
              </a:rPr>
            </a:b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But how?</a:t>
            </a:r>
          </a:p>
        </p:txBody>
      </p:sp>
    </p:spTree>
    <p:extLst>
      <p:ext uri="{BB962C8B-B14F-4D97-AF65-F5344CB8AC3E}">
        <p14:creationId xmlns:p14="http://schemas.microsoft.com/office/powerpoint/2010/main" val="3897987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Timotius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2</a:t>
            </a:r>
          </a:p>
        </p:txBody>
      </p:sp>
    </p:spTree>
    <p:extLst>
      <p:ext uri="{BB962C8B-B14F-4D97-AF65-F5344CB8AC3E}">
        <p14:creationId xmlns:p14="http://schemas.microsoft.com/office/powerpoint/2010/main" val="522858053"/>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4609"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Multiply Yourself into Trustworthy Men!</a:t>
            </a:r>
          </a:p>
        </p:txBody>
      </p:sp>
      <p:pic>
        <p:nvPicPr>
          <p:cNvPr id="32461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1"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2"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"You have heard me teach things that have been confirmed by many reliable witnesses. Now teach these truths to other trustworthy people who will be able to pass them on to others" (2 Tim. 2:2 NLT).</a:t>
            </a:r>
          </a:p>
        </p:txBody>
      </p:sp>
      <p:sp>
        <p:nvSpPr>
          <p:cNvPr id="324613"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Discipleship</a:t>
            </a:r>
          </a:p>
        </p:txBody>
      </p:sp>
      <p:grpSp>
        <p:nvGrpSpPr>
          <p:cNvPr id="324614" name="Group 2"/>
          <p:cNvGrpSpPr>
            <a:grpSpLocks/>
          </p:cNvGrpSpPr>
          <p:nvPr/>
        </p:nvGrpSpPr>
        <p:grpSpPr bwMode="auto">
          <a:xfrm>
            <a:off x="0" y="3789363"/>
            <a:ext cx="5592763" cy="3068637"/>
            <a:chOff x="0" y="3789363"/>
            <a:chExt cx="5592763" cy="3068637"/>
          </a:xfrm>
        </p:grpSpPr>
        <p:pic>
          <p:nvPicPr>
            <p:cNvPr id="324619"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34925" y="56610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endParaRPr>
            </a:p>
          </p:txBody>
        </p:sp>
      </p:grpSp>
      <p:sp>
        <p:nvSpPr>
          <p:cNvPr id="324615" name="Subtitle 2"/>
          <p:cNvSpPr txBox="1">
            <a:spLocks/>
          </p:cNvSpPr>
          <p:nvPr/>
        </p:nvSpPr>
        <p:spPr bwMode="auto">
          <a:xfrm>
            <a:off x="0" y="580548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Paul</a:t>
            </a:r>
          </a:p>
        </p:txBody>
      </p:sp>
      <p:sp>
        <p:nvSpPr>
          <p:cNvPr id="324616" name="Subtitle 2"/>
          <p:cNvSpPr txBox="1">
            <a:spLocks/>
          </p:cNvSpPr>
          <p:nvPr/>
        </p:nvSpPr>
        <p:spPr bwMode="auto">
          <a:xfrm>
            <a:off x="1042988" y="5805488"/>
            <a:ext cx="144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Timothy</a:t>
            </a:r>
          </a:p>
        </p:txBody>
      </p:sp>
      <p:sp>
        <p:nvSpPr>
          <p:cNvPr id="324617" name="Subtitle 2"/>
          <p:cNvSpPr txBox="1">
            <a:spLocks/>
          </p:cNvSpPr>
          <p:nvPr/>
        </p:nvSpPr>
        <p:spPr bwMode="auto">
          <a:xfrm>
            <a:off x="2555875" y="5805488"/>
            <a:ext cx="1476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Reliable Men</a:t>
            </a:r>
          </a:p>
        </p:txBody>
      </p:sp>
      <p:sp>
        <p:nvSpPr>
          <p:cNvPr id="324618" name="Subtitle 2"/>
          <p:cNvSpPr txBox="1">
            <a:spLocks/>
          </p:cNvSpPr>
          <p:nvPr/>
        </p:nvSpPr>
        <p:spPr bwMode="auto">
          <a:xfrm>
            <a:off x="3995738" y="5805488"/>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Others</a:t>
            </a:r>
          </a:p>
        </p:txBody>
      </p:sp>
    </p:spTree>
    <p:extLst>
      <p:ext uri="{BB962C8B-B14F-4D97-AF65-F5344CB8AC3E}">
        <p14:creationId xmlns:p14="http://schemas.microsoft.com/office/powerpoint/2010/main" val="1829762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0" name="Shape 170"/>
          <p:cNvSpPr/>
          <p:nvPr/>
        </p:nvSpPr>
        <p:spPr>
          <a:xfrm>
            <a:off x="615950" y="549275"/>
            <a:ext cx="2725738" cy="110807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3800"/>
            </a:lvl1pPr>
          </a:lstStyle>
          <a:p>
            <a:pPr marL="0" marR="0" lvl="0" indent="0" algn="ctr"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sz="3600" b="0" i="0" u="none" strike="noStrike" kern="0" cap="none" spc="0" normalizeH="0" baseline="0" noProof="0" dirty="0">
                <a:ln>
                  <a:noFill/>
                </a:ln>
                <a:solidFill>
                  <a:srgbClr val="000000"/>
                </a:solidFill>
                <a:effectLst/>
                <a:uLnTx/>
                <a:uFillTx/>
                <a:latin typeface="Papyrus"/>
                <a:ea typeface="Papyrus"/>
                <a:cs typeface="Papyrus"/>
                <a:sym typeface="Papyrus"/>
              </a:rPr>
              <a:t>Levels of Discipleship</a:t>
            </a: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marL="0" marR="0" lvl="0" indent="0" algn="ctr" defTabSz="410730" rtl="0" eaLnBrk="1" fontAlgn="auto" latinLnBrk="0" hangingPunct="1">
              <a:lnSpc>
                <a:spcPct val="100000"/>
              </a:lnSpc>
              <a:spcBef>
                <a:spcPts val="0"/>
              </a:spcBef>
              <a:spcAft>
                <a:spcPts val="0"/>
              </a:spcAft>
              <a:buClrTx/>
              <a:buSzTx/>
              <a:buFontTx/>
              <a:buNone/>
              <a:tabLst/>
              <a:defRPr sz="3000"/>
            </a:pPr>
            <a:endParaRPr kumimoji="0" sz="6000" b="0" i="0" u="none" strike="noStrike" kern="0" cap="none" spc="0" normalizeH="0" baseline="0" noProof="0">
              <a:ln>
                <a:noFill/>
              </a:ln>
              <a:solidFill>
                <a:srgbClr val="3E231A"/>
              </a:solidFill>
              <a:effectLst/>
              <a:uLnTx/>
              <a:uFillTx/>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marL="0" marR="0" lvl="0" indent="0" algn="ctr" defTabSz="410730" rtl="0" eaLnBrk="1" fontAlgn="auto" latinLnBrk="0" hangingPunct="1">
              <a:lnSpc>
                <a:spcPct val="100000"/>
              </a:lnSpc>
              <a:spcBef>
                <a:spcPts val="0"/>
              </a:spcBef>
              <a:spcAft>
                <a:spcPts val="0"/>
              </a:spcAft>
              <a:buClrTx/>
              <a:buSzTx/>
              <a:buFontTx/>
              <a:buNone/>
              <a:tabLst/>
              <a:defRPr sz="3000"/>
            </a:pPr>
            <a:endParaRPr kumimoji="0" sz="6000" b="0" i="0" u="none" strike="noStrike" kern="0" cap="none" spc="0" normalizeH="0" baseline="0" noProof="0">
              <a:ln>
                <a:noFill/>
              </a:ln>
              <a:solidFill>
                <a:srgbClr val="3E231A"/>
              </a:solidFill>
              <a:effectLst/>
              <a:uLnTx/>
              <a:uFillTx/>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marL="0" marR="0" lvl="0" indent="0" algn="ctr" defTabSz="410730" rtl="0" eaLnBrk="1" fontAlgn="auto" latinLnBrk="0" hangingPunct="1">
              <a:lnSpc>
                <a:spcPct val="100000"/>
              </a:lnSpc>
              <a:spcBef>
                <a:spcPts val="0"/>
              </a:spcBef>
              <a:spcAft>
                <a:spcPts val="0"/>
              </a:spcAft>
              <a:buClrTx/>
              <a:buSzTx/>
              <a:buFontTx/>
              <a:buNone/>
              <a:tabLst/>
              <a:defRPr sz="3000"/>
            </a:pPr>
            <a:endParaRPr kumimoji="0" sz="6000" b="0" i="0" u="none" strike="noStrike" kern="0" cap="none" spc="0" normalizeH="0" baseline="0" noProof="0">
              <a:ln>
                <a:noFill/>
              </a:ln>
              <a:solidFill>
                <a:srgbClr val="3E231A"/>
              </a:solidFill>
              <a:effectLst/>
              <a:uLnTx/>
              <a:uFillTx/>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marL="0" marR="0" lvl="0" indent="0" algn="ctr" defTabSz="410730" rtl="0" eaLnBrk="1" fontAlgn="auto" latinLnBrk="0" hangingPunct="1">
              <a:lnSpc>
                <a:spcPct val="100000"/>
              </a:lnSpc>
              <a:spcBef>
                <a:spcPts val="0"/>
              </a:spcBef>
              <a:spcAft>
                <a:spcPts val="0"/>
              </a:spcAft>
              <a:buClrTx/>
              <a:buSzTx/>
              <a:buFontTx/>
              <a:buNone/>
              <a:tabLst/>
              <a:defRPr sz="3000"/>
            </a:pPr>
            <a:endParaRPr kumimoji="0" sz="6000" b="0" i="0" u="none" strike="noStrike" kern="0" cap="none" spc="0" normalizeH="0" baseline="0" noProof="0">
              <a:ln>
                <a:noFill/>
              </a:ln>
              <a:solidFill>
                <a:srgbClr val="3E231A"/>
              </a:solidFill>
              <a:effectLst/>
              <a:uLnTx/>
              <a:uFillTx/>
              <a:latin typeface="Papyrus"/>
              <a:ea typeface="Papyrus"/>
              <a:cs typeface="Papyrus"/>
              <a:sym typeface="Papyrus"/>
            </a:endParaRPr>
          </a:p>
        </p:txBody>
      </p:sp>
      <p:pic>
        <p:nvPicPr>
          <p:cNvPr id="326662"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6663"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6664"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6665"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6666"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0" name="Shape 180"/>
          <p:cNvSpPr/>
          <p:nvPr/>
        </p:nvSpPr>
        <p:spPr>
          <a:xfrm>
            <a:off x="4932363" y="1196975"/>
            <a:ext cx="3781425" cy="55403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3800"/>
            </a:lvl1pPr>
          </a:lstStyle>
          <a:p>
            <a:pPr marL="0" marR="0" lvl="0" indent="0" algn="l"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sz="3600" b="0" i="0" u="none" strike="noStrike" kern="0" cap="none" spc="0" normalizeH="0" baseline="0" noProof="0" dirty="0">
                <a:ln>
                  <a:noFill/>
                </a:ln>
                <a:solidFill>
                  <a:srgbClr val="000000"/>
                </a:solidFill>
                <a:effectLst/>
                <a:uLnTx/>
                <a:uFillTx/>
                <a:latin typeface="Papyrus"/>
                <a:ea typeface="Papyrus"/>
                <a:cs typeface="Papyrus"/>
                <a:sym typeface="Papyrus"/>
              </a:rPr>
              <a:t>Mentor</a:t>
            </a:r>
            <a:r>
              <a:rPr kumimoji="0" lang="en-US" sz="3600" b="0" i="0" u="none" strike="noStrike" kern="0" cap="none" spc="0" normalizeH="0" baseline="0" noProof="0" dirty="0">
                <a:ln>
                  <a:noFill/>
                </a:ln>
                <a:solidFill>
                  <a:srgbClr val="000000"/>
                </a:solidFill>
                <a:effectLst/>
                <a:uLnTx/>
                <a:uFillTx/>
                <a:latin typeface="Papyrus"/>
                <a:ea typeface="Papyrus"/>
                <a:cs typeface="Papyrus"/>
                <a:sym typeface="Papyrus"/>
              </a:rPr>
              <a:t> (Paul)</a:t>
            </a:r>
            <a:endParaRPr kumimoji="0" sz="3600" b="0" i="0" u="none" strike="noStrike" kern="0" cap="none" spc="0" normalizeH="0" baseline="0" noProof="0" dirty="0">
              <a:ln>
                <a:noFill/>
              </a:ln>
              <a:solidFill>
                <a:srgbClr val="000000"/>
              </a:solidFill>
              <a:effectLst/>
              <a:uLnTx/>
              <a:uFillTx/>
              <a:latin typeface="Papyrus"/>
              <a:ea typeface="Papyrus"/>
              <a:cs typeface="Papyrus"/>
              <a:sym typeface="Papyrus"/>
            </a:endParaRPr>
          </a:p>
        </p:txBody>
      </p:sp>
      <p:sp>
        <p:nvSpPr>
          <p:cNvPr id="181" name="Shape 181"/>
          <p:cNvSpPr/>
          <p:nvPr/>
        </p:nvSpPr>
        <p:spPr>
          <a:xfrm>
            <a:off x="4932363" y="5045075"/>
            <a:ext cx="3992562" cy="110648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3800"/>
            </a:lvl1pPr>
          </a:lstStyle>
          <a:p>
            <a:pPr marL="0" marR="0" lvl="0" indent="0" algn="l"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sz="3600" b="0" i="0" u="none" strike="noStrike" kern="0" cap="none" spc="0" normalizeH="0" baseline="0" noProof="0" dirty="0">
                <a:ln>
                  <a:noFill/>
                </a:ln>
                <a:solidFill>
                  <a:srgbClr val="000000"/>
                </a:solidFill>
                <a:effectLst/>
                <a:uLnTx/>
                <a:uFillTx/>
                <a:latin typeface="Papyrus"/>
                <a:ea typeface="Papyrus"/>
                <a:cs typeface="Papyrus"/>
                <a:sym typeface="Papyrus"/>
              </a:rPr>
              <a:t>Mentored</a:t>
            </a:r>
            <a:r>
              <a:rPr kumimoji="0" lang="en-US" sz="3600" b="0" i="0" u="none" strike="noStrike" kern="0" cap="none" spc="0" normalizeH="0" baseline="0" noProof="0" dirty="0">
                <a:ln>
                  <a:noFill/>
                </a:ln>
                <a:solidFill>
                  <a:srgbClr val="000000"/>
                </a:solidFill>
                <a:effectLst/>
                <a:uLnTx/>
                <a:uFillTx/>
                <a:latin typeface="Papyrus"/>
                <a:ea typeface="Papyrus"/>
                <a:cs typeface="Papyrus"/>
                <a:sym typeface="Papyrus"/>
              </a:rPr>
              <a:t> (Others)</a:t>
            </a:r>
            <a:endParaRPr kumimoji="0" sz="3600" b="0" i="0" u="none" strike="noStrike" kern="0" cap="none" spc="0" normalizeH="0" baseline="0" noProof="0" dirty="0">
              <a:ln>
                <a:noFill/>
              </a:ln>
              <a:solidFill>
                <a:srgbClr val="000000"/>
              </a:solidFill>
              <a:effectLst/>
              <a:uLnTx/>
              <a:uFillTx/>
              <a:latin typeface="Papyrus"/>
              <a:ea typeface="Papyrus"/>
              <a:cs typeface="Papyrus"/>
              <a:sym typeface="Papyrus"/>
            </a:endParaRPr>
          </a:p>
        </p:txBody>
      </p:sp>
      <p:sp>
        <p:nvSpPr>
          <p:cNvPr id="182" name="Shape 182"/>
          <p:cNvSpPr/>
          <p:nvPr/>
        </p:nvSpPr>
        <p:spPr>
          <a:xfrm>
            <a:off x="4672013" y="3022600"/>
            <a:ext cx="2330450" cy="110807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3800"/>
            </a:lvl1pPr>
          </a:lstStyle>
          <a:p>
            <a:pPr marL="0" marR="0" lvl="0" indent="0" algn="ctr"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sz="3600" b="0" i="0" u="none" strike="noStrike" kern="0" cap="none" spc="0" normalizeH="0" baseline="0" noProof="0" dirty="0">
                <a:ln>
                  <a:noFill/>
                </a:ln>
                <a:solidFill>
                  <a:srgbClr val="000000"/>
                </a:solidFill>
                <a:effectLst/>
                <a:uLnTx/>
                <a:uFillTx/>
                <a:latin typeface="Papyrus"/>
                <a:ea typeface="Papyrus"/>
                <a:cs typeface="Papyrus"/>
                <a:sym typeface="Papyrus"/>
              </a:rPr>
              <a:t>Peer</a:t>
            </a:r>
            <a:r>
              <a:rPr kumimoji="0" lang="en-US" sz="3600" b="0" i="0" u="none" strike="noStrike" kern="0" cap="none" spc="0" normalizeH="0" baseline="0" noProof="0" dirty="0">
                <a:ln>
                  <a:noFill/>
                </a:ln>
                <a:solidFill>
                  <a:srgbClr val="000000"/>
                </a:solidFill>
                <a:effectLst/>
                <a:uLnTx/>
                <a:uFillTx/>
                <a:latin typeface="Papyrus"/>
                <a:ea typeface="Papyrus"/>
                <a:cs typeface="Papyrus"/>
                <a:sym typeface="Papyrus"/>
              </a:rPr>
              <a:t> (Timothy)</a:t>
            </a:r>
            <a:endParaRPr kumimoji="0" sz="3600" b="0" i="0" u="none" strike="noStrike" kern="0" cap="none" spc="0" normalizeH="0" baseline="0" noProof="0" dirty="0">
              <a:ln>
                <a:noFill/>
              </a:ln>
              <a:solidFill>
                <a:srgbClr val="000000"/>
              </a:solidFill>
              <a:effectLst/>
              <a:uLnTx/>
              <a:uFillTx/>
              <a:latin typeface="Papyrus"/>
              <a:ea typeface="Papyrus"/>
              <a:cs typeface="Papyrus"/>
              <a:sym typeface="Papyrus"/>
            </a:endParaRPr>
          </a:p>
        </p:txBody>
      </p:sp>
      <p:sp>
        <p:nvSpPr>
          <p:cNvPr id="183" name="Shape 183"/>
          <p:cNvSpPr/>
          <p:nvPr/>
        </p:nvSpPr>
        <p:spPr>
          <a:xfrm>
            <a:off x="2413000" y="2963863"/>
            <a:ext cx="1692275" cy="55403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3800"/>
            </a:lvl1pPr>
          </a:lstStyle>
          <a:p>
            <a:pPr marL="0" marR="0" lvl="0" indent="0" algn="ctr"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sz="3600" b="0" i="0" u="none" strike="noStrike" kern="0" cap="none" spc="0" normalizeH="0" baseline="0" noProof="0" dirty="0">
                <a:ln>
                  <a:noFill/>
                </a:ln>
                <a:solidFill>
                  <a:srgbClr val="000000"/>
                </a:solidFill>
                <a:effectLst/>
                <a:uLnTx/>
                <a:uFillTx/>
                <a:latin typeface="Papyrus"/>
                <a:ea typeface="Papyrus"/>
                <a:cs typeface="Papyrus"/>
                <a:sym typeface="Papyrus"/>
              </a:rPr>
              <a:t>Peer</a:t>
            </a:r>
          </a:p>
        </p:txBody>
      </p:sp>
    </p:spTree>
    <p:extLst>
      <p:ext uri="{BB962C8B-B14F-4D97-AF65-F5344CB8AC3E}">
        <p14:creationId xmlns:p14="http://schemas.microsoft.com/office/powerpoint/2010/main" val="1524578081"/>
      </p:ext>
    </p:extLst>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Title 1"/>
          <p:cNvSpPr>
            <a:spLocks noGrp="1"/>
          </p:cNvSpPr>
          <p:nvPr>
            <p:ph type="ctrTitle"/>
          </p:nvPr>
        </p:nvSpPr>
        <p:spPr>
          <a:xfrm>
            <a:off x="827088" y="144463"/>
            <a:ext cx="5113337" cy="2100262"/>
          </a:xfrm>
        </p:spPr>
        <p:txBody>
          <a:bodyPr>
            <a:spAutoFit/>
          </a:bodyPr>
          <a:lstStyle/>
          <a:p>
            <a:pPr>
              <a:lnSpc>
                <a:spcPct val="90000"/>
              </a:lnSpc>
              <a:defRPr/>
            </a:pPr>
            <a:r>
              <a:rPr lang="en-US" sz="4800" b="1" kern="1200" dirty="0">
                <a:solidFill>
                  <a:srgbClr val="FFFFFF"/>
                </a:solidFill>
                <a:latin typeface="Arial" charset="0"/>
                <a:ea typeface="ＭＳ Ｐゴシック" charset="0"/>
                <a:cs typeface="ＭＳ Ｐゴシック" charset="0"/>
              </a:rPr>
              <a:t>Life Transformation Groups</a:t>
            </a:r>
          </a:p>
        </p:txBody>
      </p:sp>
      <p:sp>
        <p:nvSpPr>
          <p:cNvPr id="551938" name="TextBox 13"/>
          <p:cNvSpPr txBox="1">
            <a:spLocks noChangeArrowheads="1"/>
          </p:cNvSpPr>
          <p:nvPr/>
        </p:nvSpPr>
        <p:spPr bwMode="auto">
          <a:xfrm>
            <a:off x="0" y="2281238"/>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The Commitment</a:t>
            </a: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 Meet one hour a week with 1-2 others of the same sex to provide accountability in 3 areas</a:t>
            </a:r>
          </a:p>
        </p:txBody>
      </p:sp>
      <p:sp>
        <p:nvSpPr>
          <p:cNvPr id="551939" name="TextBox 13"/>
          <p:cNvSpPr txBox="1">
            <a:spLocks noChangeArrowheads="1"/>
          </p:cNvSpPr>
          <p:nvPr/>
        </p:nvSpPr>
        <p:spPr bwMode="auto">
          <a:xfrm>
            <a:off x="-25400" y="437038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42950" marR="0" lvl="0" indent="-74295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00"/>
                </a:solidFill>
                <a:effectLst/>
                <a:uLnTx/>
                <a:uFillTx/>
                <a:latin typeface="Arial" charset="0"/>
                <a:ea typeface="ＭＳ Ｐゴシック" charset="0"/>
              </a:rPr>
              <a:t>Confess</a:t>
            </a: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 sin around 10 questions</a:t>
            </a:r>
          </a:p>
          <a:p>
            <a:pPr marL="742950" marR="0" lvl="0" indent="-74295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00"/>
                </a:solidFill>
                <a:effectLst/>
                <a:uLnTx/>
                <a:uFillTx/>
                <a:latin typeface="Arial" charset="0"/>
                <a:ea typeface="ＭＳ Ｐゴシック" charset="0"/>
              </a:rPr>
              <a:t>Read</a:t>
            </a: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 3 Bible chapters daily</a:t>
            </a:r>
          </a:p>
          <a:p>
            <a:pPr marL="742950" marR="0" lvl="0" indent="-74295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00"/>
                </a:solidFill>
                <a:effectLst/>
                <a:uLnTx/>
                <a:uFillTx/>
                <a:latin typeface="Arial" charset="0"/>
                <a:ea typeface="ＭＳ Ｐゴシック" charset="0"/>
              </a:rPr>
              <a:t>Pray</a:t>
            </a: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 for lost friends</a:t>
            </a:r>
          </a:p>
        </p:txBody>
      </p:sp>
      <p:pic>
        <p:nvPicPr>
          <p:cNvPr id="328708" name="Picture 1" descr="Life Transformation Group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9"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charset="0"/>
                <a:ea typeface="ＭＳ Ｐゴシック" charset="0"/>
              </a:rPr>
              <a:t>Church Multiplication Associates––www.CMAResources.org</a:t>
            </a:r>
          </a:p>
        </p:txBody>
      </p:sp>
    </p:spTree>
    <p:extLst>
      <p:ext uri="{BB962C8B-B14F-4D97-AF65-F5344CB8AC3E}">
        <p14:creationId xmlns:p14="http://schemas.microsoft.com/office/powerpoint/2010/main" val="4106473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Title 1"/>
          <p:cNvSpPr>
            <a:spLocks noGrp="1"/>
          </p:cNvSpPr>
          <p:nvPr>
            <p:ph type="ctrTitle"/>
          </p:nvPr>
        </p:nvSpPr>
        <p:spPr>
          <a:xfrm>
            <a:off x="900113" y="144463"/>
            <a:ext cx="5111750" cy="2100262"/>
          </a:xfrm>
        </p:spPr>
        <p:txBody>
          <a:bodyPr>
            <a:spAutoFit/>
          </a:bodyPr>
          <a:lstStyle/>
          <a:p>
            <a:pPr>
              <a:lnSpc>
                <a:spcPct val="90000"/>
              </a:lnSpc>
              <a:defRPr/>
            </a:pPr>
            <a:r>
              <a:rPr lang="en-US" sz="4800" b="1" kern="1200" dirty="0">
                <a:solidFill>
                  <a:srgbClr val="FFFFFF"/>
                </a:solidFill>
                <a:latin typeface="Arial" charset="0"/>
                <a:ea typeface="ＭＳ Ｐゴシック" charset="0"/>
                <a:cs typeface="ＭＳ Ｐゴシック" charset="0"/>
              </a:rPr>
              <a:t>Life Transformation Groups</a:t>
            </a:r>
          </a:p>
        </p:txBody>
      </p:sp>
      <p:pic>
        <p:nvPicPr>
          <p:cNvPr id="330754" name="Picture 1" descr="Life Transformation Group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charset="0"/>
                <a:ea typeface="ＭＳ Ｐゴシック" charset="0"/>
              </a:rPr>
              <a:t>Church Multiplication Associates––www.CMAResources.org</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7"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8"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5294313" y="2347913"/>
            <a:ext cx="2014537" cy="1863725"/>
            <a:chOff x="5076056" y="1916832"/>
            <a:chExt cx="2014350" cy="1862584"/>
          </a:xfrm>
        </p:grpSpPr>
        <p:pic>
          <p:nvPicPr>
            <p:cNvPr id="330765"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6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5294313" y="4508500"/>
            <a:ext cx="2014537" cy="1862138"/>
            <a:chOff x="5076056" y="4590752"/>
            <a:chExt cx="2014350" cy="1862584"/>
          </a:xfrm>
        </p:grpSpPr>
        <p:pic>
          <p:nvPicPr>
            <p:cNvPr id="330763"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64"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MS PGothic" charset="0"/>
              <a:cs typeface="MS PGothic" charset="0"/>
            </a:endParaRPr>
          </a:p>
        </p:txBody>
      </p:sp>
      <p:sp>
        <p:nvSpPr>
          <p:cNvPr id="17" name="Right Arrow 16"/>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MS PGothic" charset="0"/>
              <a:cs typeface="MS PGothic" charset="0"/>
            </a:endParaRPr>
          </a:p>
        </p:txBody>
      </p:sp>
    </p:spTree>
    <p:extLst>
      <p:ext uri="{BB962C8B-B14F-4D97-AF65-F5344CB8AC3E}">
        <p14:creationId xmlns:p14="http://schemas.microsoft.com/office/powerpoint/2010/main" val="4292763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7505" name="Title 1"/>
          <p:cNvSpPr>
            <a:spLocks noGrp="1"/>
          </p:cNvSpPr>
          <p:nvPr>
            <p:ph type="ctrTitle"/>
          </p:nvPr>
        </p:nvSpPr>
        <p:spPr>
          <a:xfrm>
            <a:off x="1116013" y="115888"/>
            <a:ext cx="4751387" cy="2100262"/>
          </a:xfrm>
        </p:spPr>
        <p:txBody>
          <a:bodyPr>
            <a:spAutoFit/>
          </a:bodyPr>
          <a:lstStyle/>
          <a:p>
            <a:pPr>
              <a:lnSpc>
                <a:spcPct val="90000"/>
              </a:lnSpc>
              <a:defRPr/>
            </a:pPr>
            <a:r>
              <a:rPr lang="en-US" sz="4800" b="1" kern="1200" dirty="0">
                <a:solidFill>
                  <a:srgbClr val="FFFFFF"/>
                </a:solidFill>
                <a:latin typeface="Arial" charset="0"/>
                <a:ea typeface="ＭＳ Ｐゴシック" charset="0"/>
                <a:cs typeface="ＭＳ Ｐゴシック" charset="0"/>
              </a:rPr>
              <a:t>Life Transformation Groups</a:t>
            </a:r>
          </a:p>
        </p:txBody>
      </p:sp>
      <p:pic>
        <p:nvPicPr>
          <p:cNvPr id="33280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3"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33282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30"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332827"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28"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7"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8" name="Picture 1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859338" y="4005263"/>
            <a:ext cx="1296987" cy="925512"/>
            <a:chOff x="5076056" y="1916832"/>
            <a:chExt cx="2014350" cy="1862584"/>
          </a:xfrm>
        </p:grpSpPr>
        <p:pic>
          <p:nvPicPr>
            <p:cNvPr id="332825" name="Picture 1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26" name="Picture 1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859338" y="5300663"/>
            <a:ext cx="1296987" cy="927100"/>
            <a:chOff x="5076056" y="4590752"/>
            <a:chExt cx="2014350" cy="1862584"/>
          </a:xfrm>
        </p:grpSpPr>
        <p:pic>
          <p:nvPicPr>
            <p:cNvPr id="332823" name="Picture 1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24" name="Picture 1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12" name="Picture 2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13" name="Picture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332821" name="Picture 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22" name="Picture 2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332819" name="Picture 2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20" name="Picture 2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17"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charset="0"/>
                <a:ea typeface="ＭＳ Ｐゴシック" charset="0"/>
              </a:rPr>
              <a:t>Church Multiplication Associates––www.CMAResources.org</a:t>
            </a:r>
          </a:p>
        </p:txBody>
      </p:sp>
      <p:pic>
        <p:nvPicPr>
          <p:cNvPr id="332818" name="Picture 1" descr="Life Transformation Groups.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223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810000" y="1219200"/>
            <a:ext cx="1828800" cy="304800"/>
          </a:xfrm>
        </p:spPr>
        <p:txBody>
          <a:bodyPr/>
          <a:lstStyle/>
          <a:p>
            <a:r>
              <a:rPr lang="en-US" sz="1400"/>
              <a:t>Summary Chart</a:t>
            </a:r>
          </a:p>
        </p:txBody>
      </p:sp>
      <p:sp>
        <p:nvSpPr>
          <p:cNvPr id="87043" name="Rectangle 3"/>
          <p:cNvSpPr>
            <a:spLocks noChangeArrowheads="1"/>
          </p:cNvSpPr>
          <p:nvPr/>
        </p:nvSpPr>
        <p:spPr bwMode="auto">
          <a:xfrm>
            <a:off x="2138363" y="1423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rgbClr val="000000"/>
              </a:solidFill>
            </a:endParaRPr>
          </a:p>
        </p:txBody>
      </p:sp>
      <p:sp>
        <p:nvSpPr>
          <p:cNvPr id="87044" name="Rectangle 4"/>
          <p:cNvSpPr>
            <a:spLocks noChangeArrowheads="1"/>
          </p:cNvSpPr>
          <p:nvPr/>
        </p:nvSpPr>
        <p:spPr bwMode="auto">
          <a:xfrm>
            <a:off x="2419350" y="2671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rgbClr val="000000"/>
              </a:solidFill>
            </a:endParaRPr>
          </a:p>
        </p:txBody>
      </p:sp>
      <p:grpSp>
        <p:nvGrpSpPr>
          <p:cNvPr id="87045" name="Group 5"/>
          <p:cNvGrpSpPr>
            <a:grpSpLocks/>
          </p:cNvGrpSpPr>
          <p:nvPr/>
        </p:nvGrpSpPr>
        <p:grpSpPr bwMode="auto">
          <a:xfrm>
            <a:off x="63500" y="609600"/>
            <a:ext cx="9080500" cy="6248400"/>
            <a:chOff x="40" y="384"/>
            <a:chExt cx="4184" cy="3936"/>
          </a:xfrm>
        </p:grpSpPr>
        <p:grpSp>
          <p:nvGrpSpPr>
            <p:cNvPr id="87046" name="Group 6"/>
            <p:cNvGrpSpPr>
              <a:grpSpLocks/>
            </p:cNvGrpSpPr>
            <p:nvPr/>
          </p:nvGrpSpPr>
          <p:grpSpPr bwMode="auto">
            <a:xfrm>
              <a:off x="40" y="384"/>
              <a:ext cx="4168" cy="485"/>
              <a:chOff x="0" y="0"/>
              <a:chExt cx="4168" cy="653"/>
            </a:xfrm>
          </p:grpSpPr>
          <p:sp>
            <p:nvSpPr>
              <p:cNvPr id="87047" name="Rectangle 7" descr="Brown marble"/>
              <p:cNvSpPr>
                <a:spLocks noChangeArrowheads="1"/>
              </p:cNvSpPr>
              <p:nvPr/>
            </p:nvSpPr>
            <p:spPr bwMode="auto">
              <a:xfrm>
                <a:off x="32" y="0"/>
                <a:ext cx="4104" cy="65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Sound Doctrine Against Opposition</a:t>
                </a:r>
                <a:endParaRPr lang="en-US" altLang="zh-CN">
                  <a:solidFill>
                    <a:srgbClr val="000000"/>
                  </a:solidFill>
                  <a:ea typeface="宋体" charset="0"/>
                  <a:cs typeface="Arial" charset="0"/>
                </a:endParaRPr>
              </a:p>
            </p:txBody>
          </p:sp>
          <p:sp>
            <p:nvSpPr>
              <p:cNvPr id="87048" name="Rectangle 8" descr="Brown marble"/>
              <p:cNvSpPr>
                <a:spLocks noChangeArrowheads="1"/>
              </p:cNvSpPr>
              <p:nvPr/>
            </p:nvSpPr>
            <p:spPr bwMode="auto">
              <a:xfrm>
                <a:off x="0" y="0"/>
                <a:ext cx="4168" cy="65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49" name="Group 9"/>
            <p:cNvGrpSpPr>
              <a:grpSpLocks/>
            </p:cNvGrpSpPr>
            <p:nvPr/>
          </p:nvGrpSpPr>
          <p:grpSpPr bwMode="auto">
            <a:xfrm>
              <a:off x="40" y="869"/>
              <a:ext cx="2064" cy="457"/>
              <a:chOff x="0" y="653"/>
              <a:chExt cx="2064" cy="615"/>
            </a:xfrm>
          </p:grpSpPr>
          <p:sp>
            <p:nvSpPr>
              <p:cNvPr id="87050" name="Rectangle 10" descr="Brown marble"/>
              <p:cNvSpPr>
                <a:spLocks noChangeArrowheads="1"/>
              </p:cNvSpPr>
              <p:nvPr/>
            </p:nvSpPr>
            <p:spPr bwMode="auto">
              <a:xfrm>
                <a:off x="32" y="653"/>
                <a:ext cx="2000"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Persevere in Present Hardship</a:t>
                </a:r>
                <a:endParaRPr lang="en-US" altLang="zh-CN">
                  <a:solidFill>
                    <a:srgbClr val="000000"/>
                  </a:solidFill>
                  <a:ea typeface="宋体" charset="0"/>
                  <a:cs typeface="Arial" charset="0"/>
                </a:endParaRPr>
              </a:p>
            </p:txBody>
          </p:sp>
          <p:sp>
            <p:nvSpPr>
              <p:cNvPr id="87051" name="Rectangle 11" descr="Brown marble"/>
              <p:cNvSpPr>
                <a:spLocks noChangeArrowheads="1"/>
              </p:cNvSpPr>
              <p:nvPr/>
            </p:nvSpPr>
            <p:spPr bwMode="auto">
              <a:xfrm>
                <a:off x="0" y="653"/>
                <a:ext cx="2064"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52" name="Group 12"/>
            <p:cNvGrpSpPr>
              <a:grpSpLocks/>
            </p:cNvGrpSpPr>
            <p:nvPr/>
          </p:nvGrpSpPr>
          <p:grpSpPr bwMode="auto">
            <a:xfrm>
              <a:off x="2104" y="869"/>
              <a:ext cx="2104" cy="457"/>
              <a:chOff x="2064" y="653"/>
              <a:chExt cx="2104" cy="615"/>
            </a:xfrm>
          </p:grpSpPr>
          <p:sp>
            <p:nvSpPr>
              <p:cNvPr id="87053" name="Rectangle 13" descr="Brown marble"/>
              <p:cNvSpPr>
                <a:spLocks noChangeArrowheads="1"/>
              </p:cNvSpPr>
              <p:nvPr/>
            </p:nvSpPr>
            <p:spPr bwMode="auto">
              <a:xfrm>
                <a:off x="2096" y="653"/>
                <a:ext cx="2040"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Persevere in Future Hardship</a:t>
                </a:r>
                <a:endParaRPr lang="en-US" altLang="zh-CN">
                  <a:solidFill>
                    <a:srgbClr val="000000"/>
                  </a:solidFill>
                  <a:ea typeface="宋体" charset="0"/>
                  <a:cs typeface="Arial" charset="0"/>
                </a:endParaRPr>
              </a:p>
            </p:txBody>
          </p:sp>
          <p:sp>
            <p:nvSpPr>
              <p:cNvPr id="87054" name="Rectangle 14" descr="Brown marble"/>
              <p:cNvSpPr>
                <a:spLocks noChangeArrowheads="1"/>
              </p:cNvSpPr>
              <p:nvPr/>
            </p:nvSpPr>
            <p:spPr bwMode="auto">
              <a:xfrm>
                <a:off x="2064" y="653"/>
                <a:ext cx="2104"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55" name="Group 15"/>
            <p:cNvGrpSpPr>
              <a:grpSpLocks/>
            </p:cNvGrpSpPr>
            <p:nvPr/>
          </p:nvGrpSpPr>
          <p:grpSpPr bwMode="auto">
            <a:xfrm>
              <a:off x="40" y="1326"/>
              <a:ext cx="2064" cy="457"/>
              <a:chOff x="0" y="1268"/>
              <a:chExt cx="2064" cy="615"/>
            </a:xfrm>
          </p:grpSpPr>
          <p:sp>
            <p:nvSpPr>
              <p:cNvPr id="87056" name="Rectangle 16" descr="Brown marble"/>
              <p:cNvSpPr>
                <a:spLocks noChangeArrowheads="1"/>
              </p:cNvSpPr>
              <p:nvPr/>
            </p:nvSpPr>
            <p:spPr bwMode="auto">
              <a:xfrm>
                <a:off x="32" y="1268"/>
                <a:ext cx="2000"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Chapters 1—2</a:t>
                </a:r>
                <a:endParaRPr lang="en-US" altLang="zh-CN">
                  <a:solidFill>
                    <a:srgbClr val="000000"/>
                  </a:solidFill>
                  <a:ea typeface="宋体" charset="0"/>
                  <a:cs typeface="Arial" charset="0"/>
                </a:endParaRPr>
              </a:p>
            </p:txBody>
          </p:sp>
          <p:sp>
            <p:nvSpPr>
              <p:cNvPr id="87057" name="Rectangle 17" descr="Brown marble"/>
              <p:cNvSpPr>
                <a:spLocks noChangeArrowheads="1"/>
              </p:cNvSpPr>
              <p:nvPr/>
            </p:nvSpPr>
            <p:spPr bwMode="auto">
              <a:xfrm>
                <a:off x="0" y="1268"/>
                <a:ext cx="2064"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58" name="Group 18"/>
            <p:cNvGrpSpPr>
              <a:grpSpLocks/>
            </p:cNvGrpSpPr>
            <p:nvPr/>
          </p:nvGrpSpPr>
          <p:grpSpPr bwMode="auto">
            <a:xfrm>
              <a:off x="2104" y="1326"/>
              <a:ext cx="2104" cy="457"/>
              <a:chOff x="2064" y="1268"/>
              <a:chExt cx="2104" cy="615"/>
            </a:xfrm>
          </p:grpSpPr>
          <p:sp>
            <p:nvSpPr>
              <p:cNvPr id="87059" name="Rectangle 19" descr="Brown marble"/>
              <p:cNvSpPr>
                <a:spLocks noChangeArrowheads="1"/>
              </p:cNvSpPr>
              <p:nvPr/>
            </p:nvSpPr>
            <p:spPr bwMode="auto">
              <a:xfrm>
                <a:off x="2096" y="1268"/>
                <a:ext cx="2040"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Chapters 3—4</a:t>
                </a:r>
                <a:endParaRPr lang="en-US" altLang="zh-CN">
                  <a:solidFill>
                    <a:srgbClr val="000000"/>
                  </a:solidFill>
                  <a:ea typeface="宋体" charset="0"/>
                  <a:cs typeface="Arial" charset="0"/>
                </a:endParaRPr>
              </a:p>
            </p:txBody>
          </p:sp>
          <p:sp>
            <p:nvSpPr>
              <p:cNvPr id="87060" name="Rectangle 20" descr="Brown marble"/>
              <p:cNvSpPr>
                <a:spLocks noChangeArrowheads="1"/>
              </p:cNvSpPr>
              <p:nvPr/>
            </p:nvSpPr>
            <p:spPr bwMode="auto">
              <a:xfrm>
                <a:off x="2064" y="1268"/>
                <a:ext cx="2104"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61" name="Group 21"/>
            <p:cNvGrpSpPr>
              <a:grpSpLocks/>
            </p:cNvGrpSpPr>
            <p:nvPr/>
          </p:nvGrpSpPr>
          <p:grpSpPr bwMode="auto">
            <a:xfrm>
              <a:off x="40" y="1783"/>
              <a:ext cx="1032" cy="693"/>
              <a:chOff x="0" y="1883"/>
              <a:chExt cx="1032" cy="933"/>
            </a:xfrm>
          </p:grpSpPr>
          <p:sp>
            <p:nvSpPr>
              <p:cNvPr id="87062" name="Rectangle 22" descr="Brown marble"/>
              <p:cNvSpPr>
                <a:spLocks noChangeArrowheads="1"/>
              </p:cNvSpPr>
              <p:nvPr/>
            </p:nvSpPr>
            <p:spPr bwMode="auto">
              <a:xfrm>
                <a:off x="32" y="1883"/>
                <a:ext cx="968"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2300" b="1">
                    <a:solidFill>
                      <a:srgbClr val="000000"/>
                    </a:solidFill>
                    <a:ea typeface="宋体" charset="0"/>
                    <a:cs typeface="Arial" charset="0"/>
                  </a:rPr>
                  <a:t> Examples </a:t>
                </a:r>
              </a:p>
              <a:p>
                <a:pPr algn="ctr"/>
                <a:r>
                  <a:rPr lang="en-US" altLang="zh-CN" sz="2300" b="1">
                    <a:solidFill>
                      <a:srgbClr val="000000"/>
                    </a:solidFill>
                    <a:ea typeface="宋体" charset="0"/>
                    <a:cs typeface="Arial" charset="0"/>
                  </a:rPr>
                  <a:t>of Faithfulness</a:t>
                </a:r>
              </a:p>
              <a:p>
                <a:pPr algn="ctr"/>
                <a:r>
                  <a:rPr lang="en-US" altLang="zh-CN" sz="2300" b="1">
                    <a:solidFill>
                      <a:srgbClr val="000000"/>
                    </a:solidFill>
                    <a:ea typeface="宋体" charset="0"/>
                    <a:cs typeface="Arial" charset="0"/>
                  </a:rPr>
                  <a:t>1</a:t>
                </a:r>
              </a:p>
            </p:txBody>
          </p:sp>
          <p:sp>
            <p:nvSpPr>
              <p:cNvPr id="87063" name="Rectangle 23" descr="Brown marble"/>
              <p:cNvSpPr>
                <a:spLocks noChangeArrowheads="1"/>
              </p:cNvSpPr>
              <p:nvPr/>
            </p:nvSpPr>
            <p:spPr bwMode="auto">
              <a:xfrm>
                <a:off x="0" y="1883"/>
                <a:ext cx="1032"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64" name="Group 24"/>
            <p:cNvGrpSpPr>
              <a:grpSpLocks/>
            </p:cNvGrpSpPr>
            <p:nvPr/>
          </p:nvGrpSpPr>
          <p:grpSpPr bwMode="auto">
            <a:xfrm>
              <a:off x="1072" y="1783"/>
              <a:ext cx="1032" cy="693"/>
              <a:chOff x="1032" y="1883"/>
              <a:chExt cx="1032" cy="933"/>
            </a:xfrm>
          </p:grpSpPr>
          <p:sp>
            <p:nvSpPr>
              <p:cNvPr id="87065" name="Rectangle 25" descr="Brown marble"/>
              <p:cNvSpPr>
                <a:spLocks noChangeArrowheads="1"/>
              </p:cNvSpPr>
              <p:nvPr/>
            </p:nvSpPr>
            <p:spPr bwMode="auto">
              <a:xfrm>
                <a:off x="1064" y="1883"/>
                <a:ext cx="968"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a:t>
                </a:r>
                <a:r>
                  <a:rPr lang="en-US" altLang="zh-CN" sz="2100" b="1">
                    <a:solidFill>
                      <a:srgbClr val="000000"/>
                    </a:solidFill>
                    <a:ea typeface="宋体" charset="0"/>
                    <a:cs typeface="Arial" charset="0"/>
                  </a:rPr>
                  <a:t>Characteristics </a:t>
                </a:r>
                <a:endParaRPr lang="en-US" altLang="zh-CN" sz="2100">
                  <a:solidFill>
                    <a:srgbClr val="000000"/>
                  </a:solidFill>
                  <a:ea typeface="宋体" charset="0"/>
                  <a:cs typeface="Arial" charset="0"/>
                </a:endParaRPr>
              </a:p>
              <a:p>
                <a:pPr algn="ctr"/>
                <a:r>
                  <a:rPr lang="en-US" altLang="zh-CN" sz="2100" b="1">
                    <a:solidFill>
                      <a:srgbClr val="000000"/>
                    </a:solidFill>
                    <a:ea typeface="宋体" charset="0"/>
                    <a:cs typeface="Arial" charset="0"/>
                  </a:rPr>
                  <a:t>of Faithfulness</a:t>
                </a:r>
                <a:endParaRPr lang="en-US" altLang="zh-CN" sz="2100">
                  <a:solidFill>
                    <a:srgbClr val="000000"/>
                  </a:solidFill>
                  <a:ea typeface="宋体" charset="0"/>
                  <a:cs typeface="Arial" charset="0"/>
                </a:endParaRPr>
              </a:p>
              <a:p>
                <a:pPr algn="ctr"/>
                <a:r>
                  <a:rPr lang="en-US" altLang="zh-CN" sz="2100" b="1">
                    <a:solidFill>
                      <a:srgbClr val="000000"/>
                    </a:solidFill>
                    <a:ea typeface="宋体" charset="0"/>
                    <a:cs typeface="Arial" charset="0"/>
                  </a:rPr>
                  <a:t>2</a:t>
                </a:r>
                <a:endParaRPr lang="en-US" altLang="zh-CN" sz="2100">
                  <a:solidFill>
                    <a:srgbClr val="000000"/>
                  </a:solidFill>
                  <a:ea typeface="宋体" charset="0"/>
                  <a:cs typeface="Arial" charset="0"/>
                </a:endParaRPr>
              </a:p>
            </p:txBody>
          </p:sp>
          <p:sp>
            <p:nvSpPr>
              <p:cNvPr id="87066" name="Rectangle 26" descr="Brown marble"/>
              <p:cNvSpPr>
                <a:spLocks noChangeArrowheads="1"/>
              </p:cNvSpPr>
              <p:nvPr/>
            </p:nvSpPr>
            <p:spPr bwMode="auto">
              <a:xfrm>
                <a:off x="1032" y="1883"/>
                <a:ext cx="1032"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67" name="Group 27"/>
            <p:cNvGrpSpPr>
              <a:grpSpLocks/>
            </p:cNvGrpSpPr>
            <p:nvPr/>
          </p:nvGrpSpPr>
          <p:grpSpPr bwMode="auto">
            <a:xfrm>
              <a:off x="2104" y="1783"/>
              <a:ext cx="680" cy="693"/>
              <a:chOff x="2064" y="1883"/>
              <a:chExt cx="680" cy="933"/>
            </a:xfrm>
          </p:grpSpPr>
          <p:sp>
            <p:nvSpPr>
              <p:cNvPr id="87068" name="Rectangle 28" descr="Brown marble"/>
              <p:cNvSpPr>
                <a:spLocks noChangeArrowheads="1"/>
              </p:cNvSpPr>
              <p:nvPr/>
            </p:nvSpPr>
            <p:spPr bwMode="auto">
              <a:xfrm>
                <a:off x="2096" y="1883"/>
                <a:ext cx="616"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a:t>
                </a:r>
                <a:r>
                  <a:rPr lang="en-US" altLang="zh-CN" sz="2200" b="1">
                    <a:solidFill>
                      <a:srgbClr val="000000"/>
                    </a:solidFill>
                    <a:ea typeface="宋体" charset="0"/>
                    <a:cs typeface="Arial" charset="0"/>
                  </a:rPr>
                  <a:t>Problem: </a:t>
                </a:r>
                <a:endParaRPr lang="en-US" altLang="zh-CN" sz="2200">
                  <a:solidFill>
                    <a:srgbClr val="000000"/>
                  </a:solidFill>
                  <a:ea typeface="宋体" charset="0"/>
                  <a:cs typeface="Arial" charset="0"/>
                </a:endParaRPr>
              </a:p>
              <a:p>
                <a:pPr algn="ctr"/>
                <a:r>
                  <a:rPr lang="en-US" altLang="zh-CN" sz="2200" b="1">
                    <a:solidFill>
                      <a:srgbClr val="000000"/>
                    </a:solidFill>
                    <a:ea typeface="宋体" charset="0"/>
                    <a:cs typeface="Arial" charset="0"/>
                  </a:rPr>
                  <a:t>Apostasy</a:t>
                </a:r>
                <a:endParaRPr lang="en-US" altLang="zh-CN" sz="2200">
                  <a:solidFill>
                    <a:srgbClr val="000000"/>
                  </a:solidFill>
                  <a:ea typeface="宋体" charset="0"/>
                  <a:cs typeface="Arial" charset="0"/>
                </a:endParaRPr>
              </a:p>
              <a:p>
                <a:pPr algn="ctr"/>
                <a:r>
                  <a:rPr lang="en-US" altLang="zh-CN" sz="2200" b="1">
                    <a:solidFill>
                      <a:srgbClr val="000000"/>
                    </a:solidFill>
                    <a:ea typeface="宋体" charset="0"/>
                    <a:cs typeface="Arial" charset="0"/>
                  </a:rPr>
                  <a:t>3:1-9 </a:t>
                </a:r>
                <a:endParaRPr lang="en-US" altLang="zh-CN" sz="2200">
                  <a:solidFill>
                    <a:srgbClr val="000000"/>
                  </a:solidFill>
                  <a:ea typeface="宋体" charset="0"/>
                  <a:cs typeface="Arial" charset="0"/>
                </a:endParaRPr>
              </a:p>
            </p:txBody>
          </p:sp>
          <p:sp>
            <p:nvSpPr>
              <p:cNvPr id="87069" name="Rectangle 29" descr="Brown marble"/>
              <p:cNvSpPr>
                <a:spLocks noChangeArrowheads="1"/>
              </p:cNvSpPr>
              <p:nvPr/>
            </p:nvSpPr>
            <p:spPr bwMode="auto">
              <a:xfrm>
                <a:off x="2064" y="1883"/>
                <a:ext cx="680"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70" name="Group 30"/>
            <p:cNvGrpSpPr>
              <a:grpSpLocks/>
            </p:cNvGrpSpPr>
            <p:nvPr/>
          </p:nvGrpSpPr>
          <p:grpSpPr bwMode="auto">
            <a:xfrm>
              <a:off x="2784" y="1783"/>
              <a:ext cx="692" cy="693"/>
              <a:chOff x="2744" y="1883"/>
              <a:chExt cx="692" cy="933"/>
            </a:xfrm>
          </p:grpSpPr>
          <p:sp>
            <p:nvSpPr>
              <p:cNvPr id="87071" name="Rectangle 31" descr="Brown marble"/>
              <p:cNvSpPr>
                <a:spLocks noChangeArrowheads="1"/>
              </p:cNvSpPr>
              <p:nvPr/>
            </p:nvSpPr>
            <p:spPr bwMode="auto">
              <a:xfrm>
                <a:off x="2776" y="1883"/>
                <a:ext cx="628"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2000" b="1">
                    <a:solidFill>
                      <a:srgbClr val="000000"/>
                    </a:solidFill>
                    <a:ea typeface="宋体" charset="0"/>
                    <a:cs typeface="Arial" charset="0"/>
                  </a:rPr>
                  <a:t>Solution:</a:t>
                </a:r>
                <a:endParaRPr lang="en-US" altLang="zh-CN" sz="2000">
                  <a:solidFill>
                    <a:srgbClr val="000000"/>
                  </a:solidFill>
                  <a:ea typeface="宋体" charset="0"/>
                  <a:cs typeface="Arial" charset="0"/>
                </a:endParaRPr>
              </a:p>
              <a:p>
                <a:pPr algn="ctr"/>
                <a:r>
                  <a:rPr lang="en-US" altLang="zh-CN" sz="2000" b="1">
                    <a:solidFill>
                      <a:srgbClr val="000000"/>
                    </a:solidFill>
                    <a:ea typeface="宋体" charset="0"/>
                    <a:cs typeface="Arial" charset="0"/>
                  </a:rPr>
                  <a:t>Preach the Word</a:t>
                </a:r>
                <a:endParaRPr lang="en-US" altLang="zh-CN" sz="2000">
                  <a:solidFill>
                    <a:srgbClr val="000000"/>
                  </a:solidFill>
                  <a:ea typeface="宋体" charset="0"/>
                  <a:cs typeface="Arial" charset="0"/>
                </a:endParaRPr>
              </a:p>
              <a:p>
                <a:pPr algn="ctr"/>
                <a:r>
                  <a:rPr lang="en-US" altLang="zh-CN" sz="2000" b="1">
                    <a:solidFill>
                      <a:srgbClr val="000000"/>
                    </a:solidFill>
                    <a:ea typeface="宋体" charset="0"/>
                    <a:cs typeface="Arial" charset="0"/>
                  </a:rPr>
                  <a:t>3:10—4:5 </a:t>
                </a:r>
                <a:endParaRPr lang="en-US" altLang="zh-CN" sz="2000">
                  <a:solidFill>
                    <a:srgbClr val="000000"/>
                  </a:solidFill>
                  <a:ea typeface="宋体" charset="0"/>
                  <a:cs typeface="Arial" charset="0"/>
                </a:endParaRPr>
              </a:p>
            </p:txBody>
          </p:sp>
          <p:sp>
            <p:nvSpPr>
              <p:cNvPr id="87072" name="Rectangle 32" descr="Brown marble"/>
              <p:cNvSpPr>
                <a:spLocks noChangeArrowheads="1"/>
              </p:cNvSpPr>
              <p:nvPr/>
            </p:nvSpPr>
            <p:spPr bwMode="auto">
              <a:xfrm>
                <a:off x="2744" y="1883"/>
                <a:ext cx="692"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73" name="Group 33"/>
            <p:cNvGrpSpPr>
              <a:grpSpLocks/>
            </p:cNvGrpSpPr>
            <p:nvPr/>
          </p:nvGrpSpPr>
          <p:grpSpPr bwMode="auto">
            <a:xfrm>
              <a:off x="3476" y="1783"/>
              <a:ext cx="732" cy="693"/>
              <a:chOff x="3436" y="1883"/>
              <a:chExt cx="732" cy="933"/>
            </a:xfrm>
          </p:grpSpPr>
          <p:sp>
            <p:nvSpPr>
              <p:cNvPr id="87074" name="Rectangle 34" descr="Brown marble"/>
              <p:cNvSpPr>
                <a:spLocks noChangeArrowheads="1"/>
              </p:cNvSpPr>
              <p:nvPr/>
            </p:nvSpPr>
            <p:spPr bwMode="auto">
              <a:xfrm>
                <a:off x="3468" y="1883"/>
                <a:ext cx="668" cy="9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a:t>
                </a:r>
                <a:r>
                  <a:rPr lang="en-US" altLang="zh-CN" sz="2200" b="1">
                    <a:solidFill>
                      <a:srgbClr val="000000"/>
                    </a:solidFill>
                    <a:ea typeface="宋体" charset="0"/>
                    <a:cs typeface="Arial" charset="0"/>
                  </a:rPr>
                  <a:t>Paul’s Hope</a:t>
                </a:r>
                <a:endParaRPr lang="en-US" altLang="zh-CN" sz="2200">
                  <a:solidFill>
                    <a:srgbClr val="000000"/>
                  </a:solidFill>
                  <a:ea typeface="宋体" charset="0"/>
                  <a:cs typeface="Arial" charset="0"/>
                </a:endParaRPr>
              </a:p>
              <a:p>
                <a:pPr algn="ctr"/>
                <a:r>
                  <a:rPr lang="en-US" altLang="zh-CN" sz="2200" b="1">
                    <a:solidFill>
                      <a:srgbClr val="000000"/>
                    </a:solidFill>
                    <a:ea typeface="宋体" charset="0"/>
                    <a:cs typeface="Arial" charset="0"/>
                  </a:rPr>
                  <a:t>4:6-22</a:t>
                </a:r>
                <a:endParaRPr lang="en-US" altLang="zh-CN" sz="2200">
                  <a:solidFill>
                    <a:srgbClr val="000000"/>
                  </a:solidFill>
                  <a:ea typeface="宋体" charset="0"/>
                  <a:cs typeface="Arial" charset="0"/>
                </a:endParaRPr>
              </a:p>
            </p:txBody>
          </p:sp>
          <p:sp>
            <p:nvSpPr>
              <p:cNvPr id="87075" name="Rectangle 35" descr="Brown marble"/>
              <p:cNvSpPr>
                <a:spLocks noChangeArrowheads="1"/>
              </p:cNvSpPr>
              <p:nvPr/>
            </p:nvSpPr>
            <p:spPr bwMode="auto">
              <a:xfrm>
                <a:off x="3436" y="1883"/>
                <a:ext cx="732" cy="933"/>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76" name="Group 36"/>
            <p:cNvGrpSpPr>
              <a:grpSpLocks/>
            </p:cNvGrpSpPr>
            <p:nvPr/>
          </p:nvGrpSpPr>
          <p:grpSpPr bwMode="auto">
            <a:xfrm>
              <a:off x="40" y="2476"/>
              <a:ext cx="1032" cy="930"/>
              <a:chOff x="0" y="2816"/>
              <a:chExt cx="1032" cy="1251"/>
            </a:xfrm>
          </p:grpSpPr>
          <p:sp>
            <p:nvSpPr>
              <p:cNvPr id="87077" name="Rectangle 37" descr="Brown marble"/>
              <p:cNvSpPr>
                <a:spLocks noChangeArrowheads="1"/>
              </p:cNvSpPr>
              <p:nvPr/>
            </p:nvSpPr>
            <p:spPr bwMode="auto">
              <a:xfrm>
                <a:off x="32" y="2816"/>
                <a:ext cx="968"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a:t>
                </a:r>
                <a:r>
                  <a:rPr lang="en-US" altLang="zh-CN" sz="2000" b="1">
                    <a:solidFill>
                      <a:srgbClr val="000000"/>
                    </a:solidFill>
                    <a:ea typeface="宋体" charset="0"/>
                    <a:cs typeface="Arial" charset="0"/>
                  </a:rPr>
                  <a:t>Eunice</a:t>
                </a:r>
                <a:endParaRPr lang="en-US" altLang="zh-CN" sz="2000">
                  <a:solidFill>
                    <a:srgbClr val="000000"/>
                  </a:solidFill>
                  <a:ea typeface="宋体" charset="0"/>
                  <a:cs typeface="Arial" charset="0"/>
                </a:endParaRPr>
              </a:p>
              <a:p>
                <a:pPr algn="ctr"/>
                <a:r>
                  <a:rPr lang="en-US" altLang="zh-CN" sz="2000" b="1">
                    <a:solidFill>
                      <a:srgbClr val="000000"/>
                    </a:solidFill>
                    <a:ea typeface="宋体" charset="0"/>
                    <a:cs typeface="Arial" charset="0"/>
                  </a:rPr>
                  <a:t>Lois</a:t>
                </a:r>
                <a:endParaRPr lang="en-US" altLang="zh-CN" sz="2000">
                  <a:solidFill>
                    <a:srgbClr val="000000"/>
                  </a:solidFill>
                  <a:ea typeface="宋体" charset="0"/>
                  <a:cs typeface="Arial" charset="0"/>
                </a:endParaRPr>
              </a:p>
              <a:p>
                <a:pPr algn="ctr"/>
                <a:r>
                  <a:rPr lang="en-US" altLang="zh-CN" sz="2000" b="1">
                    <a:solidFill>
                      <a:srgbClr val="000000"/>
                    </a:solidFill>
                    <a:ea typeface="宋体" charset="0"/>
                    <a:cs typeface="Arial" charset="0"/>
                  </a:rPr>
                  <a:t>Paul</a:t>
                </a:r>
                <a:endParaRPr lang="en-US" altLang="zh-CN" sz="2000">
                  <a:solidFill>
                    <a:srgbClr val="000000"/>
                  </a:solidFill>
                  <a:ea typeface="宋体" charset="0"/>
                  <a:cs typeface="Arial" charset="0"/>
                </a:endParaRPr>
              </a:p>
              <a:p>
                <a:pPr algn="ctr"/>
                <a:r>
                  <a:rPr lang="en-US" altLang="zh-CN" sz="2000" b="1">
                    <a:solidFill>
                      <a:srgbClr val="000000"/>
                    </a:solidFill>
                    <a:ea typeface="宋体" charset="0"/>
                    <a:cs typeface="Arial" charset="0"/>
                  </a:rPr>
                  <a:t>Onesiphorus</a:t>
                </a:r>
                <a:endParaRPr lang="en-US" altLang="zh-CN" sz="2000">
                  <a:solidFill>
                    <a:srgbClr val="000000"/>
                  </a:solidFill>
                  <a:ea typeface="宋体" charset="0"/>
                  <a:cs typeface="Arial" charset="0"/>
                </a:endParaRPr>
              </a:p>
            </p:txBody>
          </p:sp>
          <p:sp>
            <p:nvSpPr>
              <p:cNvPr id="87078" name="Rectangle 38" descr="Brown marble"/>
              <p:cNvSpPr>
                <a:spLocks noChangeArrowheads="1"/>
              </p:cNvSpPr>
              <p:nvPr/>
            </p:nvSpPr>
            <p:spPr bwMode="auto">
              <a:xfrm>
                <a:off x="0" y="2816"/>
                <a:ext cx="1032"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79" name="Group 39"/>
            <p:cNvGrpSpPr>
              <a:grpSpLocks/>
            </p:cNvGrpSpPr>
            <p:nvPr/>
          </p:nvGrpSpPr>
          <p:grpSpPr bwMode="auto">
            <a:xfrm>
              <a:off x="1072" y="2476"/>
              <a:ext cx="1032" cy="930"/>
              <a:chOff x="1032" y="2816"/>
              <a:chExt cx="1032" cy="1251"/>
            </a:xfrm>
          </p:grpSpPr>
          <p:sp>
            <p:nvSpPr>
              <p:cNvPr id="87080" name="Rectangle 40" descr="Brown marble"/>
              <p:cNvSpPr>
                <a:spLocks noChangeArrowheads="1"/>
              </p:cNvSpPr>
              <p:nvPr/>
            </p:nvSpPr>
            <p:spPr bwMode="auto">
              <a:xfrm>
                <a:off x="1064" y="2816"/>
                <a:ext cx="968"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500" b="1">
                    <a:solidFill>
                      <a:srgbClr val="000000"/>
                    </a:solidFill>
                    <a:ea typeface="宋体" charset="0"/>
                    <a:cs typeface="Arial" charset="0"/>
                  </a:rPr>
                  <a:t> Discipling * Single-minded * Obedient</a:t>
                </a:r>
                <a:r>
                  <a:rPr lang="en-US" altLang="zh-CN" sz="1500">
                    <a:solidFill>
                      <a:srgbClr val="000000"/>
                    </a:solidFill>
                    <a:ea typeface="宋体" charset="0"/>
                    <a:cs typeface="Arial" charset="0"/>
                  </a:rPr>
                  <a:t> * </a:t>
                </a:r>
                <a:r>
                  <a:rPr lang="en-US" altLang="zh-CN" sz="1500" b="1">
                    <a:solidFill>
                      <a:srgbClr val="000000"/>
                    </a:solidFill>
                    <a:ea typeface="宋体" charset="0"/>
                    <a:cs typeface="Arial" charset="0"/>
                  </a:rPr>
                  <a:t>Hardworking * Biblical</a:t>
                </a:r>
                <a:endParaRPr lang="en-US" altLang="zh-CN" sz="1500">
                  <a:solidFill>
                    <a:srgbClr val="000000"/>
                  </a:solidFill>
                  <a:ea typeface="宋体" charset="0"/>
                  <a:cs typeface="Arial" charset="0"/>
                </a:endParaRPr>
              </a:p>
              <a:p>
                <a:pPr algn="ctr"/>
                <a:r>
                  <a:rPr lang="en-US" altLang="zh-CN" sz="1500" b="1">
                    <a:solidFill>
                      <a:srgbClr val="000000"/>
                    </a:solidFill>
                    <a:ea typeface="宋体" charset="0"/>
                    <a:cs typeface="Arial" charset="0"/>
                  </a:rPr>
                  <a:t>* Holy * Gentle</a:t>
                </a:r>
                <a:endParaRPr lang="en-US" altLang="zh-CN" sz="1500">
                  <a:solidFill>
                    <a:srgbClr val="000000"/>
                  </a:solidFill>
                  <a:ea typeface="宋体" charset="0"/>
                  <a:cs typeface="Arial" charset="0"/>
                </a:endParaRPr>
              </a:p>
            </p:txBody>
          </p:sp>
          <p:sp>
            <p:nvSpPr>
              <p:cNvPr id="87081" name="Rectangle 41" descr="Brown marble"/>
              <p:cNvSpPr>
                <a:spLocks noChangeArrowheads="1"/>
              </p:cNvSpPr>
              <p:nvPr/>
            </p:nvSpPr>
            <p:spPr bwMode="auto">
              <a:xfrm>
                <a:off x="1032" y="2816"/>
                <a:ext cx="1032"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82" name="Group 42"/>
            <p:cNvGrpSpPr>
              <a:grpSpLocks/>
            </p:cNvGrpSpPr>
            <p:nvPr/>
          </p:nvGrpSpPr>
          <p:grpSpPr bwMode="auto">
            <a:xfrm>
              <a:off x="2104" y="2476"/>
              <a:ext cx="680" cy="930"/>
              <a:chOff x="2064" y="2816"/>
              <a:chExt cx="680" cy="1251"/>
            </a:xfrm>
          </p:grpSpPr>
          <p:sp>
            <p:nvSpPr>
              <p:cNvPr id="87083" name="Rectangle 43" descr="Brown marble"/>
              <p:cNvSpPr>
                <a:spLocks noChangeArrowheads="1"/>
              </p:cNvSpPr>
              <p:nvPr/>
            </p:nvSpPr>
            <p:spPr bwMode="auto">
              <a:xfrm>
                <a:off x="2096" y="2816"/>
                <a:ext cx="616"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a:t>
                </a:r>
                <a:endParaRPr lang="en-US" altLang="zh-CN">
                  <a:solidFill>
                    <a:srgbClr val="000000"/>
                  </a:solidFill>
                  <a:ea typeface="宋体" charset="0"/>
                  <a:cs typeface="Arial" charset="0"/>
                </a:endParaRPr>
              </a:p>
              <a:p>
                <a:pPr algn="ctr"/>
                <a:r>
                  <a:rPr lang="en-US" altLang="zh-CN" sz="1600" b="1">
                    <a:solidFill>
                      <a:srgbClr val="000000"/>
                    </a:solidFill>
                    <a:ea typeface="宋体" charset="0"/>
                    <a:cs typeface="Arial" charset="0"/>
                  </a:rPr>
                  <a:t>Godlessness</a:t>
                </a:r>
                <a:endParaRPr lang="en-US" altLang="zh-CN" sz="1600">
                  <a:solidFill>
                    <a:srgbClr val="000000"/>
                  </a:solidFill>
                  <a:ea typeface="宋体" charset="0"/>
                  <a:cs typeface="Arial" charset="0"/>
                </a:endParaRPr>
              </a:p>
              <a:p>
                <a:pPr algn="ctr"/>
                <a:r>
                  <a:rPr lang="en-US" altLang="zh-CN" sz="1600" b="1">
                    <a:solidFill>
                      <a:srgbClr val="000000"/>
                    </a:solidFill>
                    <a:ea typeface="宋体" charset="0"/>
                    <a:cs typeface="Arial" charset="0"/>
                  </a:rPr>
                  <a:t>Hypocrisy</a:t>
                </a:r>
                <a:endParaRPr lang="en-US" altLang="zh-CN" sz="1600">
                  <a:solidFill>
                    <a:srgbClr val="000000"/>
                  </a:solidFill>
                  <a:ea typeface="宋体" charset="0"/>
                  <a:cs typeface="Arial" charset="0"/>
                </a:endParaRPr>
              </a:p>
              <a:p>
                <a:pPr algn="ctr"/>
                <a:endParaRPr lang="en-US" altLang="zh-CN" sz="1600">
                  <a:solidFill>
                    <a:srgbClr val="000000"/>
                  </a:solidFill>
                  <a:ea typeface="宋体" charset="0"/>
                  <a:cs typeface="Arial" charset="0"/>
                </a:endParaRPr>
              </a:p>
            </p:txBody>
          </p:sp>
          <p:sp>
            <p:nvSpPr>
              <p:cNvPr id="87084" name="Rectangle 44" descr="Brown marble"/>
              <p:cNvSpPr>
                <a:spLocks noChangeArrowheads="1"/>
              </p:cNvSpPr>
              <p:nvPr/>
            </p:nvSpPr>
            <p:spPr bwMode="auto">
              <a:xfrm>
                <a:off x="2064" y="2816"/>
                <a:ext cx="680"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85" name="Group 45"/>
            <p:cNvGrpSpPr>
              <a:grpSpLocks/>
            </p:cNvGrpSpPr>
            <p:nvPr/>
          </p:nvGrpSpPr>
          <p:grpSpPr bwMode="auto">
            <a:xfrm>
              <a:off x="2784" y="2476"/>
              <a:ext cx="692" cy="930"/>
              <a:chOff x="2744" y="2816"/>
              <a:chExt cx="692" cy="1251"/>
            </a:xfrm>
          </p:grpSpPr>
          <p:sp>
            <p:nvSpPr>
              <p:cNvPr id="87086" name="Rectangle 46" descr="Brown marble"/>
              <p:cNvSpPr>
                <a:spLocks noChangeArrowheads="1"/>
              </p:cNvSpPr>
              <p:nvPr/>
            </p:nvSpPr>
            <p:spPr bwMode="auto">
              <a:xfrm>
                <a:off x="2776" y="2816"/>
                <a:ext cx="628"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a:t>
                </a:r>
                <a:r>
                  <a:rPr lang="en-US" altLang="zh-CN" sz="1600" b="1">
                    <a:solidFill>
                      <a:srgbClr val="000000"/>
                    </a:solidFill>
                    <a:ea typeface="宋体" charset="0"/>
                    <a:cs typeface="Arial" charset="0"/>
                  </a:rPr>
                  <a:t>Preaching</a:t>
                </a:r>
                <a:endParaRPr lang="en-US" altLang="zh-CN" sz="1600">
                  <a:solidFill>
                    <a:srgbClr val="000000"/>
                  </a:solidFill>
                  <a:ea typeface="宋体" charset="0"/>
                  <a:cs typeface="Arial" charset="0"/>
                </a:endParaRPr>
              </a:p>
              <a:p>
                <a:pPr algn="ctr"/>
                <a:r>
                  <a:rPr lang="en-US" altLang="zh-CN" sz="1600" b="1">
                    <a:solidFill>
                      <a:srgbClr val="000000"/>
                    </a:solidFill>
                    <a:ea typeface="宋体" charset="0"/>
                    <a:cs typeface="Arial" charset="0"/>
                  </a:rPr>
                  <a:t>Persevering</a:t>
                </a:r>
                <a:endParaRPr lang="en-US" altLang="zh-CN" sz="1600">
                  <a:solidFill>
                    <a:srgbClr val="000000"/>
                  </a:solidFill>
                  <a:ea typeface="宋体" charset="0"/>
                  <a:cs typeface="Arial" charset="0"/>
                </a:endParaRPr>
              </a:p>
              <a:p>
                <a:pPr algn="ctr"/>
                <a:r>
                  <a:rPr lang="en-US" altLang="zh-CN" sz="1600" b="1">
                    <a:solidFill>
                      <a:srgbClr val="000000"/>
                    </a:solidFill>
                    <a:ea typeface="宋体" charset="0"/>
                    <a:cs typeface="Arial" charset="0"/>
                  </a:rPr>
                  <a:t>Rebuking</a:t>
                </a:r>
                <a:endParaRPr lang="en-US" altLang="zh-CN" sz="1600">
                  <a:solidFill>
                    <a:srgbClr val="000000"/>
                  </a:solidFill>
                  <a:ea typeface="宋体" charset="0"/>
                  <a:cs typeface="Arial" charset="0"/>
                </a:endParaRPr>
              </a:p>
              <a:p>
                <a:pPr algn="ctr"/>
                <a:r>
                  <a:rPr lang="en-US" altLang="zh-CN" sz="1600" b="1">
                    <a:solidFill>
                      <a:srgbClr val="000000"/>
                    </a:solidFill>
                    <a:ea typeface="宋体" charset="0"/>
                    <a:cs typeface="Arial" charset="0"/>
                  </a:rPr>
                  <a:t>Encouraging</a:t>
                </a:r>
                <a:endParaRPr lang="en-US" altLang="zh-CN" sz="1600">
                  <a:solidFill>
                    <a:srgbClr val="000000"/>
                  </a:solidFill>
                  <a:ea typeface="宋体" charset="0"/>
                  <a:cs typeface="Arial" charset="0"/>
                </a:endParaRPr>
              </a:p>
              <a:p>
                <a:pPr algn="ctr"/>
                <a:r>
                  <a:rPr lang="en-US" altLang="zh-CN" sz="1600" b="1">
                    <a:solidFill>
                      <a:srgbClr val="000000"/>
                    </a:solidFill>
                    <a:ea typeface="宋体" charset="0"/>
                    <a:cs typeface="Arial" charset="0"/>
                  </a:rPr>
                  <a:t>Evangelism</a:t>
                </a:r>
                <a:endParaRPr lang="en-US" altLang="zh-CN" sz="1600">
                  <a:solidFill>
                    <a:srgbClr val="000000"/>
                  </a:solidFill>
                  <a:ea typeface="宋体" charset="0"/>
                  <a:cs typeface="Arial" charset="0"/>
                </a:endParaRPr>
              </a:p>
            </p:txBody>
          </p:sp>
          <p:sp>
            <p:nvSpPr>
              <p:cNvPr id="87087" name="Rectangle 47" descr="Brown marble"/>
              <p:cNvSpPr>
                <a:spLocks noChangeArrowheads="1"/>
              </p:cNvSpPr>
              <p:nvPr/>
            </p:nvSpPr>
            <p:spPr bwMode="auto">
              <a:xfrm>
                <a:off x="2744" y="2816"/>
                <a:ext cx="692"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88" name="Group 48"/>
            <p:cNvGrpSpPr>
              <a:grpSpLocks/>
            </p:cNvGrpSpPr>
            <p:nvPr/>
          </p:nvGrpSpPr>
          <p:grpSpPr bwMode="auto">
            <a:xfrm>
              <a:off x="3476" y="2476"/>
              <a:ext cx="732" cy="930"/>
              <a:chOff x="3436" y="2816"/>
              <a:chExt cx="732" cy="1251"/>
            </a:xfrm>
          </p:grpSpPr>
          <p:sp>
            <p:nvSpPr>
              <p:cNvPr id="87089" name="Rectangle 49" descr="Brown marble"/>
              <p:cNvSpPr>
                <a:spLocks noChangeArrowheads="1"/>
              </p:cNvSpPr>
              <p:nvPr/>
            </p:nvSpPr>
            <p:spPr bwMode="auto">
              <a:xfrm>
                <a:off x="3468" y="2816"/>
                <a:ext cx="668" cy="12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a:t>
                </a:r>
                <a:r>
                  <a:rPr lang="en-US" altLang="zh-CN" sz="1800" b="1">
                    <a:solidFill>
                      <a:srgbClr val="000000"/>
                    </a:solidFill>
                    <a:ea typeface="宋体" charset="0"/>
                    <a:cs typeface="Arial" charset="0"/>
                  </a:rPr>
                  <a:t>Martyrdom</a:t>
                </a:r>
                <a:endParaRPr lang="en-US" altLang="zh-CN" sz="1800">
                  <a:solidFill>
                    <a:srgbClr val="000000"/>
                  </a:solidFill>
                  <a:ea typeface="宋体" charset="0"/>
                  <a:cs typeface="Arial" charset="0"/>
                </a:endParaRPr>
              </a:p>
              <a:p>
                <a:pPr algn="ctr"/>
                <a:r>
                  <a:rPr lang="en-US" altLang="zh-CN" sz="1800" b="1">
                    <a:solidFill>
                      <a:srgbClr val="000000"/>
                    </a:solidFill>
                    <a:ea typeface="宋体" charset="0"/>
                    <a:cs typeface="Arial" charset="0"/>
                  </a:rPr>
                  <a:t>Betrayals</a:t>
                </a:r>
                <a:endParaRPr lang="en-US" altLang="zh-CN" sz="1800">
                  <a:solidFill>
                    <a:srgbClr val="000000"/>
                  </a:solidFill>
                  <a:ea typeface="宋体" charset="0"/>
                  <a:cs typeface="Arial" charset="0"/>
                </a:endParaRPr>
              </a:p>
              <a:p>
                <a:pPr algn="ctr"/>
                <a:r>
                  <a:rPr lang="en-US" altLang="zh-CN" sz="1800" b="1">
                    <a:solidFill>
                      <a:srgbClr val="000000"/>
                    </a:solidFill>
                    <a:ea typeface="宋体" charset="0"/>
                    <a:cs typeface="Arial" charset="0"/>
                  </a:rPr>
                  <a:t>Greetings</a:t>
                </a:r>
                <a:endParaRPr lang="en-US" altLang="zh-CN" sz="1800">
                  <a:solidFill>
                    <a:srgbClr val="000000"/>
                  </a:solidFill>
                  <a:ea typeface="宋体" charset="0"/>
                  <a:cs typeface="Arial" charset="0"/>
                </a:endParaRPr>
              </a:p>
              <a:p>
                <a:pPr algn="ctr"/>
                <a:r>
                  <a:rPr lang="en-US" altLang="zh-CN" sz="1800" b="1">
                    <a:solidFill>
                      <a:srgbClr val="000000"/>
                    </a:solidFill>
                    <a:ea typeface="宋体" charset="0"/>
                    <a:cs typeface="Arial" charset="0"/>
                  </a:rPr>
                  <a:t>Benediction</a:t>
                </a:r>
                <a:endParaRPr lang="en-US" altLang="zh-CN" sz="1800">
                  <a:solidFill>
                    <a:srgbClr val="000000"/>
                  </a:solidFill>
                  <a:ea typeface="宋体" charset="0"/>
                  <a:cs typeface="Arial" charset="0"/>
                </a:endParaRPr>
              </a:p>
            </p:txBody>
          </p:sp>
          <p:sp>
            <p:nvSpPr>
              <p:cNvPr id="87090" name="Rectangle 50" descr="Brown marble"/>
              <p:cNvSpPr>
                <a:spLocks noChangeArrowheads="1"/>
              </p:cNvSpPr>
              <p:nvPr/>
            </p:nvSpPr>
            <p:spPr bwMode="auto">
              <a:xfrm>
                <a:off x="3436" y="2816"/>
                <a:ext cx="732" cy="1251"/>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91" name="Group 51"/>
            <p:cNvGrpSpPr>
              <a:grpSpLocks/>
            </p:cNvGrpSpPr>
            <p:nvPr/>
          </p:nvGrpSpPr>
          <p:grpSpPr bwMode="auto">
            <a:xfrm>
              <a:off x="40" y="3406"/>
              <a:ext cx="4184" cy="457"/>
              <a:chOff x="0" y="4067"/>
              <a:chExt cx="5680" cy="615"/>
            </a:xfrm>
          </p:grpSpPr>
          <p:sp>
            <p:nvSpPr>
              <p:cNvPr id="87092" name="Rectangle 52" descr="Brown marble"/>
              <p:cNvSpPr>
                <a:spLocks noChangeArrowheads="1"/>
              </p:cNvSpPr>
              <p:nvPr/>
            </p:nvSpPr>
            <p:spPr bwMode="auto">
              <a:xfrm>
                <a:off x="32" y="4067"/>
                <a:ext cx="5616"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Rome to Ephesus</a:t>
                </a:r>
                <a:endParaRPr lang="en-US" altLang="zh-CN">
                  <a:solidFill>
                    <a:srgbClr val="000000"/>
                  </a:solidFill>
                  <a:ea typeface="宋体" charset="0"/>
                  <a:cs typeface="Arial" charset="0"/>
                </a:endParaRPr>
              </a:p>
            </p:txBody>
          </p:sp>
          <p:sp>
            <p:nvSpPr>
              <p:cNvPr id="87093" name="Rectangle 53" descr="Brown marble"/>
              <p:cNvSpPr>
                <a:spLocks noChangeArrowheads="1"/>
              </p:cNvSpPr>
              <p:nvPr/>
            </p:nvSpPr>
            <p:spPr bwMode="auto">
              <a:xfrm>
                <a:off x="0" y="4067"/>
                <a:ext cx="5680"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094" name="Group 54"/>
            <p:cNvGrpSpPr>
              <a:grpSpLocks/>
            </p:cNvGrpSpPr>
            <p:nvPr/>
          </p:nvGrpSpPr>
          <p:grpSpPr bwMode="auto">
            <a:xfrm>
              <a:off x="40" y="3863"/>
              <a:ext cx="4184" cy="457"/>
              <a:chOff x="0" y="4682"/>
              <a:chExt cx="5680" cy="615"/>
            </a:xfrm>
          </p:grpSpPr>
          <p:sp>
            <p:nvSpPr>
              <p:cNvPr id="87095" name="Rectangle 55" descr="Brown marble"/>
              <p:cNvSpPr>
                <a:spLocks noChangeArrowheads="1"/>
              </p:cNvSpPr>
              <p:nvPr/>
            </p:nvSpPr>
            <p:spPr bwMode="auto">
              <a:xfrm>
                <a:off x="32" y="4682"/>
                <a:ext cx="5616" cy="615"/>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000000"/>
                    </a:solidFill>
                    <a:ea typeface="宋体" charset="0"/>
                    <a:cs typeface="Arial" charset="0"/>
                  </a:rPr>
                  <a:t> Autumn AD 67 (second Roman imprisonment)</a:t>
                </a:r>
                <a:endParaRPr lang="en-US" altLang="zh-CN">
                  <a:solidFill>
                    <a:srgbClr val="000000"/>
                  </a:solidFill>
                  <a:ea typeface="宋体" charset="0"/>
                  <a:cs typeface="Arial" charset="0"/>
                </a:endParaRPr>
              </a:p>
            </p:txBody>
          </p:sp>
          <p:sp>
            <p:nvSpPr>
              <p:cNvPr id="87096" name="Rectangle 56" descr="Brown marble"/>
              <p:cNvSpPr>
                <a:spLocks noChangeArrowheads="1"/>
              </p:cNvSpPr>
              <p:nvPr/>
            </p:nvSpPr>
            <p:spPr bwMode="auto">
              <a:xfrm>
                <a:off x="0" y="4682"/>
                <a:ext cx="5680" cy="615"/>
              </a:xfrm>
              <a:prstGeom prst="rect">
                <a:avLst/>
              </a:prstGeom>
              <a:blipFill dpi="0" rotWithShape="1">
                <a:blip r:embed="rId3"/>
                <a:srcRect/>
                <a:tile tx="0" ty="0" sx="100000" sy="100000" flip="none" algn="tl"/>
              </a:blipFill>
              <a:ln w="7" cap="sq">
                <a:solidFill>
                  <a:srgbClr val="A0A0A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sp>
        <p:nvSpPr>
          <p:cNvPr id="87097" name="Text Box 57"/>
          <p:cNvSpPr txBox="1">
            <a:spLocks noChangeArrowheads="1"/>
          </p:cNvSpPr>
          <p:nvPr/>
        </p:nvSpPr>
        <p:spPr bwMode="auto">
          <a:xfrm>
            <a:off x="8297863" y="762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solidFill>
                  <a:srgbClr val="000000"/>
                </a:solidFill>
              </a:rPr>
              <a:t>237</a:t>
            </a:r>
          </a:p>
        </p:txBody>
      </p:sp>
      <p:grpSp>
        <p:nvGrpSpPr>
          <p:cNvPr id="87098" name="Group 58"/>
          <p:cNvGrpSpPr>
            <a:grpSpLocks/>
          </p:cNvGrpSpPr>
          <p:nvPr/>
        </p:nvGrpSpPr>
        <p:grpSpPr bwMode="auto">
          <a:xfrm>
            <a:off x="0" y="609600"/>
            <a:ext cx="9080500" cy="6248400"/>
            <a:chOff x="40" y="384"/>
            <a:chExt cx="4184" cy="3936"/>
          </a:xfrm>
        </p:grpSpPr>
        <p:grpSp>
          <p:nvGrpSpPr>
            <p:cNvPr id="87099" name="Group 59"/>
            <p:cNvGrpSpPr>
              <a:grpSpLocks/>
            </p:cNvGrpSpPr>
            <p:nvPr/>
          </p:nvGrpSpPr>
          <p:grpSpPr bwMode="auto">
            <a:xfrm>
              <a:off x="40" y="384"/>
              <a:ext cx="4168" cy="485"/>
              <a:chOff x="0" y="0"/>
              <a:chExt cx="4168" cy="653"/>
            </a:xfrm>
          </p:grpSpPr>
          <p:sp>
            <p:nvSpPr>
              <p:cNvPr id="87100" name="Rectangle 60" descr="Brown marble"/>
              <p:cNvSpPr>
                <a:spLocks noChangeArrowheads="1"/>
              </p:cNvSpPr>
              <p:nvPr/>
            </p:nvSpPr>
            <p:spPr bwMode="auto">
              <a:xfrm>
                <a:off x="32" y="0"/>
                <a:ext cx="4104" cy="65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Doktrin yang benar melawan penentang</a:t>
                </a:r>
                <a:endParaRPr lang="en-US" altLang="zh-CN">
                  <a:solidFill>
                    <a:srgbClr val="FFCC99"/>
                  </a:solidFill>
                  <a:ea typeface="宋体" charset="0"/>
                  <a:cs typeface="Arial" charset="0"/>
                </a:endParaRPr>
              </a:p>
            </p:txBody>
          </p:sp>
          <p:sp>
            <p:nvSpPr>
              <p:cNvPr id="87101" name="Rectangle 61" descr="Brown marble"/>
              <p:cNvSpPr>
                <a:spLocks noChangeArrowheads="1"/>
              </p:cNvSpPr>
              <p:nvPr/>
            </p:nvSpPr>
            <p:spPr bwMode="auto">
              <a:xfrm>
                <a:off x="0" y="0"/>
                <a:ext cx="4168" cy="65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02" name="Group 62"/>
            <p:cNvGrpSpPr>
              <a:grpSpLocks/>
            </p:cNvGrpSpPr>
            <p:nvPr/>
          </p:nvGrpSpPr>
          <p:grpSpPr bwMode="auto">
            <a:xfrm>
              <a:off x="40" y="869"/>
              <a:ext cx="2064" cy="457"/>
              <a:chOff x="0" y="653"/>
              <a:chExt cx="2064" cy="615"/>
            </a:xfrm>
          </p:grpSpPr>
          <p:sp>
            <p:nvSpPr>
              <p:cNvPr id="87103" name="Rectangle 63" descr="Brown marble"/>
              <p:cNvSpPr>
                <a:spLocks noChangeArrowheads="1"/>
              </p:cNvSpPr>
              <p:nvPr/>
            </p:nvSpPr>
            <p:spPr bwMode="auto">
              <a:xfrm>
                <a:off x="32" y="653"/>
                <a:ext cx="2000"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Gigih dalam kesulitan sekarang</a:t>
                </a:r>
                <a:endParaRPr lang="en-US" altLang="zh-CN">
                  <a:solidFill>
                    <a:srgbClr val="FFCC99"/>
                  </a:solidFill>
                  <a:ea typeface="宋体" charset="0"/>
                  <a:cs typeface="Arial" charset="0"/>
                </a:endParaRPr>
              </a:p>
            </p:txBody>
          </p:sp>
          <p:sp>
            <p:nvSpPr>
              <p:cNvPr id="87104" name="Rectangle 64" descr="Brown marble"/>
              <p:cNvSpPr>
                <a:spLocks noChangeArrowheads="1"/>
              </p:cNvSpPr>
              <p:nvPr/>
            </p:nvSpPr>
            <p:spPr bwMode="auto">
              <a:xfrm>
                <a:off x="0" y="653"/>
                <a:ext cx="2064"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05" name="Group 65"/>
            <p:cNvGrpSpPr>
              <a:grpSpLocks/>
            </p:cNvGrpSpPr>
            <p:nvPr/>
          </p:nvGrpSpPr>
          <p:grpSpPr bwMode="auto">
            <a:xfrm>
              <a:off x="2104" y="869"/>
              <a:ext cx="2104" cy="457"/>
              <a:chOff x="2064" y="653"/>
              <a:chExt cx="2104" cy="615"/>
            </a:xfrm>
          </p:grpSpPr>
          <p:sp>
            <p:nvSpPr>
              <p:cNvPr id="87106" name="Rectangle 66" descr="Brown marble"/>
              <p:cNvSpPr>
                <a:spLocks noChangeArrowheads="1"/>
              </p:cNvSpPr>
              <p:nvPr/>
            </p:nvSpPr>
            <p:spPr bwMode="auto">
              <a:xfrm>
                <a:off x="2096" y="653"/>
                <a:ext cx="2040"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Gigih dalam kesulitan masa depan</a:t>
                </a:r>
                <a:endParaRPr lang="en-US" altLang="zh-CN">
                  <a:solidFill>
                    <a:srgbClr val="FFCC99"/>
                  </a:solidFill>
                  <a:ea typeface="宋体" charset="0"/>
                  <a:cs typeface="Arial" charset="0"/>
                </a:endParaRPr>
              </a:p>
            </p:txBody>
          </p:sp>
          <p:sp>
            <p:nvSpPr>
              <p:cNvPr id="87107" name="Rectangle 67" descr="Brown marble"/>
              <p:cNvSpPr>
                <a:spLocks noChangeArrowheads="1"/>
              </p:cNvSpPr>
              <p:nvPr/>
            </p:nvSpPr>
            <p:spPr bwMode="auto">
              <a:xfrm>
                <a:off x="2064" y="653"/>
                <a:ext cx="2104"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08" name="Group 68"/>
            <p:cNvGrpSpPr>
              <a:grpSpLocks/>
            </p:cNvGrpSpPr>
            <p:nvPr/>
          </p:nvGrpSpPr>
          <p:grpSpPr bwMode="auto">
            <a:xfrm>
              <a:off x="40" y="1326"/>
              <a:ext cx="2064" cy="457"/>
              <a:chOff x="0" y="1268"/>
              <a:chExt cx="2064" cy="615"/>
            </a:xfrm>
          </p:grpSpPr>
          <p:sp>
            <p:nvSpPr>
              <p:cNvPr id="87109" name="Rectangle 69" descr="Brown marble"/>
              <p:cNvSpPr>
                <a:spLocks noChangeArrowheads="1"/>
              </p:cNvSpPr>
              <p:nvPr/>
            </p:nvSpPr>
            <p:spPr bwMode="auto">
              <a:xfrm>
                <a:off x="32" y="1268"/>
                <a:ext cx="2000"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pasal 1—2</a:t>
                </a:r>
                <a:endParaRPr lang="en-US" altLang="zh-CN">
                  <a:solidFill>
                    <a:srgbClr val="FFCC99"/>
                  </a:solidFill>
                  <a:ea typeface="宋体" charset="0"/>
                  <a:cs typeface="Arial" charset="0"/>
                </a:endParaRPr>
              </a:p>
            </p:txBody>
          </p:sp>
          <p:sp>
            <p:nvSpPr>
              <p:cNvPr id="87110" name="Rectangle 70" descr="Brown marble"/>
              <p:cNvSpPr>
                <a:spLocks noChangeArrowheads="1"/>
              </p:cNvSpPr>
              <p:nvPr/>
            </p:nvSpPr>
            <p:spPr bwMode="auto">
              <a:xfrm>
                <a:off x="0" y="1268"/>
                <a:ext cx="2064"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11" name="Group 71"/>
            <p:cNvGrpSpPr>
              <a:grpSpLocks/>
            </p:cNvGrpSpPr>
            <p:nvPr/>
          </p:nvGrpSpPr>
          <p:grpSpPr bwMode="auto">
            <a:xfrm>
              <a:off x="2104" y="1326"/>
              <a:ext cx="2104" cy="457"/>
              <a:chOff x="2064" y="1268"/>
              <a:chExt cx="2104" cy="615"/>
            </a:xfrm>
          </p:grpSpPr>
          <p:sp>
            <p:nvSpPr>
              <p:cNvPr id="87112" name="Rectangle 72" descr="Brown marble"/>
              <p:cNvSpPr>
                <a:spLocks noChangeArrowheads="1"/>
              </p:cNvSpPr>
              <p:nvPr/>
            </p:nvSpPr>
            <p:spPr bwMode="auto">
              <a:xfrm>
                <a:off x="2096" y="1268"/>
                <a:ext cx="2040"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pasal 3—4</a:t>
                </a:r>
                <a:endParaRPr lang="en-US" altLang="zh-CN">
                  <a:solidFill>
                    <a:srgbClr val="FFCC99"/>
                  </a:solidFill>
                  <a:ea typeface="宋体" charset="0"/>
                  <a:cs typeface="Arial" charset="0"/>
                </a:endParaRPr>
              </a:p>
            </p:txBody>
          </p:sp>
          <p:sp>
            <p:nvSpPr>
              <p:cNvPr id="87113" name="Rectangle 73" descr="Brown marble"/>
              <p:cNvSpPr>
                <a:spLocks noChangeArrowheads="1"/>
              </p:cNvSpPr>
              <p:nvPr/>
            </p:nvSpPr>
            <p:spPr bwMode="auto">
              <a:xfrm>
                <a:off x="2064" y="1268"/>
                <a:ext cx="2104"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14" name="Group 74"/>
            <p:cNvGrpSpPr>
              <a:grpSpLocks/>
            </p:cNvGrpSpPr>
            <p:nvPr/>
          </p:nvGrpSpPr>
          <p:grpSpPr bwMode="auto">
            <a:xfrm>
              <a:off x="40" y="1783"/>
              <a:ext cx="1032" cy="693"/>
              <a:chOff x="0" y="1883"/>
              <a:chExt cx="1032" cy="933"/>
            </a:xfrm>
          </p:grpSpPr>
          <p:sp>
            <p:nvSpPr>
              <p:cNvPr id="87115" name="Rectangle 75" descr="Brown marble"/>
              <p:cNvSpPr>
                <a:spLocks noChangeArrowheads="1"/>
              </p:cNvSpPr>
              <p:nvPr/>
            </p:nvSpPr>
            <p:spPr bwMode="auto">
              <a:xfrm>
                <a:off x="32" y="1883"/>
                <a:ext cx="968"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2300" b="1">
                    <a:solidFill>
                      <a:srgbClr val="FFCC99"/>
                    </a:solidFill>
                    <a:ea typeface="宋体" charset="0"/>
                    <a:cs typeface="Arial" charset="0"/>
                  </a:rPr>
                  <a:t> Contoh-contoh kesetiaan 1</a:t>
                </a:r>
              </a:p>
            </p:txBody>
          </p:sp>
          <p:sp>
            <p:nvSpPr>
              <p:cNvPr id="87116" name="Rectangle 76" descr="Brown marble"/>
              <p:cNvSpPr>
                <a:spLocks noChangeArrowheads="1"/>
              </p:cNvSpPr>
              <p:nvPr/>
            </p:nvSpPr>
            <p:spPr bwMode="auto">
              <a:xfrm>
                <a:off x="0" y="1883"/>
                <a:ext cx="1032"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17" name="Group 77"/>
            <p:cNvGrpSpPr>
              <a:grpSpLocks/>
            </p:cNvGrpSpPr>
            <p:nvPr/>
          </p:nvGrpSpPr>
          <p:grpSpPr bwMode="auto">
            <a:xfrm>
              <a:off x="1072" y="1783"/>
              <a:ext cx="1032" cy="693"/>
              <a:chOff x="1032" y="1883"/>
              <a:chExt cx="1032" cy="933"/>
            </a:xfrm>
          </p:grpSpPr>
          <p:sp>
            <p:nvSpPr>
              <p:cNvPr id="87118" name="Rectangle 78" descr="Brown marble"/>
              <p:cNvSpPr>
                <a:spLocks noChangeArrowheads="1"/>
              </p:cNvSpPr>
              <p:nvPr/>
            </p:nvSpPr>
            <p:spPr bwMode="auto">
              <a:xfrm>
                <a:off x="1064" y="1883"/>
                <a:ext cx="968"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a:t>
                </a:r>
                <a:r>
                  <a:rPr lang="en-US" altLang="zh-CN" sz="2100" b="1">
                    <a:solidFill>
                      <a:srgbClr val="FFCC99"/>
                    </a:solidFill>
                    <a:ea typeface="宋体" charset="0"/>
                    <a:cs typeface="Arial" charset="0"/>
                  </a:rPr>
                  <a:t>Karakter-karakter kesetiaan 2</a:t>
                </a:r>
                <a:endParaRPr lang="en-US" altLang="zh-CN" sz="2100">
                  <a:solidFill>
                    <a:srgbClr val="FFCC99"/>
                  </a:solidFill>
                  <a:ea typeface="宋体" charset="0"/>
                  <a:cs typeface="Arial" charset="0"/>
                </a:endParaRPr>
              </a:p>
            </p:txBody>
          </p:sp>
          <p:sp>
            <p:nvSpPr>
              <p:cNvPr id="87119" name="Rectangle 79" descr="Brown marble"/>
              <p:cNvSpPr>
                <a:spLocks noChangeArrowheads="1"/>
              </p:cNvSpPr>
              <p:nvPr/>
            </p:nvSpPr>
            <p:spPr bwMode="auto">
              <a:xfrm>
                <a:off x="1032" y="1883"/>
                <a:ext cx="1032"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20" name="Group 80"/>
            <p:cNvGrpSpPr>
              <a:grpSpLocks/>
            </p:cNvGrpSpPr>
            <p:nvPr/>
          </p:nvGrpSpPr>
          <p:grpSpPr bwMode="auto">
            <a:xfrm>
              <a:off x="2104" y="1783"/>
              <a:ext cx="680" cy="693"/>
              <a:chOff x="2064" y="1883"/>
              <a:chExt cx="680" cy="933"/>
            </a:xfrm>
          </p:grpSpPr>
          <p:sp>
            <p:nvSpPr>
              <p:cNvPr id="87121" name="Rectangle 81" descr="Brown marble"/>
              <p:cNvSpPr>
                <a:spLocks noChangeArrowheads="1"/>
              </p:cNvSpPr>
              <p:nvPr/>
            </p:nvSpPr>
            <p:spPr bwMode="auto">
              <a:xfrm>
                <a:off x="2096" y="1883"/>
                <a:ext cx="616"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a:t>
                </a:r>
                <a:r>
                  <a:rPr lang="en-US" altLang="zh-CN" sz="1800" b="1">
                    <a:solidFill>
                      <a:srgbClr val="FFCC99"/>
                    </a:solidFill>
                    <a:ea typeface="宋体" charset="0"/>
                    <a:cs typeface="Arial" charset="0"/>
                  </a:rPr>
                  <a:t>Masalah: Kemurtadan</a:t>
                </a:r>
                <a:endParaRPr lang="en-US" altLang="zh-CN" sz="1800">
                  <a:solidFill>
                    <a:srgbClr val="FFCC99"/>
                  </a:solidFill>
                  <a:ea typeface="宋体" charset="0"/>
                  <a:cs typeface="Arial" charset="0"/>
                </a:endParaRPr>
              </a:p>
              <a:p>
                <a:pPr algn="ctr"/>
                <a:r>
                  <a:rPr lang="en-US" altLang="zh-CN" sz="1800" b="1">
                    <a:solidFill>
                      <a:srgbClr val="FFCC99"/>
                    </a:solidFill>
                    <a:ea typeface="宋体" charset="0"/>
                    <a:cs typeface="Arial" charset="0"/>
                  </a:rPr>
                  <a:t>3:1-9 </a:t>
                </a:r>
                <a:endParaRPr lang="en-US" altLang="zh-CN" sz="1800">
                  <a:solidFill>
                    <a:srgbClr val="FFCC99"/>
                  </a:solidFill>
                  <a:ea typeface="宋体" charset="0"/>
                  <a:cs typeface="Arial" charset="0"/>
                </a:endParaRPr>
              </a:p>
            </p:txBody>
          </p:sp>
          <p:sp>
            <p:nvSpPr>
              <p:cNvPr id="87122" name="Rectangle 82" descr="Brown marble"/>
              <p:cNvSpPr>
                <a:spLocks noChangeArrowheads="1"/>
              </p:cNvSpPr>
              <p:nvPr/>
            </p:nvSpPr>
            <p:spPr bwMode="auto">
              <a:xfrm>
                <a:off x="2064" y="1883"/>
                <a:ext cx="680"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23" name="Group 83"/>
            <p:cNvGrpSpPr>
              <a:grpSpLocks/>
            </p:cNvGrpSpPr>
            <p:nvPr/>
          </p:nvGrpSpPr>
          <p:grpSpPr bwMode="auto">
            <a:xfrm>
              <a:off x="2784" y="1783"/>
              <a:ext cx="692" cy="693"/>
              <a:chOff x="2744" y="1883"/>
              <a:chExt cx="692" cy="933"/>
            </a:xfrm>
          </p:grpSpPr>
          <p:sp>
            <p:nvSpPr>
              <p:cNvPr id="87124" name="Rectangle 84" descr="Brown marble"/>
              <p:cNvSpPr>
                <a:spLocks noChangeArrowheads="1"/>
              </p:cNvSpPr>
              <p:nvPr/>
            </p:nvSpPr>
            <p:spPr bwMode="auto">
              <a:xfrm>
                <a:off x="2776" y="1883"/>
                <a:ext cx="628"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600" b="1">
                    <a:solidFill>
                      <a:srgbClr val="FFCC99"/>
                    </a:solidFill>
                    <a:ea typeface="宋体" charset="0"/>
                    <a:cs typeface="Arial" charset="0"/>
                  </a:rPr>
                  <a:t>Solusi: Beritakan Firman Tuhan</a:t>
                </a:r>
                <a:endParaRPr lang="en-US" altLang="zh-CN" sz="1600">
                  <a:solidFill>
                    <a:srgbClr val="FFCC99"/>
                  </a:solidFill>
                  <a:ea typeface="宋体" charset="0"/>
                  <a:cs typeface="Arial" charset="0"/>
                </a:endParaRPr>
              </a:p>
              <a:p>
                <a:pPr algn="ctr"/>
                <a:r>
                  <a:rPr lang="en-US" altLang="zh-CN" sz="1600" b="1">
                    <a:solidFill>
                      <a:srgbClr val="FFCC99"/>
                    </a:solidFill>
                    <a:ea typeface="宋体" charset="0"/>
                    <a:cs typeface="Arial" charset="0"/>
                  </a:rPr>
                  <a:t>3:10—4:5 </a:t>
                </a:r>
                <a:endParaRPr lang="en-US" altLang="zh-CN" sz="1600">
                  <a:solidFill>
                    <a:srgbClr val="FFCC99"/>
                  </a:solidFill>
                  <a:ea typeface="宋体" charset="0"/>
                  <a:cs typeface="Arial" charset="0"/>
                </a:endParaRPr>
              </a:p>
            </p:txBody>
          </p:sp>
          <p:sp>
            <p:nvSpPr>
              <p:cNvPr id="87125" name="Rectangle 85" descr="Brown marble"/>
              <p:cNvSpPr>
                <a:spLocks noChangeArrowheads="1"/>
              </p:cNvSpPr>
              <p:nvPr/>
            </p:nvSpPr>
            <p:spPr bwMode="auto">
              <a:xfrm>
                <a:off x="2744" y="1883"/>
                <a:ext cx="692"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26" name="Group 86"/>
            <p:cNvGrpSpPr>
              <a:grpSpLocks/>
            </p:cNvGrpSpPr>
            <p:nvPr/>
          </p:nvGrpSpPr>
          <p:grpSpPr bwMode="auto">
            <a:xfrm>
              <a:off x="3476" y="1783"/>
              <a:ext cx="732" cy="693"/>
              <a:chOff x="3436" y="1883"/>
              <a:chExt cx="732" cy="933"/>
            </a:xfrm>
          </p:grpSpPr>
          <p:sp>
            <p:nvSpPr>
              <p:cNvPr id="87127" name="Rectangle 87" descr="Brown marble"/>
              <p:cNvSpPr>
                <a:spLocks noChangeArrowheads="1"/>
              </p:cNvSpPr>
              <p:nvPr/>
            </p:nvSpPr>
            <p:spPr bwMode="auto">
              <a:xfrm>
                <a:off x="3468" y="1883"/>
                <a:ext cx="668" cy="933"/>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Harapan Paulus</a:t>
                </a:r>
                <a:endParaRPr lang="en-US" altLang="zh-CN" sz="2200">
                  <a:solidFill>
                    <a:srgbClr val="FFCC99"/>
                  </a:solidFill>
                  <a:ea typeface="宋体" charset="0"/>
                  <a:cs typeface="Arial" charset="0"/>
                </a:endParaRPr>
              </a:p>
              <a:p>
                <a:pPr algn="ctr"/>
                <a:r>
                  <a:rPr lang="en-US" altLang="zh-CN" sz="2200" b="1">
                    <a:solidFill>
                      <a:srgbClr val="FFCC99"/>
                    </a:solidFill>
                    <a:ea typeface="宋体" charset="0"/>
                    <a:cs typeface="Arial" charset="0"/>
                  </a:rPr>
                  <a:t>4:6-22</a:t>
                </a:r>
                <a:endParaRPr lang="en-US" altLang="zh-CN" sz="2200">
                  <a:solidFill>
                    <a:srgbClr val="FFCC99"/>
                  </a:solidFill>
                  <a:ea typeface="宋体" charset="0"/>
                  <a:cs typeface="Arial" charset="0"/>
                </a:endParaRPr>
              </a:p>
            </p:txBody>
          </p:sp>
          <p:sp>
            <p:nvSpPr>
              <p:cNvPr id="87128" name="Rectangle 88" descr="Brown marble"/>
              <p:cNvSpPr>
                <a:spLocks noChangeArrowheads="1"/>
              </p:cNvSpPr>
              <p:nvPr/>
            </p:nvSpPr>
            <p:spPr bwMode="auto">
              <a:xfrm>
                <a:off x="3436" y="1883"/>
                <a:ext cx="732" cy="9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29" name="Group 89"/>
            <p:cNvGrpSpPr>
              <a:grpSpLocks/>
            </p:cNvGrpSpPr>
            <p:nvPr/>
          </p:nvGrpSpPr>
          <p:grpSpPr bwMode="auto">
            <a:xfrm>
              <a:off x="40" y="2476"/>
              <a:ext cx="1032" cy="930"/>
              <a:chOff x="0" y="2816"/>
              <a:chExt cx="1032" cy="1251"/>
            </a:xfrm>
          </p:grpSpPr>
          <p:sp>
            <p:nvSpPr>
              <p:cNvPr id="87130" name="Rectangle 90" descr="Brown marble"/>
              <p:cNvSpPr>
                <a:spLocks noChangeArrowheads="1"/>
              </p:cNvSpPr>
              <p:nvPr/>
            </p:nvSpPr>
            <p:spPr bwMode="auto">
              <a:xfrm>
                <a:off x="32" y="2816"/>
                <a:ext cx="968"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a:t>
                </a:r>
                <a:r>
                  <a:rPr lang="en-US" altLang="zh-CN" sz="2000" b="1">
                    <a:solidFill>
                      <a:srgbClr val="FFCC99"/>
                    </a:solidFill>
                    <a:ea typeface="宋体" charset="0"/>
                    <a:cs typeface="Arial" charset="0"/>
                  </a:rPr>
                  <a:t>Eunike</a:t>
                </a:r>
                <a:endParaRPr lang="en-US" altLang="zh-CN" sz="2000">
                  <a:solidFill>
                    <a:srgbClr val="FFCC99"/>
                  </a:solidFill>
                  <a:ea typeface="宋体" charset="0"/>
                  <a:cs typeface="Arial" charset="0"/>
                </a:endParaRPr>
              </a:p>
              <a:p>
                <a:pPr algn="ctr"/>
                <a:r>
                  <a:rPr lang="en-US" altLang="zh-CN" sz="2000" b="1">
                    <a:solidFill>
                      <a:srgbClr val="FFCC99"/>
                    </a:solidFill>
                    <a:ea typeface="宋体" charset="0"/>
                    <a:cs typeface="Arial" charset="0"/>
                  </a:rPr>
                  <a:t>Lois</a:t>
                </a:r>
                <a:endParaRPr lang="en-US" altLang="zh-CN" sz="2000">
                  <a:solidFill>
                    <a:srgbClr val="FFCC99"/>
                  </a:solidFill>
                  <a:ea typeface="宋体" charset="0"/>
                  <a:cs typeface="Arial" charset="0"/>
                </a:endParaRPr>
              </a:p>
              <a:p>
                <a:pPr algn="ctr"/>
                <a:r>
                  <a:rPr lang="en-US" altLang="zh-CN" sz="2000" b="1">
                    <a:solidFill>
                      <a:srgbClr val="FFCC99"/>
                    </a:solidFill>
                    <a:ea typeface="宋体" charset="0"/>
                    <a:cs typeface="Arial" charset="0"/>
                  </a:rPr>
                  <a:t>Paulus</a:t>
                </a:r>
                <a:endParaRPr lang="en-US" altLang="zh-CN" sz="2000">
                  <a:solidFill>
                    <a:srgbClr val="FFCC99"/>
                  </a:solidFill>
                  <a:ea typeface="宋体" charset="0"/>
                  <a:cs typeface="Arial" charset="0"/>
                </a:endParaRPr>
              </a:p>
              <a:p>
                <a:pPr algn="ctr"/>
                <a:r>
                  <a:rPr lang="en-US" altLang="zh-CN" sz="2000" b="1">
                    <a:solidFill>
                      <a:srgbClr val="FFCC99"/>
                    </a:solidFill>
                    <a:ea typeface="宋体" charset="0"/>
                    <a:cs typeface="Arial" charset="0"/>
                  </a:rPr>
                  <a:t>Onesiforus</a:t>
                </a:r>
                <a:endParaRPr lang="en-US" altLang="zh-CN" sz="2000">
                  <a:solidFill>
                    <a:srgbClr val="FFCC99"/>
                  </a:solidFill>
                  <a:ea typeface="宋体" charset="0"/>
                  <a:cs typeface="Arial" charset="0"/>
                </a:endParaRPr>
              </a:p>
            </p:txBody>
          </p:sp>
          <p:sp>
            <p:nvSpPr>
              <p:cNvPr id="87131" name="Rectangle 91" descr="Brown marble"/>
              <p:cNvSpPr>
                <a:spLocks noChangeArrowheads="1"/>
              </p:cNvSpPr>
              <p:nvPr/>
            </p:nvSpPr>
            <p:spPr bwMode="auto">
              <a:xfrm>
                <a:off x="0" y="2816"/>
                <a:ext cx="1032"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32" name="Group 92"/>
            <p:cNvGrpSpPr>
              <a:grpSpLocks/>
            </p:cNvGrpSpPr>
            <p:nvPr/>
          </p:nvGrpSpPr>
          <p:grpSpPr bwMode="auto">
            <a:xfrm>
              <a:off x="1072" y="2476"/>
              <a:ext cx="1032" cy="930"/>
              <a:chOff x="1032" y="2816"/>
              <a:chExt cx="1032" cy="1251"/>
            </a:xfrm>
          </p:grpSpPr>
          <p:sp>
            <p:nvSpPr>
              <p:cNvPr id="87133" name="Rectangle 93" descr="Brown marble"/>
              <p:cNvSpPr>
                <a:spLocks noChangeArrowheads="1"/>
              </p:cNvSpPr>
              <p:nvPr/>
            </p:nvSpPr>
            <p:spPr bwMode="auto">
              <a:xfrm>
                <a:off x="1064" y="2816"/>
                <a:ext cx="968"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700" b="1">
                    <a:solidFill>
                      <a:srgbClr val="FFCC99"/>
                    </a:solidFill>
                    <a:ea typeface="宋体" charset="0"/>
                    <a:cs typeface="Arial" charset="0"/>
                  </a:rPr>
                  <a:t> Pemuridan * Satu prinsip * Ketaatan</a:t>
                </a:r>
                <a:r>
                  <a:rPr lang="en-US" altLang="zh-CN" sz="1700">
                    <a:solidFill>
                      <a:srgbClr val="FFCC99"/>
                    </a:solidFill>
                    <a:ea typeface="宋体" charset="0"/>
                    <a:cs typeface="Arial" charset="0"/>
                  </a:rPr>
                  <a:t> * </a:t>
                </a:r>
                <a:r>
                  <a:rPr lang="en-US" altLang="zh-CN" sz="1700" b="1">
                    <a:solidFill>
                      <a:srgbClr val="FFCC99"/>
                    </a:solidFill>
                    <a:ea typeface="宋体" charset="0"/>
                    <a:cs typeface="Arial" charset="0"/>
                  </a:rPr>
                  <a:t>Kerja keras * Rohani</a:t>
                </a:r>
                <a:endParaRPr lang="en-US" altLang="zh-CN" sz="1700">
                  <a:solidFill>
                    <a:srgbClr val="FFCC99"/>
                  </a:solidFill>
                  <a:ea typeface="宋体" charset="0"/>
                  <a:cs typeface="Arial" charset="0"/>
                </a:endParaRPr>
              </a:p>
              <a:p>
                <a:pPr algn="ctr"/>
                <a:r>
                  <a:rPr lang="en-US" altLang="zh-CN" sz="1700" b="1">
                    <a:solidFill>
                      <a:srgbClr val="FFCC99"/>
                    </a:solidFill>
                    <a:ea typeface="宋体" charset="0"/>
                    <a:cs typeface="Arial" charset="0"/>
                  </a:rPr>
                  <a:t>* Suci * Berani</a:t>
                </a:r>
                <a:endParaRPr lang="en-US" altLang="zh-CN" sz="1700">
                  <a:solidFill>
                    <a:srgbClr val="FFCC99"/>
                  </a:solidFill>
                  <a:ea typeface="宋体" charset="0"/>
                  <a:cs typeface="Arial" charset="0"/>
                </a:endParaRPr>
              </a:p>
            </p:txBody>
          </p:sp>
          <p:sp>
            <p:nvSpPr>
              <p:cNvPr id="87134" name="Rectangle 94" descr="Brown marble"/>
              <p:cNvSpPr>
                <a:spLocks noChangeArrowheads="1"/>
              </p:cNvSpPr>
              <p:nvPr/>
            </p:nvSpPr>
            <p:spPr bwMode="auto">
              <a:xfrm>
                <a:off x="1032" y="2816"/>
                <a:ext cx="1032"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35" name="Group 95"/>
            <p:cNvGrpSpPr>
              <a:grpSpLocks/>
            </p:cNvGrpSpPr>
            <p:nvPr/>
          </p:nvGrpSpPr>
          <p:grpSpPr bwMode="auto">
            <a:xfrm>
              <a:off x="2104" y="2476"/>
              <a:ext cx="680" cy="930"/>
              <a:chOff x="2064" y="2816"/>
              <a:chExt cx="680" cy="1251"/>
            </a:xfrm>
          </p:grpSpPr>
          <p:sp>
            <p:nvSpPr>
              <p:cNvPr id="87136" name="Rectangle 96" descr="Brown marble"/>
              <p:cNvSpPr>
                <a:spLocks noChangeArrowheads="1"/>
              </p:cNvSpPr>
              <p:nvPr/>
            </p:nvSpPr>
            <p:spPr bwMode="auto">
              <a:xfrm>
                <a:off x="2096" y="2816"/>
                <a:ext cx="616"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a:t>
                </a:r>
                <a:endParaRPr lang="en-US" altLang="zh-CN">
                  <a:solidFill>
                    <a:srgbClr val="FFCC99"/>
                  </a:solidFill>
                  <a:ea typeface="宋体" charset="0"/>
                  <a:cs typeface="Arial" charset="0"/>
                </a:endParaRPr>
              </a:p>
              <a:p>
                <a:pPr algn="ctr"/>
                <a:r>
                  <a:rPr lang="en-US" altLang="zh-CN" sz="1600" b="1">
                    <a:solidFill>
                      <a:srgbClr val="FFCC99"/>
                    </a:solidFill>
                    <a:ea typeface="宋体" charset="0"/>
                    <a:cs typeface="Arial" charset="0"/>
                  </a:rPr>
                  <a:t>Tidak mengakui Tuhan, kemunafikan</a:t>
                </a:r>
                <a:endParaRPr lang="en-US" altLang="zh-CN" sz="1600">
                  <a:solidFill>
                    <a:srgbClr val="FFCC99"/>
                  </a:solidFill>
                  <a:ea typeface="宋体" charset="0"/>
                  <a:cs typeface="Arial" charset="0"/>
                </a:endParaRPr>
              </a:p>
              <a:p>
                <a:pPr algn="ctr"/>
                <a:endParaRPr lang="en-US" altLang="zh-CN" sz="1600">
                  <a:solidFill>
                    <a:srgbClr val="FFCC99"/>
                  </a:solidFill>
                  <a:ea typeface="宋体" charset="0"/>
                  <a:cs typeface="Arial" charset="0"/>
                </a:endParaRPr>
              </a:p>
            </p:txBody>
          </p:sp>
          <p:sp>
            <p:nvSpPr>
              <p:cNvPr id="87137" name="Rectangle 97" descr="Brown marble"/>
              <p:cNvSpPr>
                <a:spLocks noChangeArrowheads="1"/>
              </p:cNvSpPr>
              <p:nvPr/>
            </p:nvSpPr>
            <p:spPr bwMode="auto">
              <a:xfrm>
                <a:off x="2064" y="2816"/>
                <a:ext cx="680"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38" name="Group 98"/>
            <p:cNvGrpSpPr>
              <a:grpSpLocks/>
            </p:cNvGrpSpPr>
            <p:nvPr/>
          </p:nvGrpSpPr>
          <p:grpSpPr bwMode="auto">
            <a:xfrm>
              <a:off x="2784" y="2476"/>
              <a:ext cx="692" cy="930"/>
              <a:chOff x="2744" y="2816"/>
              <a:chExt cx="692" cy="1251"/>
            </a:xfrm>
          </p:grpSpPr>
          <p:sp>
            <p:nvSpPr>
              <p:cNvPr id="87139" name="Rectangle 99" descr="Brown marble"/>
              <p:cNvSpPr>
                <a:spLocks noChangeArrowheads="1"/>
              </p:cNvSpPr>
              <p:nvPr/>
            </p:nvSpPr>
            <p:spPr bwMode="auto">
              <a:xfrm>
                <a:off x="2776" y="2816"/>
                <a:ext cx="628"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400" b="1">
                    <a:solidFill>
                      <a:srgbClr val="FFCC99"/>
                    </a:solidFill>
                    <a:ea typeface="宋体" charset="0"/>
                    <a:cs typeface="Arial" charset="0"/>
                  </a:rPr>
                  <a:t>Berkhotbah</a:t>
                </a:r>
                <a:endParaRPr lang="en-US" altLang="zh-CN" sz="1400">
                  <a:solidFill>
                    <a:srgbClr val="FFCC99"/>
                  </a:solidFill>
                  <a:ea typeface="宋体" charset="0"/>
                  <a:cs typeface="Arial" charset="0"/>
                </a:endParaRPr>
              </a:p>
              <a:p>
                <a:pPr algn="ctr"/>
                <a:r>
                  <a:rPr lang="en-US" altLang="zh-CN" sz="1400" b="1">
                    <a:solidFill>
                      <a:srgbClr val="FFCC99"/>
                    </a:solidFill>
                    <a:ea typeface="宋体" charset="0"/>
                    <a:cs typeface="Arial" charset="0"/>
                  </a:rPr>
                  <a:t>Gigih</a:t>
                </a:r>
                <a:endParaRPr lang="en-US" altLang="zh-CN" sz="1400">
                  <a:solidFill>
                    <a:srgbClr val="FFCC99"/>
                  </a:solidFill>
                  <a:ea typeface="宋体" charset="0"/>
                  <a:cs typeface="Arial" charset="0"/>
                </a:endParaRPr>
              </a:p>
              <a:p>
                <a:pPr algn="ctr"/>
                <a:r>
                  <a:rPr lang="en-US" altLang="zh-CN" sz="1400" b="1">
                    <a:solidFill>
                      <a:srgbClr val="FFCC99"/>
                    </a:solidFill>
                    <a:ea typeface="宋体" charset="0"/>
                    <a:cs typeface="Arial" charset="0"/>
                  </a:rPr>
                  <a:t>Memarahi</a:t>
                </a:r>
                <a:endParaRPr lang="en-US" altLang="zh-CN" sz="1400">
                  <a:solidFill>
                    <a:srgbClr val="FFCC99"/>
                  </a:solidFill>
                  <a:ea typeface="宋体" charset="0"/>
                  <a:cs typeface="Arial" charset="0"/>
                </a:endParaRPr>
              </a:p>
              <a:p>
                <a:pPr algn="ctr"/>
                <a:r>
                  <a:rPr lang="en-US" altLang="zh-CN" sz="1400" b="1">
                    <a:solidFill>
                      <a:srgbClr val="FFCC99"/>
                    </a:solidFill>
                    <a:ea typeface="宋体" charset="0"/>
                    <a:cs typeface="Arial" charset="0"/>
                  </a:rPr>
                  <a:t>Mendukung</a:t>
                </a:r>
                <a:endParaRPr lang="en-US" altLang="zh-CN" sz="1400">
                  <a:solidFill>
                    <a:srgbClr val="FFCC99"/>
                  </a:solidFill>
                  <a:ea typeface="宋体" charset="0"/>
                  <a:cs typeface="Arial" charset="0"/>
                </a:endParaRPr>
              </a:p>
              <a:p>
                <a:pPr algn="ctr"/>
                <a:r>
                  <a:rPr lang="en-US" altLang="zh-CN" sz="1400" b="1">
                    <a:solidFill>
                      <a:srgbClr val="FFCC99"/>
                    </a:solidFill>
                    <a:ea typeface="宋体" charset="0"/>
                    <a:cs typeface="Arial" charset="0"/>
                  </a:rPr>
                  <a:t>Menyebarkan ajaran Kristen</a:t>
                </a:r>
                <a:endParaRPr lang="en-US" altLang="zh-CN" sz="1400">
                  <a:solidFill>
                    <a:srgbClr val="FFCC99"/>
                  </a:solidFill>
                  <a:ea typeface="宋体" charset="0"/>
                  <a:cs typeface="Arial" charset="0"/>
                </a:endParaRPr>
              </a:p>
            </p:txBody>
          </p:sp>
          <p:sp>
            <p:nvSpPr>
              <p:cNvPr id="87140" name="Rectangle 100" descr="Brown marble"/>
              <p:cNvSpPr>
                <a:spLocks noChangeArrowheads="1"/>
              </p:cNvSpPr>
              <p:nvPr/>
            </p:nvSpPr>
            <p:spPr bwMode="auto">
              <a:xfrm>
                <a:off x="2744" y="2816"/>
                <a:ext cx="692"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41" name="Group 101"/>
            <p:cNvGrpSpPr>
              <a:grpSpLocks/>
            </p:cNvGrpSpPr>
            <p:nvPr/>
          </p:nvGrpSpPr>
          <p:grpSpPr bwMode="auto">
            <a:xfrm>
              <a:off x="3476" y="2476"/>
              <a:ext cx="732" cy="930"/>
              <a:chOff x="3436" y="2816"/>
              <a:chExt cx="732" cy="1251"/>
            </a:xfrm>
          </p:grpSpPr>
          <p:sp>
            <p:nvSpPr>
              <p:cNvPr id="87142" name="Rectangle 102" descr="Brown marble"/>
              <p:cNvSpPr>
                <a:spLocks noChangeArrowheads="1"/>
              </p:cNvSpPr>
              <p:nvPr/>
            </p:nvSpPr>
            <p:spPr bwMode="auto">
              <a:xfrm>
                <a:off x="3468" y="2816"/>
                <a:ext cx="668" cy="1251"/>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sz="1600" b="1">
                    <a:solidFill>
                      <a:srgbClr val="FFCC99"/>
                    </a:solidFill>
                    <a:ea typeface="宋体" charset="0"/>
                    <a:cs typeface="Arial" charset="0"/>
                  </a:rPr>
                  <a:t> Kesyahidan</a:t>
                </a:r>
                <a:endParaRPr lang="en-US" altLang="zh-CN" sz="1600">
                  <a:solidFill>
                    <a:srgbClr val="FFCC99"/>
                  </a:solidFill>
                  <a:ea typeface="宋体" charset="0"/>
                  <a:cs typeface="Arial" charset="0"/>
                </a:endParaRPr>
              </a:p>
              <a:p>
                <a:pPr algn="ctr"/>
                <a:r>
                  <a:rPr lang="en-US" altLang="zh-CN" sz="1600" b="1">
                    <a:solidFill>
                      <a:srgbClr val="FFCC99"/>
                    </a:solidFill>
                    <a:ea typeface="宋体" charset="0"/>
                    <a:cs typeface="Arial" charset="0"/>
                  </a:rPr>
                  <a:t>Pengkhianatan</a:t>
                </a:r>
                <a:endParaRPr lang="en-US" altLang="zh-CN" sz="1600">
                  <a:solidFill>
                    <a:srgbClr val="FFCC99"/>
                  </a:solidFill>
                  <a:ea typeface="宋体" charset="0"/>
                  <a:cs typeface="Arial" charset="0"/>
                </a:endParaRPr>
              </a:p>
              <a:p>
                <a:pPr algn="ctr"/>
                <a:r>
                  <a:rPr lang="en-US" altLang="zh-CN" sz="1600" b="1">
                    <a:solidFill>
                      <a:srgbClr val="FFCC99"/>
                    </a:solidFill>
                    <a:ea typeface="宋体" charset="0"/>
                    <a:cs typeface="Arial" charset="0"/>
                  </a:rPr>
                  <a:t>Salam</a:t>
                </a:r>
                <a:endParaRPr lang="en-US" altLang="zh-CN" sz="1600">
                  <a:solidFill>
                    <a:srgbClr val="FFCC99"/>
                  </a:solidFill>
                  <a:ea typeface="宋体" charset="0"/>
                  <a:cs typeface="Arial" charset="0"/>
                </a:endParaRPr>
              </a:p>
              <a:p>
                <a:pPr algn="ctr"/>
                <a:r>
                  <a:rPr lang="en-US" altLang="zh-CN" sz="1600" b="1">
                    <a:solidFill>
                      <a:srgbClr val="FFCC99"/>
                    </a:solidFill>
                    <a:ea typeface="宋体" charset="0"/>
                    <a:cs typeface="Arial" charset="0"/>
                  </a:rPr>
                  <a:t>Penyerahan</a:t>
                </a:r>
                <a:endParaRPr lang="en-US" altLang="zh-CN" sz="1600">
                  <a:solidFill>
                    <a:srgbClr val="FFCC99"/>
                  </a:solidFill>
                  <a:ea typeface="宋体" charset="0"/>
                  <a:cs typeface="Arial" charset="0"/>
                </a:endParaRPr>
              </a:p>
            </p:txBody>
          </p:sp>
          <p:sp>
            <p:nvSpPr>
              <p:cNvPr id="87143" name="Rectangle 103" descr="Brown marble"/>
              <p:cNvSpPr>
                <a:spLocks noChangeArrowheads="1"/>
              </p:cNvSpPr>
              <p:nvPr/>
            </p:nvSpPr>
            <p:spPr bwMode="auto">
              <a:xfrm>
                <a:off x="3436" y="2816"/>
                <a:ext cx="732" cy="125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44" name="Group 104"/>
            <p:cNvGrpSpPr>
              <a:grpSpLocks/>
            </p:cNvGrpSpPr>
            <p:nvPr/>
          </p:nvGrpSpPr>
          <p:grpSpPr bwMode="auto">
            <a:xfrm>
              <a:off x="40" y="3406"/>
              <a:ext cx="4184" cy="457"/>
              <a:chOff x="0" y="4067"/>
              <a:chExt cx="5680" cy="615"/>
            </a:xfrm>
          </p:grpSpPr>
          <p:sp>
            <p:nvSpPr>
              <p:cNvPr id="87145" name="Rectangle 105" descr="Brown marble"/>
              <p:cNvSpPr>
                <a:spLocks noChangeArrowheads="1"/>
              </p:cNvSpPr>
              <p:nvPr/>
            </p:nvSpPr>
            <p:spPr bwMode="auto">
              <a:xfrm>
                <a:off x="32" y="4067"/>
                <a:ext cx="5616"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Roma ke Efesus</a:t>
                </a:r>
                <a:endParaRPr lang="en-US" altLang="zh-CN">
                  <a:solidFill>
                    <a:srgbClr val="FFCC99"/>
                  </a:solidFill>
                  <a:ea typeface="宋体" charset="0"/>
                  <a:cs typeface="Arial" charset="0"/>
                </a:endParaRPr>
              </a:p>
            </p:txBody>
          </p:sp>
          <p:sp>
            <p:nvSpPr>
              <p:cNvPr id="87146" name="Rectangle 106" descr="Brown marble"/>
              <p:cNvSpPr>
                <a:spLocks noChangeArrowheads="1"/>
              </p:cNvSpPr>
              <p:nvPr/>
            </p:nvSpPr>
            <p:spPr bwMode="auto">
              <a:xfrm>
                <a:off x="0" y="4067"/>
                <a:ext cx="5680"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nvGrpSpPr>
            <p:cNvPr id="87147" name="Group 107"/>
            <p:cNvGrpSpPr>
              <a:grpSpLocks/>
            </p:cNvGrpSpPr>
            <p:nvPr/>
          </p:nvGrpSpPr>
          <p:grpSpPr bwMode="auto">
            <a:xfrm>
              <a:off x="40" y="3863"/>
              <a:ext cx="4184" cy="457"/>
              <a:chOff x="0" y="4682"/>
              <a:chExt cx="5680" cy="615"/>
            </a:xfrm>
          </p:grpSpPr>
          <p:sp>
            <p:nvSpPr>
              <p:cNvPr id="87148" name="Rectangle 108" descr="Brown marble"/>
              <p:cNvSpPr>
                <a:spLocks noChangeArrowheads="1"/>
              </p:cNvSpPr>
              <p:nvPr/>
            </p:nvSpPr>
            <p:spPr bwMode="auto">
              <a:xfrm>
                <a:off x="32" y="4682"/>
                <a:ext cx="5616" cy="615"/>
              </a:xfrm>
              <a:prstGeom prst="rect">
                <a:avLst/>
              </a:prstGeom>
              <a:noFill/>
              <a:ln>
                <a:noFill/>
              </a:ln>
              <a:effectLst/>
              <a:extLst>
                <a:ext uri="{909E8E84-426E-40dd-AFC4-6F175D3DCCD1}">
                  <a14:hiddenFill xmlns:a14="http://schemas.microsoft.com/office/drawing/2010/main">
                    <a:blipFill dpi="0" rotWithShape="1">
                      <a:blip r:embed="rId3"/>
                      <a:srcRect/>
                      <a:tile tx="0" ty="0" sx="100000" sy="100000" flip="none" algn="tl"/>
                    </a:blip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1" hangingPunct="1"/>
                <a:r>
                  <a:rPr lang="en-US" altLang="zh-CN" b="1">
                    <a:solidFill>
                      <a:srgbClr val="FFCC99"/>
                    </a:solidFill>
                    <a:ea typeface="宋体" charset="0"/>
                    <a:cs typeface="Arial" charset="0"/>
                  </a:rPr>
                  <a:t> Musim Gugur AD 67 (Dipenjara di Roma yang kedua)</a:t>
                </a:r>
                <a:endParaRPr lang="en-US" altLang="zh-CN">
                  <a:solidFill>
                    <a:srgbClr val="FFCC99"/>
                  </a:solidFill>
                  <a:ea typeface="宋体" charset="0"/>
                  <a:cs typeface="Arial" charset="0"/>
                </a:endParaRPr>
              </a:p>
            </p:txBody>
          </p:sp>
          <p:sp>
            <p:nvSpPr>
              <p:cNvPr id="87149" name="Rectangle 109" descr="Brown marble"/>
              <p:cNvSpPr>
                <a:spLocks noChangeArrowheads="1"/>
              </p:cNvSpPr>
              <p:nvPr/>
            </p:nvSpPr>
            <p:spPr bwMode="auto">
              <a:xfrm>
                <a:off x="0" y="4682"/>
                <a:ext cx="5680" cy="61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blipFill dpi="0" rotWithShape="1">
                      <a:blip r:embed="rId3"/>
                      <a:srcRect/>
                      <a:tile tx="0" ty="0" sx="100000" sy="100000" flip="none" algn="tl"/>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rgbClr val="000000"/>
                  </a:solidFill>
                </a:endParaRPr>
              </a:p>
            </p:txBody>
          </p:sp>
        </p:grpSp>
      </p:grpSp>
      <p:pic>
        <p:nvPicPr>
          <p:cNvPr id="87151" name="Picture 111" descr="j0336777"/>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239000" y="0"/>
            <a:ext cx="822325" cy="1200150"/>
          </a:xfrm>
          <a:prstGeom prst="rect">
            <a:avLst/>
          </a:prstGeom>
          <a:noFill/>
          <a:extLst>
            <a:ext uri="{909E8E84-426E-40dd-AFC4-6F175D3DCCD1}">
              <a14:hiddenFill xmlns:a14="http://schemas.microsoft.com/office/drawing/2010/main">
                <a:solidFill>
                  <a:srgbClr val="FFFFFF"/>
                </a:solidFill>
              </a14:hiddenFill>
            </a:ext>
          </a:extLst>
        </p:spPr>
      </p:pic>
      <p:sp>
        <p:nvSpPr>
          <p:cNvPr id="112" name="WordArt 6"/>
          <p:cNvSpPr>
            <a:spLocks noChangeArrowheads="1" noChangeShapeType="1" noTextEdit="1"/>
          </p:cNvSpPr>
          <p:nvPr/>
        </p:nvSpPr>
        <p:spPr bwMode="auto">
          <a:xfrm rot="21303242">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 Timotius</a:t>
            </a:r>
          </a:p>
        </p:txBody>
      </p:sp>
    </p:spTree>
    <p:extLst>
      <p:ext uri="{BB962C8B-B14F-4D97-AF65-F5344CB8AC3E}">
        <p14:creationId xmlns:p14="http://schemas.microsoft.com/office/powerpoint/2010/main" val="1748042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484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485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MALAYSIA</a:t>
            </a:r>
          </a:p>
        </p:txBody>
      </p:sp>
      <p:pic>
        <p:nvPicPr>
          <p:cNvPr id="33486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PHILIPPINES</a:t>
            </a:r>
          </a:p>
        </p:txBody>
      </p:sp>
      <p:sp>
        <p:nvSpPr>
          <p:cNvPr id="30" name="Text Box 17"/>
          <p:cNvSpPr txBox="1">
            <a:spLocks noChangeArrowheads="1"/>
          </p:cNvSpPr>
          <p:nvPr/>
        </p:nvSpPr>
        <p:spPr bwMode="auto">
          <a:xfrm>
            <a:off x="6372225" y="522922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HONG KONG</a:t>
            </a:r>
          </a:p>
        </p:txBody>
      </p:sp>
      <p:sp>
        <p:nvSpPr>
          <p:cNvPr id="33" name="Text Box 19"/>
          <p:cNvSpPr txBox="1">
            <a:spLocks noChangeArrowheads="1"/>
          </p:cNvSpPr>
          <p:nvPr/>
        </p:nvSpPr>
        <p:spPr bwMode="auto">
          <a:xfrm>
            <a:off x="2051050" y="26368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NEPAL</a:t>
            </a:r>
          </a:p>
        </p:txBody>
      </p:sp>
      <p:sp>
        <p:nvSpPr>
          <p:cNvPr id="34" name="Text Box 19"/>
          <p:cNvSpPr txBox="1">
            <a:spLocks noChangeArrowheads="1"/>
          </p:cNvSpPr>
          <p:nvPr/>
        </p:nvSpPr>
        <p:spPr bwMode="auto">
          <a:xfrm>
            <a:off x="7224713" y="566102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NEW ZEALAND</a:t>
            </a:r>
          </a:p>
        </p:txBody>
      </p:sp>
      <p:sp>
        <p:nvSpPr>
          <p:cNvPr id="35" name="Text Box 19"/>
          <p:cNvSpPr txBox="1">
            <a:spLocks noChangeArrowheads="1"/>
          </p:cNvSpPr>
          <p:nvPr/>
        </p:nvSpPr>
        <p:spPr bwMode="auto">
          <a:xfrm>
            <a:off x="2268538" y="522922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SRI LANKA</a:t>
            </a:r>
          </a:p>
        </p:txBody>
      </p:sp>
    </p:spTree>
    <p:extLst>
      <p:ext uri="{BB962C8B-B14F-4D97-AF65-F5344CB8AC3E}">
        <p14:creationId xmlns:p14="http://schemas.microsoft.com/office/powerpoint/2010/main" val="19250781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290513" y="1608138"/>
            <a:ext cx="6686550" cy="3081337"/>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2800">
              <a:cs typeface="Arial" charset="0"/>
            </a:endParaRPr>
          </a:p>
          <a:p>
            <a:pPr lvl="1" eaLnBrk="1" hangingPunct="1">
              <a:buFontTx/>
              <a:buAutoNum type="arabicPeriod"/>
            </a:pPr>
            <a:r>
              <a:rPr lang="en-GB" sz="2800" b="1">
                <a:cs typeface="Arial" charset="0"/>
              </a:rPr>
              <a:t>Prajurit</a:t>
            </a:r>
            <a:r>
              <a:rPr lang="en-GB" sz="2800">
                <a:cs typeface="Arial" charset="0"/>
              </a:rPr>
              <a:t> </a:t>
            </a:r>
            <a:r>
              <a:rPr lang="en-GB" sz="2800" i="1">
                <a:cs typeface="Arial" charset="0"/>
              </a:rPr>
              <a:t>(2: 3-4)</a:t>
            </a:r>
            <a:r>
              <a:rPr lang="en-GB" sz="2800">
                <a:cs typeface="Arial" charset="0"/>
              </a:rPr>
              <a:t> – berperang dengan baik, seorang prajurit harus memisahkan dirinya dari hal-hal duniawi sehingga dia bisa konsentrasi pada tugasnya dan menyenangkan pemimpinnya.</a:t>
            </a:r>
            <a:endParaRPr lang="en-GB" altLang="zh-CN" sz="2800">
              <a:cs typeface="Arial" charset="0"/>
            </a:endParaRPr>
          </a:p>
        </p:txBody>
      </p:sp>
      <p:sp>
        <p:nvSpPr>
          <p:cNvPr id="99331" name="Rectangle 3"/>
          <p:cNvSpPr>
            <a:spLocks noGrp="1" noChangeArrowheads="1"/>
          </p:cNvSpPr>
          <p:nvPr>
            <p:ph type="title"/>
          </p:nvPr>
        </p:nvSpPr>
        <p:spPr>
          <a:xfrm>
            <a:off x="438150" y="274638"/>
            <a:ext cx="8229600" cy="1143000"/>
          </a:xfrm>
          <a:noFill/>
          <a:ln/>
          <a:effectLst>
            <a:outerShdw blurRad="63500" dist="35921" dir="2700000" algn="ctr" rotWithShape="0">
              <a:srgbClr val="000103">
                <a:alpha val="74998"/>
              </a:srgbClr>
            </a:outerShdw>
          </a:effectLst>
        </p:spPr>
        <p:txBody>
          <a:bodyPr anchorCtr="0"/>
          <a:lstStyle/>
          <a:p>
            <a:r>
              <a:rPr lang="en-GB" b="1">
                <a:solidFill>
                  <a:schemeClr val="tx1"/>
                </a:solidFill>
              </a:rPr>
              <a:t>Karakter-karakter Kesetiaan</a:t>
            </a:r>
            <a:endParaRPr lang="en-US" b="1"/>
          </a:p>
        </p:txBody>
      </p:sp>
      <p:pic>
        <p:nvPicPr>
          <p:cNvPr id="99332" name="Picture 4" descr="j0149420"/>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6856413" y="2249488"/>
            <a:ext cx="2201862" cy="4065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2"/>
          <p:cNvSpPr>
            <a:spLocks noChangeArrowheads="1" noChangeShapeType="1" noTextEdit="1"/>
          </p:cNvSpPr>
          <p:nvPr/>
        </p:nvSpPr>
        <p:spPr bwMode="auto">
          <a:xfrm>
            <a:off x="1108075" y="1798638"/>
            <a:ext cx="6897688" cy="23717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CC"/>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blurRad="63500" dist="38099" dir="2700000" algn="ctr" rotWithShape="0">
                    <a:srgbClr val="C0C0C0">
                      <a:alpha val="80000"/>
                    </a:srgbClr>
                  </a:outerShdw>
                </a:effectLst>
                <a:uLnTx/>
                <a:uFillTx/>
                <a:latin typeface="Impact"/>
                <a:ea typeface="Impact"/>
                <a:cs typeface="Impact"/>
              </a:rPr>
              <a:t>Sekilas Berita</a:t>
            </a:r>
          </a:p>
        </p:txBody>
      </p:sp>
      <p:sp>
        <p:nvSpPr>
          <p:cNvPr id="8195" name="Rectangle 3"/>
          <p:cNvSpPr>
            <a:spLocks noGrp="1" noChangeArrowheads="1"/>
          </p:cNvSpPr>
          <p:nvPr>
            <p:ph type="title"/>
          </p:nvPr>
        </p:nvSpPr>
        <p:spPr>
          <a:xfrm>
            <a:off x="457200" y="1143000"/>
            <a:ext cx="8229600" cy="1139825"/>
          </a:xfrm>
        </p:spPr>
        <p:txBody>
          <a:bodyPr/>
          <a:lstStyle/>
          <a:p>
            <a:r>
              <a:rPr lang="en-US"/>
              <a:t>Sekilas Berita</a:t>
            </a:r>
          </a:p>
        </p:txBody>
      </p:sp>
    </p:spTree>
    <p:extLst>
      <p:ext uri="{BB962C8B-B14F-4D97-AF65-F5344CB8AC3E}">
        <p14:creationId xmlns:p14="http://schemas.microsoft.com/office/powerpoint/2010/main" val="3225562114"/>
      </p:ext>
    </p:extLst>
  </p:cSld>
  <p:clrMapOvr>
    <a:masterClrMapping/>
  </p:clrMapOvr>
  <p:transition xmlns:p14="http://schemas.microsoft.com/office/powerpoint/2010/mai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in3-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8288"/>
            <a:ext cx="9296400" cy="658971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Prime Minis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400050"/>
            <a:ext cx="2628900" cy="324485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Grp="1" noChangeArrowheads="1"/>
          </p:cNvSpPr>
          <p:nvPr>
            <p:ph type="title" idx="4294967295"/>
          </p:nvPr>
        </p:nvSpPr>
        <p:spPr>
          <a:xfrm>
            <a:off x="2895600" y="762000"/>
            <a:ext cx="4724400" cy="2514600"/>
          </a:xfrm>
        </p:spPr>
        <p:txBody>
          <a:bodyPr/>
          <a:lstStyle/>
          <a:p>
            <a:pPr algn="l"/>
            <a:r>
              <a:rPr lang="en-US" sz="2800" b="1">
                <a:solidFill>
                  <a:srgbClr val="000000"/>
                </a:solidFill>
                <a:effectLst/>
                <a:cs typeface="Times New Roman" charset="0"/>
              </a:rPr>
              <a:t>Kami menyesal memberitahukan bahwa Perdana Menteri Lee Hsien Loong baru saja diculik dari Istana…</a:t>
            </a:r>
            <a:endParaRPr lang="en-US"/>
          </a:p>
        </p:txBody>
      </p:sp>
    </p:spTree>
    <p:extLst>
      <p:ext uri="{BB962C8B-B14F-4D97-AF65-F5344CB8AC3E}">
        <p14:creationId xmlns:p14="http://schemas.microsoft.com/office/powerpoint/2010/main" val="2679210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out)">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elicop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Grp="1" noChangeArrowheads="1"/>
          </p:cNvSpPr>
          <p:nvPr>
            <p:ph type="title" idx="4294967295"/>
          </p:nvPr>
        </p:nvSpPr>
        <p:spPr>
          <a:xfrm>
            <a:off x="609600" y="4191000"/>
            <a:ext cx="8305800" cy="2667000"/>
          </a:xfrm>
          <a:solidFill>
            <a:schemeClr val="bg2"/>
          </a:solidFill>
        </p:spPr>
        <p:txBody>
          <a:bodyPr/>
          <a:lstStyle/>
          <a:p>
            <a:r>
              <a:rPr lang="en-US"/>
              <a:t>Bagaimanapun, sebuah kelompok tentara khusus telah diutus untuk menyelamatkan Perdana Menteri.</a:t>
            </a:r>
          </a:p>
        </p:txBody>
      </p:sp>
    </p:spTree>
    <p:extLst>
      <p:ext uri="{BB962C8B-B14F-4D97-AF65-F5344CB8AC3E}">
        <p14:creationId xmlns:p14="http://schemas.microsoft.com/office/powerpoint/2010/main" val="19241055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The job will be tough.  Can you handle it?</a:t>
            </a:r>
          </a:p>
        </p:txBody>
      </p:sp>
      <p:pic>
        <p:nvPicPr>
          <p:cNvPr id="16387" name="Picture 3" descr="fire2_228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333377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77813"/>
            <a:ext cx="9144000" cy="1139825"/>
          </a:xfrm>
        </p:spPr>
        <p:txBody>
          <a:bodyPr/>
          <a:lstStyle/>
          <a:p>
            <a:r>
              <a:rPr lang="en-US" altLang="zh-CN" sz="4000">
                <a:effectLst>
                  <a:outerShdw blurRad="38100" dist="38100" dir="2700000" algn="tl">
                    <a:srgbClr val="FFFFFF"/>
                  </a:outerShdw>
                </a:effectLst>
                <a:ea typeface="宋体" charset="0"/>
                <a:cs typeface="宋体" charset="0"/>
              </a:rPr>
              <a:t>Sayangnya, satu tidak mampu mengatasi niat jahat dari youth…</a:t>
            </a:r>
            <a:endParaRPr lang="en-US" sz="4000">
              <a:effectLst>
                <a:outerShdw blurRad="38100" dist="38100" dir="2700000" algn="tl">
                  <a:srgbClr val="FFFFFF"/>
                </a:outerShdw>
              </a:effectLst>
            </a:endParaRPr>
          </a:p>
        </p:txBody>
      </p:sp>
    </p:spTree>
    <p:extLst>
      <p:ext uri="{BB962C8B-B14F-4D97-AF65-F5344CB8AC3E}">
        <p14:creationId xmlns:p14="http://schemas.microsoft.com/office/powerpoint/2010/main" val="754338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out)">
                                      <p:cBhvr>
                                        <p:cTn id="7" dur="500"/>
                                        <p:tgtEl>
                                          <p:spTgt spid="14338"/>
                                        </p:tgtEl>
                                      </p:cBhvr>
                                    </p:animEffect>
                                  </p:childTnLst>
                                  <p:subTnLst>
                                    <p:animClr clrSpc="rgb" dir="cw">
                                      <p:cBhvr override="childStyle">
                                        <p:cTn dur="1" fill="hold" display="0" masterRel="nextClick" afterEffect="1"/>
                                        <p:tgtEl>
                                          <p:spTgt spid="14338"/>
                                        </p:tgtEl>
                                        <p:attrNameLst>
                                          <p:attrName>ppt_c</p:attrName>
                                        </p:attrNameLst>
                                      </p:cBhvr>
                                      <p:to>
                                        <a:srgbClr val="00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4704142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Mengingat…</a:t>
            </a:r>
          </a:p>
        </p:txBody>
      </p:sp>
      <p:pic>
        <p:nvPicPr>
          <p:cNvPr id="18435" name="Picture 3" descr="fire1_2278"/>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8436" name="Text Box 4"/>
          <p:cNvSpPr txBox="1">
            <a:spLocks noChangeArrowheads="1"/>
          </p:cNvSpPr>
          <p:nvPr/>
        </p:nvSpPr>
        <p:spPr bwMode="auto">
          <a:xfrm>
            <a:off x="1600200" y="914400"/>
            <a:ext cx="5943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Arial" charset="0"/>
                <a:ea typeface="宋体" charset="0"/>
                <a:cs typeface="宋体" charset="0"/>
              </a:rPr>
              <a:t>Yang lain tidak mampu mengatasi panasnya (pencobaan)</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98760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heckerboard(across)">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514350" y="909638"/>
            <a:ext cx="8258175" cy="1373187"/>
          </a:xfrm>
          <a:prstGeom prst="rect">
            <a:avLst/>
          </a:prstGeom>
          <a:noFill/>
          <a:ln>
            <a:noFill/>
          </a:ln>
          <a:effectLst>
            <a:outerShdw blurRad="63500" dist="38099" dir="2700000" algn="ctr" rotWithShape="0">
              <a:srgbClr val="000103">
                <a:alpha val="74998"/>
              </a:srgbClr>
            </a:outerShdw>
          </a:effectLst>
          <a:extLst>
            <a:ext uri="{909E8E84-426E-40dd-AFC4-6F175D3DCCD1}">
              <a14:hiddenFill xmlns:a14="http://schemas.microsoft.com/office/drawing/2010/main">
                <a:gradFill rotWithShape="1">
                  <a:gsLst>
                    <a:gs pos="0">
                      <a:schemeClr val="bg1">
                        <a:alpha val="22000"/>
                      </a:schemeClr>
                    </a:gs>
                    <a:gs pos="100000">
                      <a:schemeClr val="bg1">
                        <a:gamma/>
                        <a:shade val="4627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1" eaLnBrk="1" hangingPunct="1"/>
            <a:r>
              <a:rPr lang="en-GB" altLang="zh-CN" sz="2800" b="1">
                <a:ea typeface="宋体" charset="0"/>
                <a:cs typeface="宋体" charset="0"/>
              </a:rPr>
              <a:t>2. </a:t>
            </a:r>
            <a:r>
              <a:rPr lang="en-GB" sz="2800" b="1">
                <a:ea typeface="宋体" charset="0"/>
                <a:cs typeface="宋体" charset="0"/>
              </a:rPr>
              <a:t>Atlit</a:t>
            </a:r>
            <a:r>
              <a:rPr lang="en-GB" sz="2800">
                <a:ea typeface="宋体" charset="0"/>
                <a:cs typeface="宋体" charset="0"/>
              </a:rPr>
              <a:t> </a:t>
            </a:r>
            <a:r>
              <a:rPr lang="en-GB" sz="2800" i="1">
                <a:ea typeface="宋体" charset="0"/>
                <a:cs typeface="宋体" charset="0"/>
              </a:rPr>
              <a:t>(2:5)</a:t>
            </a:r>
            <a:r>
              <a:rPr lang="en-GB" sz="2800">
                <a:ea typeface="宋体" charset="0"/>
                <a:cs typeface="宋体" charset="0"/>
              </a:rPr>
              <a:t> – Seorang atlit tidak dapat memenangkan petandingan jikalau dia tidak mentaati peraturan.</a:t>
            </a:r>
            <a:endParaRPr lang="en-GB" altLang="zh-CN" sz="2800">
              <a:ea typeface="宋体" charset="0"/>
              <a:cs typeface="宋体" charset="0"/>
            </a:endParaRPr>
          </a:p>
        </p:txBody>
      </p:sp>
      <p:pic>
        <p:nvPicPr>
          <p:cNvPr id="101379" name="Picture 3" descr="j028303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600700" y="3295650"/>
            <a:ext cx="2781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j0395774"/>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flipH="1">
            <a:off x="1152525" y="2292350"/>
            <a:ext cx="2627313"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16.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2_Globe">
  <a:themeElements>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2_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2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2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2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2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2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2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1001</TotalTime>
  <Words>6955</Words>
  <Application>Microsoft Macintosh PowerPoint</Application>
  <PresentationFormat>On-screen Show (4:3)</PresentationFormat>
  <Paragraphs>1191</Paragraphs>
  <Slides>179</Slides>
  <Notes>138</Notes>
  <HiddenSlides>108</HiddenSlides>
  <MMClips>4</MMClips>
  <ScaleCrop>false</ScaleCrop>
  <HeadingPairs>
    <vt:vector size="6" baseType="variant">
      <vt:variant>
        <vt:lpstr>Theme</vt:lpstr>
      </vt:variant>
      <vt:variant>
        <vt:i4>24</vt:i4>
      </vt:variant>
      <vt:variant>
        <vt:lpstr>Embedded OLE Servers</vt:lpstr>
      </vt:variant>
      <vt:variant>
        <vt:i4>1</vt:i4>
      </vt:variant>
      <vt:variant>
        <vt:lpstr>Slide Titles</vt:lpstr>
      </vt:variant>
      <vt:variant>
        <vt:i4>179</vt:i4>
      </vt:variant>
    </vt:vector>
  </HeadingPairs>
  <TitlesOfParts>
    <vt:vector size="204" baseType="lpstr">
      <vt:lpstr>2_Globe</vt:lpstr>
      <vt:lpstr>Strategic</vt:lpstr>
      <vt:lpstr>Notebook</vt:lpstr>
      <vt:lpstr>Globe</vt:lpstr>
      <vt:lpstr>Orbit</vt:lpstr>
      <vt:lpstr>1_Orbit</vt:lpstr>
      <vt:lpstr>49_Blank Presentation</vt:lpstr>
      <vt:lpstr>1_Globe</vt:lpstr>
      <vt:lpstr>1_Office Theme</vt:lpstr>
      <vt:lpstr>4_Default Design</vt:lpstr>
      <vt:lpstr>5_Default Design</vt:lpstr>
      <vt:lpstr>2_Default Design</vt:lpstr>
      <vt:lpstr>Blank Presentation</vt:lpstr>
      <vt:lpstr>3_Default Design</vt:lpstr>
      <vt:lpstr>6_Default Design</vt:lpstr>
      <vt:lpstr>Parchment</vt:lpstr>
      <vt:lpstr>Beam</vt:lpstr>
      <vt:lpstr>Default Design</vt:lpstr>
      <vt:lpstr>16_Blank Presentation</vt:lpstr>
      <vt:lpstr>2_Orbit</vt:lpstr>
      <vt:lpstr>1_Blank Presentation</vt:lpstr>
      <vt:lpstr>7_Default Design</vt:lpstr>
      <vt:lpstr>1_Notebook</vt:lpstr>
      <vt:lpstr>8_Default Design</vt:lpstr>
      <vt:lpstr>Bitmap Image</vt:lpstr>
      <vt:lpstr>2 Timotius</vt:lpstr>
      <vt:lpstr>Kata Kunci</vt:lpstr>
      <vt:lpstr>Ayat Kunci</vt:lpstr>
      <vt:lpstr>PowerPoint Presentation</vt:lpstr>
      <vt:lpstr>2 Timothy Kingdom Statement</vt:lpstr>
      <vt:lpstr>Covenant in 2 Timothy</vt:lpstr>
      <vt:lpstr>Redemption in 2 Timothy</vt:lpstr>
      <vt:lpstr>Prophecy in 2 Timothy (Lord, Deity) </vt:lpstr>
      <vt:lpstr>Summary Chart</vt:lpstr>
      <vt:lpstr>SECOND TIMOTHY</vt:lpstr>
      <vt:lpstr>Ikhtisar PB (Ajaran Paulus Kata Kunci)</vt:lpstr>
      <vt:lpstr>Pendahuluan</vt:lpstr>
      <vt:lpstr>Authorship</vt:lpstr>
      <vt:lpstr>Authorship</vt:lpstr>
      <vt:lpstr>Origins / Recipients</vt:lpstr>
      <vt:lpstr>Tempat</vt:lpstr>
      <vt:lpstr>Date</vt:lpstr>
      <vt:lpstr>Date 1</vt:lpstr>
      <vt:lpstr>Date 2</vt:lpstr>
      <vt:lpstr>Date 3</vt:lpstr>
      <vt:lpstr>PENERIMA</vt:lpstr>
      <vt:lpstr>PERISTIWA</vt:lpstr>
      <vt:lpstr>Occasion</vt:lpstr>
      <vt:lpstr>How to Deal with Secularism</vt:lpstr>
      <vt:lpstr>The Future</vt:lpstr>
      <vt:lpstr>As a Christian, should you be optimistic about the future?</vt:lpstr>
      <vt:lpstr>The Future</vt:lpstr>
      <vt:lpstr>The Future</vt:lpstr>
      <vt:lpstr>THE FUTURE IS OURS</vt:lpstr>
      <vt:lpstr>The Future Singapore</vt:lpstr>
      <vt:lpstr>The Future Singapore</vt:lpstr>
      <vt:lpstr>Singapore Floating Farms</vt:lpstr>
      <vt:lpstr>Singapore Floating Farms</vt:lpstr>
      <vt:lpstr>Shouldn't we be encouraged?</vt:lpstr>
      <vt:lpstr>You shouldn't.</vt:lpstr>
      <vt:lpstr>It will get worse.</vt:lpstr>
      <vt:lpstr>Ikhtisar PB (Surat-surat Paulus)</vt:lpstr>
      <vt:lpstr>First Roman Imprisonment (AD 60-62; Acts 28:15)</vt:lpstr>
      <vt:lpstr>Contrasting the Roman Imprisonments</vt:lpstr>
      <vt:lpstr>Contrasting the Roman Imprisonments</vt:lpstr>
      <vt:lpstr>Second Roman Imprisonment (AD 67-68)</vt:lpstr>
      <vt:lpstr>Second Roman Imprisonment (AD 67-68)</vt:lpstr>
      <vt:lpstr>Friends of Paul’s Second Roman Imprisonment (AD 67-68)</vt:lpstr>
      <vt:lpstr>Paul's Second Imprisonment (AD 67-68)</vt:lpstr>
      <vt:lpstr>The Mamertine Prison Building</vt:lpstr>
      <vt:lpstr>Rome's Central Forum (Modern Ruins)</vt:lpstr>
      <vt:lpstr>Rome's Central Forum (4th Century AD)</vt:lpstr>
      <vt:lpstr>Eastern Forum From Above</vt:lpstr>
      <vt:lpstr>Central Forum From Above</vt:lpstr>
      <vt:lpstr>Western Forum From Above</vt:lpstr>
      <vt:lpstr>Close Locations!</vt:lpstr>
      <vt:lpstr>Curia Inside</vt:lpstr>
      <vt:lpstr>View of the Forum from the Mamertine Prison (AD 2014)</vt:lpstr>
      <vt:lpstr>View of the Forum from the Mamertine Prison (AD 4th cent.)</vt:lpstr>
      <vt:lpstr>"Peter in Prison Street"</vt:lpstr>
      <vt:lpstr>Susan &amp; Rick free because of Peter's &amp; Paul's imprisonment</vt:lpstr>
      <vt:lpstr>"Mamertine Prison of the Apostles Peter &amp; Paul"</vt:lpstr>
      <vt:lpstr>"Mamertine Prison of the Apostles Peter &amp; Paul"</vt:lpstr>
      <vt:lpstr>Mamertine Doors Depict Peter &amp; Paul</vt:lpstr>
      <vt:lpstr>Mamertine Prison Entrance</vt:lpstr>
      <vt:lpstr>The Mamertine Tour</vt:lpstr>
      <vt:lpstr>The Upper Mamertine room busts of Peter and Paul </vt:lpstr>
      <vt:lpstr>Prisoners were lowered through the manhole into the former cistern below</vt:lpstr>
      <vt:lpstr>Mamertine Prison writing area and door</vt:lpstr>
      <vt:lpstr>Down the Steps</vt:lpstr>
      <vt:lpstr>Peter's (AD 64) &amp; Paul's (AD 67-68) Cell Below</vt:lpstr>
      <vt:lpstr>Tell your Neighbor: If you were to write your final letter before being executed, who would you write and what would you say?</vt:lpstr>
      <vt:lpstr>Characteristics</vt:lpstr>
      <vt:lpstr>Key Word / Verse</vt:lpstr>
      <vt:lpstr>Perbedaan Pendapat</vt:lpstr>
      <vt:lpstr>Acrostic Bible – 2 Timothy</vt:lpstr>
      <vt:lpstr>Argument</vt:lpstr>
      <vt:lpstr>Summary Statement</vt:lpstr>
      <vt:lpstr>Synthesis</vt:lpstr>
      <vt:lpstr>KERANGKA</vt:lpstr>
      <vt:lpstr>Summary Chart</vt:lpstr>
      <vt:lpstr>Tema Besar </vt:lpstr>
      <vt:lpstr>Slides on  2 Timotius 1</vt:lpstr>
      <vt:lpstr>Tema Besar 1 : Kesetiaan</vt:lpstr>
      <vt:lpstr>Tema Besar 1 : Kesetiaan</vt:lpstr>
      <vt:lpstr>PowerPoint Presentation</vt:lpstr>
      <vt:lpstr>Tema Besar 1: Kesetiaan</vt:lpstr>
      <vt:lpstr>DISCIPLESHIP</vt:lpstr>
      <vt:lpstr>Slides on  2 Timotius 2</vt:lpstr>
      <vt:lpstr>Multiply Yourself into Trustworthy Men!</vt:lpstr>
      <vt:lpstr>PowerPoint Presentation</vt:lpstr>
      <vt:lpstr>Life Transformation Groups</vt:lpstr>
      <vt:lpstr>Life Transformation Groups</vt:lpstr>
      <vt:lpstr>Life Transformation Groups</vt:lpstr>
      <vt:lpstr>Singapore Bible College Students</vt:lpstr>
      <vt:lpstr>Karakter-karakter Kesetiaan</vt:lpstr>
      <vt:lpstr>Sekilas Berita</vt:lpstr>
      <vt:lpstr>Kami menyesal memberitahukan bahwa Perdana Menteri Lee Hsien Loong baru saja diculik dari Istana…</vt:lpstr>
      <vt:lpstr>Bagaimanapun, sebuah kelompok tentara khusus telah diutus untuk menyelamatkan Perdana Menteri.</vt:lpstr>
      <vt:lpstr>The job will be tough.  Can you handle it?</vt:lpstr>
      <vt:lpstr>Sayangnya, satu tidak mampu mengatasi niat jahat dari youth…</vt:lpstr>
      <vt:lpstr>PowerPoint Presentation</vt:lpstr>
      <vt:lpstr>Mengingat…</vt:lpstr>
      <vt:lpstr>PowerPoint Presentation</vt:lpstr>
      <vt:lpstr>PowerPoint Presentation</vt:lpstr>
      <vt:lpstr>PowerPoint Presentation</vt:lpstr>
      <vt:lpstr>"If we endure hardship,  we will reign with him"  (2 Tim. 2:12 NLT)</vt:lpstr>
      <vt:lpstr>PowerPoint Presentation</vt:lpstr>
      <vt:lpstr>Protection from False Teachers (2 Tim 2:14-26)</vt:lpstr>
      <vt:lpstr>Religious Distribution in Singapore</vt:lpstr>
      <vt:lpstr>Slides on  2 Timotius 3</vt:lpstr>
      <vt:lpstr>"There is no God."</vt:lpstr>
      <vt:lpstr>I.  Avoid godless teachers (3:1-5).</vt:lpstr>
      <vt:lpstr>"You should know this, Timothy, that in the last days there will be very difficult times"  (3:1 NLT).</vt:lpstr>
      <vt:lpstr>Tema Besar 2 : Kemurtadan</vt:lpstr>
      <vt:lpstr>"You should know this, Timothy, that in the last days there will be very difficult times"  (3:1 NLT).</vt:lpstr>
      <vt:lpstr>Life will be tough because the godless deceive others (3:2-5a).</vt:lpstr>
      <vt:lpstr>PowerPoint Presentation</vt:lpstr>
      <vt:lpstr>What should we do?</vt:lpstr>
      <vt:lpstr>Avoid godless leaders</vt:lpstr>
      <vt:lpstr>Avoid godless leaders</vt:lpstr>
      <vt:lpstr>"They are the kind who work [lit. creep] their way into people's homes and win the confidence of vulnerable women who are burdened with the guilt of sin and controlled by various desires.  7(Such women are forever following new teachings, but they are never able to understand the truth.)" (3:6-7 NLT).</vt:lpstr>
      <vt:lpstr>People-Pleasing Preaching</vt:lpstr>
      <vt:lpstr>"These teachers oppose the truth just as Jannes and Jambres opposed Moses. They have depraved minds and a counterfeit faith.  9But they won't get away with this for long. Someday everyone will recognize what fools they are, just as with Jannes and Jambres" (3:8-9 NLT).</vt:lpstr>
      <vt:lpstr>THANK YOU FOR NOT LITTERING YOUR MIND</vt:lpstr>
      <vt:lpstr>I.  Avoid godless teachers (3:1-5).</vt:lpstr>
      <vt:lpstr>II. Accept truth (3:10-17). </vt:lpstr>
      <vt:lpstr>Follow God's servants (3:10-13)</vt:lpstr>
      <vt:lpstr>"But you, Timothy, certainly know what I teach, and how I live, and what my purpose in life is. You know my faith, my patience, my love, and my endurance.  11You know how much persecution and suffering I have endured. You know all about how I was persecuted in Antioch, Iconium,  and Lystra—but the Lord  rescued me from  all of it" (3:10-11 NLT).</vt:lpstr>
      <vt:lpstr>Expect to suffer for godliness like Paul did (3:12).</vt:lpstr>
      <vt:lpstr>"Yes, and everyone who wants to live a godly life in Christ Jesus will suffer persecution.  13But evil people and impostors will flourish. They will deceive others and will themselves be deceived" (3:12-13 NLT).</vt:lpstr>
      <vt:lpstr>"Yes, and everyone who wants to live a godly life in Christ Jesus will suffer persecution" (3:12 NLT).</vt:lpstr>
      <vt:lpstr>Persecution of Children</vt:lpstr>
      <vt:lpstr>"But evil people and impostors will flourish. They will deceive others and will themselves be deceived" (3:13 NLT).</vt:lpstr>
      <vt:lpstr>How can we accept truth instead of lies?</vt:lpstr>
      <vt:lpstr>Follow God's servants (3:10-13)</vt:lpstr>
      <vt:lpstr>Follow God's Word (3:14-17)</vt:lpstr>
      <vt:lpstr>"But you must remain faithful to the things you have been taught. You know they are true, for you know you can trust those who taught you.  15You have been taught the holy Scriptures from childhood…"  (3:14-15a  NLT).</vt:lpstr>
      <vt:lpstr>Blessings of God's Word (3:15b-17)</vt:lpstr>
      <vt:lpstr>"and [the Scriptures] have given you the wisdom to receive the salvation that comes by trusting in Christ Jesus" (3:15b NLT).</vt:lpstr>
      <vt:lpstr>"All Scripture is inspired by God…"  (3:16a NLT).</vt:lpstr>
      <vt:lpstr>"All Scripture is God-breathed…"  (3:16a NIV).</vt:lpstr>
      <vt:lpstr>"All Scripture is God-breathed…"  (3:16a NIV).</vt:lpstr>
      <vt:lpstr>WHY IS GOD'S WORD SO VITAL?</vt:lpstr>
      <vt:lpstr>Four Results of God's Word</vt:lpstr>
      <vt:lpstr>Tema Besar 3 : Alkitab</vt:lpstr>
      <vt:lpstr>How to Be Secular</vt:lpstr>
      <vt:lpstr>"All religions are the same."</vt:lpstr>
      <vt:lpstr>"All religions are the same."</vt:lpstr>
      <vt:lpstr>"There is no God."</vt:lpstr>
      <vt:lpstr>Main Idea</vt:lpstr>
      <vt:lpstr>I.  Avoid godless teachers (3:1-5).</vt:lpstr>
      <vt:lpstr>II. Accept truth (3:10-17). </vt:lpstr>
      <vt:lpstr>What does replacing lies with truth look like specifically?</vt:lpstr>
      <vt:lpstr>Garbage in, Garbage out</vt:lpstr>
      <vt:lpstr>Garbage in, Garbage out</vt:lpstr>
      <vt:lpstr>Does your reading, news, friends, movies, TV, and especially the Internet build your faith or tear it down? </vt:lpstr>
      <vt:lpstr>Tema Besar 2 : Kemurtadan</vt:lpstr>
      <vt:lpstr>Outline</vt:lpstr>
      <vt:lpstr>Application</vt:lpstr>
      <vt:lpstr>KEY</vt:lpstr>
      <vt:lpstr>SUMMARY STATEMENT</vt:lpstr>
      <vt:lpstr>APPLICATIONS</vt:lpstr>
      <vt:lpstr>Slides on  2 Timotius 4</vt:lpstr>
      <vt:lpstr>KESIMPULAN</vt:lpstr>
      <vt:lpstr>KESIMPULAN</vt:lpstr>
      <vt:lpstr>KETIKA KITA BERTEMU YESUS</vt:lpstr>
      <vt:lpstr>PowerPoint Presentation</vt:lpstr>
      <vt:lpstr>PowerPoint Presentation</vt:lpstr>
      <vt:lpstr>Black</vt:lpstr>
      <vt:lpstr>Title</vt:lpstr>
      <vt:lpstr>PowerPoint Presentation</vt:lpstr>
      <vt:lpstr>PowerPoint Presentation</vt:lpstr>
      <vt:lpstr>Black</vt:lpstr>
      <vt:lpstr>Sekarang untuk kuis…</vt:lpstr>
      <vt:lpstr>1.  Apa olahraga nasional Singapura?</vt:lpstr>
      <vt:lpstr>Ya!</vt:lpstr>
      <vt:lpstr>2. Apa bahasa nasional Singapura?</vt:lpstr>
      <vt:lpstr>Ya lagi!</vt:lpstr>
      <vt:lpstr>Produk ini telah ditetapkan sebagai barang terkutuk oleh pemerintah Singapura, tidak bertoleransi diantara remaja. Diselundupkan di negara setiap hari.</vt:lpstr>
      <vt:lpstr>Ya!  Mengunyah permen karet adalah benar!</vt:lpstr>
      <vt:lpstr>Selamat!  Anda lulus ujian!</vt:lpstr>
      <vt:lpstr>Black</vt:lpstr>
      <vt:lpstr>Link survey PB di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16</cp:revision>
  <dcterms:created xsi:type="dcterms:W3CDTF">2007-01-31T03:10:36Z</dcterms:created>
  <dcterms:modified xsi:type="dcterms:W3CDTF">2017-09-14T09:02:45Z</dcterms:modified>
</cp:coreProperties>
</file>