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theme/theme9.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0.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1.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2.xml" ContentType="application/vnd.openxmlformats-officedocument.theme+xml"/>
  <Override PartName="/ppt/slideLayouts/slideLayout128.xml" ContentType="application/vnd.openxmlformats-officedocument.presentationml.slideLayout+xml"/>
  <Override PartName="/ppt/theme/theme13.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4.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5.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6.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7.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8.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9.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20.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21.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22.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23.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24.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25.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26.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27.xml" ContentType="application/vnd.openxmlformats-officedocument.theme+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8.xml" ContentType="application/vnd.openxmlformats-officedocument.theme+xml"/>
  <Override PartName="/ppt/slideLayouts/slideLayout277.xml" ContentType="application/vnd.openxmlformats-officedocument.presentationml.slideLayout+xml"/>
  <Override PartName="/ppt/theme/theme29.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30.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31.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32.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33.xml" ContentType="application/vnd.openxmlformats-officedocument.theme+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34.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35.xml" ContentType="application/vnd.openxmlformats-officedocument.theme+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theme/theme36.xml" ContentType="application/vnd.openxmlformats-officedocument.theme+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theme/theme37.xml" ContentType="application/vnd.openxmlformats-officedocument.theme+xml"/>
  <Override PartName="/ppt/slideLayouts/slideLayout357.xml" ContentType="application/vnd.openxmlformats-officedocument.presentationml.slideLayout+xml"/>
  <Override PartName="/ppt/theme/theme38.xml" ContentType="application/vnd.openxmlformats-officedocument.theme+xml"/>
  <Override PartName="/ppt/slideLayouts/slideLayout358.xml" ContentType="application/vnd.openxmlformats-officedocument.presentationml.slideLayout+xml"/>
  <Override PartName="/ppt/theme/theme39.xml" ContentType="application/vnd.openxmlformats-officedocument.theme+xml"/>
  <Override PartName="/ppt/slideLayouts/slideLayout359.xml" ContentType="application/vnd.openxmlformats-officedocument.presentationml.slideLayout+xml"/>
  <Override PartName="/ppt/theme/theme40.xml" ContentType="application/vnd.openxmlformats-officedocument.theme+xml"/>
  <Override PartName="/ppt/theme/theme4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embeddings/oleObject1.bin" ContentType="application/vnd.openxmlformats-officedocument.oleObject"/>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embeddings/oleObject2.bin" ContentType="application/vnd.openxmlformats-officedocument.oleObject"/>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 id="2147483655" r:id="rId2"/>
    <p:sldMasterId id="2147483757" r:id="rId3"/>
    <p:sldMasterId id="2147483769" r:id="rId4"/>
    <p:sldMasterId id="2147483781" r:id="rId5"/>
    <p:sldMasterId id="2147483794" r:id="rId6"/>
    <p:sldMasterId id="2147483819" r:id="rId7"/>
    <p:sldMasterId id="2147483831" r:id="rId8"/>
    <p:sldMasterId id="2147483843" r:id="rId9"/>
    <p:sldMasterId id="2147483845" r:id="rId10"/>
    <p:sldMasterId id="2147483859" r:id="rId11"/>
    <p:sldMasterId id="2147483888" r:id="rId12"/>
    <p:sldMasterId id="2147483900" r:id="rId13"/>
    <p:sldMasterId id="2147483902" r:id="rId14"/>
    <p:sldMasterId id="2147483914" r:id="rId15"/>
    <p:sldMasterId id="2147483917" r:id="rId16"/>
    <p:sldMasterId id="2147483929" r:id="rId17"/>
    <p:sldMasterId id="2147483941" r:id="rId18"/>
    <p:sldMasterId id="2147483953" r:id="rId19"/>
    <p:sldMasterId id="2147483965" r:id="rId20"/>
    <p:sldMasterId id="2147483977" r:id="rId21"/>
    <p:sldMasterId id="2147484075" r:id="rId22"/>
    <p:sldMasterId id="2147484087" r:id="rId23"/>
    <p:sldMasterId id="2147484098" r:id="rId24"/>
    <p:sldMasterId id="2147484110" r:id="rId25"/>
    <p:sldMasterId id="2147484113" r:id="rId26"/>
    <p:sldMasterId id="2147484125" r:id="rId27"/>
    <p:sldMasterId id="2147484137" r:id="rId28"/>
    <p:sldMasterId id="2147484151" r:id="rId29"/>
    <p:sldMasterId id="2147484153" r:id="rId30"/>
    <p:sldMasterId id="2147484165" r:id="rId31"/>
    <p:sldMasterId id="2147484177" r:id="rId32"/>
    <p:sldMasterId id="2147484189" r:id="rId33"/>
    <p:sldMasterId id="2147484201" r:id="rId34"/>
    <p:sldMasterId id="2147484213" r:id="rId35"/>
    <p:sldMasterId id="2147484225" r:id="rId36"/>
    <p:sldMasterId id="2147484237" r:id="rId37"/>
    <p:sldMasterId id="2147484240" r:id="rId38"/>
    <p:sldMasterId id="2147484242" r:id="rId39"/>
    <p:sldMasterId id="2147484244" r:id="rId40"/>
  </p:sldMasterIdLst>
  <p:notesMasterIdLst>
    <p:notesMasterId r:id="rId158"/>
  </p:notesMasterIdLst>
  <p:sldIdLst>
    <p:sldId id="283" r:id="rId41"/>
    <p:sldId id="284" r:id="rId42"/>
    <p:sldId id="285" r:id="rId43"/>
    <p:sldId id="386" r:id="rId44"/>
    <p:sldId id="287" r:id="rId45"/>
    <p:sldId id="288" r:id="rId46"/>
    <p:sldId id="289" r:id="rId47"/>
    <p:sldId id="290" r:id="rId48"/>
    <p:sldId id="291" r:id="rId49"/>
    <p:sldId id="279" r:id="rId50"/>
    <p:sldId id="292" r:id="rId51"/>
    <p:sldId id="293" r:id="rId52"/>
    <p:sldId id="294" r:id="rId53"/>
    <p:sldId id="277" r:id="rId54"/>
    <p:sldId id="276" r:id="rId55"/>
    <p:sldId id="295" r:id="rId56"/>
    <p:sldId id="296" r:id="rId57"/>
    <p:sldId id="297" r:id="rId58"/>
    <p:sldId id="298" r:id="rId59"/>
    <p:sldId id="299" r:id="rId60"/>
    <p:sldId id="300" r:id="rId61"/>
    <p:sldId id="301" r:id="rId62"/>
    <p:sldId id="408" r:id="rId63"/>
    <p:sldId id="407" r:id="rId64"/>
    <p:sldId id="385" r:id="rId65"/>
    <p:sldId id="264" r:id="rId66"/>
    <p:sldId id="265" r:id="rId67"/>
    <p:sldId id="266" r:id="rId68"/>
    <p:sldId id="267" r:id="rId69"/>
    <p:sldId id="305" r:id="rId70"/>
    <p:sldId id="268" r:id="rId71"/>
    <p:sldId id="306" r:id="rId72"/>
    <p:sldId id="270" r:id="rId73"/>
    <p:sldId id="275" r:id="rId74"/>
    <p:sldId id="272" r:id="rId75"/>
    <p:sldId id="273" r:id="rId76"/>
    <p:sldId id="274" r:id="rId77"/>
    <p:sldId id="307" r:id="rId78"/>
    <p:sldId id="308" r:id="rId79"/>
    <p:sldId id="309" r:id="rId80"/>
    <p:sldId id="310" r:id="rId81"/>
    <p:sldId id="311" r:id="rId82"/>
    <p:sldId id="312" r:id="rId83"/>
    <p:sldId id="313" r:id="rId84"/>
    <p:sldId id="314" r:id="rId85"/>
    <p:sldId id="315" r:id="rId86"/>
    <p:sldId id="409" r:id="rId87"/>
    <p:sldId id="317" r:id="rId88"/>
    <p:sldId id="318" r:id="rId89"/>
    <p:sldId id="319" r:id="rId90"/>
    <p:sldId id="387" r:id="rId91"/>
    <p:sldId id="388" r:id="rId92"/>
    <p:sldId id="389" r:id="rId93"/>
    <p:sldId id="390" r:id="rId94"/>
    <p:sldId id="391" r:id="rId95"/>
    <p:sldId id="392" r:id="rId96"/>
    <p:sldId id="393" r:id="rId97"/>
    <p:sldId id="394" r:id="rId98"/>
    <p:sldId id="395" r:id="rId99"/>
    <p:sldId id="396" r:id="rId100"/>
    <p:sldId id="397" r:id="rId101"/>
    <p:sldId id="398" r:id="rId102"/>
    <p:sldId id="399" r:id="rId103"/>
    <p:sldId id="400" r:id="rId104"/>
    <p:sldId id="401" r:id="rId105"/>
    <p:sldId id="402" r:id="rId106"/>
    <p:sldId id="403" r:id="rId107"/>
    <p:sldId id="404" r:id="rId108"/>
    <p:sldId id="405" r:id="rId109"/>
    <p:sldId id="406" r:id="rId110"/>
    <p:sldId id="340" r:id="rId111"/>
    <p:sldId id="341" r:id="rId112"/>
    <p:sldId id="342" r:id="rId113"/>
    <p:sldId id="343" r:id="rId114"/>
    <p:sldId id="344" r:id="rId115"/>
    <p:sldId id="345" r:id="rId116"/>
    <p:sldId id="346" r:id="rId117"/>
    <p:sldId id="347" r:id="rId118"/>
    <p:sldId id="348" r:id="rId119"/>
    <p:sldId id="349" r:id="rId120"/>
    <p:sldId id="350" r:id="rId121"/>
    <p:sldId id="351" r:id="rId122"/>
    <p:sldId id="352" r:id="rId123"/>
    <p:sldId id="353" r:id="rId124"/>
    <p:sldId id="354" r:id="rId125"/>
    <p:sldId id="355" r:id="rId126"/>
    <p:sldId id="410" r:id="rId127"/>
    <p:sldId id="357" r:id="rId128"/>
    <p:sldId id="358" r:id="rId129"/>
    <p:sldId id="359" r:id="rId130"/>
    <p:sldId id="360" r:id="rId131"/>
    <p:sldId id="361" r:id="rId132"/>
    <p:sldId id="362" r:id="rId133"/>
    <p:sldId id="363" r:id="rId134"/>
    <p:sldId id="364" r:id="rId135"/>
    <p:sldId id="365" r:id="rId136"/>
    <p:sldId id="366" r:id="rId137"/>
    <p:sldId id="367" r:id="rId138"/>
    <p:sldId id="368" r:id="rId139"/>
    <p:sldId id="369" r:id="rId140"/>
    <p:sldId id="370" r:id="rId141"/>
    <p:sldId id="371" r:id="rId142"/>
    <p:sldId id="372" r:id="rId143"/>
    <p:sldId id="373" r:id="rId144"/>
    <p:sldId id="374" r:id="rId145"/>
    <p:sldId id="375" r:id="rId146"/>
    <p:sldId id="376" r:id="rId147"/>
    <p:sldId id="377" r:id="rId148"/>
    <p:sldId id="378" r:id="rId149"/>
    <p:sldId id="379" r:id="rId150"/>
    <p:sldId id="380" r:id="rId151"/>
    <p:sldId id="381" r:id="rId152"/>
    <p:sldId id="382" r:id="rId153"/>
    <p:sldId id="383" r:id="rId154"/>
    <p:sldId id="384" r:id="rId155"/>
    <p:sldId id="281" r:id="rId156"/>
    <p:sldId id="282" r:id="rId157"/>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CCFF99"/>
    <a:srgbClr val="070000"/>
    <a:srgbClr val="FFCC99"/>
    <a:srgbClr val="FFCCCC"/>
    <a:srgbClr val="040000"/>
    <a:srgbClr val="0000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567" autoAdjust="0"/>
    <p:restoredTop sz="94617" autoAdjust="0"/>
  </p:normalViewPr>
  <p:slideViewPr>
    <p:cSldViewPr>
      <p:cViewPr varScale="1">
        <p:scale>
          <a:sx n="83" d="100"/>
          <a:sy n="83" d="100"/>
        </p:scale>
        <p:origin x="-104" y="-1312"/>
      </p:cViewPr>
      <p:guideLst>
        <p:guide orient="horz" pos="2160"/>
        <p:guide pos="2880"/>
      </p:guideLst>
    </p:cSldViewPr>
  </p:slideViewPr>
  <p:outlineViewPr>
    <p:cViewPr>
      <p:scale>
        <a:sx n="33" d="100"/>
        <a:sy n="33" d="100"/>
      </p:scale>
      <p:origin x="0" y="5072"/>
    </p:cViewPr>
  </p:outlineViewPr>
  <p:notesTextViewPr>
    <p:cViewPr>
      <p:scale>
        <a:sx n="100" d="100"/>
        <a:sy n="100" d="100"/>
      </p:scale>
      <p:origin x="0" y="0"/>
    </p:cViewPr>
  </p:notesTextViewPr>
  <p:sorterViewPr>
    <p:cViewPr>
      <p:scale>
        <a:sx n="70" d="100"/>
        <a:sy n="70" d="100"/>
      </p:scale>
      <p:origin x="0" y="19408"/>
    </p:cViewPr>
  </p:sorter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02.xml"/><Relationship Id="rId143" Type="http://schemas.openxmlformats.org/officeDocument/2006/relationships/slide" Target="slides/slide103.xml"/><Relationship Id="rId144" Type="http://schemas.openxmlformats.org/officeDocument/2006/relationships/slide" Target="slides/slide104.xml"/><Relationship Id="rId145" Type="http://schemas.openxmlformats.org/officeDocument/2006/relationships/slide" Target="slides/slide105.xml"/><Relationship Id="rId146" Type="http://schemas.openxmlformats.org/officeDocument/2006/relationships/slide" Target="slides/slide106.xml"/><Relationship Id="rId147" Type="http://schemas.openxmlformats.org/officeDocument/2006/relationships/slide" Target="slides/slide107.xml"/><Relationship Id="rId148" Type="http://schemas.openxmlformats.org/officeDocument/2006/relationships/slide" Target="slides/slide108.xml"/><Relationship Id="rId149" Type="http://schemas.openxmlformats.org/officeDocument/2006/relationships/slide" Target="slides/slide109.xml"/><Relationship Id="rId40" Type="http://schemas.openxmlformats.org/officeDocument/2006/relationships/slideMaster" Target="slideMasters/slideMaster40.xml"/><Relationship Id="rId41" Type="http://schemas.openxmlformats.org/officeDocument/2006/relationships/slide" Target="slides/slide1.xml"/><Relationship Id="rId42" Type="http://schemas.openxmlformats.org/officeDocument/2006/relationships/slide" Target="slides/slide2.xml"/><Relationship Id="rId43" Type="http://schemas.openxmlformats.org/officeDocument/2006/relationships/slide" Target="slides/slide3.xml"/><Relationship Id="rId44" Type="http://schemas.openxmlformats.org/officeDocument/2006/relationships/slide" Target="slides/slide4.xml"/><Relationship Id="rId45" Type="http://schemas.openxmlformats.org/officeDocument/2006/relationships/slide" Target="slides/slide5.xml"/><Relationship Id="rId46" Type="http://schemas.openxmlformats.org/officeDocument/2006/relationships/slide" Target="slides/slide6.xml"/><Relationship Id="rId47" Type="http://schemas.openxmlformats.org/officeDocument/2006/relationships/slide" Target="slides/slide7.xml"/><Relationship Id="rId48" Type="http://schemas.openxmlformats.org/officeDocument/2006/relationships/slide" Target="slides/slide8.xml"/><Relationship Id="rId49" Type="http://schemas.openxmlformats.org/officeDocument/2006/relationships/slide" Target="slides/slide9.xml"/><Relationship Id="rId80" Type="http://schemas.openxmlformats.org/officeDocument/2006/relationships/slide" Target="slides/slide40.xml"/><Relationship Id="rId81" Type="http://schemas.openxmlformats.org/officeDocument/2006/relationships/slide" Target="slides/slide41.xml"/><Relationship Id="rId82" Type="http://schemas.openxmlformats.org/officeDocument/2006/relationships/slide" Target="slides/slide42.xml"/><Relationship Id="rId83" Type="http://schemas.openxmlformats.org/officeDocument/2006/relationships/slide" Target="slides/slide43.xml"/><Relationship Id="rId84" Type="http://schemas.openxmlformats.org/officeDocument/2006/relationships/slide" Target="slides/slide44.xml"/><Relationship Id="rId85" Type="http://schemas.openxmlformats.org/officeDocument/2006/relationships/slide" Target="slides/slide45.xml"/><Relationship Id="rId86" Type="http://schemas.openxmlformats.org/officeDocument/2006/relationships/slide" Target="slides/slide46.xml"/><Relationship Id="rId87" Type="http://schemas.openxmlformats.org/officeDocument/2006/relationships/slide" Target="slides/slide47.xml"/><Relationship Id="rId88" Type="http://schemas.openxmlformats.org/officeDocument/2006/relationships/slide" Target="slides/slide48.xml"/><Relationship Id="rId89" Type="http://schemas.openxmlformats.org/officeDocument/2006/relationships/slide" Target="slides/slide49.xml"/><Relationship Id="rId110" Type="http://schemas.openxmlformats.org/officeDocument/2006/relationships/slide" Target="slides/slide70.xml"/><Relationship Id="rId111" Type="http://schemas.openxmlformats.org/officeDocument/2006/relationships/slide" Target="slides/slide71.xml"/><Relationship Id="rId112" Type="http://schemas.openxmlformats.org/officeDocument/2006/relationships/slide" Target="slides/slide72.xml"/><Relationship Id="rId113" Type="http://schemas.openxmlformats.org/officeDocument/2006/relationships/slide" Target="slides/slide73.xml"/><Relationship Id="rId114" Type="http://schemas.openxmlformats.org/officeDocument/2006/relationships/slide" Target="slides/slide74.xml"/><Relationship Id="rId115" Type="http://schemas.openxmlformats.org/officeDocument/2006/relationships/slide" Target="slides/slide75.xml"/><Relationship Id="rId116" Type="http://schemas.openxmlformats.org/officeDocument/2006/relationships/slide" Target="slides/slide76.xml"/><Relationship Id="rId117" Type="http://schemas.openxmlformats.org/officeDocument/2006/relationships/slide" Target="slides/slide77.xml"/><Relationship Id="rId118" Type="http://schemas.openxmlformats.org/officeDocument/2006/relationships/slide" Target="slides/slide78.xml"/><Relationship Id="rId119" Type="http://schemas.openxmlformats.org/officeDocument/2006/relationships/slide" Target="slides/slide79.xml"/><Relationship Id="rId150" Type="http://schemas.openxmlformats.org/officeDocument/2006/relationships/slide" Target="slides/slide110.xml"/><Relationship Id="rId151" Type="http://schemas.openxmlformats.org/officeDocument/2006/relationships/slide" Target="slides/slide111.xml"/><Relationship Id="rId152" Type="http://schemas.openxmlformats.org/officeDocument/2006/relationships/slide" Target="slides/slide112.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153" Type="http://schemas.openxmlformats.org/officeDocument/2006/relationships/slide" Target="slides/slide113.xml"/><Relationship Id="rId154" Type="http://schemas.openxmlformats.org/officeDocument/2006/relationships/slide" Target="slides/slide114.xml"/><Relationship Id="rId155" Type="http://schemas.openxmlformats.org/officeDocument/2006/relationships/slide" Target="slides/slide115.xml"/><Relationship Id="rId156" Type="http://schemas.openxmlformats.org/officeDocument/2006/relationships/slide" Target="slides/slide116.xml"/><Relationship Id="rId157" Type="http://schemas.openxmlformats.org/officeDocument/2006/relationships/slide" Target="slides/slide117.xml"/><Relationship Id="rId158" Type="http://schemas.openxmlformats.org/officeDocument/2006/relationships/notesMaster" Target="notesMasters/notesMaster1.xml"/><Relationship Id="rId159" Type="http://schemas.openxmlformats.org/officeDocument/2006/relationships/printerSettings" Target="printerSettings/printerSettings1.bin"/><Relationship Id="rId50" Type="http://schemas.openxmlformats.org/officeDocument/2006/relationships/slide" Target="slides/slide10.xml"/><Relationship Id="rId51" Type="http://schemas.openxmlformats.org/officeDocument/2006/relationships/slide" Target="slides/slide11.xml"/><Relationship Id="rId52" Type="http://schemas.openxmlformats.org/officeDocument/2006/relationships/slide" Target="slides/slide12.xml"/><Relationship Id="rId53" Type="http://schemas.openxmlformats.org/officeDocument/2006/relationships/slide" Target="slides/slide13.xml"/><Relationship Id="rId54" Type="http://schemas.openxmlformats.org/officeDocument/2006/relationships/slide" Target="slides/slide14.xml"/><Relationship Id="rId55" Type="http://schemas.openxmlformats.org/officeDocument/2006/relationships/slide" Target="slides/slide15.xml"/><Relationship Id="rId56" Type="http://schemas.openxmlformats.org/officeDocument/2006/relationships/slide" Target="slides/slide16.xml"/><Relationship Id="rId57" Type="http://schemas.openxmlformats.org/officeDocument/2006/relationships/slide" Target="slides/slide17.xml"/><Relationship Id="rId58" Type="http://schemas.openxmlformats.org/officeDocument/2006/relationships/slide" Target="slides/slide18.xml"/><Relationship Id="rId59" Type="http://schemas.openxmlformats.org/officeDocument/2006/relationships/slide" Target="slides/slide19.xml"/><Relationship Id="rId90" Type="http://schemas.openxmlformats.org/officeDocument/2006/relationships/slide" Target="slides/slide50.xml"/><Relationship Id="rId91" Type="http://schemas.openxmlformats.org/officeDocument/2006/relationships/slide" Target="slides/slide51.xml"/><Relationship Id="rId92" Type="http://schemas.openxmlformats.org/officeDocument/2006/relationships/slide" Target="slides/slide52.xml"/><Relationship Id="rId93" Type="http://schemas.openxmlformats.org/officeDocument/2006/relationships/slide" Target="slides/slide53.xml"/><Relationship Id="rId94" Type="http://schemas.openxmlformats.org/officeDocument/2006/relationships/slide" Target="slides/slide54.xml"/><Relationship Id="rId95" Type="http://schemas.openxmlformats.org/officeDocument/2006/relationships/slide" Target="slides/slide55.xml"/><Relationship Id="rId96" Type="http://schemas.openxmlformats.org/officeDocument/2006/relationships/slide" Target="slides/slide56.xml"/><Relationship Id="rId97" Type="http://schemas.openxmlformats.org/officeDocument/2006/relationships/slide" Target="slides/slide57.xml"/><Relationship Id="rId98" Type="http://schemas.openxmlformats.org/officeDocument/2006/relationships/slide" Target="slides/slide58.xml"/><Relationship Id="rId99" Type="http://schemas.openxmlformats.org/officeDocument/2006/relationships/slide" Target="slides/slide59.xml"/><Relationship Id="rId120" Type="http://schemas.openxmlformats.org/officeDocument/2006/relationships/slide" Target="slides/slide80.xml"/><Relationship Id="rId121" Type="http://schemas.openxmlformats.org/officeDocument/2006/relationships/slide" Target="slides/slide81.xml"/><Relationship Id="rId122" Type="http://schemas.openxmlformats.org/officeDocument/2006/relationships/slide" Target="slides/slide82.xml"/><Relationship Id="rId123" Type="http://schemas.openxmlformats.org/officeDocument/2006/relationships/slide" Target="slides/slide83.xml"/><Relationship Id="rId124" Type="http://schemas.openxmlformats.org/officeDocument/2006/relationships/slide" Target="slides/slide84.xml"/><Relationship Id="rId125" Type="http://schemas.openxmlformats.org/officeDocument/2006/relationships/slide" Target="slides/slide85.xml"/><Relationship Id="rId126" Type="http://schemas.openxmlformats.org/officeDocument/2006/relationships/slide" Target="slides/slide86.xml"/><Relationship Id="rId127" Type="http://schemas.openxmlformats.org/officeDocument/2006/relationships/slide" Target="slides/slide87.xml"/><Relationship Id="rId128" Type="http://schemas.openxmlformats.org/officeDocument/2006/relationships/slide" Target="slides/slide88.xml"/><Relationship Id="rId129" Type="http://schemas.openxmlformats.org/officeDocument/2006/relationships/slide" Target="slides/slide89.xml"/><Relationship Id="rId160" Type="http://schemas.openxmlformats.org/officeDocument/2006/relationships/presProps" Target="presProps.xml"/><Relationship Id="rId161" Type="http://schemas.openxmlformats.org/officeDocument/2006/relationships/viewProps" Target="viewProps.xml"/><Relationship Id="rId162" Type="http://schemas.openxmlformats.org/officeDocument/2006/relationships/theme" Target="theme/theme1.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163" Type="http://schemas.openxmlformats.org/officeDocument/2006/relationships/tableStyles" Target="tableStyles.xml"/><Relationship Id="rId164" Type="http://schemas.microsoft.com/office/2015/10/relationships/revisionInfo" Target="revisionInfo.xml"/><Relationship Id="rId60" Type="http://schemas.openxmlformats.org/officeDocument/2006/relationships/slide" Target="slides/slide20.xml"/><Relationship Id="rId61" Type="http://schemas.openxmlformats.org/officeDocument/2006/relationships/slide" Target="slides/slide21.xml"/><Relationship Id="rId62" Type="http://schemas.openxmlformats.org/officeDocument/2006/relationships/slide" Target="slides/slide22.xml"/><Relationship Id="rId63" Type="http://schemas.openxmlformats.org/officeDocument/2006/relationships/slide" Target="slides/slide23.xml"/><Relationship Id="rId64" Type="http://schemas.openxmlformats.org/officeDocument/2006/relationships/slide" Target="slides/slide24.xml"/><Relationship Id="rId65" Type="http://schemas.openxmlformats.org/officeDocument/2006/relationships/slide" Target="slides/slide25.xml"/><Relationship Id="rId66" Type="http://schemas.openxmlformats.org/officeDocument/2006/relationships/slide" Target="slides/slide26.xml"/><Relationship Id="rId67" Type="http://schemas.openxmlformats.org/officeDocument/2006/relationships/slide" Target="slides/slide27.xml"/><Relationship Id="rId68" Type="http://schemas.openxmlformats.org/officeDocument/2006/relationships/slide" Target="slides/slide28.xml"/><Relationship Id="rId69" Type="http://schemas.openxmlformats.org/officeDocument/2006/relationships/slide" Target="slides/slide29.xml"/><Relationship Id="rId130" Type="http://schemas.openxmlformats.org/officeDocument/2006/relationships/slide" Target="slides/slide90.xml"/><Relationship Id="rId131" Type="http://schemas.openxmlformats.org/officeDocument/2006/relationships/slide" Target="slides/slide91.xml"/><Relationship Id="rId132" Type="http://schemas.openxmlformats.org/officeDocument/2006/relationships/slide" Target="slides/slide92.xml"/><Relationship Id="rId133" Type="http://schemas.openxmlformats.org/officeDocument/2006/relationships/slide" Target="slides/slide93.xml"/><Relationship Id="rId134" Type="http://schemas.openxmlformats.org/officeDocument/2006/relationships/slide" Target="slides/slide94.xml"/><Relationship Id="rId135" Type="http://schemas.openxmlformats.org/officeDocument/2006/relationships/slide" Target="slides/slide95.xml"/><Relationship Id="rId136" Type="http://schemas.openxmlformats.org/officeDocument/2006/relationships/slide" Target="slides/slide96.xml"/><Relationship Id="rId137" Type="http://schemas.openxmlformats.org/officeDocument/2006/relationships/slide" Target="slides/slide97.xml"/><Relationship Id="rId138" Type="http://schemas.openxmlformats.org/officeDocument/2006/relationships/slide" Target="slides/slide98.xml"/><Relationship Id="rId139" Type="http://schemas.openxmlformats.org/officeDocument/2006/relationships/slide" Target="slides/slide99.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Master" Target="slideMasters/slideMaster36.xml"/><Relationship Id="rId37" Type="http://schemas.openxmlformats.org/officeDocument/2006/relationships/slideMaster" Target="slideMasters/slideMaster37.xml"/><Relationship Id="rId38" Type="http://schemas.openxmlformats.org/officeDocument/2006/relationships/slideMaster" Target="slideMasters/slideMaster38.xml"/><Relationship Id="rId39" Type="http://schemas.openxmlformats.org/officeDocument/2006/relationships/slideMaster" Target="slideMasters/slideMaster39.xml"/><Relationship Id="rId70" Type="http://schemas.openxmlformats.org/officeDocument/2006/relationships/slide" Target="slides/slide30.xml"/><Relationship Id="rId71" Type="http://schemas.openxmlformats.org/officeDocument/2006/relationships/slide" Target="slides/slide31.xml"/><Relationship Id="rId72" Type="http://schemas.openxmlformats.org/officeDocument/2006/relationships/slide" Target="slides/slide32.xml"/><Relationship Id="rId73" Type="http://schemas.openxmlformats.org/officeDocument/2006/relationships/slide" Target="slides/slide33.xml"/><Relationship Id="rId74" Type="http://schemas.openxmlformats.org/officeDocument/2006/relationships/slide" Target="slides/slide34.xml"/><Relationship Id="rId75" Type="http://schemas.openxmlformats.org/officeDocument/2006/relationships/slide" Target="slides/slide35.xml"/><Relationship Id="rId76" Type="http://schemas.openxmlformats.org/officeDocument/2006/relationships/slide" Target="slides/slide36.xml"/><Relationship Id="rId77" Type="http://schemas.openxmlformats.org/officeDocument/2006/relationships/slide" Target="slides/slide37.xml"/><Relationship Id="rId78" Type="http://schemas.openxmlformats.org/officeDocument/2006/relationships/slide" Target="slides/slide38.xml"/><Relationship Id="rId79" Type="http://schemas.openxmlformats.org/officeDocument/2006/relationships/slide" Target="slides/slide39.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100" Type="http://schemas.openxmlformats.org/officeDocument/2006/relationships/slide" Target="slides/slide60.xml"/><Relationship Id="rId101" Type="http://schemas.openxmlformats.org/officeDocument/2006/relationships/slide" Target="slides/slide61.xml"/><Relationship Id="rId102" Type="http://schemas.openxmlformats.org/officeDocument/2006/relationships/slide" Target="slides/slide62.xml"/><Relationship Id="rId103" Type="http://schemas.openxmlformats.org/officeDocument/2006/relationships/slide" Target="slides/slide63.xml"/><Relationship Id="rId104" Type="http://schemas.openxmlformats.org/officeDocument/2006/relationships/slide" Target="slides/slide64.xml"/><Relationship Id="rId105" Type="http://schemas.openxmlformats.org/officeDocument/2006/relationships/slide" Target="slides/slide65.xml"/><Relationship Id="rId106" Type="http://schemas.openxmlformats.org/officeDocument/2006/relationships/slide" Target="slides/slide66.xml"/><Relationship Id="rId107" Type="http://schemas.openxmlformats.org/officeDocument/2006/relationships/slide" Target="slides/slide67.xml"/><Relationship Id="rId108" Type="http://schemas.openxmlformats.org/officeDocument/2006/relationships/slide" Target="slides/slide68.xml"/><Relationship Id="rId109" Type="http://schemas.openxmlformats.org/officeDocument/2006/relationships/slide" Target="slides/slide69.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40" Type="http://schemas.openxmlformats.org/officeDocument/2006/relationships/slide" Target="slides/slide100.xml"/><Relationship Id="rId141" Type="http://schemas.openxmlformats.org/officeDocument/2006/relationships/slide" Target="slides/slide10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smtClean="0">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smtClean="0">
                <a:cs typeface="+mn-cs"/>
              </a:defRPr>
            </a:lvl1pPr>
          </a:lstStyle>
          <a:p>
            <a:pPr>
              <a:defRPr/>
            </a:pPr>
            <a:fld id="{2D48B72C-E6E0-5746-BBAB-AD2502620508}" type="datetimeFigureOut">
              <a:rPr lang="en-US"/>
              <a:pPr>
                <a:defRPr/>
              </a:pPr>
              <a:t>14/9/17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smtClean="0">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smtClean="0">
                <a:cs typeface="+mn-cs"/>
              </a:defRPr>
            </a:lvl1pPr>
          </a:lstStyle>
          <a:p>
            <a:pPr>
              <a:defRPr/>
            </a:pPr>
            <a:fld id="{D73D3085-741E-5748-B356-F89449BA0E49}" type="slidenum">
              <a:rPr lang="en-US"/>
              <a:pPr>
                <a:defRPr/>
              </a:pPr>
              <a:t>‹#›</a:t>
            </a:fld>
            <a:endParaRPr lang="en-US"/>
          </a:p>
        </p:txBody>
      </p:sp>
    </p:spTree>
    <p:extLst>
      <p:ext uri="{BB962C8B-B14F-4D97-AF65-F5344CB8AC3E}">
        <p14:creationId xmlns:p14="http://schemas.microsoft.com/office/powerpoint/2010/main" val="231018973"/>
      </p:ext>
    </p:extLst>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fontAlgn="base">
      <a:spcBef>
        <a:spcPct val="30000"/>
      </a:spcBef>
      <a:spcAft>
        <a:spcPct val="0"/>
      </a:spcAft>
      <a:defRPr sz="1200" kern="1200">
        <a:solidFill>
          <a:schemeClr val="tx1"/>
        </a:solidFill>
        <a:latin typeface="+mn-lt"/>
        <a:ea typeface="ＭＳ Ｐゴシック" charset="0"/>
        <a:cs typeface="+mn-cs"/>
      </a:defRPr>
    </a:lvl2pPr>
    <a:lvl3pPr marL="914400" algn="l" defTabSz="457200" rtl="0" fontAlgn="base">
      <a:spcBef>
        <a:spcPct val="30000"/>
      </a:spcBef>
      <a:spcAft>
        <a:spcPct val="0"/>
      </a:spcAft>
      <a:defRPr sz="1200" kern="1200">
        <a:solidFill>
          <a:schemeClr val="tx1"/>
        </a:solidFill>
        <a:latin typeface="+mn-lt"/>
        <a:ea typeface="ＭＳ Ｐゴシック" charset="0"/>
        <a:cs typeface="+mn-cs"/>
      </a:defRPr>
    </a:lvl3pPr>
    <a:lvl4pPr marL="1371600" algn="l" defTabSz="457200" rtl="0" fontAlgn="base">
      <a:spcBef>
        <a:spcPct val="30000"/>
      </a:spcBef>
      <a:spcAft>
        <a:spcPct val="0"/>
      </a:spcAft>
      <a:defRPr sz="1200" kern="1200">
        <a:solidFill>
          <a:schemeClr val="tx1"/>
        </a:solidFill>
        <a:latin typeface="+mn-lt"/>
        <a:ea typeface="ＭＳ Ｐゴシック" charset="0"/>
        <a:cs typeface="+mn-cs"/>
      </a:defRPr>
    </a:lvl4pPr>
    <a:lvl5pPr marL="1828800" algn="l" defTabSz="457200" rtl="0" fontAlgn="base">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94B996B-7C6B-2246-B7D2-80DE9D613EF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122053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defTabSz="914400">
              <a:defRPr/>
            </a:pPr>
            <a:fld id="{E9BC0540-2D1A-4F86-9AD4-DB7EA64F6F0C}" type="slidenum">
              <a:rPr lang="en-GB" altLang="en-US" sz="1200" kern="0" smtClean="0">
                <a:solidFill>
                  <a:srgbClr val="000000"/>
                </a:solidFill>
              </a:rPr>
              <a:pPr defTabSz="914400">
                <a:defRPr/>
              </a:pPr>
              <a:t>23</a:t>
            </a:fld>
            <a:endParaRPr lang="en-GB" altLang="en-US" sz="1200" kern="0" smtClean="0">
              <a:solidFill>
                <a:srgbClr val="000000"/>
              </a:solidFill>
            </a:endParaRPr>
          </a:p>
        </p:txBody>
      </p:sp>
      <p:sp>
        <p:nvSpPr>
          <p:cNvPr id="275458" name="Rectangle 2"/>
          <p:cNvSpPr>
            <a:spLocks noGrp="1" noRot="1" noChangeAspect="1" noChangeArrowheads="1" noTextEdit="1"/>
          </p:cNvSpPr>
          <p:nvPr>
            <p:ph type="sldImg"/>
          </p:nvPr>
        </p:nvSpPr>
        <p:spPr>
          <a:ln/>
        </p:spPr>
      </p:sp>
      <p:sp>
        <p:nvSpPr>
          <p:cNvPr id="275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34325869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CB6DDBB-6428-EA42-B15C-AC3923C64F43}" type="slidenum">
              <a:rPr lang="en-GB" sz="1200">
                <a:solidFill>
                  <a:srgbClr val="000000"/>
                </a:solidFill>
              </a:rPr>
              <a:pPr/>
              <a:t>24</a:t>
            </a:fld>
            <a:endParaRPr lang="en-GB" sz="1200">
              <a:solidFill>
                <a:srgbClr val="000000"/>
              </a:solidFill>
            </a:endParaRPr>
          </a:p>
        </p:txBody>
      </p:sp>
      <p:sp>
        <p:nvSpPr>
          <p:cNvPr id="153602" name="Rectangle 2"/>
          <p:cNvSpPr>
            <a:spLocks noGrp="1" noRot="1" noChangeAspect="1" noChangeArrowheads="1" noTextEdit="1"/>
          </p:cNvSpPr>
          <p:nvPr>
            <p:ph type="sldImg"/>
          </p:nvPr>
        </p:nvSpPr>
        <p:spPr>
          <a:xfrm>
            <a:off x="2271713" y="1143001"/>
            <a:ext cx="2314575" cy="3086100"/>
          </a:xfrm>
          <a:ln/>
        </p:spPr>
      </p:sp>
      <p:sp>
        <p:nvSpPr>
          <p:cNvPr id="153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093667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1031888-DFC6-5742-8CC6-9ADF45B0FFD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336303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F188709-7E99-0442-AB1A-C1B130A88BB0}" type="slidenum">
              <a:rPr kumimoji="0" lang="en-GB"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180992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62CC777-63B3-B746-B5AF-2253D9E26148}"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xfrm>
            <a:off x="914400" y="4338638"/>
            <a:ext cx="5029200" cy="11874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GB"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932999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E2EA6D6-8719-544C-B13C-3687E2A5D062}"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246393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2F41847-9295-CD45-A899-C53BD7E63636}"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695838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0D1C4D5-66E9-9448-854B-3A51F4E823DF}"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010538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D3B5A1A-1685-6540-BEEB-7236DCEE63E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74466" name="Rectangle 1026"/>
          <p:cNvSpPr>
            <a:spLocks noGrp="1" noRot="1" noChangeAspect="1" noChangeArrowheads="1" noTextEdit="1"/>
          </p:cNvSpPr>
          <p:nvPr>
            <p:ph type="sldImg"/>
          </p:nvPr>
        </p:nvSpPr>
        <p:spPr>
          <a:ln/>
        </p:spPr>
      </p:sp>
      <p:sp>
        <p:nvSpPr>
          <p:cNvPr id="574467"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950846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6D13892-22B9-4643-8CDD-7469840636E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217090" name="Rectangle 1026"/>
          <p:cNvSpPr>
            <a:spLocks noGrp="1" noRot="1" noChangeAspect="1" noChangeArrowheads="1"/>
          </p:cNvSpPr>
          <p:nvPr>
            <p:ph type="sldImg"/>
          </p:nvPr>
        </p:nvSpPr>
        <p:spPr>
          <a:solidFill>
            <a:srgbClr val="FFFFFF"/>
          </a:solidFill>
          <a:ln/>
        </p:spPr>
      </p:sp>
      <p:sp>
        <p:nvSpPr>
          <p:cNvPr id="217091" name="Rectangle 1027"/>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06451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589624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defTabSz="914400">
              <a:defRPr/>
            </a:pPr>
            <a:fld id="{E9BC0540-2D1A-4F86-9AD4-DB7EA64F6F0C}" type="slidenum">
              <a:rPr lang="en-GB" altLang="en-US" sz="1200" kern="0" smtClean="0">
                <a:solidFill>
                  <a:srgbClr val="000000"/>
                </a:solidFill>
              </a:rPr>
              <a:pPr defTabSz="914400">
                <a:defRPr/>
              </a:pPr>
              <a:t>47</a:t>
            </a:fld>
            <a:endParaRPr lang="en-GB" altLang="en-US" sz="1200" kern="0" smtClean="0">
              <a:solidFill>
                <a:srgbClr val="000000"/>
              </a:solidFill>
            </a:endParaRPr>
          </a:p>
        </p:txBody>
      </p:sp>
      <p:sp>
        <p:nvSpPr>
          <p:cNvPr id="275458" name="Rectangle 2"/>
          <p:cNvSpPr>
            <a:spLocks noGrp="1" noRot="1" noChangeAspect="1" noChangeArrowheads="1" noTextEdit="1"/>
          </p:cNvSpPr>
          <p:nvPr>
            <p:ph type="sldImg"/>
          </p:nvPr>
        </p:nvSpPr>
        <p:spPr>
          <a:ln/>
        </p:spPr>
      </p:sp>
      <p:sp>
        <p:nvSpPr>
          <p:cNvPr id="275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34325869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C30A9A8-DB1D-F847-81DD-37E341F5B73F}"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219138" name="Rectangle 2"/>
          <p:cNvSpPr>
            <a:spLocks noGrp="1" noRot="1" noChangeAspect="1" noChangeArrowheads="1"/>
          </p:cNvSpPr>
          <p:nvPr>
            <p:ph type="sldImg"/>
          </p:nvPr>
        </p:nvSpPr>
        <p:spPr>
          <a:solidFill>
            <a:srgbClr val="FFFFFF"/>
          </a:solidFill>
          <a:ln/>
        </p:spPr>
      </p:sp>
      <p:sp>
        <p:nvSpPr>
          <p:cNvPr id="21913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825008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B8AD46D-8CD3-274A-B684-04A54B55602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221186" name="Rectangle 2"/>
          <p:cNvSpPr>
            <a:spLocks noGrp="1" noRot="1" noChangeAspect="1" noChangeArrowheads="1"/>
          </p:cNvSpPr>
          <p:nvPr>
            <p:ph type="sldImg"/>
          </p:nvPr>
        </p:nvSpPr>
        <p:spPr>
          <a:solidFill>
            <a:srgbClr val="FFFFFF"/>
          </a:solidFill>
          <a:ln/>
        </p:spPr>
      </p:sp>
      <p:sp>
        <p:nvSpPr>
          <p:cNvPr id="221187"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1769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870D575-BF1B-144C-8D3E-BF5E99D984C2}"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223234" name="Rectangle 2"/>
          <p:cNvSpPr>
            <a:spLocks noGrp="1" noRot="1" noChangeAspect="1" noChangeArrowheads="1"/>
          </p:cNvSpPr>
          <p:nvPr>
            <p:ph type="sldImg"/>
          </p:nvPr>
        </p:nvSpPr>
        <p:spPr>
          <a:solidFill>
            <a:srgbClr val="FFFFFF"/>
          </a:solidFill>
          <a:ln/>
        </p:spPr>
      </p:sp>
      <p:sp>
        <p:nvSpPr>
          <p:cNvPr id="22323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780113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33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C0A0D6C-23BE-4C4B-9D78-B4F98A65D458}" type="slidenum">
              <a:rPr lang="en-GB" sz="1200">
                <a:solidFill>
                  <a:prstClr val="white"/>
                </a:solidFill>
              </a:rPr>
              <a:pPr/>
              <a:t>51</a:t>
            </a:fld>
            <a:endParaRPr lang="en-GB" sz="1200">
              <a:solidFill>
                <a:prstClr val="white"/>
              </a:solidFill>
            </a:endParaRPr>
          </a:p>
        </p:txBody>
      </p:sp>
      <p:sp>
        <p:nvSpPr>
          <p:cNvPr id="953346" name="Rectangle 2"/>
          <p:cNvSpPr>
            <a:spLocks noGrp="1" noRot="1" noChangeAspect="1" noChangeArrowheads="1"/>
          </p:cNvSpPr>
          <p:nvPr>
            <p:ph type="sldImg"/>
          </p:nvPr>
        </p:nvSpPr>
        <p:spPr>
          <a:solidFill>
            <a:srgbClr val="FFFFFF"/>
          </a:solidFill>
          <a:ln/>
        </p:spPr>
      </p:sp>
      <p:sp>
        <p:nvSpPr>
          <p:cNvPr id="9533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94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0038255-BD14-2E4A-BEF4-AC148D50146C}" type="slidenum">
              <a:rPr lang="en-GB" sz="1200">
                <a:solidFill>
                  <a:srgbClr val="FFFFFF"/>
                </a:solidFill>
              </a:rPr>
              <a:pPr/>
              <a:t>56</a:t>
            </a:fld>
            <a:endParaRPr lang="en-GB" sz="1200">
              <a:solidFill>
                <a:srgbClr val="FFFFFF"/>
              </a:solidFill>
            </a:endParaRPr>
          </a:p>
        </p:txBody>
      </p:sp>
      <p:sp>
        <p:nvSpPr>
          <p:cNvPr id="959490" name="Rectangle 2"/>
          <p:cNvSpPr>
            <a:spLocks noGrp="1" noRot="1" noChangeAspect="1" noChangeArrowheads="1" noTextEdit="1"/>
          </p:cNvSpPr>
          <p:nvPr>
            <p:ph type="sldImg"/>
          </p:nvPr>
        </p:nvSpPr>
        <p:spPr>
          <a:ln/>
        </p:spPr>
      </p:sp>
      <p:sp>
        <p:nvSpPr>
          <p:cNvPr id="9594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15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DF989DA-69CD-D147-94FC-ED9F6EC27FC5}" type="slidenum">
              <a:rPr lang="en-GB" sz="1200">
                <a:solidFill>
                  <a:srgbClr val="FFFFFF"/>
                </a:solidFill>
              </a:rPr>
              <a:pPr/>
              <a:t>57</a:t>
            </a:fld>
            <a:endParaRPr lang="en-GB" sz="1200">
              <a:solidFill>
                <a:srgbClr val="FFFFFF"/>
              </a:solidFill>
            </a:endParaRPr>
          </a:p>
        </p:txBody>
      </p:sp>
      <p:sp>
        <p:nvSpPr>
          <p:cNvPr id="961538" name="Rectangle 2"/>
          <p:cNvSpPr>
            <a:spLocks noGrp="1" noRot="1" noChangeAspect="1" noChangeArrowheads="1"/>
          </p:cNvSpPr>
          <p:nvPr>
            <p:ph type="sldImg"/>
          </p:nvPr>
        </p:nvSpPr>
        <p:spPr>
          <a:solidFill>
            <a:srgbClr val="FFFFFF"/>
          </a:solidFill>
          <a:ln/>
        </p:spPr>
      </p:sp>
      <p:sp>
        <p:nvSpPr>
          <p:cNvPr id="961539"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35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1DB5087-0340-3849-B1E3-68754C72CBC3}" type="slidenum">
              <a:rPr lang="en-GB" sz="1200">
                <a:solidFill>
                  <a:srgbClr val="FFFFFF"/>
                </a:solidFill>
              </a:rPr>
              <a:pPr/>
              <a:t>58</a:t>
            </a:fld>
            <a:endParaRPr lang="en-GB" sz="1200">
              <a:solidFill>
                <a:srgbClr val="FFFFFF"/>
              </a:solidFill>
            </a:endParaRPr>
          </a:p>
        </p:txBody>
      </p:sp>
      <p:sp>
        <p:nvSpPr>
          <p:cNvPr id="963586" name="Rectangle 2"/>
          <p:cNvSpPr>
            <a:spLocks noGrp="1" noRot="1" noChangeAspect="1" noChangeArrowheads="1"/>
          </p:cNvSpPr>
          <p:nvPr>
            <p:ph type="sldImg"/>
          </p:nvPr>
        </p:nvSpPr>
        <p:spPr>
          <a:solidFill>
            <a:srgbClr val="FFFFFF"/>
          </a:solidFill>
          <a:ln/>
        </p:spPr>
      </p:sp>
      <p:sp>
        <p:nvSpPr>
          <p:cNvPr id="963587"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6FE1D8E-5F70-4544-B457-4F363F0D491C}" type="slidenum">
              <a:rPr lang="en-GB" sz="1200">
                <a:solidFill>
                  <a:srgbClr val="FFFFFF"/>
                </a:solidFill>
              </a:rPr>
              <a:pPr/>
              <a:t>59</a:t>
            </a:fld>
            <a:endParaRPr lang="en-GB" sz="1200">
              <a:solidFill>
                <a:srgbClr val="FFFFFF"/>
              </a:solidFill>
            </a:endParaRPr>
          </a:p>
        </p:txBody>
      </p:sp>
      <p:sp>
        <p:nvSpPr>
          <p:cNvPr id="965634" name="Rectangle 2"/>
          <p:cNvSpPr>
            <a:spLocks noGrp="1" noRot="1" noChangeAspect="1" noChangeArrowheads="1"/>
          </p:cNvSpPr>
          <p:nvPr>
            <p:ph type="sldImg"/>
          </p:nvPr>
        </p:nvSpPr>
        <p:spPr>
          <a:solidFill>
            <a:srgbClr val="FFFFFF"/>
          </a:solidFill>
          <a:ln/>
        </p:spPr>
      </p:sp>
      <p:sp>
        <p:nvSpPr>
          <p:cNvPr id="965635"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GB">
              <a:latin typeface="Times New Roman" charset="0"/>
              <a:ea typeface="ＭＳ Ｐゴシック" charset="0"/>
              <a:cs typeface="ＭＳ Ｐゴシック" charset="0"/>
            </a:endParaRPr>
          </a:p>
          <a:p>
            <a:r>
              <a:rPr lang="en-GB">
                <a:latin typeface="Times New Roman" charset="0"/>
                <a:ea typeface="ＭＳ Ｐゴシック" charset="0"/>
                <a:cs typeface="ＭＳ Ｐゴシック" charset="0"/>
              </a:rPr>
              <a:t>----- Meeting Notes (17/5/16 11:21) -----</a:t>
            </a:r>
          </a:p>
          <a:p>
            <a:r>
              <a:rPr lang="en-GB">
                <a:latin typeface="Times New Roman" charset="0"/>
                <a:ea typeface="ＭＳ Ｐゴシック" charset="0"/>
                <a:cs typeface="ＭＳ Ｐゴシック" charset="0"/>
              </a:rPr>
              <a:t>How do we know the beast is a person?</a:t>
            </a:r>
          </a:p>
          <a:p>
            <a:r>
              <a:rPr lang="en-GB">
                <a:latin typeface="Times New Roman" charset="0"/>
                <a:ea typeface="ＭＳ Ｐゴシック" charset="0"/>
                <a:cs typeface="ＭＳ Ｐゴシック" charset="0"/>
              </a:rPr>
              <a:t>1. The head wound makes him die then he raises from the dead</a:t>
            </a:r>
          </a:p>
          <a:p>
            <a:r>
              <a:rPr lang="en-GB">
                <a:latin typeface="Times New Roman" charset="0"/>
                <a:ea typeface="ＭＳ Ｐゴシック" charset="0"/>
                <a:cs typeface="ＭＳ Ｐゴシック" charset="0"/>
              </a:rPr>
              <a:t>2. Even a government is led by people—generally a dictator</a:t>
            </a:r>
          </a:p>
          <a:p>
            <a:r>
              <a:rPr lang="en-GB">
                <a:latin typeface="Times New Roman" charset="0"/>
                <a:ea typeface="ＭＳ Ｐゴシック" charset="0"/>
                <a:cs typeface="ＭＳ Ｐゴシック" charset="0"/>
              </a:rPr>
              <a:t>3. False prophet performs signs</a:t>
            </a:r>
          </a:p>
          <a:p>
            <a:r>
              <a:rPr lang="en-GB">
                <a:latin typeface="Times New Roman" charset="0"/>
                <a:ea typeface="ＭＳ Ｐゴシック" charset="0"/>
                <a:cs typeface="ＭＳ Ｐゴシック" charset="0"/>
              </a:rPr>
              <a:t>4. Daniel 9:27 says "he" </a:t>
            </a:r>
          </a:p>
          <a:p>
            <a:r>
              <a:rPr lang="en-GB">
                <a:latin typeface="Times New Roman" charset="0"/>
                <a:ea typeface="ＭＳ Ｐゴシック" charset="0"/>
                <a:cs typeface="ＭＳ Ｐゴシック" charset="0"/>
              </a:rPr>
              <a:t>5. He will declare himself God</a:t>
            </a:r>
          </a:p>
          <a:p>
            <a:r>
              <a:rPr lang="en-GB">
                <a:latin typeface="Times New Roman" charset="0"/>
                <a:ea typeface="ＭＳ Ｐゴシック" charset="0"/>
                <a:cs typeface="ＭＳ Ｐゴシック" charset="0"/>
              </a:rPr>
              <a:t>6. Satan likes to imitate God's works, so he imitates Jesus</a:t>
            </a:r>
          </a:p>
          <a:p>
            <a:endParaRPr lang="en-GB">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6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7444ED6-E156-5D42-A6D7-BA58B9C38AD0}" type="slidenum">
              <a:rPr lang="en-GB" sz="1200">
                <a:solidFill>
                  <a:srgbClr val="FFFFFF"/>
                </a:solidFill>
              </a:rPr>
              <a:pPr/>
              <a:t>60</a:t>
            </a:fld>
            <a:endParaRPr lang="en-GB" sz="1200">
              <a:solidFill>
                <a:srgbClr val="FFFFFF"/>
              </a:solidFill>
            </a:endParaRPr>
          </a:p>
        </p:txBody>
      </p:sp>
      <p:sp>
        <p:nvSpPr>
          <p:cNvPr id="967682" name="Rectangle 2"/>
          <p:cNvSpPr>
            <a:spLocks noGrp="1" noRot="1" noChangeAspect="1" noChangeArrowheads="1"/>
          </p:cNvSpPr>
          <p:nvPr>
            <p:ph type="sldImg"/>
          </p:nvPr>
        </p:nvSpPr>
        <p:spPr>
          <a:solidFill>
            <a:srgbClr val="FFFFFF"/>
          </a:solidFill>
          <a:ln/>
        </p:spPr>
      </p:sp>
      <p:sp>
        <p:nvSpPr>
          <p:cNvPr id="967683"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4698566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97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8006695-903D-C845-ADA9-5FF43763873E}" type="slidenum">
              <a:rPr lang="en-GB" sz="1200">
                <a:solidFill>
                  <a:srgbClr val="FFFFFF"/>
                </a:solidFill>
              </a:rPr>
              <a:pPr/>
              <a:t>61</a:t>
            </a:fld>
            <a:endParaRPr lang="en-GB" sz="1200">
              <a:solidFill>
                <a:srgbClr val="FFFFFF"/>
              </a:solidFill>
            </a:endParaRPr>
          </a:p>
        </p:txBody>
      </p:sp>
      <p:sp>
        <p:nvSpPr>
          <p:cNvPr id="969730" name="Rectangle 2"/>
          <p:cNvSpPr>
            <a:spLocks noGrp="1" noRot="1" noChangeAspect="1" noChangeArrowheads="1" noTextEdit="1"/>
          </p:cNvSpPr>
          <p:nvPr>
            <p:ph type="sldImg"/>
          </p:nvPr>
        </p:nvSpPr>
        <p:spPr>
          <a:ln/>
        </p:spPr>
      </p:sp>
      <p:sp>
        <p:nvSpPr>
          <p:cNvPr id="969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1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DBB2364-0AB1-3442-9390-42FDFA207F57}" type="slidenum">
              <a:rPr lang="en-GB" sz="1200">
                <a:solidFill>
                  <a:srgbClr val="FFFFFF"/>
                </a:solidFill>
              </a:rPr>
              <a:pPr/>
              <a:t>62</a:t>
            </a:fld>
            <a:endParaRPr lang="en-GB" sz="1200">
              <a:solidFill>
                <a:srgbClr val="FFFFFF"/>
              </a:solidFill>
            </a:endParaRPr>
          </a:p>
        </p:txBody>
      </p:sp>
      <p:sp>
        <p:nvSpPr>
          <p:cNvPr id="971778" name="Rectangle 2"/>
          <p:cNvSpPr>
            <a:spLocks noGrp="1" noRot="1" noChangeAspect="1" noChangeArrowheads="1" noTextEdit="1"/>
          </p:cNvSpPr>
          <p:nvPr>
            <p:ph type="sldImg"/>
          </p:nvPr>
        </p:nvSpPr>
        <p:spPr>
          <a:ln/>
        </p:spPr>
      </p:sp>
      <p:sp>
        <p:nvSpPr>
          <p:cNvPr id="971779"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US" b="1">
                <a:solidFill>
                  <a:srgbClr val="0000CC"/>
                </a:solidFill>
                <a:latin typeface="Arial" charset="0"/>
                <a:ea typeface="ＭＳ Ｐゴシック" charset="0"/>
                <a:cs typeface="ＭＳ Ｐゴシック" charset="0"/>
              </a:rPr>
              <a:t>religion-cults.com/ antichrist/666.htm</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38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AA2311B-9E1D-A74C-99F7-6C6231E0AFAE}" type="slidenum">
              <a:rPr lang="en-GB" sz="1200">
                <a:solidFill>
                  <a:srgbClr val="FFFFFF"/>
                </a:solidFill>
              </a:rPr>
              <a:pPr/>
              <a:t>63</a:t>
            </a:fld>
            <a:endParaRPr lang="en-GB" sz="1200">
              <a:solidFill>
                <a:srgbClr val="FFFFFF"/>
              </a:solidFill>
            </a:endParaRPr>
          </a:p>
        </p:txBody>
      </p:sp>
      <p:sp>
        <p:nvSpPr>
          <p:cNvPr id="973826" name="Rectangle 2"/>
          <p:cNvSpPr>
            <a:spLocks noGrp="1" noRot="1" noChangeAspect="1" noChangeArrowheads="1" noTextEdit="1"/>
          </p:cNvSpPr>
          <p:nvPr>
            <p:ph type="sldImg"/>
          </p:nvPr>
        </p:nvSpPr>
        <p:spPr>
          <a:ln/>
        </p:spPr>
      </p:sp>
      <p:sp>
        <p:nvSpPr>
          <p:cNvPr id="9738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58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E8C146F-0FD2-C147-8E28-271576A784DF}" type="slidenum">
              <a:rPr lang="en-GB" sz="1200">
                <a:solidFill>
                  <a:srgbClr val="FFFFFF"/>
                </a:solidFill>
              </a:rPr>
              <a:pPr/>
              <a:t>64</a:t>
            </a:fld>
            <a:endParaRPr lang="en-GB" sz="1200">
              <a:solidFill>
                <a:srgbClr val="FFFFFF"/>
              </a:solidFill>
            </a:endParaRPr>
          </a:p>
        </p:txBody>
      </p:sp>
      <p:sp>
        <p:nvSpPr>
          <p:cNvPr id="975874" name="Rectangle 2"/>
          <p:cNvSpPr>
            <a:spLocks noGrp="1" noRot="1" noChangeAspect="1" noChangeArrowheads="1" noTextEdit="1"/>
          </p:cNvSpPr>
          <p:nvPr>
            <p:ph type="sldImg"/>
          </p:nvPr>
        </p:nvSpPr>
        <p:spPr>
          <a:ln/>
        </p:spPr>
      </p:sp>
      <p:sp>
        <p:nvSpPr>
          <p:cNvPr id="9758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7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1F1E3E9-B407-D044-A87D-5E053F3B4462}" type="slidenum">
              <a:rPr lang="en-GB" sz="1200">
                <a:solidFill>
                  <a:srgbClr val="FFFFFF"/>
                </a:solidFill>
              </a:rPr>
              <a:pPr/>
              <a:t>65</a:t>
            </a:fld>
            <a:endParaRPr lang="en-GB" sz="1200">
              <a:solidFill>
                <a:srgbClr val="FFFFFF"/>
              </a:solidFill>
            </a:endParaRPr>
          </a:p>
        </p:txBody>
      </p:sp>
      <p:sp>
        <p:nvSpPr>
          <p:cNvPr id="977922" name="Rectangle 2"/>
          <p:cNvSpPr>
            <a:spLocks noGrp="1" noRot="1" noChangeAspect="1" noChangeArrowheads="1" noTextEdit="1"/>
          </p:cNvSpPr>
          <p:nvPr>
            <p:ph type="sldImg"/>
          </p:nvPr>
        </p:nvSpPr>
        <p:spPr>
          <a:ln/>
        </p:spPr>
      </p:sp>
      <p:sp>
        <p:nvSpPr>
          <p:cNvPr id="9779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99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48AAD8B-D606-564E-A853-E53D3664A1A1}" type="slidenum">
              <a:rPr lang="en-GB" sz="1200">
                <a:solidFill>
                  <a:srgbClr val="FFFFFF"/>
                </a:solidFill>
              </a:rPr>
              <a:pPr/>
              <a:t>66</a:t>
            </a:fld>
            <a:endParaRPr lang="en-GB" sz="1200">
              <a:solidFill>
                <a:srgbClr val="FFFFFF"/>
              </a:solidFill>
            </a:endParaRPr>
          </a:p>
        </p:txBody>
      </p:sp>
      <p:sp>
        <p:nvSpPr>
          <p:cNvPr id="979970" name="Rectangle 2"/>
          <p:cNvSpPr>
            <a:spLocks noGrp="1" noRot="1" noChangeAspect="1" noChangeArrowheads="1" noTextEdit="1"/>
          </p:cNvSpPr>
          <p:nvPr>
            <p:ph type="sldImg"/>
          </p:nvPr>
        </p:nvSpPr>
        <p:spPr>
          <a:ln/>
        </p:spPr>
      </p:sp>
      <p:sp>
        <p:nvSpPr>
          <p:cNvPr id="979971" name="Rectangle 3"/>
          <p:cNvSpPr>
            <a:spLocks noGrp="1" noChangeArrowheads="1"/>
          </p:cNvSpPr>
          <p:nvPr>
            <p:ph type="body" idx="1"/>
          </p:nvPr>
        </p:nvSpPr>
        <p:spPr>
          <a:xfrm>
            <a:off x="914400" y="4343400"/>
            <a:ext cx="50292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US">
                <a:latin typeface="Times New Roman" charset="0"/>
                <a:ea typeface="ＭＳ Ｐゴシック" charset="0"/>
                <a:cs typeface="ＭＳ Ｐゴシック" charset="0"/>
              </a:rPr>
              <a:t>http://religion-cults.com/antichrist/mark.htm and </a:t>
            </a:r>
            <a:r>
              <a:rPr lang="en-US" b="1">
                <a:solidFill>
                  <a:srgbClr val="0000CC"/>
                </a:solidFill>
                <a:latin typeface="Arial" charset="0"/>
                <a:ea typeface="ＭＳ Ｐゴシック" charset="0"/>
                <a:cs typeface="ＭＳ Ｐゴシック" charset="0"/>
              </a:rPr>
              <a:t>www.soldierofthelord.4t.com/ photo.html</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049C7D0-FFC1-CA45-98AC-F34CD0B8F56C}" type="slidenum">
              <a:rPr lang="en-GB" sz="1200">
                <a:solidFill>
                  <a:srgbClr val="FFFFFF"/>
                </a:solidFill>
              </a:rPr>
              <a:pPr/>
              <a:t>67</a:t>
            </a:fld>
            <a:endParaRPr lang="en-GB" sz="1200">
              <a:solidFill>
                <a:srgbClr val="FFFFFF"/>
              </a:solidFill>
            </a:endParaRPr>
          </a:p>
        </p:txBody>
      </p:sp>
      <p:sp>
        <p:nvSpPr>
          <p:cNvPr id="982018" name="Rectangle 2"/>
          <p:cNvSpPr>
            <a:spLocks noGrp="1" noRot="1" noChangeAspect="1" noChangeArrowheads="1" noTextEdit="1"/>
          </p:cNvSpPr>
          <p:nvPr>
            <p:ph type="sldImg"/>
          </p:nvPr>
        </p:nvSpPr>
        <p:spPr>
          <a:ln/>
        </p:spPr>
      </p:sp>
      <p:sp>
        <p:nvSpPr>
          <p:cNvPr id="9820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4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AF74F50-4A3F-644E-941B-0D4C45E19776}" type="slidenum">
              <a:rPr lang="en-GB" sz="1200">
                <a:solidFill>
                  <a:srgbClr val="FFFFFF"/>
                </a:solidFill>
              </a:rPr>
              <a:pPr/>
              <a:t>68</a:t>
            </a:fld>
            <a:endParaRPr lang="en-GB" sz="1200">
              <a:solidFill>
                <a:srgbClr val="FFFFFF"/>
              </a:solidFill>
            </a:endParaRPr>
          </a:p>
        </p:txBody>
      </p:sp>
      <p:sp>
        <p:nvSpPr>
          <p:cNvPr id="984066" name="Rectangle 2"/>
          <p:cNvSpPr>
            <a:spLocks noGrp="1" noRot="1" noChangeAspect="1" noChangeArrowheads="1" noTextEdit="1"/>
          </p:cNvSpPr>
          <p:nvPr>
            <p:ph type="sldImg"/>
          </p:nvPr>
        </p:nvSpPr>
        <p:spPr>
          <a:ln/>
        </p:spPr>
      </p:sp>
      <p:sp>
        <p:nvSpPr>
          <p:cNvPr id="9840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4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AF74F50-4A3F-644E-941B-0D4C45E19776}" type="slidenum">
              <a:rPr lang="en-GB" sz="1200">
                <a:solidFill>
                  <a:srgbClr val="FFFFFF"/>
                </a:solidFill>
              </a:rPr>
              <a:pPr/>
              <a:t>69</a:t>
            </a:fld>
            <a:endParaRPr lang="en-GB" sz="1200">
              <a:solidFill>
                <a:srgbClr val="FFFFFF"/>
              </a:solidFill>
            </a:endParaRPr>
          </a:p>
        </p:txBody>
      </p:sp>
      <p:sp>
        <p:nvSpPr>
          <p:cNvPr id="984066" name="Rectangle 2"/>
          <p:cNvSpPr>
            <a:spLocks noGrp="1" noRot="1" noChangeAspect="1" noChangeArrowheads="1" noTextEdit="1"/>
          </p:cNvSpPr>
          <p:nvPr>
            <p:ph type="sldImg"/>
          </p:nvPr>
        </p:nvSpPr>
        <p:spPr>
          <a:ln/>
        </p:spPr>
      </p:sp>
      <p:sp>
        <p:nvSpPr>
          <p:cNvPr id="9840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4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AF74F50-4A3F-644E-941B-0D4C45E19776}" type="slidenum">
              <a:rPr lang="en-GB" sz="1200">
                <a:solidFill>
                  <a:srgbClr val="FFFFFF"/>
                </a:solidFill>
              </a:rPr>
              <a:pPr/>
              <a:t>70</a:t>
            </a:fld>
            <a:endParaRPr lang="en-GB" sz="1200">
              <a:solidFill>
                <a:srgbClr val="FFFFFF"/>
              </a:solidFill>
            </a:endParaRPr>
          </a:p>
        </p:txBody>
      </p:sp>
      <p:sp>
        <p:nvSpPr>
          <p:cNvPr id="984066" name="Rectangle 2"/>
          <p:cNvSpPr>
            <a:spLocks noGrp="1" noRot="1" noChangeAspect="1" noChangeArrowheads="1" noTextEdit="1"/>
          </p:cNvSpPr>
          <p:nvPr>
            <p:ph type="sldImg"/>
          </p:nvPr>
        </p:nvSpPr>
        <p:spPr>
          <a:ln/>
        </p:spPr>
      </p:sp>
      <p:sp>
        <p:nvSpPr>
          <p:cNvPr id="9840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1031888-DFC6-5742-8CC6-9ADF45B0FFD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374819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8FAFFCA-82E7-BD49-8B98-11DA0877867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262146"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941505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DD4D2A2-68C2-2443-92FC-CB3EE41EC810}"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264194" name="Rectangle 2"/>
          <p:cNvSpPr>
            <a:spLocks noGrp="1" noRot="1" noChangeAspect="1" noChangeArrowheads="1"/>
          </p:cNvSpPr>
          <p:nvPr>
            <p:ph type="sldImg"/>
          </p:nvPr>
        </p:nvSpPr>
        <p:spPr>
          <a:xfrm>
            <a:off x="1103313" y="676275"/>
            <a:ext cx="4603750" cy="3452813"/>
          </a:xfrm>
          <a:solidFill>
            <a:srgbClr val="FFFFFF"/>
          </a:solidFill>
          <a:ln/>
        </p:spPr>
      </p:sp>
      <p:sp>
        <p:nvSpPr>
          <p:cNvPr id="264195"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val="1"/>
            </a:ext>
          </a:extLst>
        </p:spPr>
        <p:txBody>
          <a:bodyPr lIns="89950" tIns="44975" rIns="89950" bIns="44975"/>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940989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88A05D4-EBFB-5345-88BC-D50E107F4A3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266242" name="Rectangle 2"/>
          <p:cNvSpPr>
            <a:spLocks noGrp="1" noRot="1" noChangeAspect="1" noChangeArrowheads="1"/>
          </p:cNvSpPr>
          <p:nvPr>
            <p:ph type="sldImg"/>
          </p:nvPr>
        </p:nvSpPr>
        <p:spPr>
          <a:solidFill>
            <a:srgbClr val="FFFFFF"/>
          </a:solidFill>
          <a:ln/>
        </p:spPr>
      </p:sp>
      <p:sp>
        <p:nvSpPr>
          <p:cNvPr id="26624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770407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78E0895-6722-BD4D-8778-D2EA6B9DBCF3}"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268290" name="Rectangle 2"/>
          <p:cNvSpPr>
            <a:spLocks noGrp="1" noRot="1" noChangeAspect="1" noChangeArrowheads="1" noTextEdit="1"/>
          </p:cNvSpPr>
          <p:nvPr>
            <p:ph type="sldImg"/>
          </p:nvPr>
        </p:nvSpPr>
        <p:spPr>
          <a:ln/>
        </p:spPr>
      </p:sp>
      <p:sp>
        <p:nvSpPr>
          <p:cNvPr id="2682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21687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7E5EBE6-BBAA-7149-90B0-A7A784D29E14}"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270338" name="Rectangle 2"/>
          <p:cNvSpPr>
            <a:spLocks noGrp="1" noRot="1" noChangeAspect="1" noChangeArrowheads="1" noTextEdit="1"/>
          </p:cNvSpPr>
          <p:nvPr>
            <p:ph type="sldImg"/>
          </p:nvPr>
        </p:nvSpPr>
        <p:spPr>
          <a:ln/>
        </p:spPr>
      </p:sp>
      <p:sp>
        <p:nvSpPr>
          <p:cNvPr id="2703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444031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4328A7D-9F14-134A-84E9-277C205F7CE8}"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272386" name="Rectangle 2"/>
          <p:cNvSpPr>
            <a:spLocks noGrp="1" noRot="1" noChangeAspect="1" noChangeArrowheads="1"/>
          </p:cNvSpPr>
          <p:nvPr>
            <p:ph type="sldImg"/>
          </p:nvPr>
        </p:nvSpPr>
        <p:spPr>
          <a:solidFill>
            <a:srgbClr val="FFFFFF"/>
          </a:solidFill>
          <a:ln/>
        </p:spPr>
      </p:sp>
      <p:sp>
        <p:nvSpPr>
          <p:cNvPr id="272387"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813907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F9C814D-4D9B-A048-93B5-F7862EC11944}"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274434" name="Rectangle 2"/>
          <p:cNvSpPr>
            <a:spLocks noGrp="1" noRot="1" noChangeAspect="1" noChangeArrowheads="1"/>
          </p:cNvSpPr>
          <p:nvPr>
            <p:ph type="sldImg"/>
          </p:nvPr>
        </p:nvSpPr>
        <p:spPr>
          <a:solidFill>
            <a:srgbClr val="FFFFFF"/>
          </a:solidFill>
          <a:ln/>
        </p:spPr>
      </p:sp>
      <p:sp>
        <p:nvSpPr>
          <p:cNvPr id="27443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04905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0161CA0-7E50-2447-828F-CC9FF8763602}"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276482" name="Rectangle 2"/>
          <p:cNvSpPr>
            <a:spLocks noGrp="1" noRot="1" noChangeAspect="1" noChangeArrowheads="1"/>
          </p:cNvSpPr>
          <p:nvPr>
            <p:ph type="sldImg"/>
          </p:nvPr>
        </p:nvSpPr>
        <p:spPr>
          <a:solidFill>
            <a:srgbClr val="FFFFFF"/>
          </a:solidFill>
          <a:ln/>
        </p:spPr>
      </p:sp>
      <p:sp>
        <p:nvSpPr>
          <p:cNvPr id="27648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097984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AE32DF8-7628-3241-9DFE-184A4B872BD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278530" name="Rectangle 2"/>
          <p:cNvSpPr>
            <a:spLocks noGrp="1" noRot="1" noChangeAspect="1" noChangeArrowheads="1"/>
          </p:cNvSpPr>
          <p:nvPr>
            <p:ph type="sldImg"/>
          </p:nvPr>
        </p:nvSpPr>
        <p:spPr>
          <a:solidFill>
            <a:srgbClr val="FFFFFF"/>
          </a:solidFill>
          <a:ln/>
        </p:spPr>
      </p:sp>
      <p:sp>
        <p:nvSpPr>
          <p:cNvPr id="27853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808396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59272E5-5633-9448-97B6-50BEE3D203D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280578" name="Rectangle 2"/>
          <p:cNvSpPr>
            <a:spLocks noGrp="1" noRot="1" noChangeAspect="1" noChangeArrowheads="1"/>
          </p:cNvSpPr>
          <p:nvPr>
            <p:ph type="sldImg"/>
          </p:nvPr>
        </p:nvSpPr>
        <p:spPr>
          <a:solidFill>
            <a:srgbClr val="FFFFFF"/>
          </a:solidFill>
          <a:ln/>
        </p:spPr>
      </p:sp>
      <p:sp>
        <p:nvSpPr>
          <p:cNvPr id="28057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01520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32EB7D2-691C-BC42-A159-9486482148B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673567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455527E-4B24-5640-A8BB-138E8A775255}"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282626" name="Rectangle 2"/>
          <p:cNvSpPr>
            <a:spLocks noGrp="1" noRot="1" noChangeAspect="1" noChangeArrowheads="1"/>
          </p:cNvSpPr>
          <p:nvPr>
            <p:ph type="sldImg"/>
          </p:nvPr>
        </p:nvSpPr>
        <p:spPr>
          <a:solidFill>
            <a:srgbClr val="FFFFFF"/>
          </a:solidFill>
          <a:ln/>
        </p:spPr>
      </p:sp>
      <p:sp>
        <p:nvSpPr>
          <p:cNvPr id="282627"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862315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9F0ABD4-1EBF-D146-A28A-B6C1B9BFEAA9}"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284674" name="Rectangle 2"/>
          <p:cNvSpPr>
            <a:spLocks noGrp="1" noRot="1" noChangeAspect="1" noChangeArrowheads="1"/>
          </p:cNvSpPr>
          <p:nvPr>
            <p:ph type="sldImg"/>
          </p:nvPr>
        </p:nvSpPr>
        <p:spPr>
          <a:solidFill>
            <a:srgbClr val="FFFFFF"/>
          </a:solidFill>
          <a:ln/>
        </p:spPr>
      </p:sp>
      <p:sp>
        <p:nvSpPr>
          <p:cNvPr id="28467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441314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919DDDA-FA5B-7F48-9B2C-E8240DC57804}"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286722" name="Rectangle 2"/>
          <p:cNvSpPr>
            <a:spLocks noGrp="1" noRot="1" noChangeAspect="1" noChangeArrowheads="1"/>
          </p:cNvSpPr>
          <p:nvPr>
            <p:ph type="sldImg"/>
          </p:nvPr>
        </p:nvSpPr>
        <p:spPr>
          <a:solidFill>
            <a:srgbClr val="FFFFFF"/>
          </a:solidFill>
          <a:ln/>
        </p:spPr>
      </p:sp>
      <p:sp>
        <p:nvSpPr>
          <p:cNvPr id="28672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5517740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4ED888E-065E-6947-A5F3-6939BB04560C}"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288770" name="Rectangle 2"/>
          <p:cNvSpPr>
            <a:spLocks noGrp="1" noRot="1" noChangeAspect="1" noChangeArrowheads="1"/>
          </p:cNvSpPr>
          <p:nvPr>
            <p:ph type="sldImg"/>
          </p:nvPr>
        </p:nvSpPr>
        <p:spPr>
          <a:solidFill>
            <a:srgbClr val="FFFFFF"/>
          </a:solidFill>
          <a:ln/>
        </p:spPr>
      </p:sp>
      <p:sp>
        <p:nvSpPr>
          <p:cNvPr id="28877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6841535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3CE0196-0473-9343-AF16-077A37BCDD0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290818" name="Rectangle 2"/>
          <p:cNvSpPr>
            <a:spLocks noGrp="1" noRot="1" noChangeAspect="1" noChangeArrowheads="1"/>
          </p:cNvSpPr>
          <p:nvPr>
            <p:ph type="sldImg"/>
          </p:nvPr>
        </p:nvSpPr>
        <p:spPr>
          <a:solidFill>
            <a:srgbClr val="FFFFFF"/>
          </a:solidFill>
          <a:ln/>
        </p:spPr>
      </p:sp>
      <p:sp>
        <p:nvSpPr>
          <p:cNvPr id="29081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551806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38DBA36-92A6-2148-B9A7-EB971516AAF4}"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292866" name="Rectangle 2"/>
          <p:cNvSpPr>
            <a:spLocks noGrp="1" noRot="1" noChangeAspect="1" noChangeArrowheads="1"/>
          </p:cNvSpPr>
          <p:nvPr>
            <p:ph type="sldImg"/>
          </p:nvPr>
        </p:nvSpPr>
        <p:spPr>
          <a:solidFill>
            <a:srgbClr val="FFFFFF"/>
          </a:solidFill>
          <a:ln/>
        </p:spPr>
      </p:sp>
      <p:sp>
        <p:nvSpPr>
          <p:cNvPr id="292867"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1544630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defRPr/>
            </a:pPr>
            <a:fld id="{E9BC0540-2D1A-4F86-9AD4-DB7EA64F6F0C}" type="slidenum">
              <a:rPr lang="en-GB" altLang="en-US" sz="1200" kern="0" smtClean="0">
                <a:solidFill>
                  <a:srgbClr val="000000"/>
                </a:solidFill>
              </a:rPr>
              <a:pPr>
                <a:defRPr/>
              </a:pPr>
              <a:t>87</a:t>
            </a:fld>
            <a:endParaRPr lang="en-GB" altLang="en-US" sz="1200" kern="0" smtClean="0">
              <a:solidFill>
                <a:srgbClr val="000000"/>
              </a:solidFill>
            </a:endParaRPr>
          </a:p>
        </p:txBody>
      </p:sp>
      <p:sp>
        <p:nvSpPr>
          <p:cNvPr id="275458" name="Rectangle 2"/>
          <p:cNvSpPr>
            <a:spLocks noGrp="1" noRot="1" noChangeAspect="1" noChangeArrowheads="1" noTextEdit="1"/>
          </p:cNvSpPr>
          <p:nvPr>
            <p:ph type="sldImg"/>
          </p:nvPr>
        </p:nvSpPr>
        <p:spPr>
          <a:ln/>
        </p:spPr>
      </p:sp>
      <p:sp>
        <p:nvSpPr>
          <p:cNvPr id="275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343258691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FE676A9-0562-774B-A50C-5084681EE931}"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294914" name="Rectangle 2"/>
          <p:cNvSpPr>
            <a:spLocks noGrp="1" noRot="1" noChangeAspect="1" noChangeArrowheads="1"/>
          </p:cNvSpPr>
          <p:nvPr>
            <p:ph type="sldImg"/>
          </p:nvPr>
        </p:nvSpPr>
        <p:spPr>
          <a:solidFill>
            <a:srgbClr val="FFFFFF"/>
          </a:solidFill>
          <a:ln/>
        </p:spPr>
      </p:sp>
      <p:sp>
        <p:nvSpPr>
          <p:cNvPr id="29491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689829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5CA9B76-13A2-BE4B-8452-09D8D9E1EF15}"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296962" name="Rectangle 2"/>
          <p:cNvSpPr>
            <a:spLocks noGrp="1" noRot="1" noChangeAspect="1" noChangeArrowheads="1"/>
          </p:cNvSpPr>
          <p:nvPr>
            <p:ph type="sldImg"/>
          </p:nvPr>
        </p:nvSpPr>
        <p:spPr>
          <a:solidFill>
            <a:srgbClr val="FFFFFF"/>
          </a:solidFill>
          <a:ln/>
        </p:spPr>
      </p:sp>
      <p:sp>
        <p:nvSpPr>
          <p:cNvPr id="29696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2954871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839CDC4-03DD-F340-9D2F-31B725C42344}"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299010" name="Rectangle 2"/>
          <p:cNvSpPr>
            <a:spLocks noGrp="1" noRot="1" noChangeAspect="1" noChangeArrowheads="1"/>
          </p:cNvSpPr>
          <p:nvPr>
            <p:ph type="sldImg"/>
          </p:nvPr>
        </p:nvSpPr>
        <p:spPr>
          <a:solidFill>
            <a:srgbClr val="FFFFFF"/>
          </a:solidFill>
          <a:ln/>
        </p:spPr>
      </p:sp>
      <p:sp>
        <p:nvSpPr>
          <p:cNvPr id="29901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563053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94B996B-7C6B-2246-B7D2-80DE9D613EF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1158656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CA5863C-F99D-1C47-8846-2A2E1D8E6BE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301058" name="Rectangle 2"/>
          <p:cNvSpPr>
            <a:spLocks noGrp="1" noRot="1" noChangeAspect="1" noChangeArrowheads="1"/>
          </p:cNvSpPr>
          <p:nvPr>
            <p:ph type="sldImg"/>
          </p:nvPr>
        </p:nvSpPr>
        <p:spPr>
          <a:solidFill>
            <a:srgbClr val="FFFFFF"/>
          </a:solidFill>
          <a:ln/>
        </p:spPr>
      </p:sp>
      <p:sp>
        <p:nvSpPr>
          <p:cNvPr id="30105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9134930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D68C240-636B-694B-94A8-F56AF9C4D4F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303106" name="Rectangle 2"/>
          <p:cNvSpPr>
            <a:spLocks noGrp="1" noRot="1" noChangeAspect="1" noChangeArrowheads="1"/>
          </p:cNvSpPr>
          <p:nvPr>
            <p:ph type="sldImg"/>
          </p:nvPr>
        </p:nvSpPr>
        <p:spPr>
          <a:solidFill>
            <a:srgbClr val="FFFFFF"/>
          </a:solidFill>
          <a:ln/>
        </p:spPr>
      </p:sp>
      <p:sp>
        <p:nvSpPr>
          <p:cNvPr id="303107"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0644055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00113" rtl="0" eaLnBrk="0" fontAlgn="base" latinLnBrk="0" hangingPunct="0">
              <a:lnSpc>
                <a:spcPct val="100000"/>
              </a:lnSpc>
              <a:spcBef>
                <a:spcPct val="0"/>
              </a:spcBef>
              <a:spcAft>
                <a:spcPct val="0"/>
              </a:spcAft>
              <a:buClrTx/>
              <a:buSzTx/>
              <a:buFontTx/>
              <a:buNone/>
              <a:tabLst/>
              <a:defRPr/>
            </a:pPr>
            <a:fld id="{546944E3-0705-864C-AE36-76BBA519D97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00113" rtl="0" eaLnBrk="0" fontAlgn="base" latinLnBrk="0" hangingPunct="0">
                <a:lnSpc>
                  <a:spcPct val="100000"/>
                </a:lnSpc>
                <a:spcBef>
                  <a:spcPct val="0"/>
                </a:spcBef>
                <a:spcAft>
                  <a:spcPct val="0"/>
                </a:spcAft>
                <a:buClrTx/>
                <a:buSzTx/>
                <a:buFontTx/>
                <a:buNone/>
                <a:tabLst/>
                <a:defRPr/>
              </a:pPr>
              <a:t>96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8962" name="Rectangle 2"/>
          <p:cNvSpPr>
            <a:spLocks noGrp="1" noRot="1" noChangeAspect="1" noChangeArrowheads="1"/>
          </p:cNvSpPr>
          <p:nvPr>
            <p:ph type="sldImg"/>
          </p:nvPr>
        </p:nvSpPr>
        <p:spPr>
          <a:solidFill>
            <a:srgbClr val="FFFFFF"/>
          </a:solidFill>
          <a:ln/>
        </p:spPr>
      </p:sp>
      <p:sp>
        <p:nvSpPr>
          <p:cNvPr id="16896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lIns="91434" tIns="45716" rIns="91434" bIns="45716"/>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7690813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00113" rtl="0" eaLnBrk="0" fontAlgn="base" latinLnBrk="0" hangingPunct="0">
              <a:lnSpc>
                <a:spcPct val="100000"/>
              </a:lnSpc>
              <a:spcBef>
                <a:spcPct val="0"/>
              </a:spcBef>
              <a:spcAft>
                <a:spcPct val="0"/>
              </a:spcAft>
              <a:buClrTx/>
              <a:buSzTx/>
              <a:buFontTx/>
              <a:buNone/>
              <a:tabLst/>
              <a:defRPr/>
            </a:pPr>
            <a:fld id="{FC662A42-8D53-E44A-9F5E-66A1A3CDA90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00113" rtl="0" eaLnBrk="0" fontAlgn="base" latinLnBrk="0" hangingPunct="0">
                <a:lnSpc>
                  <a:spcPct val="100000"/>
                </a:lnSpc>
                <a:spcBef>
                  <a:spcPct val="0"/>
                </a:spcBef>
                <a:spcAft>
                  <a:spcPct val="0"/>
                </a:spcAft>
                <a:buClrTx/>
                <a:buSzTx/>
                <a:buFontTx/>
                <a:buNone/>
                <a:tabLst/>
                <a:defRPr/>
              </a:pPr>
              <a:t>97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1010" name="Rectangle 2"/>
          <p:cNvSpPr>
            <a:spLocks noGrp="1" noRot="1" noChangeAspect="1" noChangeArrowheads="1"/>
          </p:cNvSpPr>
          <p:nvPr>
            <p:ph type="sldImg"/>
          </p:nvPr>
        </p:nvSpPr>
        <p:spPr>
          <a:xfrm>
            <a:off x="1104900" y="676275"/>
            <a:ext cx="4603750" cy="3452813"/>
          </a:xfrm>
          <a:solidFill>
            <a:srgbClr val="FFFFFF"/>
          </a:solidFill>
          <a:ln/>
        </p:spPr>
      </p:sp>
      <p:sp>
        <p:nvSpPr>
          <p:cNvPr id="171011"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val="1"/>
            </a:ext>
          </a:extLst>
        </p:spPr>
        <p:txBody>
          <a:bodyPr lIns="89944" tIns="44972" rIns="89944" bIns="44972"/>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3208431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00113" rtl="0" eaLnBrk="0" fontAlgn="base" latinLnBrk="0" hangingPunct="0">
              <a:lnSpc>
                <a:spcPct val="100000"/>
              </a:lnSpc>
              <a:spcBef>
                <a:spcPct val="0"/>
              </a:spcBef>
              <a:spcAft>
                <a:spcPct val="0"/>
              </a:spcAft>
              <a:buClrTx/>
              <a:buSzTx/>
              <a:buFontTx/>
              <a:buNone/>
              <a:tabLst/>
              <a:defRPr/>
            </a:pPr>
            <a:fld id="{CDC57ED6-2867-D242-9266-DF5E1092AA3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00113" rtl="0" eaLnBrk="0" fontAlgn="base" latinLnBrk="0" hangingPunct="0">
                <a:lnSpc>
                  <a:spcPct val="100000"/>
                </a:lnSpc>
                <a:spcBef>
                  <a:spcPct val="0"/>
                </a:spcBef>
                <a:spcAft>
                  <a:spcPct val="0"/>
                </a:spcAft>
                <a:buClrTx/>
                <a:buSzTx/>
                <a:buFontTx/>
                <a:buNone/>
                <a:tabLst/>
                <a:defRPr/>
              </a:pPr>
              <a:t>98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3058" name="Rectangle 2"/>
          <p:cNvSpPr>
            <a:spLocks noGrp="1" noRot="1" noChangeAspect="1" noChangeArrowheads="1"/>
          </p:cNvSpPr>
          <p:nvPr>
            <p:ph type="sldImg"/>
          </p:nvPr>
        </p:nvSpPr>
        <p:spPr>
          <a:solidFill>
            <a:srgbClr val="FFFFFF"/>
          </a:solidFill>
          <a:ln/>
        </p:spPr>
      </p:sp>
      <p:sp>
        <p:nvSpPr>
          <p:cNvPr id="17305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lIns="91428" tIns="45713" rIns="91428" bIns="45713"/>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98518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68DC559-E63C-0D4C-A45E-3BC8D760364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5106" name="Rectangle 2"/>
          <p:cNvSpPr>
            <a:spLocks noGrp="1" noRot="1" noChangeAspect="1" noChangeArrowheads="1"/>
          </p:cNvSpPr>
          <p:nvPr>
            <p:ph type="sldImg"/>
          </p:nvPr>
        </p:nvSpPr>
        <p:spPr>
          <a:xfrm>
            <a:off x="1130300" y="674688"/>
            <a:ext cx="4597400" cy="3448050"/>
          </a:xfrm>
          <a:solidFill>
            <a:srgbClr val="FFFFFF"/>
          </a:solidFill>
          <a:ln/>
        </p:spPr>
      </p:sp>
      <p:sp>
        <p:nvSpPr>
          <p:cNvPr id="175107" name="Rectangle 3"/>
          <p:cNvSpPr>
            <a:spLocks noGrp="1" noChangeArrowheads="1"/>
          </p:cNvSpPr>
          <p:nvPr>
            <p:ph type="body" idx="1"/>
          </p:nvPr>
        </p:nvSpPr>
        <p:spPr>
          <a:xfrm>
            <a:off x="914400" y="4348163"/>
            <a:ext cx="5029200" cy="4121150"/>
          </a:xfrm>
          <a:solidFill>
            <a:srgbClr val="FFFFFF"/>
          </a:solidFill>
          <a:ln>
            <a:solidFill>
              <a:srgbClr val="000000"/>
            </a:solidFill>
          </a:ln>
          <a:extLst>
            <a:ext uri="{FAA26D3D-D897-4be2-8F04-BA451C77F1D7}">
              <ma14:placeholderFlag xmlns:ma14="http://schemas.microsoft.com/office/mac/drawingml/2011/main" val="1"/>
            </a:ext>
          </a:extLst>
        </p:spPr>
        <p:txBody>
          <a:bodyPr lIns="89944" tIns="44972" rIns="89944" bIns="44972"/>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2532085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00113" rtl="0" eaLnBrk="0" fontAlgn="base" latinLnBrk="0" hangingPunct="0">
              <a:lnSpc>
                <a:spcPct val="100000"/>
              </a:lnSpc>
              <a:spcBef>
                <a:spcPct val="0"/>
              </a:spcBef>
              <a:spcAft>
                <a:spcPct val="0"/>
              </a:spcAft>
              <a:buClrTx/>
              <a:buSzTx/>
              <a:buFontTx/>
              <a:buNone/>
              <a:tabLst/>
              <a:defRPr/>
            </a:pPr>
            <a:fld id="{A88E0C51-A19E-FD40-99A9-67A43FFFB67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00113" rtl="0" eaLnBrk="0" fontAlgn="base" latinLnBrk="0" hangingPunct="0">
                <a:lnSpc>
                  <a:spcPct val="100000"/>
                </a:lnSpc>
                <a:spcBef>
                  <a:spcPct val="0"/>
                </a:spcBef>
                <a:spcAft>
                  <a:spcPct val="0"/>
                </a:spcAft>
                <a:buClrTx/>
                <a:buSzTx/>
                <a:buFontTx/>
                <a:buNone/>
                <a:tabLst/>
                <a:defRPr/>
              </a:pPr>
              <a:t>100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7154" name="Rectangle 2"/>
          <p:cNvSpPr>
            <a:spLocks noGrp="1" noRot="1" noChangeAspect="1" noChangeArrowheads="1"/>
          </p:cNvSpPr>
          <p:nvPr>
            <p:ph type="sldImg"/>
          </p:nvPr>
        </p:nvSpPr>
        <p:spPr>
          <a:xfrm>
            <a:off x="1104900" y="676275"/>
            <a:ext cx="4603750" cy="3452813"/>
          </a:xfrm>
          <a:solidFill>
            <a:srgbClr val="FFFFFF"/>
          </a:solidFill>
          <a:ln/>
        </p:spPr>
      </p:sp>
      <p:sp>
        <p:nvSpPr>
          <p:cNvPr id="177155"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val="1"/>
            </a:ext>
          </a:extLst>
        </p:spPr>
        <p:txBody>
          <a:bodyPr lIns="89944" tIns="44972" rIns="89944" bIns="44972"/>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5882897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00113" rtl="0" eaLnBrk="0" fontAlgn="base" latinLnBrk="0" hangingPunct="0">
              <a:lnSpc>
                <a:spcPct val="100000"/>
              </a:lnSpc>
              <a:spcBef>
                <a:spcPct val="0"/>
              </a:spcBef>
              <a:spcAft>
                <a:spcPct val="0"/>
              </a:spcAft>
              <a:buClrTx/>
              <a:buSzTx/>
              <a:buFontTx/>
              <a:buNone/>
              <a:tabLst/>
              <a:defRPr/>
            </a:pPr>
            <a:fld id="{8A32CF26-713C-C54A-9643-AA5235CC43E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00113" rtl="0" eaLnBrk="0" fontAlgn="base" latinLnBrk="0" hangingPunct="0">
                <a:lnSpc>
                  <a:spcPct val="100000"/>
                </a:lnSpc>
                <a:spcBef>
                  <a:spcPct val="0"/>
                </a:spcBef>
                <a:spcAft>
                  <a:spcPct val="0"/>
                </a:spcAft>
                <a:buClrTx/>
                <a:buSzTx/>
                <a:buFontTx/>
                <a:buNone/>
                <a:tabLst/>
                <a:defRPr/>
              </a:pPr>
              <a:t>101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9202" name="Rectangle 2"/>
          <p:cNvSpPr>
            <a:spLocks noGrp="1" noRot="1" noChangeAspect="1" noChangeArrowheads="1"/>
          </p:cNvSpPr>
          <p:nvPr>
            <p:ph type="sldImg"/>
          </p:nvPr>
        </p:nvSpPr>
        <p:spPr>
          <a:xfrm>
            <a:off x="1104900" y="676275"/>
            <a:ext cx="4603750" cy="3452813"/>
          </a:xfrm>
          <a:solidFill>
            <a:srgbClr val="FFFFFF"/>
          </a:solidFill>
          <a:ln/>
        </p:spPr>
      </p:sp>
      <p:sp>
        <p:nvSpPr>
          <p:cNvPr id="179203"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val="1"/>
            </a:ext>
          </a:extLst>
        </p:spPr>
        <p:txBody>
          <a:bodyPr lIns="89944" tIns="44972" rIns="89944" bIns="44972"/>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2080959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00113" rtl="0" eaLnBrk="0" fontAlgn="base" latinLnBrk="0" hangingPunct="0">
              <a:lnSpc>
                <a:spcPct val="100000"/>
              </a:lnSpc>
              <a:spcBef>
                <a:spcPct val="0"/>
              </a:spcBef>
              <a:spcAft>
                <a:spcPct val="0"/>
              </a:spcAft>
              <a:buClrTx/>
              <a:buSzTx/>
              <a:buFontTx/>
              <a:buNone/>
              <a:tabLst/>
              <a:defRPr/>
            </a:pPr>
            <a:fld id="{69B239B3-0D07-3D46-99DF-0C007DB020B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00113" rtl="0" eaLnBrk="0" fontAlgn="base" latinLnBrk="0" hangingPunct="0">
                <a:lnSpc>
                  <a:spcPct val="100000"/>
                </a:lnSpc>
                <a:spcBef>
                  <a:spcPct val="0"/>
                </a:spcBef>
                <a:spcAft>
                  <a:spcPct val="0"/>
                </a:spcAft>
                <a:buClrTx/>
                <a:buSzTx/>
                <a:buFontTx/>
                <a:buNone/>
                <a:tabLst/>
                <a:defRPr/>
              </a:pPr>
              <a:t>102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1250" name="Rectangle 2"/>
          <p:cNvSpPr>
            <a:spLocks noGrp="1" noRot="1" noChangeAspect="1" noChangeArrowheads="1"/>
          </p:cNvSpPr>
          <p:nvPr>
            <p:ph type="sldImg"/>
          </p:nvPr>
        </p:nvSpPr>
        <p:spPr>
          <a:xfrm>
            <a:off x="1104900" y="676275"/>
            <a:ext cx="4603750" cy="3452813"/>
          </a:xfrm>
          <a:solidFill>
            <a:srgbClr val="FFFFFF"/>
          </a:solidFill>
          <a:ln/>
        </p:spPr>
      </p:sp>
      <p:sp>
        <p:nvSpPr>
          <p:cNvPr id="181251"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val="1"/>
            </a:ext>
          </a:extLst>
        </p:spPr>
        <p:txBody>
          <a:bodyPr lIns="89944" tIns="44972" rIns="89944" bIns="44972"/>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366785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00113" rtl="0" eaLnBrk="0" fontAlgn="base" latinLnBrk="0" hangingPunct="0">
              <a:lnSpc>
                <a:spcPct val="100000"/>
              </a:lnSpc>
              <a:spcBef>
                <a:spcPct val="0"/>
              </a:spcBef>
              <a:spcAft>
                <a:spcPct val="0"/>
              </a:spcAft>
              <a:buClrTx/>
              <a:buSzTx/>
              <a:buFontTx/>
              <a:buNone/>
              <a:tabLst/>
              <a:defRPr/>
            </a:pPr>
            <a:fld id="{3BAE1DF6-F496-8D4F-8FD8-DBA65E8D8EF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00113" rtl="0" eaLnBrk="0" fontAlgn="base" latinLnBrk="0" hangingPunct="0">
                <a:lnSpc>
                  <a:spcPct val="100000"/>
                </a:lnSpc>
                <a:spcBef>
                  <a:spcPct val="0"/>
                </a:spcBef>
                <a:spcAft>
                  <a:spcPct val="0"/>
                </a:spcAft>
                <a:buClrTx/>
                <a:buSzTx/>
                <a:buFontTx/>
                <a:buNone/>
                <a:tabLst/>
                <a:defRPr/>
              </a:pPr>
              <a:t>103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3298" name="Rectangle 2"/>
          <p:cNvSpPr>
            <a:spLocks noGrp="1" noRot="1" noChangeAspect="1" noChangeArrowheads="1"/>
          </p:cNvSpPr>
          <p:nvPr>
            <p:ph type="sldImg"/>
          </p:nvPr>
        </p:nvSpPr>
        <p:spPr>
          <a:xfrm>
            <a:off x="1104900" y="676275"/>
            <a:ext cx="4603750" cy="3452813"/>
          </a:xfrm>
          <a:solidFill>
            <a:srgbClr val="FFFFFF"/>
          </a:solidFill>
          <a:ln/>
        </p:spPr>
      </p:sp>
      <p:sp>
        <p:nvSpPr>
          <p:cNvPr id="183299"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val="1"/>
            </a:ext>
          </a:extLst>
        </p:spPr>
        <p:txBody>
          <a:bodyPr lIns="89944" tIns="44972" rIns="89944" bIns="44972"/>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62665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4F36367-CA74-F049-94F0-781EE6B7CAE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6682139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00113" rtl="0" eaLnBrk="0" fontAlgn="base" latinLnBrk="0" hangingPunct="0">
              <a:lnSpc>
                <a:spcPct val="100000"/>
              </a:lnSpc>
              <a:spcBef>
                <a:spcPct val="0"/>
              </a:spcBef>
              <a:spcAft>
                <a:spcPct val="0"/>
              </a:spcAft>
              <a:buClrTx/>
              <a:buSzTx/>
              <a:buFontTx/>
              <a:buNone/>
              <a:tabLst/>
              <a:defRPr/>
            </a:pPr>
            <a:fld id="{977C4839-237A-BF44-9C68-56E2EE7CE18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00113" rtl="0" eaLnBrk="0" fontAlgn="base" latinLnBrk="0" hangingPunct="0">
                <a:lnSpc>
                  <a:spcPct val="100000"/>
                </a:lnSpc>
                <a:spcBef>
                  <a:spcPct val="0"/>
                </a:spcBef>
                <a:spcAft>
                  <a:spcPct val="0"/>
                </a:spcAft>
                <a:buClrTx/>
                <a:buSzTx/>
                <a:buFontTx/>
                <a:buNone/>
                <a:tabLst/>
                <a:defRPr/>
              </a:pPr>
              <a:t>104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5346" name="Rectangle 2"/>
          <p:cNvSpPr>
            <a:spLocks noGrp="1" noRot="1" noChangeAspect="1" noChangeArrowheads="1"/>
          </p:cNvSpPr>
          <p:nvPr>
            <p:ph type="sldImg"/>
          </p:nvPr>
        </p:nvSpPr>
        <p:spPr>
          <a:xfrm>
            <a:off x="1104900" y="676275"/>
            <a:ext cx="4603750" cy="3452813"/>
          </a:xfrm>
          <a:solidFill>
            <a:srgbClr val="FFFFFF"/>
          </a:solidFill>
          <a:ln/>
        </p:spPr>
      </p:sp>
      <p:sp>
        <p:nvSpPr>
          <p:cNvPr id="185347"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val="1"/>
            </a:ext>
          </a:extLst>
        </p:spPr>
        <p:txBody>
          <a:bodyPr lIns="89944" tIns="44972" rIns="89944" bIns="44972"/>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410222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00113" rtl="0" eaLnBrk="0" fontAlgn="base" latinLnBrk="0" hangingPunct="0">
              <a:lnSpc>
                <a:spcPct val="100000"/>
              </a:lnSpc>
              <a:spcBef>
                <a:spcPct val="0"/>
              </a:spcBef>
              <a:spcAft>
                <a:spcPct val="0"/>
              </a:spcAft>
              <a:buClrTx/>
              <a:buSzTx/>
              <a:buFontTx/>
              <a:buNone/>
              <a:tabLst/>
              <a:defRPr/>
            </a:pPr>
            <a:fld id="{2ABB828F-EDC7-5E4E-B435-4DBB52DBC59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00113" rtl="0" eaLnBrk="0" fontAlgn="base" latinLnBrk="0" hangingPunct="0">
                <a:lnSpc>
                  <a:spcPct val="100000"/>
                </a:lnSpc>
                <a:spcBef>
                  <a:spcPct val="0"/>
                </a:spcBef>
                <a:spcAft>
                  <a:spcPct val="0"/>
                </a:spcAft>
                <a:buClrTx/>
                <a:buSzTx/>
                <a:buFontTx/>
                <a:buNone/>
                <a:tabLst/>
                <a:defRPr/>
              </a:pPr>
              <a:t>105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7394" name="Rectangle 2"/>
          <p:cNvSpPr>
            <a:spLocks noGrp="1" noRot="1" noChangeAspect="1" noChangeArrowheads="1"/>
          </p:cNvSpPr>
          <p:nvPr>
            <p:ph type="sldImg"/>
          </p:nvPr>
        </p:nvSpPr>
        <p:spPr>
          <a:xfrm>
            <a:off x="1104900" y="676275"/>
            <a:ext cx="4603750" cy="3452813"/>
          </a:xfrm>
          <a:solidFill>
            <a:srgbClr val="FFFFFF"/>
          </a:solidFill>
          <a:ln/>
        </p:spPr>
      </p:sp>
      <p:sp>
        <p:nvSpPr>
          <p:cNvPr id="187395"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val="1"/>
            </a:ext>
          </a:extLst>
        </p:spPr>
        <p:txBody>
          <a:bodyPr lIns="89944" tIns="44972" rIns="89944" bIns="44972"/>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7933361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00113" rtl="0" eaLnBrk="0" fontAlgn="base" latinLnBrk="0" hangingPunct="0">
              <a:lnSpc>
                <a:spcPct val="100000"/>
              </a:lnSpc>
              <a:spcBef>
                <a:spcPct val="0"/>
              </a:spcBef>
              <a:spcAft>
                <a:spcPct val="0"/>
              </a:spcAft>
              <a:buClrTx/>
              <a:buSzTx/>
              <a:buFontTx/>
              <a:buNone/>
              <a:tabLst/>
              <a:defRPr/>
            </a:pPr>
            <a:fld id="{720A0713-D184-7C4A-A177-F97D9E82185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00113" rtl="0" eaLnBrk="0" fontAlgn="base" latinLnBrk="0" hangingPunct="0">
                <a:lnSpc>
                  <a:spcPct val="100000"/>
                </a:lnSpc>
                <a:spcBef>
                  <a:spcPct val="0"/>
                </a:spcBef>
                <a:spcAft>
                  <a:spcPct val="0"/>
                </a:spcAft>
                <a:buClrTx/>
                <a:buSzTx/>
                <a:buFontTx/>
                <a:buNone/>
                <a:tabLst/>
                <a:defRPr/>
              </a:pPr>
              <a:t>106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9442" name="Rectangle 2"/>
          <p:cNvSpPr>
            <a:spLocks noGrp="1" noRot="1" noChangeAspect="1" noChangeArrowheads="1"/>
          </p:cNvSpPr>
          <p:nvPr>
            <p:ph type="sldImg"/>
          </p:nvPr>
        </p:nvSpPr>
        <p:spPr>
          <a:xfrm>
            <a:off x="1104900" y="676275"/>
            <a:ext cx="4603750" cy="3452813"/>
          </a:xfrm>
          <a:solidFill>
            <a:srgbClr val="FFFFFF"/>
          </a:solidFill>
          <a:ln/>
        </p:spPr>
      </p:sp>
      <p:sp>
        <p:nvSpPr>
          <p:cNvPr id="189443"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val="1"/>
            </a:ext>
          </a:extLst>
        </p:spPr>
        <p:txBody>
          <a:bodyPr lIns="89944" tIns="44972" rIns="89944" bIns="44972"/>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3118173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00113" rtl="0" eaLnBrk="0" fontAlgn="base" latinLnBrk="0" hangingPunct="0">
              <a:lnSpc>
                <a:spcPct val="100000"/>
              </a:lnSpc>
              <a:spcBef>
                <a:spcPct val="0"/>
              </a:spcBef>
              <a:spcAft>
                <a:spcPct val="0"/>
              </a:spcAft>
              <a:buClrTx/>
              <a:buSzTx/>
              <a:buFontTx/>
              <a:buNone/>
              <a:tabLst/>
              <a:defRPr/>
            </a:pPr>
            <a:fld id="{1A23F6B8-5A1E-FD43-B205-3D05EBF06EC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00113" rtl="0" eaLnBrk="0" fontAlgn="base" latinLnBrk="0" hangingPunct="0">
                <a:lnSpc>
                  <a:spcPct val="100000"/>
                </a:lnSpc>
                <a:spcBef>
                  <a:spcPct val="0"/>
                </a:spcBef>
                <a:spcAft>
                  <a:spcPct val="0"/>
                </a:spcAft>
                <a:buClrTx/>
                <a:buSzTx/>
                <a:buFontTx/>
                <a:buNone/>
                <a:tabLst/>
                <a:defRPr/>
              </a:pPr>
              <a:t>107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91490" name="Rectangle 2"/>
          <p:cNvSpPr>
            <a:spLocks noGrp="1" noRot="1" noChangeAspect="1" noChangeArrowheads="1"/>
          </p:cNvSpPr>
          <p:nvPr>
            <p:ph type="sldImg"/>
          </p:nvPr>
        </p:nvSpPr>
        <p:spPr>
          <a:xfrm>
            <a:off x="1104900" y="676275"/>
            <a:ext cx="4603750" cy="3452813"/>
          </a:xfrm>
          <a:solidFill>
            <a:srgbClr val="FFFFFF"/>
          </a:solidFill>
          <a:ln/>
        </p:spPr>
      </p:sp>
      <p:sp>
        <p:nvSpPr>
          <p:cNvPr id="191491"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val="1"/>
            </a:ext>
          </a:extLst>
        </p:spPr>
        <p:txBody>
          <a:bodyPr lIns="89944" tIns="44972" rIns="89944" bIns="44972"/>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4353685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00113" rtl="0" eaLnBrk="0" fontAlgn="base" latinLnBrk="0" hangingPunct="0">
              <a:lnSpc>
                <a:spcPct val="100000"/>
              </a:lnSpc>
              <a:spcBef>
                <a:spcPct val="0"/>
              </a:spcBef>
              <a:spcAft>
                <a:spcPct val="0"/>
              </a:spcAft>
              <a:buClrTx/>
              <a:buSzTx/>
              <a:buFontTx/>
              <a:buNone/>
              <a:tabLst/>
              <a:defRPr/>
            </a:pPr>
            <a:fld id="{FE640F99-D43E-8B4B-98DF-C5D9901F1AD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00113" rtl="0" eaLnBrk="0" fontAlgn="base" latinLnBrk="0" hangingPunct="0">
                <a:lnSpc>
                  <a:spcPct val="100000"/>
                </a:lnSpc>
                <a:spcBef>
                  <a:spcPct val="0"/>
                </a:spcBef>
                <a:spcAft>
                  <a:spcPct val="0"/>
                </a:spcAft>
                <a:buClrTx/>
                <a:buSzTx/>
                <a:buFontTx/>
                <a:buNone/>
                <a:tabLst/>
                <a:defRPr/>
              </a:pPr>
              <a:t>108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93538" name="Rectangle 2"/>
          <p:cNvSpPr>
            <a:spLocks noGrp="1" noRot="1" noChangeAspect="1" noChangeArrowheads="1"/>
          </p:cNvSpPr>
          <p:nvPr>
            <p:ph type="sldImg"/>
          </p:nvPr>
        </p:nvSpPr>
        <p:spPr>
          <a:xfrm>
            <a:off x="1104900" y="676275"/>
            <a:ext cx="4603750" cy="3452813"/>
          </a:xfrm>
          <a:solidFill>
            <a:srgbClr val="FFFFFF"/>
          </a:solidFill>
          <a:ln/>
        </p:spPr>
      </p:sp>
      <p:sp>
        <p:nvSpPr>
          <p:cNvPr id="193539"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val="1"/>
            </a:ext>
          </a:extLst>
        </p:spPr>
        <p:txBody>
          <a:bodyPr lIns="89944" tIns="44972" rIns="89944" bIns="44972"/>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0916791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00113" rtl="0" eaLnBrk="0" fontAlgn="base" latinLnBrk="0" hangingPunct="0">
              <a:lnSpc>
                <a:spcPct val="100000"/>
              </a:lnSpc>
              <a:spcBef>
                <a:spcPct val="0"/>
              </a:spcBef>
              <a:spcAft>
                <a:spcPct val="0"/>
              </a:spcAft>
              <a:buClrTx/>
              <a:buSzTx/>
              <a:buFontTx/>
              <a:buNone/>
              <a:tabLst/>
              <a:defRPr/>
            </a:pPr>
            <a:fld id="{551CFC27-5E27-DB4C-A20C-856CBD657C7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00113" rtl="0" eaLnBrk="0" fontAlgn="base" latinLnBrk="0" hangingPunct="0">
                <a:lnSpc>
                  <a:spcPct val="100000"/>
                </a:lnSpc>
                <a:spcBef>
                  <a:spcPct val="0"/>
                </a:spcBef>
                <a:spcAft>
                  <a:spcPct val="0"/>
                </a:spcAft>
                <a:buClrTx/>
                <a:buSzTx/>
                <a:buFontTx/>
                <a:buNone/>
                <a:tabLst/>
                <a:defRPr/>
              </a:pPr>
              <a:t>109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95586" name="Rectangle 2"/>
          <p:cNvSpPr>
            <a:spLocks noGrp="1" noRot="1" noChangeAspect="1" noChangeArrowheads="1"/>
          </p:cNvSpPr>
          <p:nvPr>
            <p:ph type="sldImg"/>
          </p:nvPr>
        </p:nvSpPr>
        <p:spPr>
          <a:xfrm>
            <a:off x="1104900" y="676275"/>
            <a:ext cx="4603750" cy="3452813"/>
          </a:xfrm>
          <a:solidFill>
            <a:srgbClr val="FFFFFF"/>
          </a:solidFill>
          <a:ln/>
        </p:spPr>
      </p:sp>
      <p:sp>
        <p:nvSpPr>
          <p:cNvPr id="195587"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val="1"/>
            </a:ext>
          </a:extLst>
        </p:spPr>
        <p:txBody>
          <a:bodyPr lIns="89944" tIns="44972" rIns="89944" bIns="44972"/>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3588524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00113" rtl="0" eaLnBrk="0" fontAlgn="base" latinLnBrk="0" hangingPunct="0">
              <a:lnSpc>
                <a:spcPct val="100000"/>
              </a:lnSpc>
              <a:spcBef>
                <a:spcPct val="0"/>
              </a:spcBef>
              <a:spcAft>
                <a:spcPct val="0"/>
              </a:spcAft>
              <a:buClrTx/>
              <a:buSzTx/>
              <a:buFontTx/>
              <a:buNone/>
              <a:tabLst/>
              <a:defRPr/>
            </a:pPr>
            <a:fld id="{AEFBB684-08DC-074C-AF8D-5021AA9E6D1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00113" rtl="0" eaLnBrk="0" fontAlgn="base" latinLnBrk="0" hangingPunct="0">
                <a:lnSpc>
                  <a:spcPct val="100000"/>
                </a:lnSpc>
                <a:spcBef>
                  <a:spcPct val="0"/>
                </a:spcBef>
                <a:spcAft>
                  <a:spcPct val="0"/>
                </a:spcAft>
                <a:buClrTx/>
                <a:buSzTx/>
                <a:buFontTx/>
                <a:buNone/>
                <a:tabLst/>
                <a:defRPr/>
              </a:pPr>
              <a:t>110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97634" name="Rectangle 2"/>
          <p:cNvSpPr>
            <a:spLocks noGrp="1" noRot="1" noChangeAspect="1" noChangeArrowheads="1"/>
          </p:cNvSpPr>
          <p:nvPr>
            <p:ph type="sldImg"/>
          </p:nvPr>
        </p:nvSpPr>
        <p:spPr>
          <a:xfrm>
            <a:off x="1104900" y="676275"/>
            <a:ext cx="4603750" cy="3452813"/>
          </a:xfrm>
          <a:solidFill>
            <a:srgbClr val="FFFFFF"/>
          </a:solidFill>
          <a:ln/>
        </p:spPr>
      </p:sp>
      <p:sp>
        <p:nvSpPr>
          <p:cNvPr id="197635"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val="1"/>
            </a:ext>
          </a:extLst>
        </p:spPr>
        <p:txBody>
          <a:bodyPr lIns="89944" tIns="44972" rIns="89944" bIns="44972"/>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8980779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00113" rtl="0" eaLnBrk="0" fontAlgn="base" latinLnBrk="0" hangingPunct="0">
              <a:lnSpc>
                <a:spcPct val="100000"/>
              </a:lnSpc>
              <a:spcBef>
                <a:spcPct val="0"/>
              </a:spcBef>
              <a:spcAft>
                <a:spcPct val="0"/>
              </a:spcAft>
              <a:buClrTx/>
              <a:buSzTx/>
              <a:buFontTx/>
              <a:buNone/>
              <a:tabLst/>
              <a:defRPr/>
            </a:pPr>
            <a:fld id="{B6FFB34E-EB86-7F45-80A3-15E584529DC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00113" rtl="0" eaLnBrk="0" fontAlgn="base" latinLnBrk="0" hangingPunct="0">
                <a:lnSpc>
                  <a:spcPct val="100000"/>
                </a:lnSpc>
                <a:spcBef>
                  <a:spcPct val="0"/>
                </a:spcBef>
                <a:spcAft>
                  <a:spcPct val="0"/>
                </a:spcAft>
                <a:buClrTx/>
                <a:buSzTx/>
                <a:buFontTx/>
                <a:buNone/>
                <a:tabLst/>
                <a:defRPr/>
              </a:pPr>
              <a:t>111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99682" name="Rectangle 2"/>
          <p:cNvSpPr>
            <a:spLocks noGrp="1" noRot="1" noChangeAspect="1" noChangeArrowheads="1"/>
          </p:cNvSpPr>
          <p:nvPr>
            <p:ph type="sldImg"/>
          </p:nvPr>
        </p:nvSpPr>
        <p:spPr>
          <a:xfrm>
            <a:off x="1104900" y="676275"/>
            <a:ext cx="4603750" cy="3452813"/>
          </a:xfrm>
          <a:solidFill>
            <a:srgbClr val="FFFFFF"/>
          </a:solidFill>
          <a:ln/>
        </p:spPr>
      </p:sp>
      <p:sp>
        <p:nvSpPr>
          <p:cNvPr id="199683"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val="1"/>
            </a:ext>
          </a:extLst>
        </p:spPr>
        <p:txBody>
          <a:bodyPr lIns="89944" tIns="44972" rIns="89944" bIns="44972"/>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3219101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00113" rtl="0" eaLnBrk="0" fontAlgn="base" latinLnBrk="0" hangingPunct="0">
              <a:lnSpc>
                <a:spcPct val="100000"/>
              </a:lnSpc>
              <a:spcBef>
                <a:spcPct val="0"/>
              </a:spcBef>
              <a:spcAft>
                <a:spcPct val="0"/>
              </a:spcAft>
              <a:buClrTx/>
              <a:buSzTx/>
              <a:buFontTx/>
              <a:buNone/>
              <a:tabLst/>
              <a:defRPr/>
            </a:pPr>
            <a:fld id="{161C82BC-ABC1-3B48-AE62-713F7128CFF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00113" rtl="0" eaLnBrk="0" fontAlgn="base" latinLnBrk="0" hangingPunct="0">
                <a:lnSpc>
                  <a:spcPct val="100000"/>
                </a:lnSpc>
                <a:spcBef>
                  <a:spcPct val="0"/>
                </a:spcBef>
                <a:spcAft>
                  <a:spcPct val="0"/>
                </a:spcAft>
                <a:buClrTx/>
                <a:buSzTx/>
                <a:buFontTx/>
                <a:buNone/>
                <a:tabLst/>
                <a:defRPr/>
              </a:pPr>
              <a:t>112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1730" name="Rectangle 2"/>
          <p:cNvSpPr>
            <a:spLocks noGrp="1" noRot="1" noChangeAspect="1" noChangeArrowheads="1" noTextEdit="1"/>
          </p:cNvSpPr>
          <p:nvPr>
            <p:ph type="sldImg"/>
          </p:nvPr>
        </p:nvSpPr>
        <p:spPr>
          <a:xfrm>
            <a:off x="1103313" y="676275"/>
            <a:ext cx="4603750" cy="3452813"/>
          </a:xfrm>
          <a:solidFill>
            <a:srgbClr val="FFFFFF"/>
          </a:solidFill>
          <a:ln/>
        </p:spPr>
      </p:sp>
      <p:sp>
        <p:nvSpPr>
          <p:cNvPr id="201731" name="Rectangle 3"/>
          <p:cNvSpPr>
            <a:spLocks noGrp="1" noChangeArrowheads="1"/>
          </p:cNvSpPr>
          <p:nvPr>
            <p:ph type="body" idx="1"/>
          </p:nvPr>
        </p:nvSpPr>
        <p:spPr>
          <a:xfrm>
            <a:off x="898525" y="4354513"/>
            <a:ext cx="5011738" cy="4127500"/>
          </a:xfrm>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lIns="89950" tIns="44975" rIns="89950" bIns="44975"/>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3330197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00113" rtl="0" eaLnBrk="0" fontAlgn="base" latinLnBrk="0" hangingPunct="0">
              <a:lnSpc>
                <a:spcPct val="100000"/>
              </a:lnSpc>
              <a:spcBef>
                <a:spcPct val="0"/>
              </a:spcBef>
              <a:spcAft>
                <a:spcPct val="0"/>
              </a:spcAft>
              <a:buClrTx/>
              <a:buSzTx/>
              <a:buFontTx/>
              <a:buNone/>
              <a:tabLst/>
              <a:defRPr/>
            </a:pPr>
            <a:fld id="{5C43F7EC-561C-9947-8689-3896FD7C3C5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00113" rtl="0" eaLnBrk="0" fontAlgn="base" latinLnBrk="0" hangingPunct="0">
                <a:lnSpc>
                  <a:spcPct val="100000"/>
                </a:lnSpc>
                <a:spcBef>
                  <a:spcPct val="0"/>
                </a:spcBef>
                <a:spcAft>
                  <a:spcPct val="0"/>
                </a:spcAft>
                <a:buClrTx/>
                <a:buSzTx/>
                <a:buFontTx/>
                <a:buNone/>
                <a:tabLst/>
                <a:defRPr/>
              </a:pPr>
              <a:t>113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3778" name="Rectangle 2"/>
          <p:cNvSpPr>
            <a:spLocks noGrp="1" noRot="1" noChangeAspect="1" noChangeArrowheads="1"/>
          </p:cNvSpPr>
          <p:nvPr>
            <p:ph type="sldImg"/>
          </p:nvPr>
        </p:nvSpPr>
        <p:spPr>
          <a:xfrm>
            <a:off x="1104900" y="676275"/>
            <a:ext cx="4603750" cy="3452813"/>
          </a:xfrm>
          <a:solidFill>
            <a:srgbClr val="FFFFFF"/>
          </a:solidFill>
          <a:ln/>
        </p:spPr>
      </p:sp>
      <p:sp>
        <p:nvSpPr>
          <p:cNvPr id="203779"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val="1"/>
            </a:ext>
          </a:extLst>
        </p:spPr>
        <p:txBody>
          <a:bodyPr lIns="89944" tIns="44972" rIns="89944" bIns="44972"/>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346602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3D6143A-03B2-7749-8E17-2B32E131BA5A}"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7548674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00113" rtl="0" eaLnBrk="0" fontAlgn="base" latinLnBrk="0" hangingPunct="0">
              <a:lnSpc>
                <a:spcPct val="100000"/>
              </a:lnSpc>
              <a:spcBef>
                <a:spcPct val="0"/>
              </a:spcBef>
              <a:spcAft>
                <a:spcPct val="0"/>
              </a:spcAft>
              <a:buClrTx/>
              <a:buSzTx/>
              <a:buFontTx/>
              <a:buNone/>
              <a:tabLst/>
              <a:defRPr/>
            </a:pPr>
            <a:fld id="{F5D58426-F4FD-1C43-9767-307025F3DA1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00113" rtl="0" eaLnBrk="0" fontAlgn="base" latinLnBrk="0" hangingPunct="0">
                <a:lnSpc>
                  <a:spcPct val="100000"/>
                </a:lnSpc>
                <a:spcBef>
                  <a:spcPct val="0"/>
                </a:spcBef>
                <a:spcAft>
                  <a:spcPct val="0"/>
                </a:spcAft>
                <a:buClrTx/>
                <a:buSzTx/>
                <a:buFontTx/>
                <a:buNone/>
                <a:tabLst/>
                <a:defRPr/>
              </a:pPr>
              <a:t>114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5826" name="Rectangle 2"/>
          <p:cNvSpPr>
            <a:spLocks noGrp="1" noRot="1" noChangeAspect="1" noChangeArrowheads="1"/>
          </p:cNvSpPr>
          <p:nvPr>
            <p:ph type="sldImg"/>
          </p:nvPr>
        </p:nvSpPr>
        <p:spPr>
          <a:xfrm>
            <a:off x="1104900" y="676275"/>
            <a:ext cx="4603750" cy="3452813"/>
          </a:xfrm>
          <a:solidFill>
            <a:srgbClr val="FFFFFF"/>
          </a:solidFill>
          <a:ln/>
        </p:spPr>
      </p:sp>
      <p:sp>
        <p:nvSpPr>
          <p:cNvPr id="205827"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val="1"/>
            </a:ext>
          </a:extLst>
        </p:spPr>
        <p:txBody>
          <a:bodyPr lIns="89944" tIns="44972" rIns="89944" bIns="44972"/>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9589080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txBox="1">
            <a:spLocks noGrp="1" noChangeArrowheads="1"/>
          </p:cNvSpPr>
          <p:nvPr/>
        </p:nvSpPr>
        <p:spPr bwMode="auto">
          <a:xfrm>
            <a:off x="3890356" y="8707677"/>
            <a:ext cx="2992582" cy="450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50" tIns="44975" rIns="89950" bIns="44975"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931E58F-C68C-B147-ADF7-5EA2284911D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31074" name="Rectangle 2"/>
          <p:cNvSpPr>
            <a:spLocks noGrp="1" noRot="1" noChangeAspect="1" noChangeArrowheads="1"/>
          </p:cNvSpPr>
          <p:nvPr>
            <p:ph type="sldImg"/>
          </p:nvPr>
        </p:nvSpPr>
        <p:spPr>
          <a:xfrm>
            <a:off x="1104900" y="676275"/>
            <a:ext cx="4602163" cy="3452813"/>
          </a:xfrm>
          <a:solidFill>
            <a:srgbClr val="FFFFFF"/>
          </a:solidFill>
          <a:ln/>
        </p:spPr>
      </p:sp>
      <p:sp>
        <p:nvSpPr>
          <p:cNvPr id="1310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lIns="89944" tIns="44972" rIns="89944" bIns="44972"/>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8844331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MS PGothic" charset="0"/>
                <a:cs typeface="MS PGothic" charset="0"/>
              </a:defRPr>
            </a:lvl1pPr>
            <a:lvl2pPr marL="742950" indent="-285750">
              <a:defRPr sz="1200">
                <a:solidFill>
                  <a:schemeClr val="tx1"/>
                </a:solidFill>
                <a:latin typeface="Arial" charset="0"/>
                <a:ea typeface="MS PGothic" charset="0"/>
                <a:cs typeface="MS PGothic" charset="0"/>
              </a:defRPr>
            </a:lvl2pPr>
            <a:lvl3pPr marL="1143000" indent="-228600">
              <a:defRPr sz="1200">
                <a:solidFill>
                  <a:schemeClr val="tx1"/>
                </a:solidFill>
                <a:latin typeface="Arial" charset="0"/>
                <a:ea typeface="MS PGothic" charset="0"/>
                <a:cs typeface="MS PGothic" charset="0"/>
              </a:defRPr>
            </a:lvl3pPr>
            <a:lvl4pPr marL="1600200" indent="-228600">
              <a:defRPr sz="1200">
                <a:solidFill>
                  <a:schemeClr val="tx1"/>
                </a:solidFill>
                <a:latin typeface="Arial" charset="0"/>
                <a:ea typeface="MS PGothic" charset="0"/>
                <a:cs typeface="MS PGothic" charset="0"/>
              </a:defRPr>
            </a:lvl4pPr>
            <a:lvl5pPr marL="2057400" indent="-228600">
              <a:defRPr sz="1200">
                <a:solidFill>
                  <a:schemeClr val="tx1"/>
                </a:solidFill>
                <a:latin typeface="Arial"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Arial"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Arial"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Arial"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Arial" charset="0"/>
                <a:ea typeface="MS PGothic" charset="0"/>
                <a:cs typeface="MS PGothic" charset="0"/>
              </a:defRPr>
            </a:lvl9pPr>
          </a:lstStyle>
          <a:p>
            <a:fld id="{9619AE77-C400-7F4B-97E2-A74A02F54CA0}" type="slidenum">
              <a:rPr lang="en-US">
                <a:solidFill>
                  <a:srgbClr val="000000"/>
                </a:solidFill>
                <a:latin typeface="Times New Roman" charset="0"/>
              </a:rPr>
              <a:pPr/>
              <a:t>117</a:t>
            </a:fld>
            <a:endParaRPr lang="en-US">
              <a:solidFill>
                <a:srgbClr val="000000"/>
              </a:solidFill>
              <a:latin typeface="Times New Roman" charset="0"/>
            </a:endParaRPr>
          </a:p>
        </p:txBody>
      </p:sp>
      <p:sp>
        <p:nvSpPr>
          <p:cNvPr id="117763" name="Rectangle 2"/>
          <p:cNvSpPr>
            <a:spLocks noGrp="1" noRot="1" noChangeAspect="1" noChangeArrowheads="1" noTextEdit="1"/>
          </p:cNvSpPr>
          <p:nvPr>
            <p:ph type="sldImg"/>
          </p:nvPr>
        </p:nvSpPr>
        <p:spPr>
          <a:solidFill>
            <a:srgbClr val="FFFFFF"/>
          </a:solidFill>
          <a:ln/>
        </p:spPr>
      </p:sp>
      <p:sp>
        <p:nvSpPr>
          <p:cNvPr id="1177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a:latin typeface="Arial" charset="0"/>
                <a:ea typeface="MS PGothic" charset="0"/>
              </a:rPr>
              <a:t>New Testament Survey PPT in Bahasa Indonesia</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bwMode="auto">
          <a:xfrm>
            <a:off x="3886200" y="8864600"/>
            <a:ext cx="2971800" cy="279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1682EAB-8840-4649-8328-77E00DE9D34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546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4627" name="Rectangle 3"/>
          <p:cNvSpPr>
            <a:spLocks noGrp="1" noChangeArrowheads="1"/>
          </p:cNvSpPr>
          <p:nvPr>
            <p:ph type="body" idx="1"/>
          </p:nvPr>
        </p:nvSpPr>
        <p:spPr bwMode="auto">
          <a:xfrm>
            <a:off x="914400" y="4343400"/>
            <a:ext cx="5029200" cy="279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04498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0.xml"/><Relationship Id="rId2" Type="http://schemas.openxmlformats.org/officeDocument/2006/relationships/image" Target="../media/image12.jpeg"/></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2.xml"/><Relationship Id="rId2" Type="http://schemas.openxmlformats.org/officeDocument/2006/relationships/image" Target="../media/image16.jpeg"/></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4.xml"/><Relationship Id="rId2" Type="http://schemas.openxmlformats.org/officeDocument/2006/relationships/image" Target="../media/image19.jpeg"/></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kumimoji="1" lang="en-US">
              <a:cs typeface="+mn-cs"/>
            </a:endParaRPr>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kumimoji="1" lang="en-US">
              <a:cs typeface="+mn-cs"/>
            </a:endParaRPr>
          </a:p>
        </p:txBody>
      </p:sp>
      <p:grpSp>
        <p:nvGrpSpPr>
          <p:cNvPr id="6" name="Group 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9220" name="Rectangle 4"/>
          <p:cNvSpPr>
            <a:spLocks noGrp="1" noChangeArrowheads="1"/>
          </p:cNvSpPr>
          <p:nvPr>
            <p:ph type="subTitle" idx="1"/>
          </p:nvPr>
        </p:nvSpPr>
        <p:spPr>
          <a:xfrm>
            <a:off x="4673600" y="2927350"/>
            <a:ext cx="3657600" cy="1822450"/>
          </a:xfrm>
        </p:spPr>
        <p:txBody>
          <a:bodyPr anchor="b"/>
          <a:lstStyle>
            <a:lvl1pPr marL="0" indent="0">
              <a:buFont typeface="Wingdings" charset="0"/>
              <a:buNone/>
              <a:defRPr>
                <a:solidFill>
                  <a:schemeClr val="tx2"/>
                </a:solidFill>
              </a:defRPr>
            </a:lvl1pPr>
          </a:lstStyle>
          <a:p>
            <a:pPr lvl="0"/>
            <a:r>
              <a:rPr lang="en-US" noProof="0"/>
              <a:t>Click to edit Master subtitle style</a:t>
            </a:r>
          </a:p>
        </p:txBody>
      </p:sp>
      <p:sp>
        <p:nvSpPr>
          <p:cNvPr id="9227"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pPr lvl="0"/>
            <a:r>
              <a:rPr lang="en-US" noProof="0"/>
              <a:t>Click to edit Master title style</a:t>
            </a:r>
          </a:p>
        </p:txBody>
      </p:sp>
      <p:sp>
        <p:nvSpPr>
          <p:cNvPr id="9" name="Rectangle 8"/>
          <p:cNvSpPr>
            <a:spLocks noGrp="1" noChangeArrowheads="1"/>
          </p:cNvSpPr>
          <p:nvPr>
            <p:ph type="dt" sz="quarter" idx="10"/>
          </p:nvPr>
        </p:nvSpPr>
        <p:spPr>
          <a:xfrm>
            <a:off x="2667000" y="6553200"/>
            <a:ext cx="1905000" cy="304800"/>
          </a:xfrm>
        </p:spPr>
        <p:txBody>
          <a:bodyPr/>
          <a:lstStyle>
            <a:lvl1pPr>
              <a:defRPr smtClean="0">
                <a:solidFill>
                  <a:schemeClr val="bg1"/>
                </a:solidFill>
              </a:defRPr>
            </a:lvl1pPr>
          </a:lstStyle>
          <a:p>
            <a:pPr>
              <a:defRPr/>
            </a:pPr>
            <a:endParaRPr lang="en-US"/>
          </a:p>
        </p:txBody>
      </p:sp>
      <p:sp>
        <p:nvSpPr>
          <p:cNvPr id="10" name="Rectangle 9"/>
          <p:cNvSpPr>
            <a:spLocks noGrp="1" noChangeArrowheads="1"/>
          </p:cNvSpPr>
          <p:nvPr>
            <p:ph type="ftr" sz="quarter" idx="11"/>
          </p:nvPr>
        </p:nvSpPr>
        <p:spPr>
          <a:xfrm>
            <a:off x="5195888" y="6553200"/>
            <a:ext cx="3279775" cy="304800"/>
          </a:xfrm>
        </p:spPr>
        <p:txBody>
          <a:bodyPr/>
          <a:lstStyle>
            <a:lvl1pPr algn="r">
              <a:defRPr smtClean="0"/>
            </a:lvl1pPr>
          </a:lstStyle>
          <a:p>
            <a:pPr>
              <a:defRPr/>
            </a:pPr>
            <a:endParaRPr lang="en-US"/>
          </a:p>
        </p:txBody>
      </p:sp>
      <p:sp>
        <p:nvSpPr>
          <p:cNvPr id="11" name="Rectangle 10"/>
          <p:cNvSpPr>
            <a:spLocks noGrp="1" noChangeArrowheads="1"/>
          </p:cNvSpPr>
          <p:nvPr>
            <p:ph type="sldNum" sz="quarter" idx="12"/>
          </p:nvPr>
        </p:nvSpPr>
        <p:spPr>
          <a:xfrm>
            <a:off x="9525" y="6359525"/>
            <a:ext cx="587375" cy="488950"/>
          </a:xfrm>
        </p:spPr>
        <p:txBody>
          <a:bodyPr anchorCtr="0"/>
          <a:lstStyle>
            <a:lvl1pPr>
              <a:defRPr smtClean="0"/>
            </a:lvl1pPr>
          </a:lstStyle>
          <a:p>
            <a:pPr>
              <a:defRPr/>
            </a:pPr>
            <a:fld id="{E4E53628-D2A9-8345-9294-59E89D9E496C}" type="slidenum">
              <a:rPr lang="en-US"/>
              <a:pPr>
                <a:defRPr/>
              </a:pPr>
              <a:t>‹#›</a:t>
            </a:fld>
            <a:endParaRPr lang="en-US"/>
          </a:p>
        </p:txBody>
      </p:sp>
    </p:spTree>
    <p:extLst>
      <p:ext uri="{BB962C8B-B14F-4D97-AF65-F5344CB8AC3E}">
        <p14:creationId xmlns:p14="http://schemas.microsoft.com/office/powerpoint/2010/main" val="1031725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6F43CAB9-496C-8A47-9F23-CC7E4368D698}" type="slidenum">
              <a:rPr lang="en-US"/>
              <a:pPr>
                <a:defRPr/>
              </a:pPr>
              <a:t>‹#›</a:t>
            </a:fld>
            <a:endParaRPr lang="en-US"/>
          </a:p>
        </p:txBody>
      </p:sp>
    </p:spTree>
    <p:extLst>
      <p:ext uri="{BB962C8B-B14F-4D97-AF65-F5344CB8AC3E}">
        <p14:creationId xmlns:p14="http://schemas.microsoft.com/office/powerpoint/2010/main" val="249840485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771AB23-E3E7-3340-BA8B-B7147CFB8550}" type="slidenum">
              <a:rPr lang="en-US"/>
              <a:pPr>
                <a:defRPr/>
              </a:pPr>
              <a:t>‹#›</a:t>
            </a:fld>
            <a:endParaRPr lang="en-US"/>
          </a:p>
        </p:txBody>
      </p:sp>
    </p:spTree>
    <p:extLst>
      <p:ext uri="{BB962C8B-B14F-4D97-AF65-F5344CB8AC3E}">
        <p14:creationId xmlns:p14="http://schemas.microsoft.com/office/powerpoint/2010/main" val="62672927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29E99BC-0A31-2D47-8A96-F4CDB11D478E}" type="slidenum">
              <a:rPr lang="en-US"/>
              <a:pPr>
                <a:defRPr/>
              </a:pPr>
              <a:t>‹#›</a:t>
            </a:fld>
            <a:endParaRPr lang="en-US"/>
          </a:p>
        </p:txBody>
      </p:sp>
    </p:spTree>
    <p:extLst>
      <p:ext uri="{BB962C8B-B14F-4D97-AF65-F5344CB8AC3E}">
        <p14:creationId xmlns:p14="http://schemas.microsoft.com/office/powerpoint/2010/main" val="288792086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DEC12D7-868D-3342-B02C-3DC491F544C6}" type="slidenum">
              <a:rPr lang="en-US"/>
              <a:pPr>
                <a:defRPr/>
              </a:pPr>
              <a:t>‹#›</a:t>
            </a:fld>
            <a:endParaRPr lang="en-US"/>
          </a:p>
        </p:txBody>
      </p:sp>
    </p:spTree>
    <p:extLst>
      <p:ext uri="{BB962C8B-B14F-4D97-AF65-F5344CB8AC3E}">
        <p14:creationId xmlns:p14="http://schemas.microsoft.com/office/powerpoint/2010/main" val="5897112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4F9B68D-04EF-E442-A560-1A2DA0261462}" type="slidenum">
              <a:rPr lang="en-US"/>
              <a:pPr>
                <a:defRPr/>
              </a:pPr>
              <a:t>‹#›</a:t>
            </a:fld>
            <a:endParaRPr lang="en-US"/>
          </a:p>
        </p:txBody>
      </p:sp>
    </p:spTree>
    <p:extLst>
      <p:ext uri="{BB962C8B-B14F-4D97-AF65-F5344CB8AC3E}">
        <p14:creationId xmlns:p14="http://schemas.microsoft.com/office/powerpoint/2010/main" val="161103976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F27BC2C-E8E4-7B4C-AFCF-1761044DB239}" type="slidenum">
              <a:rPr lang="en-US"/>
              <a:pPr>
                <a:defRPr/>
              </a:pPr>
              <a:t>‹#›</a:t>
            </a:fld>
            <a:endParaRPr lang="en-US"/>
          </a:p>
        </p:txBody>
      </p:sp>
    </p:spTree>
    <p:extLst>
      <p:ext uri="{BB962C8B-B14F-4D97-AF65-F5344CB8AC3E}">
        <p14:creationId xmlns:p14="http://schemas.microsoft.com/office/powerpoint/2010/main" val="3623914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0F60B1F-D002-A54F-8440-076C13E458D3}" type="slidenum">
              <a:rPr lang="en-US"/>
              <a:pPr>
                <a:defRPr/>
              </a:pPr>
              <a:t>‹#›</a:t>
            </a:fld>
            <a:endParaRPr lang="en-US"/>
          </a:p>
        </p:txBody>
      </p:sp>
    </p:spTree>
    <p:extLst>
      <p:ext uri="{BB962C8B-B14F-4D97-AF65-F5344CB8AC3E}">
        <p14:creationId xmlns:p14="http://schemas.microsoft.com/office/powerpoint/2010/main" val="309485780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9C1B34-E1C4-7B46-8786-FBB50A9F214A}" type="slidenum">
              <a:rPr lang="en-US"/>
              <a:pPr>
                <a:defRPr/>
              </a:pPr>
              <a:t>‹#›</a:t>
            </a:fld>
            <a:endParaRPr lang="en-US"/>
          </a:p>
        </p:txBody>
      </p:sp>
    </p:spTree>
    <p:extLst>
      <p:ext uri="{BB962C8B-B14F-4D97-AF65-F5344CB8AC3E}">
        <p14:creationId xmlns:p14="http://schemas.microsoft.com/office/powerpoint/2010/main" val="135052242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63FCC1-705F-054E-9F20-19A6DDE66872}" type="slidenum">
              <a:rPr lang="en-US"/>
              <a:pPr>
                <a:defRPr/>
              </a:pPr>
              <a:t>‹#›</a:t>
            </a:fld>
            <a:endParaRPr lang="en-US"/>
          </a:p>
        </p:txBody>
      </p:sp>
    </p:spTree>
    <p:extLst>
      <p:ext uri="{BB962C8B-B14F-4D97-AF65-F5344CB8AC3E}">
        <p14:creationId xmlns:p14="http://schemas.microsoft.com/office/powerpoint/2010/main" val="260041174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0B139A-D75D-F74C-A732-C4B5C5BBD8D0}" type="slidenum">
              <a:rPr lang="en-US"/>
              <a:pPr>
                <a:defRPr/>
              </a:pPr>
              <a:t>‹#›</a:t>
            </a:fld>
            <a:endParaRPr lang="en-US"/>
          </a:p>
        </p:txBody>
      </p:sp>
    </p:spTree>
    <p:extLst>
      <p:ext uri="{BB962C8B-B14F-4D97-AF65-F5344CB8AC3E}">
        <p14:creationId xmlns:p14="http://schemas.microsoft.com/office/powerpoint/2010/main" val="308633918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97737A8-71F6-5F48-98EF-65F476432390}" type="slidenum">
              <a:rPr lang="en-US"/>
              <a:pPr>
                <a:defRPr/>
              </a:pPr>
              <a:t>‹#›</a:t>
            </a:fld>
            <a:endParaRPr lang="en-US"/>
          </a:p>
        </p:txBody>
      </p:sp>
    </p:spTree>
    <p:extLst>
      <p:ext uri="{BB962C8B-B14F-4D97-AF65-F5344CB8AC3E}">
        <p14:creationId xmlns:p14="http://schemas.microsoft.com/office/powerpoint/2010/main" val="172346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AB45D745-6DC3-C24B-A26F-302227392B19}" type="slidenum">
              <a:rPr lang="en-US"/>
              <a:pPr>
                <a:defRPr/>
              </a:pPr>
              <a:t>‹#›</a:t>
            </a:fld>
            <a:endParaRPr lang="en-US"/>
          </a:p>
        </p:txBody>
      </p:sp>
    </p:spTree>
    <p:extLst>
      <p:ext uri="{BB962C8B-B14F-4D97-AF65-F5344CB8AC3E}">
        <p14:creationId xmlns:p14="http://schemas.microsoft.com/office/powerpoint/2010/main" val="192954949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26FEE1C-B1D6-F84A-9386-E71A7A021A32}" type="slidenum">
              <a:rPr lang="en-US"/>
              <a:pPr>
                <a:defRPr/>
              </a:pPr>
              <a:t>‹#›</a:t>
            </a:fld>
            <a:endParaRPr lang="en-US"/>
          </a:p>
        </p:txBody>
      </p:sp>
    </p:spTree>
    <p:extLst>
      <p:ext uri="{BB962C8B-B14F-4D97-AF65-F5344CB8AC3E}">
        <p14:creationId xmlns:p14="http://schemas.microsoft.com/office/powerpoint/2010/main" val="63648190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4BF55BE-F2C1-C145-A143-922389BD0A12}" type="slidenum">
              <a:rPr lang="en-US"/>
              <a:pPr>
                <a:defRPr/>
              </a:pPr>
              <a:t>‹#›</a:t>
            </a:fld>
            <a:endParaRPr lang="en-US"/>
          </a:p>
        </p:txBody>
      </p:sp>
    </p:spTree>
    <p:extLst>
      <p:ext uri="{BB962C8B-B14F-4D97-AF65-F5344CB8AC3E}">
        <p14:creationId xmlns:p14="http://schemas.microsoft.com/office/powerpoint/2010/main" val="342766773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3575CE6-DAA7-444D-AC1D-D69712B90A71}" type="slidenum">
              <a:rPr lang="en-US"/>
              <a:pPr>
                <a:defRPr/>
              </a:pPr>
              <a:t>‹#›</a:t>
            </a:fld>
            <a:endParaRPr lang="en-US"/>
          </a:p>
        </p:txBody>
      </p:sp>
    </p:spTree>
    <p:extLst>
      <p:ext uri="{BB962C8B-B14F-4D97-AF65-F5344CB8AC3E}">
        <p14:creationId xmlns:p14="http://schemas.microsoft.com/office/powerpoint/2010/main" val="249280804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C11CE80-A826-924C-959D-F273DA0D2FEC}" type="slidenum">
              <a:rPr lang="en-US"/>
              <a:pPr>
                <a:defRPr/>
              </a:pPr>
              <a:t>‹#›</a:t>
            </a:fld>
            <a:endParaRPr lang="en-US"/>
          </a:p>
        </p:txBody>
      </p:sp>
    </p:spTree>
    <p:extLst>
      <p:ext uri="{BB962C8B-B14F-4D97-AF65-F5344CB8AC3E}">
        <p14:creationId xmlns:p14="http://schemas.microsoft.com/office/powerpoint/2010/main" val="61482674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CCC0CC-A410-104C-BBF9-49723B8CAF35}" type="slidenum">
              <a:rPr lang="en-US"/>
              <a:pPr>
                <a:defRPr/>
              </a:pPr>
              <a:t>‹#›</a:t>
            </a:fld>
            <a:endParaRPr lang="en-US"/>
          </a:p>
        </p:txBody>
      </p:sp>
    </p:spTree>
    <p:extLst>
      <p:ext uri="{BB962C8B-B14F-4D97-AF65-F5344CB8AC3E}">
        <p14:creationId xmlns:p14="http://schemas.microsoft.com/office/powerpoint/2010/main" val="118992950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267EEB-2630-B348-B298-7E7EAD4E39CB}" type="slidenum">
              <a:rPr lang="en-US"/>
              <a:pPr>
                <a:defRPr/>
              </a:pPr>
              <a:t>‹#›</a:t>
            </a:fld>
            <a:endParaRPr lang="en-US"/>
          </a:p>
        </p:txBody>
      </p:sp>
    </p:spTree>
    <p:extLst>
      <p:ext uri="{BB962C8B-B14F-4D97-AF65-F5344CB8AC3E}">
        <p14:creationId xmlns:p14="http://schemas.microsoft.com/office/powerpoint/2010/main" val="243455221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A73319-0F58-8C43-8307-017800CB73A8}" type="slidenum">
              <a:rPr lang="en-US"/>
              <a:pPr>
                <a:defRPr/>
              </a:pPr>
              <a:t>‹#›</a:t>
            </a:fld>
            <a:endParaRPr lang="en-US"/>
          </a:p>
        </p:txBody>
      </p:sp>
    </p:spTree>
    <p:extLst>
      <p:ext uri="{BB962C8B-B14F-4D97-AF65-F5344CB8AC3E}">
        <p14:creationId xmlns:p14="http://schemas.microsoft.com/office/powerpoint/2010/main" val="79275146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7764504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5254249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663894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2770"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pPr lvl="0"/>
            <a:r>
              <a:rPr lang="en-US" noProof="0"/>
              <a:t>Click to edit Master title style</a:t>
            </a:r>
          </a:p>
        </p:txBody>
      </p:sp>
      <p:sp>
        <p:nvSpPr>
          <p:cNvPr id="32771" name="Rectangle 3"/>
          <p:cNvSpPr>
            <a:spLocks noGrp="1" noChangeArrowheads="1"/>
          </p:cNvSpPr>
          <p:nvPr>
            <p:ph type="subTitle" sz="quarter" idx="1"/>
          </p:nvPr>
        </p:nvSpPr>
        <p:spPr>
          <a:xfrm>
            <a:off x="5181600" y="4038600"/>
            <a:ext cx="3960813" cy="1752600"/>
          </a:xfr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075" tIns="46038" rIns="92075" bIns="46038" anchor="ctr"/>
          <a:lstStyle>
            <a:lvl1pPr marL="0" indent="0" algn="ctr">
              <a:buFont typeface="Wingdings" charset="0"/>
              <a:buNone/>
              <a:defRPr>
                <a:solidFill>
                  <a:schemeClr val="bg2"/>
                </a:solidFill>
              </a:defRPr>
            </a:lvl1pPr>
          </a:lstStyle>
          <a:p>
            <a:pPr lvl="0"/>
            <a:r>
              <a:rPr lang="en-US" noProof="0"/>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smtClean="0">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smtClean="0">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smtClean="0">
                <a:solidFill>
                  <a:srgbClr val="EAEAEA"/>
                </a:solidFill>
              </a:defRPr>
            </a:lvl1pPr>
          </a:lstStyle>
          <a:p>
            <a:pPr>
              <a:defRPr/>
            </a:pPr>
            <a:fld id="{5C07CC87-2A8E-6748-8355-A6715CCEBE03}" type="slidenum">
              <a:rPr lang="en-US"/>
              <a:pPr>
                <a:defRPr/>
              </a:pPr>
              <a:t>‹#›</a:t>
            </a:fld>
            <a:endParaRPr lang="en-US"/>
          </a:p>
        </p:txBody>
      </p:sp>
    </p:spTree>
    <p:extLst>
      <p:ext uri="{BB962C8B-B14F-4D97-AF65-F5344CB8AC3E}">
        <p14:creationId xmlns:p14="http://schemas.microsoft.com/office/powerpoint/2010/main" val="293983317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7252108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3318938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0706795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126039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1355107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2166165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239629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3337626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latin typeface="Times New Roman"/>
              <a:ea typeface="Times New Roman"/>
              <a:cs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latin typeface="Times New Roman"/>
              <a:ea typeface="Times New Roman"/>
              <a:cs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411C1B4D-DBDF-4140-A337-1E7A9B65A114}" type="slidenum">
              <a:rPr lang="en-GB"/>
              <a:pPr>
                <a:defRPr/>
              </a:pPr>
              <a:t>‹#›</a:t>
            </a:fld>
            <a:endParaRPr lang="en-GB"/>
          </a:p>
        </p:txBody>
      </p:sp>
    </p:spTree>
    <p:extLst>
      <p:ext uri="{BB962C8B-B14F-4D97-AF65-F5344CB8AC3E}">
        <p14:creationId xmlns:p14="http://schemas.microsoft.com/office/powerpoint/2010/main" val="35965943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C45FE3-F8F7-F144-BD8F-EE2DA3F917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46991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C11EFD49-4A0D-F042-908C-557BD6088025}" type="slidenum">
              <a:rPr lang="en-US"/>
              <a:pPr>
                <a:defRPr/>
              </a:pPr>
              <a:t>‹#›</a:t>
            </a:fld>
            <a:endParaRPr lang="en-US"/>
          </a:p>
        </p:txBody>
      </p:sp>
    </p:spTree>
    <p:extLst>
      <p:ext uri="{BB962C8B-B14F-4D97-AF65-F5344CB8AC3E}">
        <p14:creationId xmlns:p14="http://schemas.microsoft.com/office/powerpoint/2010/main" val="405373884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3893D4-3DFA-2646-83A9-5D2E064AAF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9346825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36B774-57AD-F347-B875-7B81EE6C22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167262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6706702-93C4-014A-9417-A986FC8F9F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452210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5A10EE8-2487-1747-970F-C1DCC6D51D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31014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BD5D5E3-CEB1-AA47-B06C-4BE03B0426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756527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18EF6E9-7889-3B48-81DB-2CD4716B75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934772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D843769-22B6-E440-8B37-F0AD5E3CC7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387618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CB5D9F-7C00-C64C-89FE-5F42C42C02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592360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3044C0-A195-FD4B-94B0-54F9AF2E6C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977968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32868A-18B1-1F44-B1D0-C82B802E02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95608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F0877979-486A-1E43-8507-F55BB87469D0}" type="slidenum">
              <a:rPr lang="en-US"/>
              <a:pPr>
                <a:defRPr/>
              </a:pPr>
              <a:t>‹#›</a:t>
            </a:fld>
            <a:endParaRPr lang="en-US"/>
          </a:p>
        </p:txBody>
      </p:sp>
    </p:spTree>
    <p:extLst>
      <p:ext uri="{BB962C8B-B14F-4D97-AF65-F5344CB8AC3E}">
        <p14:creationId xmlns:p14="http://schemas.microsoft.com/office/powerpoint/2010/main" val="65467285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D5A8B10-5BF4-0841-A54D-8B350CBF2BEB}" type="slidenum">
              <a:rPr lang="en-US"/>
              <a:pPr>
                <a:defRPr/>
              </a:pPr>
              <a:t>‹#›</a:t>
            </a:fld>
            <a:endParaRPr lang="en-US"/>
          </a:p>
        </p:txBody>
      </p:sp>
    </p:spTree>
    <p:extLst>
      <p:ext uri="{BB962C8B-B14F-4D97-AF65-F5344CB8AC3E}">
        <p14:creationId xmlns:p14="http://schemas.microsoft.com/office/powerpoint/2010/main" val="195377691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5640409C-7F9D-0E4B-9DA2-FE44A647C1BA}" type="slidenum">
              <a:rPr lang="en-US"/>
              <a:pPr>
                <a:defRPr/>
              </a:pPr>
              <a:t>‹#›</a:t>
            </a:fld>
            <a:endParaRPr lang="en-US"/>
          </a:p>
        </p:txBody>
      </p:sp>
    </p:spTree>
    <p:extLst>
      <p:ext uri="{BB962C8B-B14F-4D97-AF65-F5344CB8AC3E}">
        <p14:creationId xmlns:p14="http://schemas.microsoft.com/office/powerpoint/2010/main" val="410807122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0A508B5-14F9-F24A-9483-9B1313167C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053020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CF141CF-05D5-D342-9908-1571DDBB86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190214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75A114-CDCE-F147-A449-8CA3F743D4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973490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21EF8AD-C66E-714A-929D-9E8311769E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875776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609883F-BD0F-3E49-BA44-32F23BF886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804724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0C3FFD1-428F-F04E-8300-C4CB3DF0CF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626811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06DE3A1-0400-BA4B-986E-04D6E771997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591610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7169C5E-058D-F841-AD3C-4B1577D0FE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48920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79F994B7-1BB5-0942-B007-C72A0749A2AB}" type="slidenum">
              <a:rPr lang="en-US"/>
              <a:pPr>
                <a:defRPr/>
              </a:pPr>
              <a:t>‹#›</a:t>
            </a:fld>
            <a:endParaRPr lang="en-US"/>
          </a:p>
        </p:txBody>
      </p:sp>
    </p:spTree>
    <p:extLst>
      <p:ext uri="{BB962C8B-B14F-4D97-AF65-F5344CB8AC3E}">
        <p14:creationId xmlns:p14="http://schemas.microsoft.com/office/powerpoint/2010/main" val="346441806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E960038-5809-EB4C-94DA-143A7DDE685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654451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F6803D-E9FF-4947-A77A-9230E81157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514839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3C894D-675A-9347-835A-70274770C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204063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grpSp>
      <p:sp>
        <p:nvSpPr>
          <p:cNvPr id="68" name="Freeform 70"/>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139780"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1139781" name="Rectangle 69"/>
          <p:cNvSpPr>
            <a:spLocks noGrp="1" noChangeArrowheads="1"/>
          </p:cNvSpPr>
          <p:nvPr>
            <p:ph type="subTitle" idx="1"/>
          </p:nvPr>
        </p:nvSpPr>
        <p:spPr>
          <a:xfrm>
            <a:off x="1371600" y="3886200"/>
            <a:ext cx="6400800" cy="1752600"/>
          </a:xfrm>
        </p:spPr>
        <p:txBody>
          <a:bodyPr/>
          <a:lstStyle>
            <a:lvl1pPr marL="0" indent="101600" algn="ctr">
              <a:buFont typeface="Wingdings" pitchFamily="-111"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a:defRPr>
                <a:solidFill>
                  <a:schemeClr val="tx2"/>
                </a:solidFill>
              </a:defRPr>
            </a:lvl1pPr>
          </a:lstStyle>
          <a:p>
            <a:pPr>
              <a:defRPr/>
            </a:pPr>
            <a:endParaRPr lang="en-US" altLang="ja-JP">
              <a:solidFill>
                <a:srgbClr val="FFFFFF"/>
              </a:solidFill>
              <a:ea typeface="Osaka"/>
              <a:cs typeface="Osaka"/>
            </a:endParaRPr>
          </a:p>
        </p:txBody>
      </p:sp>
      <p:sp>
        <p:nvSpPr>
          <p:cNvPr id="70" name="Rectangle 67"/>
          <p:cNvSpPr>
            <a:spLocks noGrp="1" noChangeArrowheads="1"/>
          </p:cNvSpPr>
          <p:nvPr>
            <p:ph type="ftr" sz="quarter" idx="11"/>
          </p:nvPr>
        </p:nvSpPr>
        <p:spPr>
          <a:xfrm>
            <a:off x="2057400" y="6248400"/>
            <a:ext cx="5257800" cy="457200"/>
          </a:xfrm>
        </p:spPr>
        <p:txBody>
          <a:bodyPr/>
          <a:lstStyle>
            <a:lvl1pPr>
              <a:defRPr>
                <a:solidFill>
                  <a:schemeClr val="tx2"/>
                </a:solidFill>
              </a:defRPr>
            </a:lvl1pPr>
          </a:lstStyle>
          <a:p>
            <a:pPr>
              <a:defRPr/>
            </a:pPr>
            <a:endParaRPr lang="en-US" altLang="ja-JP">
              <a:solidFill>
                <a:srgbClr val="FFFFFF"/>
              </a:solidFill>
              <a:ea typeface="Osaka"/>
              <a:cs typeface="Osaka"/>
            </a:endParaRPr>
          </a:p>
        </p:txBody>
      </p:sp>
      <p:sp>
        <p:nvSpPr>
          <p:cNvPr id="71" name="Rectangle 71"/>
          <p:cNvSpPr>
            <a:spLocks noGrp="1" noChangeArrowheads="1"/>
          </p:cNvSpPr>
          <p:nvPr>
            <p:ph type="sldNum" sz="quarter" idx="12"/>
          </p:nvPr>
        </p:nvSpPr>
        <p:spPr/>
        <p:txBody>
          <a:bodyPr/>
          <a:lstStyle>
            <a:lvl1pPr algn="r">
              <a:defRPr/>
            </a:lvl1pPr>
          </a:lstStyle>
          <a:p>
            <a:pPr>
              <a:defRPr/>
            </a:pPr>
            <a:fld id="{6FA11672-3389-DF42-8381-3199E7C054E9}"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70324951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a typeface="Osaka"/>
              <a:cs typeface="Osaka"/>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a typeface="Osaka"/>
              <a:cs typeface="Osaka"/>
            </a:endParaRPr>
          </a:p>
        </p:txBody>
      </p:sp>
      <p:sp>
        <p:nvSpPr>
          <p:cNvPr id="6" name="Rectangle 70"/>
          <p:cNvSpPr>
            <a:spLocks noGrp="1" noChangeArrowheads="1"/>
          </p:cNvSpPr>
          <p:nvPr>
            <p:ph type="sldNum" sz="quarter" idx="12"/>
          </p:nvPr>
        </p:nvSpPr>
        <p:spPr>
          <a:ln/>
        </p:spPr>
        <p:txBody>
          <a:bodyPr/>
          <a:lstStyle>
            <a:lvl1pPr>
              <a:defRPr/>
            </a:lvl1pPr>
          </a:lstStyle>
          <a:p>
            <a:pPr>
              <a:defRPr/>
            </a:pPr>
            <a:fld id="{8121EB9F-454F-2644-ADEC-7BA22C5FBEB3}"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363324950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a typeface="Osaka"/>
              <a:cs typeface="Osaka"/>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a typeface="Osaka"/>
              <a:cs typeface="Osaka"/>
            </a:endParaRPr>
          </a:p>
        </p:txBody>
      </p:sp>
      <p:sp>
        <p:nvSpPr>
          <p:cNvPr id="6" name="Rectangle 70"/>
          <p:cNvSpPr>
            <a:spLocks noGrp="1" noChangeArrowheads="1"/>
          </p:cNvSpPr>
          <p:nvPr>
            <p:ph type="sldNum" sz="quarter" idx="12"/>
          </p:nvPr>
        </p:nvSpPr>
        <p:spPr>
          <a:ln/>
        </p:spPr>
        <p:txBody>
          <a:bodyPr/>
          <a:lstStyle>
            <a:lvl1pPr>
              <a:defRPr/>
            </a:lvl1pPr>
          </a:lstStyle>
          <a:p>
            <a:pPr>
              <a:defRPr/>
            </a:pPr>
            <a:fld id="{82393F4B-13B2-A445-8C1D-5BA73753F150}"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70098592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a typeface="Osaka"/>
              <a:cs typeface="Osaka"/>
            </a:endParaRPr>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a typeface="Osaka"/>
              <a:cs typeface="Osaka"/>
            </a:endParaRPr>
          </a:p>
        </p:txBody>
      </p:sp>
      <p:sp>
        <p:nvSpPr>
          <p:cNvPr id="7" name="Rectangle 70"/>
          <p:cNvSpPr>
            <a:spLocks noGrp="1" noChangeArrowheads="1"/>
          </p:cNvSpPr>
          <p:nvPr>
            <p:ph type="sldNum" sz="quarter" idx="12"/>
          </p:nvPr>
        </p:nvSpPr>
        <p:spPr>
          <a:ln/>
        </p:spPr>
        <p:txBody>
          <a:bodyPr/>
          <a:lstStyle>
            <a:lvl1pPr>
              <a:defRPr/>
            </a:lvl1pPr>
          </a:lstStyle>
          <a:p>
            <a:pPr>
              <a:defRPr/>
            </a:pPr>
            <a:fld id="{05C11F61-A185-854C-837A-740114A9F37D}"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39784512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a typeface="Osaka"/>
              <a:cs typeface="Osaka"/>
            </a:endParaRPr>
          </a:p>
        </p:txBody>
      </p:sp>
      <p:sp>
        <p:nvSpPr>
          <p:cNvPr id="8"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a typeface="Osaka"/>
              <a:cs typeface="Osaka"/>
            </a:endParaRPr>
          </a:p>
        </p:txBody>
      </p:sp>
      <p:sp>
        <p:nvSpPr>
          <p:cNvPr id="9" name="Rectangle 70"/>
          <p:cNvSpPr>
            <a:spLocks noGrp="1" noChangeArrowheads="1"/>
          </p:cNvSpPr>
          <p:nvPr>
            <p:ph type="sldNum" sz="quarter" idx="12"/>
          </p:nvPr>
        </p:nvSpPr>
        <p:spPr>
          <a:ln/>
        </p:spPr>
        <p:txBody>
          <a:bodyPr/>
          <a:lstStyle>
            <a:lvl1pPr>
              <a:defRPr/>
            </a:lvl1pPr>
          </a:lstStyle>
          <a:p>
            <a:pPr>
              <a:defRPr/>
            </a:pPr>
            <a:fld id="{91BFF488-7F00-A04B-81D2-BD852C21C883}"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40865534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a typeface="Osaka"/>
              <a:cs typeface="Osaka"/>
            </a:endParaRPr>
          </a:p>
        </p:txBody>
      </p:sp>
      <p:sp>
        <p:nvSpPr>
          <p:cNvPr id="4"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a typeface="Osaka"/>
              <a:cs typeface="Osaka"/>
            </a:endParaRPr>
          </a:p>
        </p:txBody>
      </p:sp>
      <p:sp>
        <p:nvSpPr>
          <p:cNvPr id="5" name="Rectangle 70"/>
          <p:cNvSpPr>
            <a:spLocks noGrp="1" noChangeArrowheads="1"/>
          </p:cNvSpPr>
          <p:nvPr>
            <p:ph type="sldNum" sz="quarter" idx="12"/>
          </p:nvPr>
        </p:nvSpPr>
        <p:spPr>
          <a:ln/>
        </p:spPr>
        <p:txBody>
          <a:bodyPr/>
          <a:lstStyle>
            <a:lvl1pPr>
              <a:defRPr/>
            </a:lvl1pPr>
          </a:lstStyle>
          <a:p>
            <a:pPr>
              <a:defRPr/>
            </a:pPr>
            <a:fld id="{B7DBE072-18D4-254A-B872-03121BA1CE6A}"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91661642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a typeface="Osaka"/>
              <a:cs typeface="Osaka"/>
            </a:endParaRPr>
          </a:p>
        </p:txBody>
      </p:sp>
      <p:sp>
        <p:nvSpPr>
          <p:cNvPr id="3"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a typeface="Osaka"/>
              <a:cs typeface="Osaka"/>
            </a:endParaRPr>
          </a:p>
        </p:txBody>
      </p:sp>
      <p:sp>
        <p:nvSpPr>
          <p:cNvPr id="4" name="Rectangle 70"/>
          <p:cNvSpPr>
            <a:spLocks noGrp="1" noChangeArrowheads="1"/>
          </p:cNvSpPr>
          <p:nvPr>
            <p:ph type="sldNum" sz="quarter" idx="12"/>
          </p:nvPr>
        </p:nvSpPr>
        <p:spPr>
          <a:ln/>
        </p:spPr>
        <p:txBody>
          <a:bodyPr/>
          <a:lstStyle>
            <a:lvl1pPr>
              <a:defRPr/>
            </a:lvl1pPr>
          </a:lstStyle>
          <a:p>
            <a:pPr>
              <a:defRPr/>
            </a:pPr>
            <a:fld id="{A65DFDB1-CA91-0249-B592-4CF2BCFDF998}"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116934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02A361CE-E8C5-604D-87CD-0F370E95AD12}" type="slidenum">
              <a:rPr lang="en-US"/>
              <a:pPr>
                <a:defRPr/>
              </a:pPr>
              <a:t>‹#›</a:t>
            </a:fld>
            <a:endParaRPr lang="en-US"/>
          </a:p>
        </p:txBody>
      </p:sp>
    </p:spTree>
    <p:extLst>
      <p:ext uri="{BB962C8B-B14F-4D97-AF65-F5344CB8AC3E}">
        <p14:creationId xmlns:p14="http://schemas.microsoft.com/office/powerpoint/2010/main" val="309695467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a typeface="Osaka"/>
              <a:cs typeface="Osaka"/>
            </a:endParaRPr>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a typeface="Osaka"/>
              <a:cs typeface="Osaka"/>
            </a:endParaRPr>
          </a:p>
        </p:txBody>
      </p:sp>
      <p:sp>
        <p:nvSpPr>
          <p:cNvPr id="7" name="Rectangle 70"/>
          <p:cNvSpPr>
            <a:spLocks noGrp="1" noChangeArrowheads="1"/>
          </p:cNvSpPr>
          <p:nvPr>
            <p:ph type="sldNum" sz="quarter" idx="12"/>
          </p:nvPr>
        </p:nvSpPr>
        <p:spPr>
          <a:ln/>
        </p:spPr>
        <p:txBody>
          <a:bodyPr/>
          <a:lstStyle>
            <a:lvl1pPr>
              <a:defRPr/>
            </a:lvl1pPr>
          </a:lstStyle>
          <a:p>
            <a:pPr>
              <a:defRPr/>
            </a:pPr>
            <a:fld id="{8C2C6591-A69E-674B-BC82-1782A1B4431B}"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410588790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a typeface="Osaka"/>
              <a:cs typeface="Osaka"/>
            </a:endParaRPr>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a typeface="Osaka"/>
              <a:cs typeface="Osaka"/>
            </a:endParaRPr>
          </a:p>
        </p:txBody>
      </p:sp>
      <p:sp>
        <p:nvSpPr>
          <p:cNvPr id="7" name="Rectangle 70"/>
          <p:cNvSpPr>
            <a:spLocks noGrp="1" noChangeArrowheads="1"/>
          </p:cNvSpPr>
          <p:nvPr>
            <p:ph type="sldNum" sz="quarter" idx="12"/>
          </p:nvPr>
        </p:nvSpPr>
        <p:spPr>
          <a:ln/>
        </p:spPr>
        <p:txBody>
          <a:bodyPr/>
          <a:lstStyle>
            <a:lvl1pPr>
              <a:defRPr/>
            </a:lvl1pPr>
          </a:lstStyle>
          <a:p>
            <a:pPr>
              <a:defRPr/>
            </a:pPr>
            <a:fld id="{A0E6865C-B29C-8E41-AE70-F8A23F28D0E0}"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29380421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a typeface="Osaka"/>
              <a:cs typeface="Osaka"/>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a typeface="Osaka"/>
              <a:cs typeface="Osaka"/>
            </a:endParaRPr>
          </a:p>
        </p:txBody>
      </p:sp>
      <p:sp>
        <p:nvSpPr>
          <p:cNvPr id="6" name="Rectangle 70"/>
          <p:cNvSpPr>
            <a:spLocks noGrp="1" noChangeArrowheads="1"/>
          </p:cNvSpPr>
          <p:nvPr>
            <p:ph type="sldNum" sz="quarter" idx="12"/>
          </p:nvPr>
        </p:nvSpPr>
        <p:spPr>
          <a:ln/>
        </p:spPr>
        <p:txBody>
          <a:bodyPr/>
          <a:lstStyle>
            <a:lvl1pPr>
              <a:defRPr/>
            </a:lvl1pPr>
          </a:lstStyle>
          <a:p>
            <a:pPr>
              <a:defRPr/>
            </a:pPr>
            <a:fld id="{869D5BFB-32CB-D243-B8CB-A42DB3CE0768}"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180210168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a typeface="Osaka"/>
              <a:cs typeface="Osaka"/>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a typeface="Osaka"/>
              <a:cs typeface="Osaka"/>
            </a:endParaRPr>
          </a:p>
        </p:txBody>
      </p:sp>
      <p:sp>
        <p:nvSpPr>
          <p:cNvPr id="6" name="Rectangle 70"/>
          <p:cNvSpPr>
            <a:spLocks noGrp="1" noChangeArrowheads="1"/>
          </p:cNvSpPr>
          <p:nvPr>
            <p:ph type="sldNum" sz="quarter" idx="12"/>
          </p:nvPr>
        </p:nvSpPr>
        <p:spPr>
          <a:ln/>
        </p:spPr>
        <p:txBody>
          <a:bodyPr/>
          <a:lstStyle>
            <a:lvl1pPr>
              <a:defRPr/>
            </a:lvl1pPr>
          </a:lstStyle>
          <a:p>
            <a:pPr>
              <a:defRPr/>
            </a:pPr>
            <a:fld id="{0A01845F-7025-5642-851E-8A533BF60791}"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06861264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46530" name="Rectangle 1026"/>
          <p:cNvSpPr>
            <a:spLocks noGrp="1" noChangeArrowheads="1"/>
          </p:cNvSpPr>
          <p:nvPr>
            <p:ph type="ctrTitle"/>
          </p:nvPr>
        </p:nvSpPr>
        <p:spPr>
          <a:xfrm>
            <a:off x="1636713" y="1752600"/>
            <a:ext cx="5867400" cy="2667000"/>
          </a:xfrm>
        </p:spPr>
        <p:txBody>
          <a:bodyPr/>
          <a:lstStyle>
            <a:lvl1pPr>
              <a:defRPr sz="4800"/>
            </a:lvl1pPr>
          </a:lstStyle>
          <a:p>
            <a:r>
              <a:rPr lang="en-US"/>
              <a:t>Click to edit Master title style</a:t>
            </a:r>
          </a:p>
        </p:txBody>
      </p:sp>
      <p:sp>
        <p:nvSpPr>
          <p:cNvPr id="1046531" name="Rectangle 1027"/>
          <p:cNvSpPr>
            <a:spLocks noGrp="1" noChangeArrowheads="1"/>
          </p:cNvSpPr>
          <p:nvPr>
            <p:ph type="subTitle" idx="1"/>
          </p:nvPr>
        </p:nvSpPr>
        <p:spPr>
          <a:xfrm>
            <a:off x="1828800" y="4495800"/>
            <a:ext cx="5486400" cy="1143000"/>
          </a:xfrm>
          <a:effectLst>
            <a:outerShdw blurRad="38100" dist="12700" dir="2700000" algn="ctr" rotWithShape="0">
              <a:srgbClr val="FFFFFF">
                <a:alpha val="99924"/>
              </a:srgbClr>
            </a:outerShdw>
          </a:effectLst>
        </p:spPr>
        <p:txBody>
          <a:bodyPr/>
          <a:lstStyle>
            <a:lvl1pPr marL="0" indent="0" algn="ctr">
              <a:buFont typeface="Monotype Sorts" pitchFamily="-111" charset="2"/>
              <a:buNone/>
              <a:defRPr sz="2800"/>
            </a:lvl1pPr>
          </a:lstStyle>
          <a:p>
            <a:r>
              <a:rPr lang="en-US"/>
              <a:t>Click to edit Master subtitle style</a:t>
            </a:r>
          </a:p>
        </p:txBody>
      </p:sp>
      <p:sp>
        <p:nvSpPr>
          <p:cNvPr id="4" name="Rectangle 1028"/>
          <p:cNvSpPr>
            <a:spLocks noGrp="1" noChangeArrowheads="1"/>
          </p:cNvSpPr>
          <p:nvPr>
            <p:ph type="dt" sz="half" idx="10"/>
          </p:nvPr>
        </p:nvSpPr>
        <p:spPr>
          <a:effectLst>
            <a:outerShdw blurRad="38100" dist="12700" dir="2700000" algn="ctr" rotWithShape="0">
              <a:srgbClr val="FFFFFF">
                <a:alpha val="99924"/>
              </a:srgbClr>
            </a:outerShdw>
          </a:effectLst>
        </p:spPr>
        <p:txBody>
          <a:bodyPr/>
          <a:lstStyle>
            <a:lvl1pPr>
              <a:defRPr/>
            </a:lvl1pPr>
          </a:lstStyle>
          <a:p>
            <a:pPr>
              <a:defRPr/>
            </a:pPr>
            <a:endParaRPr lang="en-US">
              <a:solidFill>
                <a:srgbClr val="000000"/>
              </a:solidFill>
              <a:ea typeface="Osaka"/>
              <a:cs typeface="Osaka"/>
            </a:endParaRPr>
          </a:p>
        </p:txBody>
      </p:sp>
      <p:sp>
        <p:nvSpPr>
          <p:cNvPr id="5" name="Rectangle 1029"/>
          <p:cNvSpPr>
            <a:spLocks noGrp="1" noChangeArrowheads="1"/>
          </p:cNvSpPr>
          <p:nvPr>
            <p:ph type="ftr" sz="quarter" idx="11"/>
          </p:nvPr>
        </p:nvSpPr>
        <p:spPr>
          <a:effectLst>
            <a:outerShdw blurRad="38100" dist="12700" dir="2700000" algn="ctr" rotWithShape="0">
              <a:srgbClr val="FFFFFF">
                <a:alpha val="99924"/>
              </a:srgbClr>
            </a:outerShdw>
          </a:effectLst>
        </p:spPr>
        <p:txBody>
          <a:bodyPr/>
          <a:lstStyle>
            <a:lvl1pPr>
              <a:defRPr/>
            </a:lvl1pPr>
          </a:lstStyle>
          <a:p>
            <a:pPr>
              <a:defRPr/>
            </a:pPr>
            <a:endParaRPr lang="en-US">
              <a:solidFill>
                <a:srgbClr val="000000"/>
              </a:solidFill>
              <a:ea typeface="Osaka"/>
              <a:cs typeface="Osaka"/>
            </a:endParaRPr>
          </a:p>
        </p:txBody>
      </p:sp>
      <p:sp>
        <p:nvSpPr>
          <p:cNvPr id="6" name="Rectangle 1030"/>
          <p:cNvSpPr>
            <a:spLocks noGrp="1" noChangeArrowheads="1"/>
          </p:cNvSpPr>
          <p:nvPr>
            <p:ph type="sldNum" sz="quarter" idx="12"/>
          </p:nvPr>
        </p:nvSpPr>
        <p:spPr>
          <a:effectLst>
            <a:outerShdw blurRad="38100" dist="12700" dir="2700000" algn="ctr" rotWithShape="0">
              <a:srgbClr val="FFFFFF">
                <a:alpha val="99924"/>
              </a:srgbClr>
            </a:outerShdw>
          </a:effectLst>
        </p:spPr>
        <p:txBody>
          <a:bodyPr/>
          <a:lstStyle>
            <a:lvl1pPr>
              <a:defRPr/>
            </a:lvl1pPr>
          </a:lstStyle>
          <a:p>
            <a:pPr>
              <a:defRPr/>
            </a:pPr>
            <a:fld id="{07926074-D61C-EA4B-8417-57480492FB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103962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17BE7977-1D52-8A4B-8E23-6186B2D755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99105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C9A5C8-6F73-DE4D-A591-AA710527CE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435133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2B98B6-7ED8-E347-A8B4-7627327710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049591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pPr>
              <a:defRPr/>
            </a:pPr>
            <a:fld id="{B68A32FB-D741-6141-941B-C723DC41E2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031730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7C1D21-1C60-4043-8D07-EE3CA0F942F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89136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601C87A2-0AA9-324E-837A-C19E7AE2B1E3}" type="slidenum">
              <a:rPr lang="en-US"/>
              <a:pPr>
                <a:defRPr/>
              </a:pPr>
              <a:t>‹#›</a:t>
            </a:fld>
            <a:endParaRPr lang="en-US"/>
          </a:p>
        </p:txBody>
      </p:sp>
    </p:spTree>
    <p:extLst>
      <p:ext uri="{BB962C8B-B14F-4D97-AF65-F5344CB8AC3E}">
        <p14:creationId xmlns:p14="http://schemas.microsoft.com/office/powerpoint/2010/main" val="125284779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pPr>
              <a:defRPr/>
            </a:pPr>
            <a:fld id="{9AE7BB17-206E-024C-B321-29178249D9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396933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FC705151-618A-A448-9637-E8383FAF59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392369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C44A0F78-47F7-934C-B7C8-7AAE1956A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909239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B34DFDF8-C1D7-6B43-B953-16BC17E9A4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184270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7E2DA5-0321-1743-9E17-CBB65464C3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49279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04F2A3-044C-1640-BD94-AF62B846A7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5811844"/>
      </p:ext>
    </p:extLst>
  </p:cSld>
  <p:clrMapOvr>
    <a:masterClrMapping/>
  </p:clrMapOvr>
  <p:transition xmlns:p14="http://schemas.microsoft.com/office/powerpoint/2010/main" spd="med">
    <p:randomBar dir="ver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B41FD8-285A-9F4D-AA0A-F8CE85AE32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3824710"/>
      </p:ext>
    </p:extLst>
  </p:cSld>
  <p:clrMapOvr>
    <a:masterClrMapping/>
  </p:clrMapOvr>
  <p:transition xmlns:p14="http://schemas.microsoft.com/office/powerpoint/2010/main" spd="med">
    <p:randomBar dir="ver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967FB6-214B-5C40-B526-4C6E5B34AC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8962219"/>
      </p:ext>
    </p:extLst>
  </p:cSld>
  <p:clrMapOvr>
    <a:masterClrMapping/>
  </p:clrMapOvr>
  <p:transition xmlns:p14="http://schemas.microsoft.com/office/powerpoint/2010/main" spd="med">
    <p:randomBar dir="vert"/>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6A1770-B5CC-6E4A-B03E-99C74CF5EA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6340317"/>
      </p:ext>
    </p:extLst>
  </p:cSld>
  <p:clrMapOvr>
    <a:masterClrMapping/>
  </p:clrMapOvr>
  <p:transition xmlns:p14="http://schemas.microsoft.com/office/powerpoint/2010/main" spd="med">
    <p:randomBar dir="vert"/>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6850B4B-8CB7-F249-84EE-50B4660696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0804759"/>
      </p:ext>
    </p:extLst>
  </p:cSld>
  <p:clrMapOvr>
    <a:masterClrMapping/>
  </p:clrMapOvr>
  <p:transition xmlns:p14="http://schemas.microsoft.com/office/powerpoint/2010/mai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5988D38D-E3EE-E54D-89CA-A43A658872A3}" type="slidenum">
              <a:rPr lang="en-US"/>
              <a:pPr>
                <a:defRPr/>
              </a:pPr>
              <a:t>‹#›</a:t>
            </a:fld>
            <a:endParaRPr lang="en-US"/>
          </a:p>
        </p:txBody>
      </p:sp>
    </p:spTree>
    <p:extLst>
      <p:ext uri="{BB962C8B-B14F-4D97-AF65-F5344CB8AC3E}">
        <p14:creationId xmlns:p14="http://schemas.microsoft.com/office/powerpoint/2010/main" val="132878234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0813E3C-276C-8F4B-9357-1B0AF86D19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7186149"/>
      </p:ext>
    </p:extLst>
  </p:cSld>
  <p:clrMapOvr>
    <a:masterClrMapping/>
  </p:clrMapOvr>
  <p:transition xmlns:p14="http://schemas.microsoft.com/office/powerpoint/2010/main" spd="med">
    <p:randomBar dir="vert"/>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4EDAE8-D57D-0D4F-B18C-B48687D76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9920403"/>
      </p:ext>
    </p:extLst>
  </p:cSld>
  <p:clrMapOvr>
    <a:masterClrMapping/>
  </p:clrMapOvr>
  <p:transition xmlns:p14="http://schemas.microsoft.com/office/powerpoint/2010/main" spd="med">
    <p:randomBar dir="vert"/>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000962-0FF4-F24E-97B1-00F8679F0C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67526709"/>
      </p:ext>
    </p:extLst>
  </p:cSld>
  <p:clrMapOvr>
    <a:masterClrMapping/>
  </p:clrMapOvr>
  <p:transition xmlns:p14="http://schemas.microsoft.com/office/powerpoint/2010/main" spd="med">
    <p:randomBar dir="vert"/>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9A4AD4-1A9C-9943-ACD1-0ABECAB3CC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9179467"/>
      </p:ext>
    </p:extLst>
  </p:cSld>
  <p:clrMapOvr>
    <a:masterClrMapping/>
  </p:clrMapOvr>
  <p:transition xmlns:p14="http://schemas.microsoft.com/office/powerpoint/2010/main" spd="med">
    <p:randomBar dir="vert"/>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BBFEF4-BA12-AF49-9B31-1F93F5AA6F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2420249"/>
      </p:ext>
    </p:extLst>
  </p:cSld>
  <p:clrMapOvr>
    <a:masterClrMapping/>
  </p:clrMapOvr>
  <p:transition xmlns:p14="http://schemas.microsoft.com/office/powerpoint/2010/main" spd="med">
    <p:randomBar dir="vert"/>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EB20DC-49BD-6C46-90BF-A0EF2ED431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3020276"/>
      </p:ext>
    </p:extLst>
  </p:cSld>
  <p:clrMapOvr>
    <a:masterClrMapping/>
  </p:clrMapOvr>
  <p:transition xmlns:p14="http://schemas.microsoft.com/office/powerpoint/2010/main" spd="med">
    <p:randomBar dir="vert"/>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5D7A9888-3E44-AD46-8D41-2A3C7DF4C9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22805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58CF1FB5-B1BA-C841-920F-5553D0B5D8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559306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61C7144-61C8-9645-9C35-B6CBAD6A2B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244985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E33F90F5-F5D4-5B4F-898A-BEC0785FDC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44539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2A3827FF-887A-F84D-A427-04A7E7B93A2A}" type="slidenum">
              <a:rPr lang="en-US"/>
              <a:pPr>
                <a:defRPr/>
              </a:pPr>
              <a:t>‹#›</a:t>
            </a:fld>
            <a:endParaRPr lang="en-US"/>
          </a:p>
        </p:txBody>
      </p:sp>
    </p:spTree>
    <p:extLst>
      <p:ext uri="{BB962C8B-B14F-4D97-AF65-F5344CB8AC3E}">
        <p14:creationId xmlns:p14="http://schemas.microsoft.com/office/powerpoint/2010/main" val="350324919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EBFE88CE-9FBE-D04A-B978-0B6722E9BA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173806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CBA9F93A-4F4C-A54C-BF4A-7A94EE12EE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913246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2A6A5F34-4C86-4C4D-A128-FD5659991C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270160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E96362FE-188B-CD47-BCA7-FD30A2245C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0773352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E8F0BFC6-1FF6-674F-8EC3-61FBEA0BDA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924765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F839BFBC-4FE7-924C-8080-C94D4BB5DA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286510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8325E6CA-91F4-544F-AE54-740389BA7C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378760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8" name="Freeform 6"/>
            <p:cNvSpPr>
              <a:spLocks/>
            </p:cNvSpPr>
            <p:nvPr/>
          </p:nvSpPr>
          <p:spPr bwMode="hidden">
            <a:xfrm>
              <a:off x="4038" y="3577"/>
              <a:ext cx="1720" cy="65"/>
            </a:xfrm>
            <a:custGeom>
              <a:avLst/>
              <a:gdLst>
                <a:gd name="T0" fmla="*/ 1716 w 1722"/>
                <a:gd name="T1" fmla="*/ 63 h 66"/>
                <a:gd name="T2" fmla="*/ 1716 w 1722"/>
                <a:gd name="T3" fmla="*/ 57 h 66"/>
                <a:gd name="T4" fmla="*/ 0 w 1722"/>
                <a:gd name="T5" fmla="*/ 0 h 66"/>
                <a:gd name="T6" fmla="*/ 0 w 1722"/>
                <a:gd name="T7" fmla="*/ 45 h 66"/>
                <a:gd name="T8" fmla="*/ 1716 w 1722"/>
                <a:gd name="T9" fmla="*/ 63 h 66"/>
                <a:gd name="T10" fmla="*/ 1716 w 1722"/>
                <a:gd name="T11" fmla="*/ 6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10" name="Freeform 8"/>
            <p:cNvSpPr>
              <a:spLocks/>
            </p:cNvSpPr>
            <p:nvPr/>
          </p:nvSpPr>
          <p:spPr bwMode="hidden">
            <a:xfrm>
              <a:off x="4784" y="3702"/>
              <a:ext cx="974" cy="101"/>
            </a:xfrm>
            <a:custGeom>
              <a:avLst/>
              <a:gdLst>
                <a:gd name="T0" fmla="*/ 972 w 975"/>
                <a:gd name="T1" fmla="*/ 48 h 101"/>
                <a:gd name="T2" fmla="*/ 972 w 975"/>
                <a:gd name="T3" fmla="*/ 0 h 101"/>
                <a:gd name="T4" fmla="*/ 0 w 975"/>
                <a:gd name="T5" fmla="*/ 24 h 101"/>
                <a:gd name="T6" fmla="*/ 0 w 975"/>
                <a:gd name="T7" fmla="*/ 101 h 101"/>
                <a:gd name="T8" fmla="*/ 972 w 975"/>
                <a:gd name="T9" fmla="*/ 48 h 101"/>
                <a:gd name="T10" fmla="*/ 97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1" name="Freeform 9"/>
            <p:cNvSpPr>
              <a:spLocks/>
            </p:cNvSpPr>
            <p:nvPr/>
          </p:nvSpPr>
          <p:spPr bwMode="hidden">
            <a:xfrm>
              <a:off x="3619" y="3815"/>
              <a:ext cx="2139" cy="198"/>
            </a:xfrm>
            <a:custGeom>
              <a:avLst/>
              <a:gdLst>
                <a:gd name="T0" fmla="*/ 2135 w 2141"/>
                <a:gd name="T1" fmla="*/ 0 h 198"/>
                <a:gd name="T2" fmla="*/ 0 w 2141"/>
                <a:gd name="T3" fmla="*/ 156 h 198"/>
                <a:gd name="T4" fmla="*/ 0 w 2141"/>
                <a:gd name="T5" fmla="*/ 198 h 198"/>
                <a:gd name="T6" fmla="*/ 2135 w 2141"/>
                <a:gd name="T7" fmla="*/ 0 h 198"/>
                <a:gd name="T8" fmla="*/ 213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13" name="Freeform 11"/>
            <p:cNvSpPr>
              <a:spLocks/>
            </p:cNvSpPr>
            <p:nvPr/>
          </p:nvSpPr>
          <p:spPr bwMode="hidden">
            <a:xfrm>
              <a:off x="2097" y="4043"/>
              <a:ext cx="2514" cy="276"/>
            </a:xfrm>
            <a:custGeom>
              <a:avLst/>
              <a:gdLst>
                <a:gd name="T0" fmla="*/ 2173 w 2517"/>
                <a:gd name="T1" fmla="*/ 276 h 276"/>
                <a:gd name="T2" fmla="*/ 2508 w 2517"/>
                <a:gd name="T3" fmla="*/ 204 h 276"/>
                <a:gd name="T4" fmla="*/ 2251 w 2517"/>
                <a:gd name="T5" fmla="*/ 0 h 276"/>
                <a:gd name="T6" fmla="*/ 0 w 2517"/>
                <a:gd name="T7" fmla="*/ 276 h 276"/>
                <a:gd name="T8" fmla="*/ 2173 w 2517"/>
                <a:gd name="T9" fmla="*/ 276 h 276"/>
                <a:gd name="T10" fmla="*/ 217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15" name="Freeform 13"/>
            <p:cNvSpPr>
              <a:spLocks/>
            </p:cNvSpPr>
            <p:nvPr/>
          </p:nvSpPr>
          <p:spPr bwMode="hidden">
            <a:xfrm>
              <a:off x="5030" y="3151"/>
              <a:ext cx="728" cy="240"/>
            </a:xfrm>
            <a:custGeom>
              <a:avLst/>
              <a:gdLst>
                <a:gd name="T0" fmla="*/ 726 w 729"/>
                <a:gd name="T1" fmla="*/ 240 h 240"/>
                <a:gd name="T2" fmla="*/ 0 w 729"/>
                <a:gd name="T3" fmla="*/ 0 h 240"/>
                <a:gd name="T4" fmla="*/ 0 w 729"/>
                <a:gd name="T5" fmla="*/ 6 h 240"/>
                <a:gd name="T6" fmla="*/ 726 w 729"/>
                <a:gd name="T7" fmla="*/ 240 h 240"/>
                <a:gd name="T8" fmla="*/ 72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17" name="Freeform 15"/>
            <p:cNvSpPr>
              <a:spLocks/>
            </p:cNvSpPr>
            <p:nvPr/>
          </p:nvSpPr>
          <p:spPr bwMode="hidden">
            <a:xfrm>
              <a:off x="5030" y="3049"/>
              <a:ext cx="728" cy="318"/>
            </a:xfrm>
            <a:custGeom>
              <a:avLst/>
              <a:gdLst>
                <a:gd name="T0" fmla="*/ 726 w 729"/>
                <a:gd name="T1" fmla="*/ 318 h 318"/>
                <a:gd name="T2" fmla="*/ 726 w 729"/>
                <a:gd name="T3" fmla="*/ 312 h 318"/>
                <a:gd name="T4" fmla="*/ 0 w 729"/>
                <a:gd name="T5" fmla="*/ 0 h 318"/>
                <a:gd name="T6" fmla="*/ 0 w 729"/>
                <a:gd name="T7" fmla="*/ 54 h 318"/>
                <a:gd name="T8" fmla="*/ 726 w 729"/>
                <a:gd name="T9" fmla="*/ 318 h 318"/>
                <a:gd name="T10" fmla="*/ 72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grpSp>
      </p:grpSp>
      <p:sp>
        <p:nvSpPr>
          <p:cNvPr id="970794"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97079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6" name="Rectangle 46"/>
          <p:cNvSpPr>
            <a:spLocks noGrp="1" noChangeArrowheads="1"/>
          </p:cNvSpPr>
          <p:nvPr>
            <p:ph type="sldNum" sz="quarter" idx="12"/>
          </p:nvPr>
        </p:nvSpPr>
        <p:spPr/>
        <p:txBody>
          <a:bodyPr/>
          <a:lstStyle>
            <a:lvl1pPr>
              <a:defRPr/>
            </a:lvl1pPr>
          </a:lstStyle>
          <a:p>
            <a:pPr>
              <a:defRPr/>
            </a:pPr>
            <a:fld id="{9EE7ED0C-00C4-9E45-B4E1-D231FC2E978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8371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C0C2E9B1-E853-754E-B454-BDB4FB5B7E3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2216274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FDF3B477-BCD8-3141-BF83-F868F206208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15221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0F16769E-2050-2740-9307-649BB483FECB}" type="slidenum">
              <a:rPr lang="en-US"/>
              <a:pPr>
                <a:defRPr/>
              </a:pPr>
              <a:t>‹#›</a:t>
            </a:fld>
            <a:endParaRPr lang="en-US"/>
          </a:p>
        </p:txBody>
      </p:sp>
    </p:spTree>
    <p:extLst>
      <p:ext uri="{BB962C8B-B14F-4D97-AF65-F5344CB8AC3E}">
        <p14:creationId xmlns:p14="http://schemas.microsoft.com/office/powerpoint/2010/main" val="38739710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DA401D09-6673-EE4A-9947-F9197BDBE69F}" type="slidenum">
              <a:rPr lang="en-US"/>
              <a:pPr>
                <a:defRPr/>
              </a:pPr>
              <a:t>‹#›</a:t>
            </a:fld>
            <a:endParaRPr lang="en-US"/>
          </a:p>
        </p:txBody>
      </p:sp>
    </p:spTree>
    <p:extLst>
      <p:ext uri="{BB962C8B-B14F-4D97-AF65-F5344CB8AC3E}">
        <p14:creationId xmlns:p14="http://schemas.microsoft.com/office/powerpoint/2010/main" val="61344448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34635FAB-A1D2-8E47-8212-8572F3758E2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3934335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1989073B-B803-8448-9F3F-DB387DB6326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089792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8D4B9249-162E-6C41-8C5B-AEA392E547D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0927388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E56273BF-9D19-8E44-A854-28F36B66FC4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8622484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19D4A203-F9B8-7F46-9A78-1AF9816E0C6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7599208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70127889-243D-384B-8112-9506B9A6FB3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4102974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194C0D9E-6710-1246-8129-2748F8A9455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024893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549CF491-910D-E947-880C-E4C76E92A7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966569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B7CAF92-4CCB-9741-A3CC-BA05F71E54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2402263"/>
      </p:ext>
    </p:extLst>
  </p:cSld>
  <p:clrMapOvr>
    <a:masterClrMapping/>
  </p:clrMapOvr>
  <p:transition xmlns:p14="http://schemas.microsoft.com/office/powerpoint/2010/main" spd="med">
    <p:randomBar dir="vert"/>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C66A6AA-0F20-214B-A37D-A900344CE9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4816897"/>
      </p:ext>
    </p:extLst>
  </p:cSld>
  <p:clrMapOvr>
    <a:masterClrMapping/>
  </p:clrMapOvr>
  <p:transition xmlns:p14="http://schemas.microsoft.com/office/powerpoint/2010/main" spd="med">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3DB1F71F-0E76-F74A-9FA5-504F1F736D2F}" type="slidenum">
              <a:rPr lang="en-US"/>
              <a:pPr>
                <a:defRPr/>
              </a:pPr>
              <a:t>‹#›</a:t>
            </a:fld>
            <a:endParaRPr lang="en-US"/>
          </a:p>
        </p:txBody>
      </p:sp>
    </p:spTree>
    <p:extLst>
      <p:ext uri="{BB962C8B-B14F-4D97-AF65-F5344CB8AC3E}">
        <p14:creationId xmlns:p14="http://schemas.microsoft.com/office/powerpoint/2010/main" val="122154700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B1180D-B08F-FA41-B326-6EFA5C495F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8492373"/>
      </p:ext>
    </p:extLst>
  </p:cSld>
  <p:clrMapOvr>
    <a:masterClrMapping/>
  </p:clrMapOvr>
  <p:transition xmlns:p14="http://schemas.microsoft.com/office/powerpoint/2010/main" spd="med">
    <p:randomBar dir="vert"/>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5532D96-E8F7-7644-8919-3447714627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9994766"/>
      </p:ext>
    </p:extLst>
  </p:cSld>
  <p:clrMapOvr>
    <a:masterClrMapping/>
  </p:clrMapOvr>
  <p:transition xmlns:p14="http://schemas.microsoft.com/office/powerpoint/2010/main" spd="med">
    <p:randomBar dir="vert"/>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74DCAD1-A3AD-984E-A3EA-D144B82C700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1240967"/>
      </p:ext>
    </p:extLst>
  </p:cSld>
  <p:clrMapOvr>
    <a:masterClrMapping/>
  </p:clrMapOvr>
  <p:transition xmlns:p14="http://schemas.microsoft.com/office/powerpoint/2010/main" spd="med">
    <p:randomBar dir="vert"/>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A67098D-585C-884C-BEA4-F4011D941C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1166816"/>
      </p:ext>
    </p:extLst>
  </p:cSld>
  <p:clrMapOvr>
    <a:masterClrMapping/>
  </p:clrMapOvr>
  <p:transition xmlns:p14="http://schemas.microsoft.com/office/powerpoint/2010/main" spd="med">
    <p:randomBar dir="vert"/>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9651F77-6706-DF47-A234-0D817BB93E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4142554"/>
      </p:ext>
    </p:extLst>
  </p:cSld>
  <p:clrMapOvr>
    <a:masterClrMapping/>
  </p:clrMapOvr>
  <p:transition xmlns:p14="http://schemas.microsoft.com/office/powerpoint/2010/main" spd="med">
    <p:randomBar dir="vert"/>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27CBAC-A3BD-734B-A22C-90F3C82E36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6295974"/>
      </p:ext>
    </p:extLst>
  </p:cSld>
  <p:clrMapOvr>
    <a:masterClrMapping/>
  </p:clrMapOvr>
  <p:transition xmlns:p14="http://schemas.microsoft.com/office/powerpoint/2010/main" spd="med">
    <p:randomBar dir="vert"/>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2414FE1-EF6E-5C4D-9DC0-227B7918B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5002125"/>
      </p:ext>
    </p:extLst>
  </p:cSld>
  <p:clrMapOvr>
    <a:masterClrMapping/>
  </p:clrMapOvr>
  <p:transition xmlns:p14="http://schemas.microsoft.com/office/powerpoint/2010/main" spd="med">
    <p:randomBar dir="vert"/>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0DEC0D-A88C-254F-9F8E-0C1F75D937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3752906"/>
      </p:ext>
    </p:extLst>
  </p:cSld>
  <p:clrMapOvr>
    <a:masterClrMapping/>
  </p:clrMapOvr>
  <p:transition xmlns:p14="http://schemas.microsoft.com/office/powerpoint/2010/main" spd="med">
    <p:randomBar dir="vert"/>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EBA7D7-02AA-584B-9BF2-A0DFCA2710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8718135"/>
      </p:ext>
    </p:extLst>
  </p:cSld>
  <p:clrMapOvr>
    <a:masterClrMapping/>
  </p:clrMapOvr>
  <p:transition xmlns:p14="http://schemas.microsoft.com/office/powerpoint/2010/main" spd="med">
    <p:randomBar dir="vert"/>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50D19991-D981-E443-A50D-98816A3817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69220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5165CF34-2656-684A-8317-93635D980799}" type="slidenum">
              <a:rPr lang="en-US"/>
              <a:pPr>
                <a:defRPr/>
              </a:pPr>
              <a:t>‹#›</a:t>
            </a:fld>
            <a:endParaRPr lang="en-US"/>
          </a:p>
        </p:txBody>
      </p:sp>
    </p:spTree>
    <p:extLst>
      <p:ext uri="{BB962C8B-B14F-4D97-AF65-F5344CB8AC3E}">
        <p14:creationId xmlns:p14="http://schemas.microsoft.com/office/powerpoint/2010/main" val="429160221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FAD851F-EBCF-2943-9C1C-DEE81E9902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951683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A4D04C2-DCB2-7C45-BF3D-7EFC20D52D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106297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246685D3-8C39-494B-A5BE-434961E53C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544832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2359A0FB-BBA1-8046-B15B-A95A13FB8F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937592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823DCBA-033F-814B-BA6C-E8A0CF5FF5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69842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05FB6557-DF94-5341-9FD0-067C9BD905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333459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68583807-1677-6543-9AF1-2AEA400BAE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015457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609C90AA-2ABD-3A48-955F-868ECA7ACE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999502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7ED4E8E3-7D37-4E4F-91F0-D07412A10A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727774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ACD16839-430D-3E45-97E6-EDFBF5761551}" type="slidenum">
              <a:rPr lang="en-US"/>
              <a:pPr>
                <a:defRPr/>
              </a:pPr>
              <a:t>‹#›</a:t>
            </a:fld>
            <a:endParaRPr lang="en-US"/>
          </a:p>
        </p:txBody>
      </p:sp>
    </p:spTree>
    <p:extLst>
      <p:ext uri="{BB962C8B-B14F-4D97-AF65-F5344CB8AC3E}">
        <p14:creationId xmlns:p14="http://schemas.microsoft.com/office/powerpoint/2010/main" val="3570716568"/>
      </p:ext>
    </p:extLst>
  </p:cSld>
  <p:clrMapOvr>
    <a:masterClrMapping/>
  </p:clrMapOvr>
  <p:transition xmlns:p14="http://schemas.microsoft.com/office/powerpoint/2010/main" spd="slow">
    <p:dissolv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740454201"/>
      </p:ext>
    </p:extLst>
  </p:cSld>
  <p:clrMapOvr>
    <a:masterClrMapping/>
  </p:clrMapOvr>
  <p:transition xmlns:p14="http://schemas.microsoft.com/office/powerpoint/2010/main"/>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D8234DC6-641F-154A-877F-DBFB809B9269}" type="slidenum">
              <a:rPr lang="en-US"/>
              <a:pPr>
                <a:defRPr/>
              </a:pPr>
              <a:t>‹#›</a:t>
            </a:fld>
            <a:endParaRPr lang="en-US"/>
          </a:p>
        </p:txBody>
      </p:sp>
    </p:spTree>
    <p:extLst>
      <p:ext uri="{BB962C8B-B14F-4D97-AF65-F5344CB8AC3E}">
        <p14:creationId xmlns:p14="http://schemas.microsoft.com/office/powerpoint/2010/main" val="2636170593"/>
      </p:ext>
    </p:extLst>
  </p:cSld>
  <p:clrMapOvr>
    <a:masterClrMapping/>
  </p:clrMapOvr>
  <p:transition xmlns:p14="http://schemas.microsoft.com/office/powerpoint/2010/main" spd="slow">
    <p:dissolv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9D4051D2-063B-1547-8ECD-5C3410EDDAEA}" type="slidenum">
              <a:rPr lang="en-US"/>
              <a:pPr>
                <a:defRPr/>
              </a:pPr>
              <a:t>‹#›</a:t>
            </a:fld>
            <a:endParaRPr lang="en-US"/>
          </a:p>
        </p:txBody>
      </p:sp>
    </p:spTree>
    <p:extLst>
      <p:ext uri="{BB962C8B-B14F-4D97-AF65-F5344CB8AC3E}">
        <p14:creationId xmlns:p14="http://schemas.microsoft.com/office/powerpoint/2010/main" val="1441850272"/>
      </p:ext>
    </p:extLst>
  </p:cSld>
  <p:clrMapOvr>
    <a:masterClrMapping/>
  </p:clrMapOvr>
  <p:transition xmlns:p14="http://schemas.microsoft.com/office/powerpoint/2010/main" spd="slow">
    <p:dissolv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p>
        </p:txBody>
      </p:sp>
      <p:sp>
        <p:nvSpPr>
          <p:cNvPr id="7" name="Rectangle 1038"/>
          <p:cNvSpPr>
            <a:spLocks noGrp="1" noChangeArrowheads="1"/>
          </p:cNvSpPr>
          <p:nvPr>
            <p:ph type="sldNum" sz="quarter" idx="12"/>
          </p:nvPr>
        </p:nvSpPr>
        <p:spPr>
          <a:ln/>
        </p:spPr>
        <p:txBody>
          <a:bodyPr/>
          <a:lstStyle>
            <a:lvl1pPr>
              <a:defRPr/>
            </a:lvl1pPr>
          </a:lstStyle>
          <a:p>
            <a:pPr>
              <a:defRPr/>
            </a:pPr>
            <a:fld id="{D508D23D-D16F-0042-93C0-6AB663B2A533}" type="slidenum">
              <a:rPr lang="en-US"/>
              <a:pPr>
                <a:defRPr/>
              </a:pPr>
              <a:t>‹#›</a:t>
            </a:fld>
            <a:endParaRPr lang="en-US"/>
          </a:p>
        </p:txBody>
      </p:sp>
    </p:spTree>
    <p:extLst>
      <p:ext uri="{BB962C8B-B14F-4D97-AF65-F5344CB8AC3E}">
        <p14:creationId xmlns:p14="http://schemas.microsoft.com/office/powerpoint/2010/main" val="50095915"/>
      </p:ext>
    </p:extLst>
  </p:cSld>
  <p:clrMapOvr>
    <a:masterClrMapping/>
  </p:clrMapOvr>
  <p:transition xmlns:p14="http://schemas.microsoft.com/office/powerpoint/2010/main" spd="slow">
    <p:dissolv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6"/>
          <p:cNvSpPr>
            <a:spLocks noGrp="1" noChangeArrowheads="1"/>
          </p:cNvSpPr>
          <p:nvPr>
            <p:ph type="dt" sz="half" idx="10"/>
          </p:nvPr>
        </p:nvSpPr>
        <p:spPr>
          <a:ln/>
        </p:spPr>
        <p:txBody>
          <a:bodyPr/>
          <a:lstStyle>
            <a:lvl1pPr>
              <a:defRPr/>
            </a:lvl1pPr>
          </a:lstStyle>
          <a:p>
            <a:pPr>
              <a:defRPr/>
            </a:pPr>
            <a:endParaRPr lang="en-US"/>
          </a:p>
        </p:txBody>
      </p:sp>
      <p:sp>
        <p:nvSpPr>
          <p:cNvPr id="8" name="Rectangle 1037"/>
          <p:cNvSpPr>
            <a:spLocks noGrp="1" noChangeArrowheads="1"/>
          </p:cNvSpPr>
          <p:nvPr>
            <p:ph type="ftr" sz="quarter" idx="11"/>
          </p:nvPr>
        </p:nvSpPr>
        <p:spPr>
          <a:ln/>
        </p:spPr>
        <p:txBody>
          <a:bodyPr/>
          <a:lstStyle>
            <a:lvl1pPr>
              <a:defRPr/>
            </a:lvl1pPr>
          </a:lstStyle>
          <a:p>
            <a:pPr>
              <a:defRPr/>
            </a:pPr>
            <a:endParaRPr lang="en-US"/>
          </a:p>
        </p:txBody>
      </p:sp>
      <p:sp>
        <p:nvSpPr>
          <p:cNvPr id="9" name="Rectangle 1038"/>
          <p:cNvSpPr>
            <a:spLocks noGrp="1" noChangeArrowheads="1"/>
          </p:cNvSpPr>
          <p:nvPr>
            <p:ph type="sldNum" sz="quarter" idx="12"/>
          </p:nvPr>
        </p:nvSpPr>
        <p:spPr>
          <a:ln/>
        </p:spPr>
        <p:txBody>
          <a:bodyPr/>
          <a:lstStyle>
            <a:lvl1pPr>
              <a:defRPr/>
            </a:lvl1pPr>
          </a:lstStyle>
          <a:p>
            <a:pPr>
              <a:defRPr/>
            </a:pPr>
            <a:fld id="{B6DD2510-3810-014F-B52E-296F09FC00A2}" type="slidenum">
              <a:rPr lang="en-US"/>
              <a:pPr>
                <a:defRPr/>
              </a:pPr>
              <a:t>‹#›</a:t>
            </a:fld>
            <a:endParaRPr lang="en-US"/>
          </a:p>
        </p:txBody>
      </p:sp>
    </p:spTree>
    <p:extLst>
      <p:ext uri="{BB962C8B-B14F-4D97-AF65-F5344CB8AC3E}">
        <p14:creationId xmlns:p14="http://schemas.microsoft.com/office/powerpoint/2010/main" val="170712965"/>
      </p:ext>
    </p:extLst>
  </p:cSld>
  <p:clrMapOvr>
    <a:masterClrMapping/>
  </p:clrMapOvr>
  <p:transition xmlns:p14="http://schemas.microsoft.com/office/powerpoint/2010/main" spd="slow">
    <p:dissolv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6"/>
          <p:cNvSpPr>
            <a:spLocks noGrp="1" noChangeArrowheads="1"/>
          </p:cNvSpPr>
          <p:nvPr>
            <p:ph type="dt" sz="half" idx="10"/>
          </p:nvPr>
        </p:nvSpPr>
        <p:spPr>
          <a:ln/>
        </p:spPr>
        <p:txBody>
          <a:bodyPr/>
          <a:lstStyle>
            <a:lvl1pPr>
              <a:defRPr/>
            </a:lvl1pPr>
          </a:lstStyle>
          <a:p>
            <a:pPr>
              <a:defRPr/>
            </a:pPr>
            <a:endParaRPr lang="en-US"/>
          </a:p>
        </p:txBody>
      </p:sp>
      <p:sp>
        <p:nvSpPr>
          <p:cNvPr id="4" name="Rectangle 1037"/>
          <p:cNvSpPr>
            <a:spLocks noGrp="1" noChangeArrowheads="1"/>
          </p:cNvSpPr>
          <p:nvPr>
            <p:ph type="ftr" sz="quarter" idx="11"/>
          </p:nvPr>
        </p:nvSpPr>
        <p:spPr>
          <a:ln/>
        </p:spPr>
        <p:txBody>
          <a:bodyPr/>
          <a:lstStyle>
            <a:lvl1pPr>
              <a:defRPr/>
            </a:lvl1pPr>
          </a:lstStyle>
          <a:p>
            <a:pPr>
              <a:defRPr/>
            </a:pPr>
            <a:endParaRPr lang="en-US"/>
          </a:p>
        </p:txBody>
      </p:sp>
      <p:sp>
        <p:nvSpPr>
          <p:cNvPr id="5" name="Rectangle 1038"/>
          <p:cNvSpPr>
            <a:spLocks noGrp="1" noChangeArrowheads="1"/>
          </p:cNvSpPr>
          <p:nvPr>
            <p:ph type="sldNum" sz="quarter" idx="12"/>
          </p:nvPr>
        </p:nvSpPr>
        <p:spPr>
          <a:ln/>
        </p:spPr>
        <p:txBody>
          <a:bodyPr/>
          <a:lstStyle>
            <a:lvl1pPr>
              <a:defRPr/>
            </a:lvl1pPr>
          </a:lstStyle>
          <a:p>
            <a:pPr>
              <a:defRPr/>
            </a:pPr>
            <a:fld id="{82FE5898-15B9-8240-8D57-9265595C200D}" type="slidenum">
              <a:rPr lang="en-US"/>
              <a:pPr>
                <a:defRPr/>
              </a:pPr>
              <a:t>‹#›</a:t>
            </a:fld>
            <a:endParaRPr lang="en-US"/>
          </a:p>
        </p:txBody>
      </p:sp>
    </p:spTree>
    <p:extLst>
      <p:ext uri="{BB962C8B-B14F-4D97-AF65-F5344CB8AC3E}">
        <p14:creationId xmlns:p14="http://schemas.microsoft.com/office/powerpoint/2010/main" val="2055369123"/>
      </p:ext>
    </p:extLst>
  </p:cSld>
  <p:clrMapOvr>
    <a:masterClrMapping/>
  </p:clrMapOvr>
  <p:transition xmlns:p14="http://schemas.microsoft.com/office/powerpoint/2010/main" spd="slow">
    <p:dissolv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a:ln/>
        </p:spPr>
        <p:txBody>
          <a:bodyPr/>
          <a:lstStyle>
            <a:lvl1pPr>
              <a:defRPr/>
            </a:lvl1pPr>
          </a:lstStyle>
          <a:p>
            <a:pPr>
              <a:defRPr/>
            </a:pPr>
            <a:endParaRPr lang="en-US"/>
          </a:p>
        </p:txBody>
      </p:sp>
      <p:sp>
        <p:nvSpPr>
          <p:cNvPr id="3" name="Rectangle 1037"/>
          <p:cNvSpPr>
            <a:spLocks noGrp="1" noChangeArrowheads="1"/>
          </p:cNvSpPr>
          <p:nvPr>
            <p:ph type="ftr" sz="quarter" idx="11"/>
          </p:nvPr>
        </p:nvSpPr>
        <p:spPr>
          <a:ln/>
        </p:spPr>
        <p:txBody>
          <a:bodyPr/>
          <a:lstStyle>
            <a:lvl1pPr>
              <a:defRPr/>
            </a:lvl1pPr>
          </a:lstStyle>
          <a:p>
            <a:pPr>
              <a:defRPr/>
            </a:pPr>
            <a:endParaRPr lang="en-US"/>
          </a:p>
        </p:txBody>
      </p:sp>
      <p:sp>
        <p:nvSpPr>
          <p:cNvPr id="4" name="Rectangle 1038"/>
          <p:cNvSpPr>
            <a:spLocks noGrp="1" noChangeArrowheads="1"/>
          </p:cNvSpPr>
          <p:nvPr>
            <p:ph type="sldNum" sz="quarter" idx="12"/>
          </p:nvPr>
        </p:nvSpPr>
        <p:spPr>
          <a:ln/>
        </p:spPr>
        <p:txBody>
          <a:bodyPr/>
          <a:lstStyle>
            <a:lvl1pPr>
              <a:defRPr/>
            </a:lvl1pPr>
          </a:lstStyle>
          <a:p>
            <a:pPr>
              <a:defRPr/>
            </a:pPr>
            <a:fld id="{03A7D116-1569-8047-AFCD-71A724D23C3A}" type="slidenum">
              <a:rPr lang="en-US"/>
              <a:pPr>
                <a:defRPr/>
              </a:pPr>
              <a:t>‹#›</a:t>
            </a:fld>
            <a:endParaRPr lang="en-US"/>
          </a:p>
        </p:txBody>
      </p:sp>
    </p:spTree>
    <p:extLst>
      <p:ext uri="{BB962C8B-B14F-4D97-AF65-F5344CB8AC3E}">
        <p14:creationId xmlns:p14="http://schemas.microsoft.com/office/powerpoint/2010/main" val="724254084"/>
      </p:ext>
    </p:extLst>
  </p:cSld>
  <p:clrMapOvr>
    <a:masterClrMapping/>
  </p:clrMapOvr>
  <p:transition xmlns:p14="http://schemas.microsoft.com/office/powerpoint/2010/main" spd="slow">
    <p:dissolv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p>
        </p:txBody>
      </p:sp>
      <p:sp>
        <p:nvSpPr>
          <p:cNvPr id="7" name="Rectangle 1038"/>
          <p:cNvSpPr>
            <a:spLocks noGrp="1" noChangeArrowheads="1"/>
          </p:cNvSpPr>
          <p:nvPr>
            <p:ph type="sldNum" sz="quarter" idx="12"/>
          </p:nvPr>
        </p:nvSpPr>
        <p:spPr>
          <a:ln/>
        </p:spPr>
        <p:txBody>
          <a:bodyPr/>
          <a:lstStyle>
            <a:lvl1pPr>
              <a:defRPr/>
            </a:lvl1pPr>
          </a:lstStyle>
          <a:p>
            <a:pPr>
              <a:defRPr/>
            </a:pPr>
            <a:fld id="{3DF05B54-F0F0-2448-A135-8C7A25C0A366}" type="slidenum">
              <a:rPr lang="en-US"/>
              <a:pPr>
                <a:defRPr/>
              </a:pPr>
              <a:t>‹#›</a:t>
            </a:fld>
            <a:endParaRPr lang="en-US"/>
          </a:p>
        </p:txBody>
      </p:sp>
    </p:spTree>
    <p:extLst>
      <p:ext uri="{BB962C8B-B14F-4D97-AF65-F5344CB8AC3E}">
        <p14:creationId xmlns:p14="http://schemas.microsoft.com/office/powerpoint/2010/main" val="2377339110"/>
      </p:ext>
    </p:extLst>
  </p:cSld>
  <p:clrMapOvr>
    <a:masterClrMapping/>
  </p:clrMapOvr>
  <p:transition xmlns:p14="http://schemas.microsoft.com/office/powerpoint/2010/main" spd="slow">
    <p:dissolv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p>
        </p:txBody>
      </p:sp>
      <p:sp>
        <p:nvSpPr>
          <p:cNvPr id="7" name="Rectangle 1038"/>
          <p:cNvSpPr>
            <a:spLocks noGrp="1" noChangeArrowheads="1"/>
          </p:cNvSpPr>
          <p:nvPr>
            <p:ph type="sldNum" sz="quarter" idx="12"/>
          </p:nvPr>
        </p:nvSpPr>
        <p:spPr>
          <a:ln/>
        </p:spPr>
        <p:txBody>
          <a:bodyPr/>
          <a:lstStyle>
            <a:lvl1pPr>
              <a:defRPr/>
            </a:lvl1pPr>
          </a:lstStyle>
          <a:p>
            <a:pPr>
              <a:defRPr/>
            </a:pPr>
            <a:fld id="{37F0EEB6-91A3-C440-8658-6F257F2732F2}" type="slidenum">
              <a:rPr lang="en-US"/>
              <a:pPr>
                <a:defRPr/>
              </a:pPr>
              <a:t>‹#›</a:t>
            </a:fld>
            <a:endParaRPr lang="en-US"/>
          </a:p>
        </p:txBody>
      </p:sp>
    </p:spTree>
    <p:extLst>
      <p:ext uri="{BB962C8B-B14F-4D97-AF65-F5344CB8AC3E}">
        <p14:creationId xmlns:p14="http://schemas.microsoft.com/office/powerpoint/2010/main" val="3064091849"/>
      </p:ext>
    </p:extLst>
  </p:cSld>
  <p:clrMapOvr>
    <a:masterClrMapping/>
  </p:clrMapOvr>
  <p:transition xmlns:p14="http://schemas.microsoft.com/office/powerpoint/2010/main" spd="slow">
    <p:dissolv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E1D60135-B689-5346-A4BA-A6347C135ECF}" type="slidenum">
              <a:rPr lang="en-US"/>
              <a:pPr>
                <a:defRPr/>
              </a:pPr>
              <a:t>‹#›</a:t>
            </a:fld>
            <a:endParaRPr lang="en-US"/>
          </a:p>
        </p:txBody>
      </p:sp>
    </p:spTree>
    <p:extLst>
      <p:ext uri="{BB962C8B-B14F-4D97-AF65-F5344CB8AC3E}">
        <p14:creationId xmlns:p14="http://schemas.microsoft.com/office/powerpoint/2010/main" val="1581081092"/>
      </p:ext>
    </p:extLst>
  </p:cSld>
  <p:clrMapOvr>
    <a:masterClrMapping/>
  </p:clrMapOvr>
  <p:transition xmlns:p14="http://schemas.microsoft.com/office/powerpoint/2010/main" spd="slow">
    <p:dissolve/>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DA3F2AA6-C8F3-1248-A383-5D0A1F991603}" type="slidenum">
              <a:rPr lang="en-US"/>
              <a:pPr>
                <a:defRPr/>
              </a:pPr>
              <a:t>‹#›</a:t>
            </a:fld>
            <a:endParaRPr lang="en-US"/>
          </a:p>
        </p:txBody>
      </p:sp>
    </p:spTree>
    <p:extLst>
      <p:ext uri="{BB962C8B-B14F-4D97-AF65-F5344CB8AC3E}">
        <p14:creationId xmlns:p14="http://schemas.microsoft.com/office/powerpoint/2010/main" val="1505615753"/>
      </p:ext>
    </p:extLst>
  </p:cSld>
  <p:clrMapOvr>
    <a:masterClrMapping/>
  </p:clrMapOvr>
  <p:transition xmlns:p14="http://schemas.microsoft.com/office/powerpoint/2010/main" spd="slow">
    <p:dissolv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53447416"/>
      </p:ext>
    </p:extLst>
  </p:cSld>
  <p:clrMapOvr>
    <a:masterClrMapping/>
  </p:clrMapOvr>
  <p:transition xmlns:p14="http://schemas.microsoft.com/office/powerpoint/2010/main"/>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AE6540B-B0AF-014A-81D6-4369A9C83E99}" type="slidenum">
              <a:rPr lang="en-US"/>
              <a:pPr>
                <a:defRPr/>
              </a:pPr>
              <a:t>‹#›</a:t>
            </a:fld>
            <a:endParaRPr lang="en-US"/>
          </a:p>
        </p:txBody>
      </p:sp>
    </p:spTree>
    <p:extLst>
      <p:ext uri="{BB962C8B-B14F-4D97-AF65-F5344CB8AC3E}">
        <p14:creationId xmlns:p14="http://schemas.microsoft.com/office/powerpoint/2010/main" val="91240774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2C7113-9C2F-9243-9868-EAE528CD789D}" type="slidenum">
              <a:rPr lang="en-US"/>
              <a:pPr>
                <a:defRPr/>
              </a:pPr>
              <a:t>‹#›</a:t>
            </a:fld>
            <a:endParaRPr lang="en-US"/>
          </a:p>
        </p:txBody>
      </p:sp>
    </p:spTree>
    <p:extLst>
      <p:ext uri="{BB962C8B-B14F-4D97-AF65-F5344CB8AC3E}">
        <p14:creationId xmlns:p14="http://schemas.microsoft.com/office/powerpoint/2010/main" val="399049868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DA462F8-72FA-3D47-B521-4082C304D5AF}" type="slidenum">
              <a:rPr lang="en-US"/>
              <a:pPr>
                <a:defRPr/>
              </a:pPr>
              <a:t>‹#›</a:t>
            </a:fld>
            <a:endParaRPr lang="en-US"/>
          </a:p>
        </p:txBody>
      </p:sp>
    </p:spTree>
    <p:extLst>
      <p:ext uri="{BB962C8B-B14F-4D97-AF65-F5344CB8AC3E}">
        <p14:creationId xmlns:p14="http://schemas.microsoft.com/office/powerpoint/2010/main" val="392241585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DA4C9A4-C2D5-6F45-A831-C083607346CD}" type="slidenum">
              <a:rPr lang="en-US"/>
              <a:pPr>
                <a:defRPr/>
              </a:pPr>
              <a:t>‹#›</a:t>
            </a:fld>
            <a:endParaRPr lang="en-US"/>
          </a:p>
        </p:txBody>
      </p:sp>
    </p:spTree>
    <p:extLst>
      <p:ext uri="{BB962C8B-B14F-4D97-AF65-F5344CB8AC3E}">
        <p14:creationId xmlns:p14="http://schemas.microsoft.com/office/powerpoint/2010/main" val="69318844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17BB11B-E7E0-6340-A9B1-55234EB1F9E8}" type="slidenum">
              <a:rPr lang="en-US"/>
              <a:pPr>
                <a:defRPr/>
              </a:pPr>
              <a:t>‹#›</a:t>
            </a:fld>
            <a:endParaRPr lang="en-US"/>
          </a:p>
        </p:txBody>
      </p:sp>
    </p:spTree>
    <p:extLst>
      <p:ext uri="{BB962C8B-B14F-4D97-AF65-F5344CB8AC3E}">
        <p14:creationId xmlns:p14="http://schemas.microsoft.com/office/powerpoint/2010/main" val="374909798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DA2153D-8CCD-3849-91BE-9AB52DE63B0B}" type="slidenum">
              <a:rPr lang="en-US"/>
              <a:pPr>
                <a:defRPr/>
              </a:pPr>
              <a:t>‹#›</a:t>
            </a:fld>
            <a:endParaRPr lang="en-US"/>
          </a:p>
        </p:txBody>
      </p:sp>
    </p:spTree>
    <p:extLst>
      <p:ext uri="{BB962C8B-B14F-4D97-AF65-F5344CB8AC3E}">
        <p14:creationId xmlns:p14="http://schemas.microsoft.com/office/powerpoint/2010/main" val="111570316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E43C602-C700-7642-8AC9-61F79C01ADAD}" type="slidenum">
              <a:rPr lang="en-US"/>
              <a:pPr>
                <a:defRPr/>
              </a:pPr>
              <a:t>‹#›</a:t>
            </a:fld>
            <a:endParaRPr lang="en-US"/>
          </a:p>
        </p:txBody>
      </p:sp>
    </p:spTree>
    <p:extLst>
      <p:ext uri="{BB962C8B-B14F-4D97-AF65-F5344CB8AC3E}">
        <p14:creationId xmlns:p14="http://schemas.microsoft.com/office/powerpoint/2010/main" val="245591759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B14BFB5-BF66-6045-B8E1-2DC727FE6CB0}" type="slidenum">
              <a:rPr lang="en-US"/>
              <a:pPr>
                <a:defRPr/>
              </a:pPr>
              <a:t>‹#›</a:t>
            </a:fld>
            <a:endParaRPr lang="en-US"/>
          </a:p>
        </p:txBody>
      </p:sp>
    </p:spTree>
    <p:extLst>
      <p:ext uri="{BB962C8B-B14F-4D97-AF65-F5344CB8AC3E}">
        <p14:creationId xmlns:p14="http://schemas.microsoft.com/office/powerpoint/2010/main" val="422149436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EF09182-D7CB-D741-9D8D-971256B0812D}" type="slidenum">
              <a:rPr lang="en-US"/>
              <a:pPr>
                <a:defRPr/>
              </a:pPr>
              <a:t>‹#›</a:t>
            </a:fld>
            <a:endParaRPr lang="en-US"/>
          </a:p>
        </p:txBody>
      </p:sp>
    </p:spTree>
    <p:extLst>
      <p:ext uri="{BB962C8B-B14F-4D97-AF65-F5344CB8AC3E}">
        <p14:creationId xmlns:p14="http://schemas.microsoft.com/office/powerpoint/2010/main" val="41567401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7706A4B-31E7-C344-9DD9-79209A721235}" type="slidenum">
              <a:rPr lang="en-US"/>
              <a:pPr>
                <a:defRPr/>
              </a:pPr>
              <a:t>‹#›</a:t>
            </a:fld>
            <a:endParaRPr lang="en-US"/>
          </a:p>
        </p:txBody>
      </p:sp>
    </p:spTree>
    <p:extLst>
      <p:ext uri="{BB962C8B-B14F-4D97-AF65-F5344CB8AC3E}">
        <p14:creationId xmlns:p14="http://schemas.microsoft.com/office/powerpoint/2010/main" val="29321556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055567274"/>
      </p:ext>
    </p:extLst>
  </p:cSld>
  <p:clrMapOvr>
    <a:masterClrMapping/>
  </p:clrMapOvr>
  <p:transition xmlns:p14="http://schemas.microsoft.com/office/powerpoint/2010/main"/>
</p:sldLayout>
</file>

<file path=ppt/slideLayouts/slideLayout2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A5DC237-DAD1-6543-93B0-0154F1EC28C3}" type="slidenum">
              <a:rPr lang="en-US"/>
              <a:pPr>
                <a:defRPr/>
              </a:pPr>
              <a:t>‹#›</a:t>
            </a:fld>
            <a:endParaRPr lang="en-US"/>
          </a:p>
        </p:txBody>
      </p:sp>
    </p:spTree>
    <p:extLst>
      <p:ext uri="{BB962C8B-B14F-4D97-AF65-F5344CB8AC3E}">
        <p14:creationId xmlns:p14="http://schemas.microsoft.com/office/powerpoint/2010/main" val="251099119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3760E4-83B1-2647-9124-5C3B8C1114F2}" type="slidenum">
              <a:rPr lang="en-US"/>
              <a:pPr>
                <a:defRPr/>
              </a:pPr>
              <a:t>‹#›</a:t>
            </a:fld>
            <a:endParaRPr lang="en-US"/>
          </a:p>
        </p:txBody>
      </p:sp>
    </p:spTree>
    <p:extLst>
      <p:ext uri="{BB962C8B-B14F-4D97-AF65-F5344CB8AC3E}">
        <p14:creationId xmlns:p14="http://schemas.microsoft.com/office/powerpoint/2010/main" val="422250909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4E099D-4576-FE40-A59B-AA7D0641A349}" type="slidenum">
              <a:rPr lang="en-US"/>
              <a:pPr>
                <a:defRPr/>
              </a:pPr>
              <a:t>‹#›</a:t>
            </a:fld>
            <a:endParaRPr lang="en-US"/>
          </a:p>
        </p:txBody>
      </p:sp>
    </p:spTree>
    <p:extLst>
      <p:ext uri="{BB962C8B-B14F-4D97-AF65-F5344CB8AC3E}">
        <p14:creationId xmlns:p14="http://schemas.microsoft.com/office/powerpoint/2010/main" val="374441607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kumimoji="1" lang="en-US">
              <a:solidFill>
                <a:srgbClr val="003366"/>
              </a:solidFill>
            </a:endParaRPr>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kumimoji="1" lang="en-US">
              <a:solidFill>
                <a:srgbClr val="003366"/>
              </a:solidFill>
            </a:endParaRPr>
          </a:p>
        </p:txBody>
      </p:sp>
      <p:grpSp>
        <p:nvGrpSpPr>
          <p:cNvPr id="6" name="Group 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3366"/>
                </a:solidFill>
              </a:endParaRPr>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3366"/>
                </a:solidFill>
              </a:endParaRPr>
            </a:p>
          </p:txBody>
        </p:sp>
      </p:grpSp>
      <p:sp>
        <p:nvSpPr>
          <p:cNvPr id="9220" name="Rectangle 4"/>
          <p:cNvSpPr>
            <a:spLocks noGrp="1" noChangeArrowheads="1"/>
          </p:cNvSpPr>
          <p:nvPr>
            <p:ph type="subTitle" idx="1"/>
          </p:nvPr>
        </p:nvSpPr>
        <p:spPr>
          <a:xfrm>
            <a:off x="4673600" y="2927350"/>
            <a:ext cx="3657600" cy="1822450"/>
          </a:xfrm>
        </p:spPr>
        <p:txBody>
          <a:bodyPr anchor="b"/>
          <a:lstStyle>
            <a:lvl1pPr marL="0" indent="0">
              <a:buFont typeface="Wingdings" charset="0"/>
              <a:buNone/>
              <a:defRPr>
                <a:solidFill>
                  <a:schemeClr val="tx2"/>
                </a:solidFill>
              </a:defRPr>
            </a:lvl1pPr>
          </a:lstStyle>
          <a:p>
            <a:pPr lvl="0"/>
            <a:r>
              <a:rPr lang="en-US" noProof="0"/>
              <a:t>Click to edit Master subtitle style</a:t>
            </a:r>
          </a:p>
        </p:txBody>
      </p:sp>
      <p:sp>
        <p:nvSpPr>
          <p:cNvPr id="9227"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pPr lvl="0"/>
            <a:r>
              <a:rPr lang="en-US" noProof="0"/>
              <a:t>Click to edit Master title style</a:t>
            </a:r>
          </a:p>
        </p:txBody>
      </p:sp>
      <p:sp>
        <p:nvSpPr>
          <p:cNvPr id="9" name="Rectangle 8"/>
          <p:cNvSpPr>
            <a:spLocks noGrp="1" noChangeArrowheads="1"/>
          </p:cNvSpPr>
          <p:nvPr>
            <p:ph type="dt" sz="quarter" idx="10"/>
          </p:nvPr>
        </p:nvSpPr>
        <p:spPr>
          <a:xfrm>
            <a:off x="2667000" y="6553200"/>
            <a:ext cx="1905000" cy="304800"/>
          </a:xfrm>
        </p:spPr>
        <p:txBody>
          <a:bodyPr/>
          <a:lstStyle>
            <a:lvl1pPr>
              <a:defRPr smtClean="0">
                <a:solidFill>
                  <a:schemeClr val="bg1"/>
                </a:solidFill>
              </a:defRPr>
            </a:lvl1pPr>
          </a:lstStyle>
          <a:p>
            <a:pPr>
              <a:defRPr/>
            </a:pPr>
            <a:endParaRPr lang="en-US">
              <a:solidFill>
                <a:srgbClr val="FFFFFF"/>
              </a:solidFill>
              <a:latin typeface="Arial"/>
            </a:endParaRPr>
          </a:p>
        </p:txBody>
      </p:sp>
      <p:sp>
        <p:nvSpPr>
          <p:cNvPr id="10" name="Rectangle 9"/>
          <p:cNvSpPr>
            <a:spLocks noGrp="1" noChangeArrowheads="1"/>
          </p:cNvSpPr>
          <p:nvPr>
            <p:ph type="ftr" sz="quarter" idx="11"/>
          </p:nvPr>
        </p:nvSpPr>
        <p:spPr>
          <a:xfrm>
            <a:off x="5195888" y="6553200"/>
            <a:ext cx="3279775" cy="304800"/>
          </a:xfrm>
        </p:spPr>
        <p:txBody>
          <a:bodyPr/>
          <a:lstStyle>
            <a:lvl1pPr algn="r">
              <a:defRPr smtClean="0"/>
            </a:lvl1pPr>
          </a:lstStyle>
          <a:p>
            <a:pPr>
              <a:defRPr/>
            </a:pPr>
            <a:endParaRPr lang="en-US">
              <a:solidFill>
                <a:srgbClr val="003366"/>
              </a:solidFill>
              <a:latin typeface="Arial"/>
            </a:endParaRPr>
          </a:p>
        </p:txBody>
      </p:sp>
      <p:sp>
        <p:nvSpPr>
          <p:cNvPr id="11" name="Rectangle 10"/>
          <p:cNvSpPr>
            <a:spLocks noGrp="1" noChangeArrowheads="1"/>
          </p:cNvSpPr>
          <p:nvPr>
            <p:ph type="sldNum" sz="quarter" idx="12"/>
          </p:nvPr>
        </p:nvSpPr>
        <p:spPr>
          <a:xfrm>
            <a:off x="9525" y="6359525"/>
            <a:ext cx="587375" cy="488950"/>
          </a:xfrm>
        </p:spPr>
        <p:txBody>
          <a:bodyPr anchorCtr="0"/>
          <a:lstStyle>
            <a:lvl1pPr>
              <a:defRPr smtClean="0"/>
            </a:lvl1pPr>
          </a:lstStyle>
          <a:p>
            <a:pPr>
              <a:defRPr/>
            </a:pPr>
            <a:fld id="{E4E53628-D2A9-8345-9294-59E89D9E496C}"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424121864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latin typeface="Aria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latin typeface="Aria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0F16769E-2050-2740-9307-649BB483FECB}"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56670378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latin typeface="Aria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latin typeface="Aria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970EBC15-F309-B249-B94D-F040B9D24CB5}"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00071134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latin typeface="Aria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latin typeface="Aria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BFCA008D-B431-5746-AF30-6EBCDB9B44DB}"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67599534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3366"/>
              </a:solidFill>
              <a:latin typeface="Aria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latin typeface="Aria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C70F9980-3FF7-6A49-BF8B-8941D1FF3D05}"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94747428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3366"/>
              </a:solidFill>
              <a:latin typeface="Aria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latin typeface="Aria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A9D61318-18D7-5342-A079-B6A5A6E22957}"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65159497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3366"/>
              </a:solidFill>
              <a:latin typeface="Aria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latin typeface="Aria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FE3A5323-43D2-164D-8B02-F9C132E1437B}"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8610393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304476047"/>
      </p:ext>
    </p:extLst>
  </p:cSld>
  <p:clrMapOvr>
    <a:masterClrMapping/>
  </p:clrMapOvr>
  <p:transition xmlns:p14="http://schemas.microsoft.com/office/powerpoint/2010/main"/>
</p:sldLayout>
</file>

<file path=ppt/slideLayouts/slideLayout2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latin typeface="Aria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latin typeface="Aria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B077D708-8BF7-D54C-B000-D6350AC11CFE}"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37931545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latin typeface="Aria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latin typeface="Aria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3C34E281-0892-FF4C-A347-A73E97C31D68}"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90738384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latin typeface="Aria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latin typeface="Aria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6F43CAB9-496C-8A47-9F23-CC7E4368D698}"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8938595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latin typeface="Aria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latin typeface="Aria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AB45D745-6DC3-C24B-A26F-302227392B19}"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51919720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954314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594952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561024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730855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651702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61873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4285818055"/>
      </p:ext>
    </p:extLst>
  </p:cSld>
  <p:clrMapOvr>
    <a:masterClrMapping/>
  </p:clrMapOvr>
  <p:transition xmlns:p14="http://schemas.microsoft.com/office/powerpoint/2010/main"/>
</p:sldLayout>
</file>

<file path=ppt/slideLayouts/slideLayout2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906966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591984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854779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690267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112280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873005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604857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5E8F64F-FF05-684E-829E-ED39D098D2C0}" type="slidenum">
              <a:rPr lang="pt-BR">
                <a:solidFill>
                  <a:srgbClr val="000000"/>
                </a:solidFill>
                <a:latin typeface="Verdana"/>
              </a:rPr>
              <a:pPr>
                <a:defRPr/>
              </a:pPr>
              <a:t>‹#›</a:t>
            </a:fld>
            <a:endParaRPr lang="pt-BR">
              <a:solidFill>
                <a:srgbClr val="000000"/>
              </a:solidFill>
              <a:latin typeface="Verdana"/>
            </a:endParaRPr>
          </a:p>
        </p:txBody>
      </p:sp>
    </p:spTree>
    <p:extLst>
      <p:ext uri="{BB962C8B-B14F-4D97-AF65-F5344CB8AC3E}">
        <p14:creationId xmlns:p14="http://schemas.microsoft.com/office/powerpoint/2010/main" val="103941409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7699" name="Rectangle 3"/>
          <p:cNvSpPr>
            <a:spLocks noGrp="1" noChangeArrowheads="1"/>
          </p:cNvSpPr>
          <p:nvPr>
            <p:ph type="ctrTitle"/>
          </p:nvPr>
        </p:nvSpPr>
        <p:spPr>
          <a:xfrm>
            <a:off x="1143000" y="1295400"/>
            <a:ext cx="7772400" cy="1143000"/>
          </a:xfrm>
        </p:spPr>
        <p:txBody>
          <a:bodyPr/>
          <a:lstStyle>
            <a:lvl1pPr algn="r">
              <a:defRPr/>
            </a:lvl1pPr>
          </a:lstStyle>
          <a:p>
            <a:r>
              <a:rPr lang="en-US"/>
              <a:t>Click to edit Master title style</a:t>
            </a:r>
          </a:p>
        </p:txBody>
      </p:sp>
      <p:sp>
        <p:nvSpPr>
          <p:cNvPr id="797700" name="Rectangle 4"/>
          <p:cNvSpPr>
            <a:spLocks noGrp="1" noChangeArrowheads="1"/>
          </p:cNvSpPr>
          <p:nvPr>
            <p:ph type="subTitle" idx="1"/>
          </p:nvPr>
        </p:nvSpPr>
        <p:spPr>
          <a:xfrm>
            <a:off x="2514600" y="2819400"/>
            <a:ext cx="6400800" cy="1752600"/>
          </a:xfrm>
        </p:spPr>
        <p:txBody>
          <a:bodyPr/>
          <a:lstStyle>
            <a:lvl1pPr marL="0" indent="0" algn="r">
              <a:buFontTx/>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a:xfrm>
            <a:off x="3276600" y="6248400"/>
            <a:ext cx="3581400" cy="457200"/>
          </a:xfrm>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020F8650-6B08-DE48-8818-C5B9587966DF}"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69408615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p>
        </p:txBody>
      </p:sp>
      <p:sp>
        <p:nvSpPr>
          <p:cNvPr id="6" name="Rectangle 1031"/>
          <p:cNvSpPr>
            <a:spLocks noGrp="1" noChangeArrowheads="1"/>
          </p:cNvSpPr>
          <p:nvPr>
            <p:ph type="sldNum" sz="quarter" idx="12"/>
          </p:nvPr>
        </p:nvSpPr>
        <p:spPr>
          <a:ln/>
        </p:spPr>
        <p:txBody>
          <a:bodyPr/>
          <a:lstStyle>
            <a:lvl1pPr>
              <a:defRPr/>
            </a:lvl1pPr>
          </a:lstStyle>
          <a:p>
            <a:pPr>
              <a:defRPr/>
            </a:pPr>
            <a:fld id="{C4C509A7-391F-4146-BDF7-2BE1D6DA6AA5}"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9540863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267354673"/>
      </p:ext>
    </p:extLst>
  </p:cSld>
  <p:clrMapOvr>
    <a:masterClrMapping/>
  </p:clrMapOvr>
  <p:transition xmlns:p14="http://schemas.microsoft.com/office/powerpoint/2010/main"/>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p>
        </p:txBody>
      </p:sp>
      <p:sp>
        <p:nvSpPr>
          <p:cNvPr id="6" name="Rectangle 1031"/>
          <p:cNvSpPr>
            <a:spLocks noGrp="1" noChangeArrowheads="1"/>
          </p:cNvSpPr>
          <p:nvPr>
            <p:ph type="sldNum" sz="quarter" idx="12"/>
          </p:nvPr>
        </p:nvSpPr>
        <p:spPr>
          <a:ln/>
        </p:spPr>
        <p:txBody>
          <a:bodyPr/>
          <a:lstStyle>
            <a:lvl1pPr>
              <a:defRPr/>
            </a:lvl1pPr>
          </a:lstStyle>
          <a:p>
            <a:pPr>
              <a:defRPr/>
            </a:pPr>
            <a:fld id="{82125410-D791-7248-957A-C82574CC9262}"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39099044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dt" sz="half" idx="10"/>
          </p:nvPr>
        </p:nvSpPr>
        <p:spPr>
          <a:ln/>
        </p:spPr>
        <p:txBody>
          <a:bodyPr/>
          <a:lstStyle>
            <a:lvl1pPr>
              <a:defRPr/>
            </a:lvl1pPr>
          </a:lstStyle>
          <a:p>
            <a:pPr>
              <a:defRPr/>
            </a:pPr>
            <a:endParaRPr lang="en-US"/>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p>
        </p:txBody>
      </p:sp>
      <p:sp>
        <p:nvSpPr>
          <p:cNvPr id="7" name="Rectangle 1031"/>
          <p:cNvSpPr>
            <a:spLocks noGrp="1" noChangeArrowheads="1"/>
          </p:cNvSpPr>
          <p:nvPr>
            <p:ph type="sldNum" sz="quarter" idx="12"/>
          </p:nvPr>
        </p:nvSpPr>
        <p:spPr>
          <a:ln/>
        </p:spPr>
        <p:txBody>
          <a:bodyPr/>
          <a:lstStyle>
            <a:lvl1pPr>
              <a:defRPr/>
            </a:lvl1pPr>
          </a:lstStyle>
          <a:p>
            <a:pPr>
              <a:defRPr/>
            </a:pPr>
            <a:fld id="{A8318F39-88A7-D84D-9323-99B6BD6A3510}"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68599232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dt" sz="half" idx="10"/>
          </p:nvPr>
        </p:nvSpPr>
        <p:spPr>
          <a:ln/>
        </p:spPr>
        <p:txBody>
          <a:bodyPr/>
          <a:lstStyle>
            <a:lvl1pPr>
              <a:defRPr/>
            </a:lvl1pPr>
          </a:lstStyle>
          <a:p>
            <a:pPr>
              <a:defRPr/>
            </a:pPr>
            <a:endParaRPr lang="en-US"/>
          </a:p>
        </p:txBody>
      </p:sp>
      <p:sp>
        <p:nvSpPr>
          <p:cNvPr id="8" name="Rectangle 1030"/>
          <p:cNvSpPr>
            <a:spLocks noGrp="1" noChangeArrowheads="1"/>
          </p:cNvSpPr>
          <p:nvPr>
            <p:ph type="ftr" sz="quarter" idx="11"/>
          </p:nvPr>
        </p:nvSpPr>
        <p:spPr>
          <a:ln/>
        </p:spPr>
        <p:txBody>
          <a:bodyPr/>
          <a:lstStyle>
            <a:lvl1pPr>
              <a:defRPr/>
            </a:lvl1pPr>
          </a:lstStyle>
          <a:p>
            <a:pPr>
              <a:defRPr/>
            </a:pPr>
            <a:endParaRPr lang="en-US"/>
          </a:p>
        </p:txBody>
      </p:sp>
      <p:sp>
        <p:nvSpPr>
          <p:cNvPr id="9" name="Rectangle 1031"/>
          <p:cNvSpPr>
            <a:spLocks noGrp="1" noChangeArrowheads="1"/>
          </p:cNvSpPr>
          <p:nvPr>
            <p:ph type="sldNum" sz="quarter" idx="12"/>
          </p:nvPr>
        </p:nvSpPr>
        <p:spPr>
          <a:ln/>
        </p:spPr>
        <p:txBody>
          <a:bodyPr/>
          <a:lstStyle>
            <a:lvl1pPr>
              <a:defRPr/>
            </a:lvl1pPr>
          </a:lstStyle>
          <a:p>
            <a:pPr>
              <a:defRPr/>
            </a:pPr>
            <a:fld id="{7D580469-A9ED-1149-8710-3130CB4AFC1A}"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657593631"/>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dt" sz="half" idx="10"/>
          </p:nvPr>
        </p:nvSpPr>
        <p:spPr>
          <a:ln/>
        </p:spPr>
        <p:txBody>
          <a:bodyPr/>
          <a:lstStyle>
            <a:lvl1pPr>
              <a:defRPr/>
            </a:lvl1pPr>
          </a:lstStyle>
          <a:p>
            <a:pPr>
              <a:defRPr/>
            </a:pPr>
            <a:endParaRPr lang="en-US"/>
          </a:p>
        </p:txBody>
      </p:sp>
      <p:sp>
        <p:nvSpPr>
          <p:cNvPr id="4" name="Rectangle 1030"/>
          <p:cNvSpPr>
            <a:spLocks noGrp="1" noChangeArrowheads="1"/>
          </p:cNvSpPr>
          <p:nvPr>
            <p:ph type="ftr" sz="quarter" idx="11"/>
          </p:nvPr>
        </p:nvSpPr>
        <p:spPr>
          <a:ln/>
        </p:spPr>
        <p:txBody>
          <a:bodyPr/>
          <a:lstStyle>
            <a:lvl1pPr>
              <a:defRPr/>
            </a:lvl1pPr>
          </a:lstStyle>
          <a:p>
            <a:pPr>
              <a:defRPr/>
            </a:pPr>
            <a:endParaRPr lang="en-US"/>
          </a:p>
        </p:txBody>
      </p:sp>
      <p:sp>
        <p:nvSpPr>
          <p:cNvPr id="5" name="Rectangle 1031"/>
          <p:cNvSpPr>
            <a:spLocks noGrp="1" noChangeArrowheads="1"/>
          </p:cNvSpPr>
          <p:nvPr>
            <p:ph type="sldNum" sz="quarter" idx="12"/>
          </p:nvPr>
        </p:nvSpPr>
        <p:spPr>
          <a:ln/>
        </p:spPr>
        <p:txBody>
          <a:bodyPr/>
          <a:lstStyle>
            <a:lvl1pPr>
              <a:defRPr/>
            </a:lvl1pPr>
          </a:lstStyle>
          <a:p>
            <a:pPr>
              <a:defRPr/>
            </a:pPr>
            <a:fld id="{49156DDA-6EB0-7B43-B8E6-62AB06DACCA5}"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84860128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dt" sz="half" idx="10"/>
          </p:nvPr>
        </p:nvSpPr>
        <p:spPr>
          <a:ln/>
        </p:spPr>
        <p:txBody>
          <a:bodyPr/>
          <a:lstStyle>
            <a:lvl1pPr>
              <a:defRPr/>
            </a:lvl1pPr>
          </a:lstStyle>
          <a:p>
            <a:pPr>
              <a:defRPr/>
            </a:pPr>
            <a:endParaRPr lang="en-US"/>
          </a:p>
        </p:txBody>
      </p:sp>
      <p:sp>
        <p:nvSpPr>
          <p:cNvPr id="3" name="Rectangle 1030"/>
          <p:cNvSpPr>
            <a:spLocks noGrp="1" noChangeArrowheads="1"/>
          </p:cNvSpPr>
          <p:nvPr>
            <p:ph type="ftr" sz="quarter" idx="11"/>
          </p:nvPr>
        </p:nvSpPr>
        <p:spPr>
          <a:ln/>
        </p:spPr>
        <p:txBody>
          <a:bodyPr/>
          <a:lstStyle>
            <a:lvl1pPr>
              <a:defRPr/>
            </a:lvl1pPr>
          </a:lstStyle>
          <a:p>
            <a:pPr>
              <a:defRPr/>
            </a:pPr>
            <a:endParaRPr lang="en-US"/>
          </a:p>
        </p:txBody>
      </p:sp>
      <p:sp>
        <p:nvSpPr>
          <p:cNvPr id="4" name="Rectangle 1031"/>
          <p:cNvSpPr>
            <a:spLocks noGrp="1" noChangeArrowheads="1"/>
          </p:cNvSpPr>
          <p:nvPr>
            <p:ph type="sldNum" sz="quarter" idx="12"/>
          </p:nvPr>
        </p:nvSpPr>
        <p:spPr>
          <a:ln/>
        </p:spPr>
        <p:txBody>
          <a:bodyPr/>
          <a:lstStyle>
            <a:lvl1pPr>
              <a:defRPr/>
            </a:lvl1pPr>
          </a:lstStyle>
          <a:p>
            <a:pPr>
              <a:defRPr/>
            </a:pPr>
            <a:fld id="{85894DF3-F253-F047-9339-0662883E4F41}"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51286381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dt" sz="half" idx="10"/>
          </p:nvPr>
        </p:nvSpPr>
        <p:spPr>
          <a:ln/>
        </p:spPr>
        <p:txBody>
          <a:bodyPr/>
          <a:lstStyle>
            <a:lvl1pPr>
              <a:defRPr/>
            </a:lvl1pPr>
          </a:lstStyle>
          <a:p>
            <a:pPr>
              <a:defRPr/>
            </a:pPr>
            <a:endParaRPr lang="en-US"/>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p>
        </p:txBody>
      </p:sp>
      <p:sp>
        <p:nvSpPr>
          <p:cNvPr id="7" name="Rectangle 1031"/>
          <p:cNvSpPr>
            <a:spLocks noGrp="1" noChangeArrowheads="1"/>
          </p:cNvSpPr>
          <p:nvPr>
            <p:ph type="sldNum" sz="quarter" idx="12"/>
          </p:nvPr>
        </p:nvSpPr>
        <p:spPr>
          <a:ln/>
        </p:spPr>
        <p:txBody>
          <a:bodyPr/>
          <a:lstStyle>
            <a:lvl1pPr>
              <a:defRPr/>
            </a:lvl1pPr>
          </a:lstStyle>
          <a:p>
            <a:pPr>
              <a:defRPr/>
            </a:pPr>
            <a:fld id="{0D29076E-F4C4-134C-A8AA-4C4441CD2D2B}"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80172447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dt" sz="half" idx="10"/>
          </p:nvPr>
        </p:nvSpPr>
        <p:spPr>
          <a:ln/>
        </p:spPr>
        <p:txBody>
          <a:bodyPr/>
          <a:lstStyle>
            <a:lvl1pPr>
              <a:defRPr/>
            </a:lvl1pPr>
          </a:lstStyle>
          <a:p>
            <a:pPr>
              <a:defRPr/>
            </a:pPr>
            <a:endParaRPr lang="en-US"/>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p>
        </p:txBody>
      </p:sp>
      <p:sp>
        <p:nvSpPr>
          <p:cNvPr id="7" name="Rectangle 1031"/>
          <p:cNvSpPr>
            <a:spLocks noGrp="1" noChangeArrowheads="1"/>
          </p:cNvSpPr>
          <p:nvPr>
            <p:ph type="sldNum" sz="quarter" idx="12"/>
          </p:nvPr>
        </p:nvSpPr>
        <p:spPr>
          <a:ln/>
        </p:spPr>
        <p:txBody>
          <a:bodyPr/>
          <a:lstStyle>
            <a:lvl1pPr>
              <a:defRPr/>
            </a:lvl1pPr>
          </a:lstStyle>
          <a:p>
            <a:pPr>
              <a:defRPr/>
            </a:pPr>
            <a:fld id="{7254425C-D8AA-024E-B5ED-7744D4CEC390}"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7633171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p>
        </p:txBody>
      </p:sp>
      <p:sp>
        <p:nvSpPr>
          <p:cNvPr id="6" name="Rectangle 1031"/>
          <p:cNvSpPr>
            <a:spLocks noGrp="1" noChangeArrowheads="1"/>
          </p:cNvSpPr>
          <p:nvPr>
            <p:ph type="sldNum" sz="quarter" idx="12"/>
          </p:nvPr>
        </p:nvSpPr>
        <p:spPr>
          <a:ln/>
        </p:spPr>
        <p:txBody>
          <a:bodyPr/>
          <a:lstStyle>
            <a:lvl1pPr>
              <a:defRPr/>
            </a:lvl1pPr>
          </a:lstStyle>
          <a:p>
            <a:pPr>
              <a:defRPr/>
            </a:pPr>
            <a:fld id="{4717096C-74CB-9340-9539-7CF57FC540BB}"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79848300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p>
        </p:txBody>
      </p:sp>
      <p:sp>
        <p:nvSpPr>
          <p:cNvPr id="6" name="Rectangle 1031"/>
          <p:cNvSpPr>
            <a:spLocks noGrp="1" noChangeArrowheads="1"/>
          </p:cNvSpPr>
          <p:nvPr>
            <p:ph type="sldNum" sz="quarter" idx="12"/>
          </p:nvPr>
        </p:nvSpPr>
        <p:spPr>
          <a:ln/>
        </p:spPr>
        <p:txBody>
          <a:bodyPr/>
          <a:lstStyle>
            <a:lvl1pPr>
              <a:defRPr/>
            </a:lvl1pPr>
          </a:lstStyle>
          <a:p>
            <a:pPr>
              <a:defRPr/>
            </a:pPr>
            <a:fld id="{D71D8DB8-5288-B841-BEB7-D443CB0DBE98}"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08858021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99746" name="Rectangle 2"/>
          <p:cNvSpPr>
            <a:spLocks noGrp="1" noChangeArrowheads="1"/>
          </p:cNvSpPr>
          <p:nvPr>
            <p:ph type="ctrTitle"/>
          </p:nvPr>
        </p:nvSpPr>
        <p:spPr>
          <a:xfrm>
            <a:off x="2286000" y="1981200"/>
            <a:ext cx="6172200" cy="1447800"/>
          </a:xfrm>
        </p:spPr>
        <p:txBody>
          <a:bodyPr/>
          <a:lstStyle>
            <a:lvl1pPr>
              <a:defRPr/>
            </a:lvl1pPr>
          </a:lstStyle>
          <a:p>
            <a:r>
              <a:rPr lang="en-US"/>
              <a:t>Click to edit Master title style</a:t>
            </a:r>
          </a:p>
        </p:txBody>
      </p:sp>
      <p:sp>
        <p:nvSpPr>
          <p:cNvPr id="799747" name="Rectangle 3"/>
          <p:cNvSpPr>
            <a:spLocks noGrp="1" noChangeArrowheads="1"/>
          </p:cNvSpPr>
          <p:nvPr>
            <p:ph type="subTitle" idx="1"/>
          </p:nvPr>
        </p:nvSpPr>
        <p:spPr>
          <a:xfrm>
            <a:off x="2286000" y="3886200"/>
            <a:ext cx="61722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xfrm>
            <a:off x="914400" y="6248400"/>
            <a:ext cx="1905000" cy="457200"/>
          </a:xfr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27B459A3-0AEB-294D-B28B-572CE43E9A34}"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8782959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377173984"/>
      </p:ext>
    </p:extLst>
  </p:cSld>
  <p:clrMapOvr>
    <a:masterClrMapping/>
  </p:clrMapOvr>
  <p:transition xmlns:p14="http://schemas.microsoft.com/office/powerpoint/2010/main"/>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F2EBD9-6BFD-A349-9994-8CF44A6BAACE}"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18243467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C5ACABD-F49A-D343-9A78-88AB380F863C}"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415353162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133600" y="1981200"/>
            <a:ext cx="3200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86400" y="1981200"/>
            <a:ext cx="3200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1A4ECCD-B288-E140-8CE3-3971CD18FF72}"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87415852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7DF5505-236A-A145-B185-2C862C194170}"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67971071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9124BA2-8075-2140-877C-1762A17C4135}"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0380409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6D05504-0A85-4A4F-82B0-A3447C90E038}"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536524703"/>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E44F0BC-1C6C-994D-8D82-664D8BC24617}"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973509619"/>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F29C4FF-04B6-054E-A6A7-939B7D11C4AB}"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22556190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679222-5806-9945-8D35-9859F08AD12D}"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14307192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1350" y="609600"/>
            <a:ext cx="16954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05000" y="609600"/>
            <a:ext cx="49339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9F7ACC-A4C5-FB43-B213-8BF38E484FA5}"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504364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970EBC15-F309-B249-B94D-F040B9D24CB5}" type="slidenum">
              <a:rPr lang="en-US"/>
              <a:pPr>
                <a:defRPr/>
              </a:pPr>
              <a:t>‹#›</a:t>
            </a:fld>
            <a:endParaRPr lang="en-US"/>
          </a:p>
        </p:txBody>
      </p:sp>
    </p:spTree>
    <p:extLst>
      <p:ext uri="{BB962C8B-B14F-4D97-AF65-F5344CB8AC3E}">
        <p14:creationId xmlns:p14="http://schemas.microsoft.com/office/powerpoint/2010/main" val="1466876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240239457"/>
      </p:ext>
    </p:extLst>
  </p:cSld>
  <p:clrMapOvr>
    <a:masterClrMapping/>
  </p:clrMapOvr>
  <p:transition xmlns:p14="http://schemas.microsoft.com/office/powerpoint/2010/main"/>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3603" name="Rectangle 3"/>
          <p:cNvSpPr>
            <a:spLocks noGrp="1" noChangeArrowheads="1"/>
          </p:cNvSpPr>
          <p:nvPr>
            <p:ph type="ctrTitle"/>
          </p:nvPr>
        </p:nvSpPr>
        <p:spPr>
          <a:xfrm>
            <a:off x="914400" y="1600200"/>
            <a:ext cx="7315200" cy="1143000"/>
          </a:xfrm>
        </p:spPr>
        <p:txBody>
          <a:bodyPr anchor="ctr"/>
          <a:lstStyle>
            <a:lvl1pPr>
              <a:defRPr/>
            </a:lvl1pPr>
          </a:lstStyle>
          <a:p>
            <a:r>
              <a:rPr lang="en-US"/>
              <a:t>Click to edit Master title style</a:t>
            </a:r>
          </a:p>
        </p:txBody>
      </p:sp>
      <p:sp>
        <p:nvSpPr>
          <p:cNvPr id="793604" name="Rectangle 4"/>
          <p:cNvSpPr>
            <a:spLocks noGrp="1" noChangeArrowheads="1"/>
          </p:cNvSpPr>
          <p:nvPr>
            <p:ph type="subTitle" idx="1"/>
          </p:nvPr>
        </p:nvSpPr>
        <p:spPr>
          <a:xfrm>
            <a:off x="914400" y="2895600"/>
            <a:ext cx="73152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dt" sz="half" idx="10"/>
          </p:nvPr>
        </p:nvSpPr>
        <p:spPr>
          <a:xfrm>
            <a:off x="914400" y="6096000"/>
            <a:ext cx="1676400" cy="457200"/>
          </a:xfrm>
        </p:spPr>
        <p:txBody>
          <a:bodyPr/>
          <a:lstStyle>
            <a:lvl1pPr>
              <a:defRPr/>
            </a:lvl1pPr>
          </a:lstStyle>
          <a:p>
            <a:pPr>
              <a:defRPr/>
            </a:pPr>
            <a:endParaRPr lang="en-US"/>
          </a:p>
        </p:txBody>
      </p:sp>
      <p:sp>
        <p:nvSpPr>
          <p:cNvPr id="6" name="Rectangle 6"/>
          <p:cNvSpPr>
            <a:spLocks noGrp="1" noChangeArrowheads="1"/>
          </p:cNvSpPr>
          <p:nvPr>
            <p:ph type="ftr" sz="quarter" idx="11"/>
          </p:nvPr>
        </p:nvSpPr>
        <p:spPr>
          <a:xfrm>
            <a:off x="3124200" y="6096000"/>
            <a:ext cx="2895600" cy="457200"/>
          </a:xfrm>
        </p:spPr>
        <p:txBody>
          <a:bodyPr/>
          <a:lstStyle>
            <a:lvl1pPr>
              <a:defRPr/>
            </a:lvl1pPr>
          </a:lstStyle>
          <a:p>
            <a:pPr>
              <a:defRPr/>
            </a:pPr>
            <a:endParaRPr lang="en-US"/>
          </a:p>
        </p:txBody>
      </p:sp>
      <p:sp>
        <p:nvSpPr>
          <p:cNvPr id="7" name="Rectangle 7"/>
          <p:cNvSpPr>
            <a:spLocks noGrp="1" noChangeArrowheads="1"/>
          </p:cNvSpPr>
          <p:nvPr>
            <p:ph type="sldNum" sz="quarter" idx="12"/>
          </p:nvPr>
        </p:nvSpPr>
        <p:spPr>
          <a:xfrm>
            <a:off x="6553200" y="6096000"/>
            <a:ext cx="1676400" cy="457200"/>
          </a:xfrm>
        </p:spPr>
        <p:txBody>
          <a:bodyPr/>
          <a:lstStyle>
            <a:lvl1pPr>
              <a:defRPr/>
            </a:lvl1pPr>
          </a:lstStyle>
          <a:p>
            <a:pPr>
              <a:defRPr/>
            </a:pPr>
            <a:fld id="{433EA998-4A6C-CE47-B319-2D1B20A2B6EB}"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729856197"/>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E2F27B5D-6E67-A745-82B0-EC94F825C680}"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31336083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CEA790F4-17B8-F94D-8714-F14C9DEBF215}"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043647699"/>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FB3749BD-87E5-7549-BEA0-3F7CAD7BC4DE}"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520136975"/>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A52BD6ED-4AFB-D84E-BCA0-FE5600AFCB91}"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80263163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74EE9EC3-4313-1A44-97BA-D3D203363474}"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769143629"/>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257171F1-E98F-CC4E-83D0-136AE16D1120}"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484894580"/>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2AE8ADBD-CC48-9A43-B3D3-22413BC67836}"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04563858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9BCBD9AA-9984-5740-A347-3806D06FF47A}"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90318666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DA731EC1-49F3-FE42-98B6-167DFA33E9AA}"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5259270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257781945"/>
      </p:ext>
    </p:extLst>
  </p:cSld>
  <p:clrMapOvr>
    <a:masterClrMapping/>
  </p:clrMapOvr>
  <p:transition xmlns:p14="http://schemas.microsoft.com/office/powerpoint/2010/mai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B4D09C5B-C80A-0546-BEA5-38D99EA2A6B2}"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193300232"/>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27746" name="Rectangle 2"/>
          <p:cNvSpPr>
            <a:spLocks noGrp="1" noChangeArrowheads="1"/>
          </p:cNvSpPr>
          <p:nvPr>
            <p:ph type="ctrTitle"/>
          </p:nvPr>
        </p:nvSpPr>
        <p:spPr>
          <a:xfrm>
            <a:off x="1600200" y="1600200"/>
            <a:ext cx="6858000" cy="1828800"/>
          </a:xfrm>
          <a:effectLst/>
        </p:spPr>
        <p:txBody>
          <a:bodyPr/>
          <a:lstStyle>
            <a:lvl1pPr>
              <a:defRPr/>
            </a:lvl1pPr>
          </a:lstStyle>
          <a:p>
            <a:r>
              <a:rPr lang="en-US"/>
              <a:t>Click to edit Master title style</a:t>
            </a:r>
          </a:p>
        </p:txBody>
      </p:sp>
      <p:sp>
        <p:nvSpPr>
          <p:cNvPr id="927747" name="Rectangle 3"/>
          <p:cNvSpPr>
            <a:spLocks noGrp="1" noChangeArrowheads="1"/>
          </p:cNvSpPr>
          <p:nvPr>
            <p:ph type="subTitle" idx="1"/>
          </p:nvPr>
        </p:nvSpPr>
        <p:spPr>
          <a:xfrm>
            <a:off x="2057400" y="3886200"/>
            <a:ext cx="6400800" cy="1752600"/>
          </a:xfrm>
          <a:effectLst/>
        </p:spPr>
        <p:txBody>
          <a:bodyPr/>
          <a:lstStyle>
            <a:lvl1pPr marL="0" indent="0" algn="r">
              <a:buFont typeface="Wingdings" pitchFamily="-111" charset="2"/>
              <a:buNone/>
              <a:defRPr sz="2800" i="1"/>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9092B0F2-08CD-8D44-82FA-8609E41B0596}"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469962194"/>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E4D82517-AB48-7447-BDEB-56F047282D40}"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21518595"/>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460B9A1C-F005-744E-8A16-55595801CA4B}"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898722772"/>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83D83078-3A1E-9A47-A3A7-AEC6ED52C9A7}"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034191752"/>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EAD43807-0E44-3C42-84EB-F5184BDD09F8}"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180176408"/>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74E38E51-8C63-DF44-B32A-0A0848D5CCCD}"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24586746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3E963BD4-3EA8-9B48-A10B-ADD0FD664F81}"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202029327"/>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423833CB-B065-D049-9440-ABE5F92D31F4}"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666619670"/>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3E107994-33A1-AC47-B719-07DC6FD5ACB7}"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4179744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547434513"/>
      </p:ext>
    </p:extLst>
  </p:cSld>
  <p:clrMapOvr>
    <a:masterClrMapping/>
  </p:clrMapOvr>
  <p:transition xmlns:p14="http://schemas.microsoft.com/office/powerpoint/2010/main"/>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A2308090-FB42-F44B-8E5D-599B96E5F3E0}"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197912778"/>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B1519D2-C0DD-1846-8E38-4FC3159B5880}"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544036958"/>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89858" name="Rectangle 1026"/>
          <p:cNvSpPr>
            <a:spLocks noGrp="1" noChangeArrowheads="1"/>
          </p:cNvSpPr>
          <p:nvPr>
            <p:ph type="ctrTitle"/>
          </p:nvPr>
        </p:nvSpPr>
        <p:spPr>
          <a:xfrm>
            <a:off x="685800" y="1219200"/>
            <a:ext cx="7772400" cy="1371600"/>
          </a:xfrm>
          <a:effectLst>
            <a:outerShdw blurRad="63500" algn="ctr" rotWithShape="0">
              <a:srgbClr val="FFFFFF">
                <a:alpha val="75000"/>
              </a:srgbClr>
            </a:outerShdw>
          </a:effectLst>
        </p:spPr>
        <p:txBody>
          <a:bodyPr anchor="ctr"/>
          <a:lstStyle>
            <a:lvl1pPr algn="ctr">
              <a:defRPr sz="4800"/>
            </a:lvl1pPr>
          </a:lstStyle>
          <a:p>
            <a:r>
              <a:rPr lang="en-US"/>
              <a:t>Click to edit Master title style</a:t>
            </a:r>
          </a:p>
        </p:txBody>
      </p:sp>
      <p:sp>
        <p:nvSpPr>
          <p:cNvPr id="889859" name="Rectangle 1027"/>
          <p:cNvSpPr>
            <a:spLocks noGrp="1" noChangeArrowheads="1"/>
          </p:cNvSpPr>
          <p:nvPr>
            <p:ph type="subTitle" idx="1"/>
          </p:nvPr>
        </p:nvSpPr>
        <p:spPr>
          <a:xfrm>
            <a:off x="1371600" y="5105400"/>
            <a:ext cx="6400800" cy="1066800"/>
          </a:xfrm>
          <a:effectLst>
            <a:outerShdw blurRad="63500" algn="ctr" rotWithShape="0">
              <a:srgbClr val="000000">
                <a:alpha val="75000"/>
              </a:srgbClr>
            </a:outerShdw>
          </a:effectLst>
        </p:spPr>
        <p:txBody>
          <a:bodyPr anchor="b"/>
          <a:lstStyle>
            <a:lvl1pPr marL="0" indent="0" algn="ctr">
              <a:buFontTx/>
              <a:buNone/>
              <a:defRPr sz="2800" i="1">
                <a:solidFill>
                  <a:srgbClr val="FFFFFF"/>
                </a:solidFill>
              </a:defRPr>
            </a:lvl1pPr>
          </a:lstStyle>
          <a:p>
            <a:r>
              <a:rPr lang="en-US"/>
              <a:t>Click to edit Master subtitle style</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solidFill>
                  <a:srgbClr val="FFFFFF"/>
                </a:solidFill>
              </a:defRPr>
            </a:lvl1pPr>
          </a:lstStyle>
          <a:p>
            <a:pPr>
              <a:defRPr/>
            </a:pPr>
            <a:fld id="{D64D8A6A-0AEB-7442-957E-17DEAB9AF105}"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310129995"/>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9BCC4EA3-821F-5B4F-8593-62A16A3DD967}"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405337174"/>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EB0AB787-15DB-9E4E-8E8A-E007582A130E}"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762018019"/>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050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D5E15EA9-145B-794B-ADD2-862CD1016BB6}"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524428382"/>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6E639EAC-7EF9-4041-9FB1-3B64358244B4}"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3499687"/>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0E9DD9E6-F593-734C-834C-2AB9AD050A9D}"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00348087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1639ACAA-62DB-334D-B3A2-B13DC975C5E3}"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947785742"/>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3B2B9978-D97C-9244-9DA9-555DBC9C9876}"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3884661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931715569"/>
      </p:ext>
    </p:extLst>
  </p:cSld>
  <p:clrMapOvr>
    <a:masterClrMapping/>
  </p:clrMapOvr>
  <p:transition xmlns:p14="http://schemas.microsoft.com/office/powerpoint/2010/main"/>
</p:sldLayout>
</file>

<file path=ppt/slideLayouts/slideLayout3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2C539B34-5E88-4A45-B628-792D5A2ECD33}"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4174341341"/>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A868EC25-0F51-2D4E-9897-ECE048B33908}"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634019157"/>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20193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9055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02C1889E-4D08-8642-A488-66783C3D286A}"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934216087"/>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58114" name="Rectangle 2"/>
          <p:cNvSpPr>
            <a:spLocks noGrp="1" noChangeArrowheads="1"/>
          </p:cNvSpPr>
          <p:nvPr>
            <p:ph type="ctrTitle"/>
          </p:nvPr>
        </p:nvSpPr>
        <p:spPr>
          <a:xfrm>
            <a:off x="685800" y="2514600"/>
            <a:ext cx="7772400" cy="1371600"/>
          </a:xfrm>
        </p:spPr>
        <p:txBody>
          <a:bodyPr/>
          <a:lstStyle>
            <a:lvl1pPr>
              <a:defRPr/>
            </a:lvl1pPr>
          </a:lstStyle>
          <a:p>
            <a:r>
              <a:rPr lang="en-US"/>
              <a:t>Click to edit Master title style</a:t>
            </a:r>
          </a:p>
        </p:txBody>
      </p:sp>
      <p:sp>
        <p:nvSpPr>
          <p:cNvPr id="858115" name="Rectangle 3"/>
          <p:cNvSpPr>
            <a:spLocks noGrp="1" noChangeArrowheads="1"/>
          </p:cNvSpPr>
          <p:nvPr>
            <p:ph type="subTitle" idx="1"/>
          </p:nvPr>
        </p:nvSpPr>
        <p:spPr>
          <a:xfrm>
            <a:off x="1371600" y="4343400"/>
            <a:ext cx="6400800" cy="1447800"/>
          </a:xfrm>
        </p:spPr>
        <p:txBody>
          <a:bodyPr/>
          <a:lstStyle>
            <a:lvl1pPr marL="0" indent="0" algn="ctr">
              <a:buFont typeface="Wingdings" pitchFamily="-111" charset="2"/>
              <a:buNone/>
              <a:defRPr sz="2800"/>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B80211-7FEB-A345-A216-3412C98D2F61}"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649817094"/>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F1133F-0750-1442-930E-8477C0B19CAF}"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4010436388"/>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008310-6291-4D43-95AD-77FC33FF8617}"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655192261"/>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FC02123-2D6A-F04C-8949-454DC2BAF714}"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954969806"/>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2731232-9E44-494E-8FA6-AA5B0FC22F99}"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537675947"/>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BBDA19E-F22E-0446-A1D7-B1BDF798B7BF}"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4222219839"/>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62A670D-53C0-2943-8F8C-1C52FD077A7C}"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8028213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5"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6" name="Rectangle 14"/>
          <p:cNvSpPr>
            <a:spLocks noGrp="1" noChangeArrowheads="1"/>
          </p:cNvSpPr>
          <p:nvPr>
            <p:ph type="sldNum" sz="quarter" idx="12"/>
          </p:nvPr>
        </p:nvSpPr>
        <p:spPr>
          <a:ln/>
        </p:spPr>
        <p:txBody>
          <a:bodyPr/>
          <a:lstStyle>
            <a:lvl1pPr>
              <a:defRPr/>
            </a:lvl1pPr>
          </a:lstStyle>
          <a:p>
            <a:fld id="{53D49165-19DF-3149-AA64-A06839326644}" type="slidenum">
              <a:rPr lang="en-US">
                <a:latin typeface="Arial"/>
              </a:rPr>
              <a:pPr/>
              <a:t>‹#›</a:t>
            </a:fld>
            <a:endParaRPr lang="en-US">
              <a:latin typeface="Arial"/>
            </a:endParaRPr>
          </a:p>
        </p:txBody>
      </p:sp>
    </p:spTree>
    <p:extLst>
      <p:ext uri="{BB962C8B-B14F-4D97-AF65-F5344CB8AC3E}">
        <p14:creationId xmlns:p14="http://schemas.microsoft.com/office/powerpoint/2010/main" val="1354068235"/>
      </p:ext>
    </p:extLst>
  </p:cSld>
  <p:clrMapOvr>
    <a:masterClrMapping/>
  </p:clrMapOvr>
  <p:transition xmlns:p14="http://schemas.microsoft.com/office/powerpoint/2010/main"/>
</p:sldLayout>
</file>

<file path=ppt/slideLayouts/slideLayout3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288F4CE-F176-D04D-897D-837BFDF5BC2C}"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03077134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0DC5A08-7688-974B-9B7D-88BE6F021F9B}"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428404880"/>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749A3C-EBEB-5744-9BC5-5E984351E44E}"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876075685"/>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5CA958C-E895-144D-B436-657B1B5EBBF9}"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977568447"/>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00"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p:spPr>
          <p:txBody>
            <a:bodyPr wrap="none" anchor="ctr"/>
            <a:lstStyle/>
            <a:p>
              <a:pPr algn="ctr"/>
              <a:endParaRPr lang="en-US">
                <a:solidFill>
                  <a:srgbClr val="FFFFFF"/>
                </a:solidFill>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a:solidFill>
                  <a:srgbClr val="FFFFFF"/>
                </a:solidFill>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eaLnBrk="0" hangingPunct="0"/>
              <a:endParaRPr lang="en-US">
                <a:solidFill>
                  <a:srgbClr val="FFFFFF"/>
                </a:solidFill>
                <a:latin typeface="Comic Sans MS" charset="0"/>
              </a:endParaRPr>
            </a:p>
          </p:txBody>
        </p:sp>
      </p:grpSp>
      <p:sp>
        <p:nvSpPr>
          <p:cNvPr id="795654" name="Rectangle 6"/>
          <p:cNvSpPr>
            <a:spLocks noGrp="1" noChangeArrowheads="1"/>
          </p:cNvSpPr>
          <p:nvPr>
            <p:ph type="ctrTitle"/>
          </p:nvPr>
        </p:nvSpPr>
        <p:spPr>
          <a:xfrm>
            <a:off x="1219200" y="838200"/>
            <a:ext cx="6781800" cy="2559050"/>
          </a:xfrm>
        </p:spPr>
        <p:txBody>
          <a:bodyPr anchorCtr="1"/>
          <a:lstStyle>
            <a:lvl1pPr algn="ctr">
              <a:defRPr sz="6200"/>
            </a:lvl1pPr>
          </a:lstStyle>
          <a:p>
            <a:r>
              <a:rPr lang="en-US"/>
              <a:t>Click to edit Master title style</a:t>
            </a:r>
          </a:p>
        </p:txBody>
      </p:sp>
      <p:sp>
        <p:nvSpPr>
          <p:cNvPr id="795655" name="Rectangle 7"/>
          <p:cNvSpPr>
            <a:spLocks noGrp="1" noChangeArrowheads="1"/>
          </p:cNvSpPr>
          <p:nvPr>
            <p:ph type="subTitle" idx="1"/>
          </p:nvPr>
        </p:nvSpPr>
        <p:spPr>
          <a:xfrm>
            <a:off x="1371600" y="3733800"/>
            <a:ext cx="6400800" cy="1873250"/>
          </a:xfrm>
        </p:spPr>
        <p:txBody>
          <a:bodyPr/>
          <a:lstStyle>
            <a:lvl1pPr marL="0" indent="0" algn="ctr">
              <a:buFont typeface="Wingdings" pitchFamily="-111" charset="2"/>
              <a:buNone/>
              <a:defRPr sz="3000"/>
            </a:lvl1pPr>
          </a:lstStyle>
          <a:p>
            <a:r>
              <a:rPr lang="en-US"/>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251200" y="6248400"/>
            <a:ext cx="2887663"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788150" y="6257925"/>
            <a:ext cx="1905000" cy="457200"/>
          </a:xfrm>
        </p:spPr>
        <p:txBody>
          <a:bodyPr/>
          <a:lstStyle>
            <a:lvl1pPr>
              <a:defRPr/>
            </a:lvl1pPr>
          </a:lstStyle>
          <a:p>
            <a:pPr>
              <a:defRPr/>
            </a:pPr>
            <a:fld id="{9E48B78B-BF86-F142-836E-2CA05C6F3D1D}" type="slidenum">
              <a:rPr lang="en-US"/>
              <a:pPr>
                <a:defRPr/>
              </a:pPr>
              <a:t>‹#›</a:t>
            </a:fld>
            <a:endParaRPr lang="en-US"/>
          </a:p>
        </p:txBody>
      </p:sp>
    </p:spTree>
    <p:extLst>
      <p:ext uri="{BB962C8B-B14F-4D97-AF65-F5344CB8AC3E}">
        <p14:creationId xmlns:p14="http://schemas.microsoft.com/office/powerpoint/2010/main" val="3855752158"/>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0520818F-C519-194E-969D-A7C05EFE0865}" type="slidenum">
              <a:rPr lang="en-US"/>
              <a:pPr>
                <a:defRPr/>
              </a:pPr>
              <a:t>‹#›</a:t>
            </a:fld>
            <a:endParaRPr lang="en-US"/>
          </a:p>
        </p:txBody>
      </p:sp>
    </p:spTree>
    <p:extLst>
      <p:ext uri="{BB962C8B-B14F-4D97-AF65-F5344CB8AC3E}">
        <p14:creationId xmlns:p14="http://schemas.microsoft.com/office/powerpoint/2010/main" val="234970979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458CF0CA-3125-1B4C-9D3A-25F901E77BF3}" type="slidenum">
              <a:rPr lang="en-US"/>
              <a:pPr>
                <a:defRPr/>
              </a:pPr>
              <a:t>‹#›</a:t>
            </a:fld>
            <a:endParaRPr lang="en-US"/>
          </a:p>
        </p:txBody>
      </p:sp>
    </p:spTree>
    <p:extLst>
      <p:ext uri="{BB962C8B-B14F-4D97-AF65-F5344CB8AC3E}">
        <p14:creationId xmlns:p14="http://schemas.microsoft.com/office/powerpoint/2010/main" val="351557280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5400D317-FE43-234A-BCA6-2B9603034F61}" type="slidenum">
              <a:rPr lang="en-US"/>
              <a:pPr>
                <a:defRPr/>
              </a:pPr>
              <a:t>‹#›</a:t>
            </a:fld>
            <a:endParaRPr lang="en-US"/>
          </a:p>
        </p:txBody>
      </p:sp>
    </p:spTree>
    <p:extLst>
      <p:ext uri="{BB962C8B-B14F-4D97-AF65-F5344CB8AC3E}">
        <p14:creationId xmlns:p14="http://schemas.microsoft.com/office/powerpoint/2010/main" val="424551867"/>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EA267C7C-4E3D-574B-8640-BC24ADC95FC3}" type="slidenum">
              <a:rPr lang="en-US"/>
              <a:pPr>
                <a:defRPr/>
              </a:pPr>
              <a:t>‹#›</a:t>
            </a:fld>
            <a:endParaRPr lang="en-US"/>
          </a:p>
        </p:txBody>
      </p:sp>
    </p:spTree>
    <p:extLst>
      <p:ext uri="{BB962C8B-B14F-4D97-AF65-F5344CB8AC3E}">
        <p14:creationId xmlns:p14="http://schemas.microsoft.com/office/powerpoint/2010/main" val="3288359321"/>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3F861AF8-95E0-9C47-9452-573DC8FC04B5}" type="slidenum">
              <a:rPr lang="en-US"/>
              <a:pPr>
                <a:defRPr/>
              </a:pPr>
              <a:t>‹#›</a:t>
            </a:fld>
            <a:endParaRPr lang="en-US"/>
          </a:p>
        </p:txBody>
      </p:sp>
    </p:spTree>
    <p:extLst>
      <p:ext uri="{BB962C8B-B14F-4D97-AF65-F5344CB8AC3E}">
        <p14:creationId xmlns:p14="http://schemas.microsoft.com/office/powerpoint/2010/main" val="41338507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5"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6" name="Rectangle 14"/>
          <p:cNvSpPr>
            <a:spLocks noGrp="1" noChangeArrowheads="1"/>
          </p:cNvSpPr>
          <p:nvPr>
            <p:ph type="sldNum" sz="quarter" idx="12"/>
          </p:nvPr>
        </p:nvSpPr>
        <p:spPr>
          <a:ln/>
        </p:spPr>
        <p:txBody>
          <a:bodyPr/>
          <a:lstStyle>
            <a:lvl1pPr>
              <a:defRPr/>
            </a:lvl1pPr>
          </a:lstStyle>
          <a:p>
            <a:fld id="{1CA63819-A2B9-124A-B528-4F910BE0AFF2}" type="slidenum">
              <a:rPr lang="en-US">
                <a:latin typeface="Arial"/>
              </a:rPr>
              <a:pPr/>
              <a:t>‹#›</a:t>
            </a:fld>
            <a:endParaRPr lang="en-US">
              <a:latin typeface="Arial"/>
            </a:endParaRPr>
          </a:p>
        </p:txBody>
      </p:sp>
    </p:spTree>
    <p:extLst>
      <p:ext uri="{BB962C8B-B14F-4D97-AF65-F5344CB8AC3E}">
        <p14:creationId xmlns:p14="http://schemas.microsoft.com/office/powerpoint/2010/main" val="2280005153"/>
      </p:ext>
    </p:extLst>
  </p:cSld>
  <p:clrMapOvr>
    <a:masterClrMapping/>
  </p:clrMapOvr>
  <p:transition xmlns:p14="http://schemas.microsoft.com/office/powerpoint/2010/main"/>
</p:sldLayout>
</file>

<file path=ppt/slideLayouts/slideLayout3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D3D14F39-53CF-6645-B871-E0529FB3494D}" type="slidenum">
              <a:rPr lang="en-US"/>
              <a:pPr>
                <a:defRPr/>
              </a:pPr>
              <a:t>‹#›</a:t>
            </a:fld>
            <a:endParaRPr lang="en-US"/>
          </a:p>
        </p:txBody>
      </p:sp>
    </p:spTree>
    <p:extLst>
      <p:ext uri="{BB962C8B-B14F-4D97-AF65-F5344CB8AC3E}">
        <p14:creationId xmlns:p14="http://schemas.microsoft.com/office/powerpoint/2010/main" val="2521480839"/>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E4A85357-6DE0-0D4B-BC3F-558F03CC6F8C}" type="slidenum">
              <a:rPr lang="en-US"/>
              <a:pPr>
                <a:defRPr/>
              </a:pPr>
              <a:t>‹#›</a:t>
            </a:fld>
            <a:endParaRPr lang="en-US"/>
          </a:p>
        </p:txBody>
      </p:sp>
    </p:spTree>
    <p:extLst>
      <p:ext uri="{BB962C8B-B14F-4D97-AF65-F5344CB8AC3E}">
        <p14:creationId xmlns:p14="http://schemas.microsoft.com/office/powerpoint/2010/main" val="4244693161"/>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3869BDA-C249-0049-B63F-77820050EDA8}" type="slidenum">
              <a:rPr lang="en-US"/>
              <a:pPr>
                <a:defRPr/>
              </a:pPr>
              <a:t>‹#›</a:t>
            </a:fld>
            <a:endParaRPr lang="en-US"/>
          </a:p>
        </p:txBody>
      </p:sp>
    </p:spTree>
    <p:extLst>
      <p:ext uri="{BB962C8B-B14F-4D97-AF65-F5344CB8AC3E}">
        <p14:creationId xmlns:p14="http://schemas.microsoft.com/office/powerpoint/2010/main" val="537557773"/>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AA844ACC-DE82-5145-B054-3EE933B8F26F}" type="slidenum">
              <a:rPr lang="en-US"/>
              <a:pPr>
                <a:defRPr/>
              </a:pPr>
              <a:t>‹#›</a:t>
            </a:fld>
            <a:endParaRPr lang="en-US"/>
          </a:p>
        </p:txBody>
      </p:sp>
    </p:spTree>
    <p:extLst>
      <p:ext uri="{BB962C8B-B14F-4D97-AF65-F5344CB8AC3E}">
        <p14:creationId xmlns:p14="http://schemas.microsoft.com/office/powerpoint/2010/main" val="2150553911"/>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84367E63-6E6D-2343-854E-C9D3F33F4C9B}" type="slidenum">
              <a:rPr lang="en-US"/>
              <a:pPr>
                <a:defRPr/>
              </a:pPr>
              <a:t>‹#›</a:t>
            </a:fld>
            <a:endParaRPr lang="en-US"/>
          </a:p>
        </p:txBody>
      </p:sp>
    </p:spTree>
    <p:extLst>
      <p:ext uri="{BB962C8B-B14F-4D97-AF65-F5344CB8AC3E}">
        <p14:creationId xmlns:p14="http://schemas.microsoft.com/office/powerpoint/2010/main" val="1362202840"/>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Comic Sans MS" charset="0"/>
              </a:defRPr>
            </a:lvl1pPr>
          </a:lstStyle>
          <a:p>
            <a:pPr>
              <a:defRPr/>
            </a:pPr>
            <a:fld id="{58CCE7B9-0631-8642-9B91-3DB149644595}" type="slidenum">
              <a:rPr lang="en-US"/>
              <a:pPr>
                <a:defRPr/>
              </a:pPr>
              <a:t>‹#›</a:t>
            </a:fld>
            <a:endParaRPr lang="en-US"/>
          </a:p>
        </p:txBody>
      </p:sp>
    </p:spTree>
    <p:extLst>
      <p:ext uri="{BB962C8B-B14F-4D97-AF65-F5344CB8AC3E}">
        <p14:creationId xmlns:p14="http://schemas.microsoft.com/office/powerpoint/2010/main" val="187309718"/>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Comic Sans MS" charset="0"/>
              </a:defRPr>
            </a:lvl1pPr>
          </a:lstStyle>
          <a:p>
            <a:pPr>
              <a:defRPr/>
            </a:pPr>
            <a:fld id="{85B86770-9267-6E40-8E8F-61673FAF561B}" type="slidenum">
              <a:rPr lang="en-US"/>
              <a:pPr>
                <a:defRPr/>
              </a:pPr>
              <a:t>‹#›</a:t>
            </a:fld>
            <a:endParaRPr lang="en-US"/>
          </a:p>
        </p:txBody>
      </p:sp>
    </p:spTree>
    <p:extLst>
      <p:ext uri="{BB962C8B-B14F-4D97-AF65-F5344CB8AC3E}">
        <p14:creationId xmlns:p14="http://schemas.microsoft.com/office/powerpoint/2010/main" val="1771218356"/>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042FFF36-B809-4245-8CE1-007B41888DCA}" type="slidenum">
              <a:rPr lang="en-US" altLang="en-US"/>
              <a:pPr/>
              <a:t>‹#›</a:t>
            </a:fld>
            <a:endParaRPr lang="en-US" altLang="en-US"/>
          </a:p>
        </p:txBody>
      </p:sp>
    </p:spTree>
    <p:extLst>
      <p:ext uri="{BB962C8B-B14F-4D97-AF65-F5344CB8AC3E}">
        <p14:creationId xmlns:p14="http://schemas.microsoft.com/office/powerpoint/2010/main" val="1178147344"/>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042FFF36-B809-4245-8CE1-007B41888DCA}" type="slidenum">
              <a:rPr lang="en-US" altLang="en-US"/>
              <a:pPr/>
              <a:t>‹#›</a:t>
            </a:fld>
            <a:endParaRPr lang="en-US" altLang="en-US"/>
          </a:p>
        </p:txBody>
      </p:sp>
    </p:spTree>
    <p:extLst>
      <p:ext uri="{BB962C8B-B14F-4D97-AF65-F5344CB8AC3E}">
        <p14:creationId xmlns:p14="http://schemas.microsoft.com/office/powerpoint/2010/main" val="1178147344"/>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042FFF36-B809-4245-8CE1-007B41888DCA}" type="slidenum">
              <a:rPr lang="en-US" altLang="en-US"/>
              <a:pPr/>
              <a:t>‹#›</a:t>
            </a:fld>
            <a:endParaRPr lang="en-US" altLang="en-US"/>
          </a:p>
        </p:txBody>
      </p:sp>
    </p:spTree>
    <p:extLst>
      <p:ext uri="{BB962C8B-B14F-4D97-AF65-F5344CB8AC3E}">
        <p14:creationId xmlns:p14="http://schemas.microsoft.com/office/powerpoint/2010/main" val="11654058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6"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7" name="Rectangle 14"/>
          <p:cNvSpPr>
            <a:spLocks noGrp="1" noChangeArrowheads="1"/>
          </p:cNvSpPr>
          <p:nvPr>
            <p:ph type="sldNum" sz="quarter" idx="12"/>
          </p:nvPr>
        </p:nvSpPr>
        <p:spPr>
          <a:ln/>
        </p:spPr>
        <p:txBody>
          <a:bodyPr/>
          <a:lstStyle>
            <a:lvl1pPr>
              <a:defRPr/>
            </a:lvl1pPr>
          </a:lstStyle>
          <a:p>
            <a:fld id="{5EC2FA6B-FAD5-9A46-A11E-77685279E676}" type="slidenum">
              <a:rPr lang="en-US">
                <a:latin typeface="Arial"/>
              </a:rPr>
              <a:pPr/>
              <a:t>‹#›</a:t>
            </a:fld>
            <a:endParaRPr lang="en-US">
              <a:latin typeface="Arial"/>
            </a:endParaRPr>
          </a:p>
        </p:txBody>
      </p:sp>
    </p:spTree>
    <p:extLst>
      <p:ext uri="{BB962C8B-B14F-4D97-AF65-F5344CB8AC3E}">
        <p14:creationId xmlns:p14="http://schemas.microsoft.com/office/powerpoint/2010/main" val="1086878675"/>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8"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9" name="Rectangle 14"/>
          <p:cNvSpPr>
            <a:spLocks noGrp="1" noChangeArrowheads="1"/>
          </p:cNvSpPr>
          <p:nvPr>
            <p:ph type="sldNum" sz="quarter" idx="12"/>
          </p:nvPr>
        </p:nvSpPr>
        <p:spPr>
          <a:ln/>
        </p:spPr>
        <p:txBody>
          <a:bodyPr/>
          <a:lstStyle>
            <a:lvl1pPr>
              <a:defRPr/>
            </a:lvl1pPr>
          </a:lstStyle>
          <a:p>
            <a:fld id="{6E075DDC-D352-EA40-B34A-55974B4FB6EE}" type="slidenum">
              <a:rPr lang="en-US">
                <a:latin typeface="Arial"/>
              </a:rPr>
              <a:pPr/>
              <a:t>‹#›</a:t>
            </a:fld>
            <a:endParaRPr lang="en-US">
              <a:latin typeface="Arial"/>
            </a:endParaRPr>
          </a:p>
        </p:txBody>
      </p:sp>
    </p:spTree>
    <p:extLst>
      <p:ext uri="{BB962C8B-B14F-4D97-AF65-F5344CB8AC3E}">
        <p14:creationId xmlns:p14="http://schemas.microsoft.com/office/powerpoint/2010/main" val="3181125524"/>
      </p:ext>
    </p:extLst>
  </p:cSld>
  <p:clrMapOvr>
    <a:masterClrMapping/>
  </p:clrMapOvr>
  <p:transition xmlns:p14="http://schemas.microsoft.com/office/powerpoint/2010/mai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4"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5" name="Rectangle 14"/>
          <p:cNvSpPr>
            <a:spLocks noGrp="1" noChangeArrowheads="1"/>
          </p:cNvSpPr>
          <p:nvPr>
            <p:ph type="sldNum" sz="quarter" idx="12"/>
          </p:nvPr>
        </p:nvSpPr>
        <p:spPr>
          <a:ln/>
        </p:spPr>
        <p:txBody>
          <a:bodyPr/>
          <a:lstStyle>
            <a:lvl1pPr>
              <a:defRPr/>
            </a:lvl1pPr>
          </a:lstStyle>
          <a:p>
            <a:fld id="{C7DAEA9A-715F-914B-B730-5EB63C0FB64B}" type="slidenum">
              <a:rPr lang="en-US">
                <a:latin typeface="Arial"/>
              </a:rPr>
              <a:pPr/>
              <a:t>‹#›</a:t>
            </a:fld>
            <a:endParaRPr lang="en-US">
              <a:latin typeface="Arial"/>
            </a:endParaRPr>
          </a:p>
        </p:txBody>
      </p:sp>
    </p:spTree>
    <p:extLst>
      <p:ext uri="{BB962C8B-B14F-4D97-AF65-F5344CB8AC3E}">
        <p14:creationId xmlns:p14="http://schemas.microsoft.com/office/powerpoint/2010/main" val="2273460489"/>
      </p:ext>
    </p:extLst>
  </p:cSld>
  <p:clrMapOvr>
    <a:masterClrMapping/>
  </p:clrMapOvr>
  <p:transition xmlns:p14="http://schemas.microsoft.com/office/powerpoint/2010/mai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3"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4" name="Rectangle 14"/>
          <p:cNvSpPr>
            <a:spLocks noGrp="1" noChangeArrowheads="1"/>
          </p:cNvSpPr>
          <p:nvPr>
            <p:ph type="sldNum" sz="quarter" idx="12"/>
          </p:nvPr>
        </p:nvSpPr>
        <p:spPr>
          <a:ln/>
        </p:spPr>
        <p:txBody>
          <a:bodyPr/>
          <a:lstStyle>
            <a:lvl1pPr>
              <a:defRPr/>
            </a:lvl1pPr>
          </a:lstStyle>
          <a:p>
            <a:fld id="{14259031-03CF-DC46-AA2A-F8E7436A21A4}" type="slidenum">
              <a:rPr lang="en-US">
                <a:latin typeface="Arial"/>
              </a:rPr>
              <a:pPr/>
              <a:t>‹#›</a:t>
            </a:fld>
            <a:endParaRPr lang="en-US">
              <a:latin typeface="Arial"/>
            </a:endParaRPr>
          </a:p>
        </p:txBody>
      </p:sp>
    </p:spTree>
    <p:extLst>
      <p:ext uri="{BB962C8B-B14F-4D97-AF65-F5344CB8AC3E}">
        <p14:creationId xmlns:p14="http://schemas.microsoft.com/office/powerpoint/2010/main" val="2869318769"/>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BFCA008D-B431-5746-AF30-6EBCDB9B44DB}" type="slidenum">
              <a:rPr lang="en-US"/>
              <a:pPr>
                <a:defRPr/>
              </a:pPr>
              <a:t>‹#›</a:t>
            </a:fld>
            <a:endParaRPr lang="en-US"/>
          </a:p>
        </p:txBody>
      </p:sp>
    </p:spTree>
    <p:extLst>
      <p:ext uri="{BB962C8B-B14F-4D97-AF65-F5344CB8AC3E}">
        <p14:creationId xmlns:p14="http://schemas.microsoft.com/office/powerpoint/2010/main" val="42727227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6"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7" name="Rectangle 14"/>
          <p:cNvSpPr>
            <a:spLocks noGrp="1" noChangeArrowheads="1"/>
          </p:cNvSpPr>
          <p:nvPr>
            <p:ph type="sldNum" sz="quarter" idx="12"/>
          </p:nvPr>
        </p:nvSpPr>
        <p:spPr>
          <a:ln/>
        </p:spPr>
        <p:txBody>
          <a:bodyPr/>
          <a:lstStyle>
            <a:lvl1pPr>
              <a:defRPr/>
            </a:lvl1pPr>
          </a:lstStyle>
          <a:p>
            <a:fld id="{EC20EF6B-CCCA-5141-9012-2037EA654895}" type="slidenum">
              <a:rPr lang="en-US">
                <a:latin typeface="Arial"/>
              </a:rPr>
              <a:pPr/>
              <a:t>‹#›</a:t>
            </a:fld>
            <a:endParaRPr lang="en-US">
              <a:latin typeface="Arial"/>
            </a:endParaRPr>
          </a:p>
        </p:txBody>
      </p:sp>
    </p:spTree>
    <p:extLst>
      <p:ext uri="{BB962C8B-B14F-4D97-AF65-F5344CB8AC3E}">
        <p14:creationId xmlns:p14="http://schemas.microsoft.com/office/powerpoint/2010/main" val="2032161791"/>
      </p:ext>
    </p:extLst>
  </p:cSld>
  <p:clrMapOvr>
    <a:masterClrMapping/>
  </p:clrMapOvr>
  <p:transition xmlns:p14="http://schemas.microsoft.com/office/powerpoint/2010/mai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6"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7" name="Rectangle 14"/>
          <p:cNvSpPr>
            <a:spLocks noGrp="1" noChangeArrowheads="1"/>
          </p:cNvSpPr>
          <p:nvPr>
            <p:ph type="sldNum" sz="quarter" idx="12"/>
          </p:nvPr>
        </p:nvSpPr>
        <p:spPr>
          <a:ln/>
        </p:spPr>
        <p:txBody>
          <a:bodyPr/>
          <a:lstStyle>
            <a:lvl1pPr>
              <a:defRPr/>
            </a:lvl1pPr>
          </a:lstStyle>
          <a:p>
            <a:fld id="{139CC3CA-B639-D04A-93FD-8264F7601E90}" type="slidenum">
              <a:rPr lang="en-US">
                <a:latin typeface="Arial"/>
              </a:rPr>
              <a:pPr/>
              <a:t>‹#›</a:t>
            </a:fld>
            <a:endParaRPr lang="en-US">
              <a:latin typeface="Arial"/>
            </a:endParaRPr>
          </a:p>
        </p:txBody>
      </p:sp>
    </p:spTree>
    <p:extLst>
      <p:ext uri="{BB962C8B-B14F-4D97-AF65-F5344CB8AC3E}">
        <p14:creationId xmlns:p14="http://schemas.microsoft.com/office/powerpoint/2010/main" val="393330024"/>
      </p:ext>
    </p:extLst>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5"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6" name="Rectangle 14"/>
          <p:cNvSpPr>
            <a:spLocks noGrp="1" noChangeArrowheads="1"/>
          </p:cNvSpPr>
          <p:nvPr>
            <p:ph type="sldNum" sz="quarter" idx="12"/>
          </p:nvPr>
        </p:nvSpPr>
        <p:spPr>
          <a:ln/>
        </p:spPr>
        <p:txBody>
          <a:bodyPr/>
          <a:lstStyle>
            <a:lvl1pPr>
              <a:defRPr/>
            </a:lvl1pPr>
          </a:lstStyle>
          <a:p>
            <a:fld id="{3E41F54B-DB87-BD42-84B9-D2EBFB201426}" type="slidenum">
              <a:rPr lang="en-US">
                <a:latin typeface="Arial"/>
              </a:rPr>
              <a:pPr/>
              <a:t>‹#›</a:t>
            </a:fld>
            <a:endParaRPr lang="en-US">
              <a:latin typeface="Arial"/>
            </a:endParaRPr>
          </a:p>
        </p:txBody>
      </p:sp>
    </p:spTree>
    <p:extLst>
      <p:ext uri="{BB962C8B-B14F-4D97-AF65-F5344CB8AC3E}">
        <p14:creationId xmlns:p14="http://schemas.microsoft.com/office/powerpoint/2010/main" val="2559774198"/>
      </p:ext>
    </p:extLst>
  </p:cSld>
  <p:clrMapOvr>
    <a:masterClrMapping/>
  </p:clrMapOvr>
  <p:transition xmlns:p14="http://schemas.microsoft.com/office/powerpoint/2010/mai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5"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6" name="Rectangle 14"/>
          <p:cNvSpPr>
            <a:spLocks noGrp="1" noChangeArrowheads="1"/>
          </p:cNvSpPr>
          <p:nvPr>
            <p:ph type="sldNum" sz="quarter" idx="12"/>
          </p:nvPr>
        </p:nvSpPr>
        <p:spPr>
          <a:ln/>
        </p:spPr>
        <p:txBody>
          <a:bodyPr/>
          <a:lstStyle>
            <a:lvl1pPr>
              <a:defRPr/>
            </a:lvl1pPr>
          </a:lstStyle>
          <a:p>
            <a:fld id="{147284AE-051E-0945-9754-25572D775B26}" type="slidenum">
              <a:rPr lang="en-US">
                <a:latin typeface="Arial"/>
              </a:rPr>
              <a:pPr/>
              <a:t>‹#›</a:t>
            </a:fld>
            <a:endParaRPr lang="en-US">
              <a:latin typeface="Arial"/>
            </a:endParaRPr>
          </a:p>
        </p:txBody>
      </p:sp>
    </p:spTree>
    <p:extLst>
      <p:ext uri="{BB962C8B-B14F-4D97-AF65-F5344CB8AC3E}">
        <p14:creationId xmlns:p14="http://schemas.microsoft.com/office/powerpoint/2010/main" val="838635665"/>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5"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6" name="Rectangle 14"/>
          <p:cNvSpPr>
            <a:spLocks noGrp="1" noChangeArrowheads="1"/>
          </p:cNvSpPr>
          <p:nvPr>
            <p:ph type="sldNum" sz="quarter" idx="12"/>
          </p:nvPr>
        </p:nvSpPr>
        <p:spPr>
          <a:ln/>
        </p:spPr>
        <p:txBody>
          <a:bodyPr/>
          <a:lstStyle>
            <a:lvl1pPr>
              <a:defRPr/>
            </a:lvl1pPr>
          </a:lstStyle>
          <a:p>
            <a:fld id="{4AEE12BC-E42E-6A47-AD4E-43E189356CA6}" type="slidenum">
              <a:rPr lang="en-US">
                <a:latin typeface="Arial"/>
              </a:rPr>
              <a:pPr/>
              <a:t>‹#›</a:t>
            </a:fld>
            <a:endParaRPr lang="en-US">
              <a:latin typeface="Arial"/>
            </a:endParaRPr>
          </a:p>
        </p:txBody>
      </p:sp>
    </p:spTree>
    <p:extLst>
      <p:ext uri="{BB962C8B-B14F-4D97-AF65-F5344CB8AC3E}">
        <p14:creationId xmlns:p14="http://schemas.microsoft.com/office/powerpoint/2010/main" val="559906196"/>
      </p:ext>
    </p:extLst>
  </p:cSld>
  <p:clrMapOvr>
    <a:masterClrMapping/>
  </p:clrMapOvr>
  <p:transition xmlns:p14="http://schemas.microsoft.com/office/powerpoint/2010/mai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sp>
        <p:nvSpPr>
          <p:cNvPr id="76825"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6826"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pPr>
              <a:defRPr/>
            </a:pPr>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pPr>
              <a:defRPr/>
            </a:pPr>
            <a:fld id="{B49F2A14-5E72-0847-9BFF-788FB742585E}"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5996324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1247C2DC-E3F2-0A41-AEF4-D2E89A15DA56}"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585679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0A8F7402-0FCE-B64E-9537-B823E0E3751E}"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6941500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6D9F45B5-FCE5-BF40-B87A-D6A5D1770464}"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2905832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D0E035E8-FD5C-B145-8E8B-765D9AA5FB46}"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631113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C70F9980-3FF7-6A49-BF8B-8941D1FF3D05}" type="slidenum">
              <a:rPr lang="en-US"/>
              <a:pPr>
                <a:defRPr/>
              </a:pPr>
              <a:t>‹#›</a:t>
            </a:fld>
            <a:endParaRPr lang="en-US"/>
          </a:p>
        </p:txBody>
      </p:sp>
    </p:spTree>
    <p:extLst>
      <p:ext uri="{BB962C8B-B14F-4D97-AF65-F5344CB8AC3E}">
        <p14:creationId xmlns:p14="http://schemas.microsoft.com/office/powerpoint/2010/main" val="42612990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798983E2-7758-2B48-86A9-B9451F74A164}"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7756578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142FF243-810B-8446-B8B5-932B5816AE34}"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066534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56939FDD-6643-DE4B-AF74-6BF0417660E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5546345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908FFD47-A081-B04D-9403-E6BCBC3581E1}"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7011408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063B07C9-43EF-474F-B561-55D65BB1DD9F}"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3970706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EEA47873-BA13-F341-B968-39D60A4325C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2222269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376CCDD5-719B-0647-A712-CC46645B50D5}"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3524685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6242291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2257261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444804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A9D61318-18D7-5342-A079-B6A5A6E22957}" type="slidenum">
              <a:rPr lang="en-US"/>
              <a:pPr>
                <a:defRPr/>
              </a:pPr>
              <a:t>‹#›</a:t>
            </a:fld>
            <a:endParaRPr lang="en-US"/>
          </a:p>
        </p:txBody>
      </p:sp>
    </p:spTree>
    <p:extLst>
      <p:ext uri="{BB962C8B-B14F-4D97-AF65-F5344CB8AC3E}">
        <p14:creationId xmlns:p14="http://schemas.microsoft.com/office/powerpoint/2010/main" val="403104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6010891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9049319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9950007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5416294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7486654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8131081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422787501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5290659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1112940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121935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FE3A5323-43D2-164D-8B02-F9C132E1437B}" type="slidenum">
              <a:rPr lang="en-US"/>
              <a:pPr>
                <a:defRPr/>
              </a:pPr>
              <a:t>‹#›</a:t>
            </a:fld>
            <a:endParaRPr lang="en-US"/>
          </a:p>
        </p:txBody>
      </p:sp>
    </p:spTree>
    <p:extLst>
      <p:ext uri="{BB962C8B-B14F-4D97-AF65-F5344CB8AC3E}">
        <p14:creationId xmlns:p14="http://schemas.microsoft.com/office/powerpoint/2010/main" val="90409987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14/9/17</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24078926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14/9/17</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34059719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14/9/17</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71106359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14/9/17</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76485021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14/9/17</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98503569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14/9/17</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79119115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14/9/17</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58011075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14/9/17</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69000611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14/9/17</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6730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14/9/17</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339225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B077D708-8BF7-D54C-B000-D6350AC11CFE}" type="slidenum">
              <a:rPr lang="en-US"/>
              <a:pPr>
                <a:defRPr/>
              </a:pPr>
              <a:t>‹#›</a:t>
            </a:fld>
            <a:endParaRPr lang="en-US"/>
          </a:p>
        </p:txBody>
      </p:sp>
    </p:spTree>
    <p:extLst>
      <p:ext uri="{BB962C8B-B14F-4D97-AF65-F5344CB8AC3E}">
        <p14:creationId xmlns:p14="http://schemas.microsoft.com/office/powerpoint/2010/main" val="35080241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14/9/17</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08293245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7849FD15-3EB1-514C-AB0A-CB373C13E872}" type="slidenum">
              <a:rPr lang="en-US"/>
              <a:pPr>
                <a:defRPr/>
              </a:pPr>
              <a:t>‹#›</a:t>
            </a:fld>
            <a:endParaRPr lang="en-US"/>
          </a:p>
        </p:txBody>
      </p:sp>
    </p:spTree>
    <p:extLst>
      <p:ext uri="{BB962C8B-B14F-4D97-AF65-F5344CB8AC3E}">
        <p14:creationId xmlns:p14="http://schemas.microsoft.com/office/powerpoint/2010/main" val="97349928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AE5AC4A5-6BE5-4B47-97D4-DECC54F7C7F8}" type="slidenum">
              <a:rPr lang="en-US"/>
              <a:pPr>
                <a:defRPr/>
              </a:pPr>
              <a:t>‹#›</a:t>
            </a:fld>
            <a:endParaRPr lang="en-US"/>
          </a:p>
        </p:txBody>
      </p:sp>
    </p:spTree>
    <p:extLst>
      <p:ext uri="{BB962C8B-B14F-4D97-AF65-F5344CB8AC3E}">
        <p14:creationId xmlns:p14="http://schemas.microsoft.com/office/powerpoint/2010/main" val="426242139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DCC429E6-FB0B-B641-925B-AF9943124171}" type="slidenum">
              <a:rPr lang="en-US"/>
              <a:pPr>
                <a:defRPr/>
              </a:pPr>
              <a:t>‹#›</a:t>
            </a:fld>
            <a:endParaRPr lang="en-US"/>
          </a:p>
        </p:txBody>
      </p:sp>
    </p:spTree>
    <p:extLst>
      <p:ext uri="{BB962C8B-B14F-4D97-AF65-F5344CB8AC3E}">
        <p14:creationId xmlns:p14="http://schemas.microsoft.com/office/powerpoint/2010/main" val="74972678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94C0E33-92E1-5248-A6FD-302186E0147F}" type="slidenum">
              <a:rPr lang="en-US"/>
              <a:pPr>
                <a:defRPr/>
              </a:pPr>
              <a:t>‹#›</a:t>
            </a:fld>
            <a:endParaRPr lang="en-US"/>
          </a:p>
        </p:txBody>
      </p:sp>
    </p:spTree>
    <p:extLst>
      <p:ext uri="{BB962C8B-B14F-4D97-AF65-F5344CB8AC3E}">
        <p14:creationId xmlns:p14="http://schemas.microsoft.com/office/powerpoint/2010/main" val="374575453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65949B59-29D8-9849-8124-C3DC691DD6D2}" type="slidenum">
              <a:rPr lang="en-US"/>
              <a:pPr>
                <a:defRPr/>
              </a:pPr>
              <a:t>‹#›</a:t>
            </a:fld>
            <a:endParaRPr lang="en-US"/>
          </a:p>
        </p:txBody>
      </p:sp>
    </p:spTree>
    <p:extLst>
      <p:ext uri="{BB962C8B-B14F-4D97-AF65-F5344CB8AC3E}">
        <p14:creationId xmlns:p14="http://schemas.microsoft.com/office/powerpoint/2010/main" val="185292169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E53FBF81-1CED-0E4C-8B26-98AF11371339}" type="slidenum">
              <a:rPr lang="en-US"/>
              <a:pPr>
                <a:defRPr/>
              </a:pPr>
              <a:t>‹#›</a:t>
            </a:fld>
            <a:endParaRPr lang="en-US"/>
          </a:p>
        </p:txBody>
      </p:sp>
    </p:spTree>
    <p:extLst>
      <p:ext uri="{BB962C8B-B14F-4D97-AF65-F5344CB8AC3E}">
        <p14:creationId xmlns:p14="http://schemas.microsoft.com/office/powerpoint/2010/main" val="103327503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2EEDAAB8-752C-684C-B430-D564BB5E2B53}" type="slidenum">
              <a:rPr lang="en-US"/>
              <a:pPr>
                <a:defRPr/>
              </a:pPr>
              <a:t>‹#›</a:t>
            </a:fld>
            <a:endParaRPr lang="en-US"/>
          </a:p>
        </p:txBody>
      </p:sp>
    </p:spTree>
    <p:extLst>
      <p:ext uri="{BB962C8B-B14F-4D97-AF65-F5344CB8AC3E}">
        <p14:creationId xmlns:p14="http://schemas.microsoft.com/office/powerpoint/2010/main" val="189763963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9F11BD2A-0304-504F-B9AA-A97D891F97B6}" type="slidenum">
              <a:rPr lang="en-US"/>
              <a:pPr>
                <a:defRPr/>
              </a:pPr>
              <a:t>‹#›</a:t>
            </a:fld>
            <a:endParaRPr lang="en-US"/>
          </a:p>
        </p:txBody>
      </p:sp>
    </p:spTree>
    <p:extLst>
      <p:ext uri="{BB962C8B-B14F-4D97-AF65-F5344CB8AC3E}">
        <p14:creationId xmlns:p14="http://schemas.microsoft.com/office/powerpoint/2010/main" val="27503212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228B95C7-F6CD-6847-843F-0CD9CC7D75A5}" type="slidenum">
              <a:rPr lang="en-US"/>
              <a:pPr>
                <a:defRPr/>
              </a:pPr>
              <a:t>‹#›</a:t>
            </a:fld>
            <a:endParaRPr lang="en-US"/>
          </a:p>
        </p:txBody>
      </p:sp>
    </p:spTree>
    <p:extLst>
      <p:ext uri="{BB962C8B-B14F-4D97-AF65-F5344CB8AC3E}">
        <p14:creationId xmlns:p14="http://schemas.microsoft.com/office/powerpoint/2010/main" val="30289108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3C34E281-0892-FF4C-A347-A73E97C31D68}" type="slidenum">
              <a:rPr lang="en-US"/>
              <a:pPr>
                <a:defRPr/>
              </a:pPr>
              <a:t>‹#›</a:t>
            </a:fld>
            <a:endParaRPr lang="en-US"/>
          </a:p>
        </p:txBody>
      </p:sp>
    </p:spTree>
    <p:extLst>
      <p:ext uri="{BB962C8B-B14F-4D97-AF65-F5344CB8AC3E}">
        <p14:creationId xmlns:p14="http://schemas.microsoft.com/office/powerpoint/2010/main" val="154864170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300817B6-DB9D-C044-A42C-4D746E47B29E}" type="slidenum">
              <a:rPr lang="en-US"/>
              <a:pPr>
                <a:defRPr/>
              </a:pPr>
              <a:t>‹#›</a:t>
            </a:fld>
            <a:endParaRPr lang="en-US"/>
          </a:p>
        </p:txBody>
      </p:sp>
    </p:spTree>
    <p:extLst>
      <p:ext uri="{BB962C8B-B14F-4D97-AF65-F5344CB8AC3E}">
        <p14:creationId xmlns:p14="http://schemas.microsoft.com/office/powerpoint/2010/main" val="369025168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6B34C1C2-54D0-DE4D-A248-A4E44C7DFC52}" type="slidenum">
              <a:rPr lang="en-US"/>
              <a:pPr>
                <a:defRPr/>
              </a:pPr>
              <a:t>‹#›</a:t>
            </a:fld>
            <a:endParaRPr lang="en-US"/>
          </a:p>
        </p:txBody>
      </p:sp>
    </p:spTree>
    <p:extLst>
      <p:ext uri="{BB962C8B-B14F-4D97-AF65-F5344CB8AC3E}">
        <p14:creationId xmlns:p14="http://schemas.microsoft.com/office/powerpoint/2010/main" val="309443065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8B9F9D7-0B02-924A-9653-FAEAD3F13CD6}" type="slidenum">
              <a:rPr lang="en-US"/>
              <a:pPr>
                <a:defRPr/>
              </a:pPr>
              <a:t>‹#›</a:t>
            </a:fld>
            <a:endParaRPr lang="en-US"/>
          </a:p>
        </p:txBody>
      </p:sp>
    </p:spTree>
    <p:extLst>
      <p:ext uri="{BB962C8B-B14F-4D97-AF65-F5344CB8AC3E}">
        <p14:creationId xmlns:p14="http://schemas.microsoft.com/office/powerpoint/2010/main" val="425980884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4E3B4D5-9F4B-6642-A2C8-506A5CBA137D}" type="slidenum">
              <a:rPr lang="en-US"/>
              <a:pPr>
                <a:defRPr/>
              </a:pPr>
              <a:t>‹#›</a:t>
            </a:fld>
            <a:endParaRPr lang="en-US"/>
          </a:p>
        </p:txBody>
      </p:sp>
    </p:spTree>
    <p:extLst>
      <p:ext uri="{BB962C8B-B14F-4D97-AF65-F5344CB8AC3E}">
        <p14:creationId xmlns:p14="http://schemas.microsoft.com/office/powerpoint/2010/main" val="94059759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F6A045B-A194-A241-A49F-084EB238766E}" type="slidenum">
              <a:rPr lang="en-US"/>
              <a:pPr>
                <a:defRPr/>
              </a:pPr>
              <a:t>‹#›</a:t>
            </a:fld>
            <a:endParaRPr lang="en-US"/>
          </a:p>
        </p:txBody>
      </p:sp>
    </p:spTree>
    <p:extLst>
      <p:ext uri="{BB962C8B-B14F-4D97-AF65-F5344CB8AC3E}">
        <p14:creationId xmlns:p14="http://schemas.microsoft.com/office/powerpoint/2010/main" val="32316222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33EC4CE9-4D05-CB43-8387-971DA8855B31}" type="slidenum">
              <a:rPr lang="en-US"/>
              <a:pPr>
                <a:defRPr/>
              </a:pPr>
              <a:t>‹#›</a:t>
            </a:fld>
            <a:endParaRPr lang="en-US"/>
          </a:p>
        </p:txBody>
      </p:sp>
    </p:spTree>
    <p:extLst>
      <p:ext uri="{BB962C8B-B14F-4D97-AF65-F5344CB8AC3E}">
        <p14:creationId xmlns:p14="http://schemas.microsoft.com/office/powerpoint/2010/main" val="425913064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D7950EE-091D-0148-94DB-F8154A0AB88A}" type="slidenum">
              <a:rPr lang="en-US"/>
              <a:pPr>
                <a:defRPr/>
              </a:pPr>
              <a:t>‹#›</a:t>
            </a:fld>
            <a:endParaRPr lang="en-US"/>
          </a:p>
        </p:txBody>
      </p:sp>
    </p:spTree>
    <p:extLst>
      <p:ext uri="{BB962C8B-B14F-4D97-AF65-F5344CB8AC3E}">
        <p14:creationId xmlns:p14="http://schemas.microsoft.com/office/powerpoint/2010/main" val="180735414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36F16F8E-A070-B44D-B7FC-9422C4818B3C}" type="slidenum">
              <a:rPr lang="en-US"/>
              <a:pPr>
                <a:defRPr/>
              </a:pPr>
              <a:t>‹#›</a:t>
            </a:fld>
            <a:endParaRPr lang="en-US"/>
          </a:p>
        </p:txBody>
      </p:sp>
    </p:spTree>
    <p:extLst>
      <p:ext uri="{BB962C8B-B14F-4D97-AF65-F5344CB8AC3E}">
        <p14:creationId xmlns:p14="http://schemas.microsoft.com/office/powerpoint/2010/main" val="200692553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500B4DC1-DE0C-334E-A139-558AF816A796}" type="slidenum">
              <a:rPr lang="en-US"/>
              <a:pPr>
                <a:defRPr/>
              </a:pPr>
              <a:t>‹#›</a:t>
            </a:fld>
            <a:endParaRPr lang="en-US"/>
          </a:p>
        </p:txBody>
      </p:sp>
    </p:spTree>
    <p:extLst>
      <p:ext uri="{BB962C8B-B14F-4D97-AF65-F5344CB8AC3E}">
        <p14:creationId xmlns:p14="http://schemas.microsoft.com/office/powerpoint/2010/main" val="167307876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58947173-B8E4-D64E-B698-717D553DB37A}" type="slidenum">
              <a:rPr lang="en-US"/>
              <a:pPr>
                <a:defRPr/>
              </a:pPr>
              <a:t>‹#›</a:t>
            </a:fld>
            <a:endParaRPr lang="en-US"/>
          </a:p>
        </p:txBody>
      </p:sp>
    </p:spTree>
    <p:extLst>
      <p:ext uri="{BB962C8B-B14F-4D97-AF65-F5344CB8AC3E}">
        <p14:creationId xmlns:p14="http://schemas.microsoft.com/office/powerpoint/2010/main" val="31809099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03.xml"/><Relationship Id="rId12" Type="http://schemas.openxmlformats.org/officeDocument/2006/relationships/slideLayout" Target="../slideLayouts/slideLayout104.xml"/><Relationship Id="rId13" Type="http://schemas.openxmlformats.org/officeDocument/2006/relationships/slideLayout" Target="../slideLayouts/slideLayout105.xml"/><Relationship Id="rId14" Type="http://schemas.openxmlformats.org/officeDocument/2006/relationships/theme" Target="../theme/theme10.xml"/><Relationship Id="rId1" Type="http://schemas.openxmlformats.org/officeDocument/2006/relationships/slideLayout" Target="../slideLayouts/slideLayout93.xml"/><Relationship Id="rId2" Type="http://schemas.openxmlformats.org/officeDocument/2006/relationships/slideLayout" Target="../slideLayouts/slideLayout94.xml"/><Relationship Id="rId3" Type="http://schemas.openxmlformats.org/officeDocument/2006/relationships/slideLayout" Target="../slideLayouts/slideLayout95.xml"/><Relationship Id="rId4" Type="http://schemas.openxmlformats.org/officeDocument/2006/relationships/slideLayout" Target="../slideLayouts/slideLayout96.xml"/><Relationship Id="rId5" Type="http://schemas.openxmlformats.org/officeDocument/2006/relationships/slideLayout" Target="../slideLayouts/slideLayout97.xml"/><Relationship Id="rId6" Type="http://schemas.openxmlformats.org/officeDocument/2006/relationships/slideLayout" Target="../slideLayouts/slideLayout98.xml"/><Relationship Id="rId7" Type="http://schemas.openxmlformats.org/officeDocument/2006/relationships/slideLayout" Target="../slideLayouts/slideLayout99.xml"/><Relationship Id="rId8" Type="http://schemas.openxmlformats.org/officeDocument/2006/relationships/slideLayout" Target="../slideLayouts/slideLayout100.xml"/><Relationship Id="rId9" Type="http://schemas.openxmlformats.org/officeDocument/2006/relationships/slideLayout" Target="../slideLayouts/slideLayout101.xml"/><Relationship Id="rId10" Type="http://schemas.openxmlformats.org/officeDocument/2006/relationships/slideLayout" Target="../slideLayouts/slideLayout102.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16.xml"/><Relationship Id="rId12" Type="http://schemas.openxmlformats.org/officeDocument/2006/relationships/theme" Target="../theme/theme11.xml"/><Relationship Id="rId1" Type="http://schemas.openxmlformats.org/officeDocument/2006/relationships/slideLayout" Target="../slideLayouts/slideLayout106.xml"/><Relationship Id="rId2" Type="http://schemas.openxmlformats.org/officeDocument/2006/relationships/slideLayout" Target="../slideLayouts/slideLayout107.xml"/><Relationship Id="rId3" Type="http://schemas.openxmlformats.org/officeDocument/2006/relationships/slideLayout" Target="../slideLayouts/slideLayout108.xml"/><Relationship Id="rId4" Type="http://schemas.openxmlformats.org/officeDocument/2006/relationships/slideLayout" Target="../slideLayouts/slideLayout109.xml"/><Relationship Id="rId5" Type="http://schemas.openxmlformats.org/officeDocument/2006/relationships/slideLayout" Target="../slideLayouts/slideLayout110.xml"/><Relationship Id="rId6" Type="http://schemas.openxmlformats.org/officeDocument/2006/relationships/slideLayout" Target="../slideLayouts/slideLayout111.xml"/><Relationship Id="rId7" Type="http://schemas.openxmlformats.org/officeDocument/2006/relationships/slideLayout" Target="../slideLayouts/slideLayout112.xml"/><Relationship Id="rId8" Type="http://schemas.openxmlformats.org/officeDocument/2006/relationships/slideLayout" Target="../slideLayouts/slideLayout113.xml"/><Relationship Id="rId9" Type="http://schemas.openxmlformats.org/officeDocument/2006/relationships/slideLayout" Target="../slideLayouts/slideLayout114.xml"/><Relationship Id="rId10" Type="http://schemas.openxmlformats.org/officeDocument/2006/relationships/slideLayout" Target="../slideLayouts/slideLayout115.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27.xml"/><Relationship Id="rId12" Type="http://schemas.openxmlformats.org/officeDocument/2006/relationships/theme" Target="../theme/theme12.xml"/><Relationship Id="rId1" Type="http://schemas.openxmlformats.org/officeDocument/2006/relationships/slideLayout" Target="../slideLayouts/slideLayout117.xml"/><Relationship Id="rId2" Type="http://schemas.openxmlformats.org/officeDocument/2006/relationships/slideLayout" Target="../slideLayouts/slideLayout118.xml"/><Relationship Id="rId3" Type="http://schemas.openxmlformats.org/officeDocument/2006/relationships/slideLayout" Target="../slideLayouts/slideLayout119.xml"/><Relationship Id="rId4" Type="http://schemas.openxmlformats.org/officeDocument/2006/relationships/slideLayout" Target="../slideLayouts/slideLayout120.xml"/><Relationship Id="rId5" Type="http://schemas.openxmlformats.org/officeDocument/2006/relationships/slideLayout" Target="../slideLayouts/slideLayout121.xml"/><Relationship Id="rId6" Type="http://schemas.openxmlformats.org/officeDocument/2006/relationships/slideLayout" Target="../slideLayouts/slideLayout122.xml"/><Relationship Id="rId7" Type="http://schemas.openxmlformats.org/officeDocument/2006/relationships/slideLayout" Target="../slideLayouts/slideLayout123.xml"/><Relationship Id="rId8" Type="http://schemas.openxmlformats.org/officeDocument/2006/relationships/slideLayout" Target="../slideLayouts/slideLayout124.xml"/><Relationship Id="rId9" Type="http://schemas.openxmlformats.org/officeDocument/2006/relationships/slideLayout" Target="../slideLayouts/slideLayout125.xml"/><Relationship Id="rId10" Type="http://schemas.openxmlformats.org/officeDocument/2006/relationships/slideLayout" Target="../slideLayouts/slideLayout126.xml"/></Relationships>
</file>

<file path=ppt/slideMasters/_rels/slideMaster13.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theme" Target="../theme/theme13.xml"/><Relationship Id="rId3" Type="http://schemas.openxmlformats.org/officeDocument/2006/relationships/image" Target="../media/image2.jpeg"/></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39.xml"/><Relationship Id="rId12" Type="http://schemas.openxmlformats.org/officeDocument/2006/relationships/theme" Target="../theme/theme14.xml"/><Relationship Id="rId1" Type="http://schemas.openxmlformats.org/officeDocument/2006/relationships/slideLayout" Target="../slideLayouts/slideLayout129.xml"/><Relationship Id="rId2" Type="http://schemas.openxmlformats.org/officeDocument/2006/relationships/slideLayout" Target="../slideLayouts/slideLayout130.xml"/><Relationship Id="rId3" Type="http://schemas.openxmlformats.org/officeDocument/2006/relationships/slideLayout" Target="../slideLayouts/slideLayout131.xml"/><Relationship Id="rId4" Type="http://schemas.openxmlformats.org/officeDocument/2006/relationships/slideLayout" Target="../slideLayouts/slideLayout132.xml"/><Relationship Id="rId5" Type="http://schemas.openxmlformats.org/officeDocument/2006/relationships/slideLayout" Target="../slideLayouts/slideLayout133.xml"/><Relationship Id="rId6" Type="http://schemas.openxmlformats.org/officeDocument/2006/relationships/slideLayout" Target="../slideLayouts/slideLayout134.xml"/><Relationship Id="rId7" Type="http://schemas.openxmlformats.org/officeDocument/2006/relationships/slideLayout" Target="../slideLayouts/slideLayout135.xml"/><Relationship Id="rId8" Type="http://schemas.openxmlformats.org/officeDocument/2006/relationships/slideLayout" Target="../slideLayouts/slideLayout136.xml"/><Relationship Id="rId9" Type="http://schemas.openxmlformats.org/officeDocument/2006/relationships/slideLayout" Target="../slideLayouts/slideLayout137.xml"/><Relationship Id="rId10" Type="http://schemas.openxmlformats.org/officeDocument/2006/relationships/slideLayout" Target="../slideLayouts/slideLayout138.xml"/></Relationships>
</file>

<file path=ppt/slideMasters/_rels/slideMaster15.xml.rels><?xml version="1.0" encoding="UTF-8" standalone="yes"?>
<Relationships xmlns="http://schemas.openxmlformats.org/package/2006/relationships"><Relationship Id="rId1" Type="http://schemas.openxmlformats.org/officeDocument/2006/relationships/slideLayout" Target="../slideLayouts/slideLayout140.xml"/><Relationship Id="rId2" Type="http://schemas.openxmlformats.org/officeDocument/2006/relationships/slideLayout" Target="../slideLayouts/slideLayout141.xml"/><Relationship Id="rId3"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52.xml"/><Relationship Id="rId12" Type="http://schemas.openxmlformats.org/officeDocument/2006/relationships/theme" Target="../theme/theme16.xml"/><Relationship Id="rId1" Type="http://schemas.openxmlformats.org/officeDocument/2006/relationships/slideLayout" Target="../slideLayouts/slideLayout142.xml"/><Relationship Id="rId2" Type="http://schemas.openxmlformats.org/officeDocument/2006/relationships/slideLayout" Target="../slideLayouts/slideLayout143.xml"/><Relationship Id="rId3" Type="http://schemas.openxmlformats.org/officeDocument/2006/relationships/slideLayout" Target="../slideLayouts/slideLayout144.xml"/><Relationship Id="rId4" Type="http://schemas.openxmlformats.org/officeDocument/2006/relationships/slideLayout" Target="../slideLayouts/slideLayout145.xml"/><Relationship Id="rId5" Type="http://schemas.openxmlformats.org/officeDocument/2006/relationships/slideLayout" Target="../slideLayouts/slideLayout146.xml"/><Relationship Id="rId6" Type="http://schemas.openxmlformats.org/officeDocument/2006/relationships/slideLayout" Target="../slideLayouts/slideLayout147.xml"/><Relationship Id="rId7" Type="http://schemas.openxmlformats.org/officeDocument/2006/relationships/slideLayout" Target="../slideLayouts/slideLayout148.xml"/><Relationship Id="rId8" Type="http://schemas.openxmlformats.org/officeDocument/2006/relationships/slideLayout" Target="../slideLayouts/slideLayout149.xml"/><Relationship Id="rId9" Type="http://schemas.openxmlformats.org/officeDocument/2006/relationships/slideLayout" Target="../slideLayouts/slideLayout150.xml"/><Relationship Id="rId10" Type="http://schemas.openxmlformats.org/officeDocument/2006/relationships/slideLayout" Target="../slideLayouts/slideLayout151.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63.xml"/><Relationship Id="rId12" Type="http://schemas.openxmlformats.org/officeDocument/2006/relationships/theme" Target="../theme/theme17.xml"/><Relationship Id="rId13" Type="http://schemas.openxmlformats.org/officeDocument/2006/relationships/image" Target="../media/image3.emf"/><Relationship Id="rId1" Type="http://schemas.openxmlformats.org/officeDocument/2006/relationships/slideLayout" Target="../slideLayouts/slideLayout153.xml"/><Relationship Id="rId2" Type="http://schemas.openxmlformats.org/officeDocument/2006/relationships/slideLayout" Target="../slideLayouts/slideLayout154.xml"/><Relationship Id="rId3" Type="http://schemas.openxmlformats.org/officeDocument/2006/relationships/slideLayout" Target="../slideLayouts/slideLayout155.xml"/><Relationship Id="rId4" Type="http://schemas.openxmlformats.org/officeDocument/2006/relationships/slideLayout" Target="../slideLayouts/slideLayout156.xml"/><Relationship Id="rId5" Type="http://schemas.openxmlformats.org/officeDocument/2006/relationships/slideLayout" Target="../slideLayouts/slideLayout157.xml"/><Relationship Id="rId6" Type="http://schemas.openxmlformats.org/officeDocument/2006/relationships/slideLayout" Target="../slideLayouts/slideLayout158.xml"/><Relationship Id="rId7" Type="http://schemas.openxmlformats.org/officeDocument/2006/relationships/slideLayout" Target="../slideLayouts/slideLayout159.xml"/><Relationship Id="rId8" Type="http://schemas.openxmlformats.org/officeDocument/2006/relationships/slideLayout" Target="../slideLayouts/slideLayout160.xml"/><Relationship Id="rId9" Type="http://schemas.openxmlformats.org/officeDocument/2006/relationships/slideLayout" Target="../slideLayouts/slideLayout161.xml"/><Relationship Id="rId10" Type="http://schemas.openxmlformats.org/officeDocument/2006/relationships/slideLayout" Target="../slideLayouts/slideLayout162.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74.xml"/><Relationship Id="rId12" Type="http://schemas.openxmlformats.org/officeDocument/2006/relationships/theme" Target="../theme/theme18.xml"/><Relationship Id="rId13" Type="http://schemas.openxmlformats.org/officeDocument/2006/relationships/image" Target="../media/image4.jpeg"/><Relationship Id="rId1" Type="http://schemas.openxmlformats.org/officeDocument/2006/relationships/slideLayout" Target="../slideLayouts/slideLayout164.xml"/><Relationship Id="rId2" Type="http://schemas.openxmlformats.org/officeDocument/2006/relationships/slideLayout" Target="../slideLayouts/slideLayout165.xml"/><Relationship Id="rId3" Type="http://schemas.openxmlformats.org/officeDocument/2006/relationships/slideLayout" Target="../slideLayouts/slideLayout166.xml"/><Relationship Id="rId4" Type="http://schemas.openxmlformats.org/officeDocument/2006/relationships/slideLayout" Target="../slideLayouts/slideLayout167.xml"/><Relationship Id="rId5" Type="http://schemas.openxmlformats.org/officeDocument/2006/relationships/slideLayout" Target="../slideLayouts/slideLayout168.xml"/><Relationship Id="rId6" Type="http://schemas.openxmlformats.org/officeDocument/2006/relationships/slideLayout" Target="../slideLayouts/slideLayout169.xml"/><Relationship Id="rId7" Type="http://schemas.openxmlformats.org/officeDocument/2006/relationships/slideLayout" Target="../slideLayouts/slideLayout170.xml"/><Relationship Id="rId8" Type="http://schemas.openxmlformats.org/officeDocument/2006/relationships/slideLayout" Target="../slideLayouts/slideLayout171.xml"/><Relationship Id="rId9" Type="http://schemas.openxmlformats.org/officeDocument/2006/relationships/slideLayout" Target="../slideLayouts/slideLayout172.xml"/><Relationship Id="rId10" Type="http://schemas.openxmlformats.org/officeDocument/2006/relationships/slideLayout" Target="../slideLayouts/slideLayout173.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185.xml"/><Relationship Id="rId12" Type="http://schemas.openxmlformats.org/officeDocument/2006/relationships/theme" Target="../theme/theme19.xml"/><Relationship Id="rId1" Type="http://schemas.openxmlformats.org/officeDocument/2006/relationships/slideLayout" Target="../slideLayouts/slideLayout175.xml"/><Relationship Id="rId2" Type="http://schemas.openxmlformats.org/officeDocument/2006/relationships/slideLayout" Target="../slideLayouts/slideLayout176.xml"/><Relationship Id="rId3" Type="http://schemas.openxmlformats.org/officeDocument/2006/relationships/slideLayout" Target="../slideLayouts/slideLayout177.xml"/><Relationship Id="rId4" Type="http://schemas.openxmlformats.org/officeDocument/2006/relationships/slideLayout" Target="../slideLayouts/slideLayout178.xml"/><Relationship Id="rId5" Type="http://schemas.openxmlformats.org/officeDocument/2006/relationships/slideLayout" Target="../slideLayouts/slideLayout179.xml"/><Relationship Id="rId6" Type="http://schemas.openxmlformats.org/officeDocument/2006/relationships/slideLayout" Target="../slideLayouts/slideLayout180.xml"/><Relationship Id="rId7" Type="http://schemas.openxmlformats.org/officeDocument/2006/relationships/slideLayout" Target="../slideLayouts/slideLayout181.xml"/><Relationship Id="rId8" Type="http://schemas.openxmlformats.org/officeDocument/2006/relationships/slideLayout" Target="../slideLayouts/slideLayout182.xml"/><Relationship Id="rId9" Type="http://schemas.openxmlformats.org/officeDocument/2006/relationships/slideLayout" Target="../slideLayouts/slideLayout183.xml"/><Relationship Id="rId10" Type="http://schemas.openxmlformats.org/officeDocument/2006/relationships/slideLayout" Target="../slideLayouts/slideLayout184.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1.jpe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196.xml"/><Relationship Id="rId12" Type="http://schemas.openxmlformats.org/officeDocument/2006/relationships/theme" Target="../theme/theme20.xml"/><Relationship Id="rId13" Type="http://schemas.openxmlformats.org/officeDocument/2006/relationships/image" Target="../media/image5.jpeg"/><Relationship Id="rId1" Type="http://schemas.openxmlformats.org/officeDocument/2006/relationships/slideLayout" Target="../slideLayouts/slideLayout186.xml"/><Relationship Id="rId2" Type="http://schemas.openxmlformats.org/officeDocument/2006/relationships/slideLayout" Target="../slideLayouts/slideLayout187.xml"/><Relationship Id="rId3" Type="http://schemas.openxmlformats.org/officeDocument/2006/relationships/slideLayout" Target="../slideLayouts/slideLayout188.xml"/><Relationship Id="rId4" Type="http://schemas.openxmlformats.org/officeDocument/2006/relationships/slideLayout" Target="../slideLayouts/slideLayout189.xml"/><Relationship Id="rId5" Type="http://schemas.openxmlformats.org/officeDocument/2006/relationships/slideLayout" Target="../slideLayouts/slideLayout190.xml"/><Relationship Id="rId6" Type="http://schemas.openxmlformats.org/officeDocument/2006/relationships/slideLayout" Target="../slideLayouts/slideLayout191.xml"/><Relationship Id="rId7" Type="http://schemas.openxmlformats.org/officeDocument/2006/relationships/slideLayout" Target="../slideLayouts/slideLayout192.xml"/><Relationship Id="rId8" Type="http://schemas.openxmlformats.org/officeDocument/2006/relationships/slideLayout" Target="../slideLayouts/slideLayout193.xml"/><Relationship Id="rId9" Type="http://schemas.openxmlformats.org/officeDocument/2006/relationships/slideLayout" Target="../slideLayouts/slideLayout194.xml"/><Relationship Id="rId10" Type="http://schemas.openxmlformats.org/officeDocument/2006/relationships/slideLayout" Target="../slideLayouts/slideLayout195.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07.xml"/><Relationship Id="rId12" Type="http://schemas.openxmlformats.org/officeDocument/2006/relationships/theme" Target="../theme/theme21.xml"/><Relationship Id="rId13" Type="http://schemas.openxmlformats.org/officeDocument/2006/relationships/image" Target="../media/image6.png"/><Relationship Id="rId14" Type="http://schemas.openxmlformats.org/officeDocument/2006/relationships/image" Target="../media/image7.png"/><Relationship Id="rId15" Type="http://schemas.openxmlformats.org/officeDocument/2006/relationships/image" Target="../media/image8.png"/><Relationship Id="rId1" Type="http://schemas.openxmlformats.org/officeDocument/2006/relationships/slideLayout" Target="../slideLayouts/slideLayout197.xml"/><Relationship Id="rId2" Type="http://schemas.openxmlformats.org/officeDocument/2006/relationships/slideLayout" Target="../slideLayouts/slideLayout198.xml"/><Relationship Id="rId3" Type="http://schemas.openxmlformats.org/officeDocument/2006/relationships/slideLayout" Target="../slideLayouts/slideLayout199.xml"/><Relationship Id="rId4" Type="http://schemas.openxmlformats.org/officeDocument/2006/relationships/slideLayout" Target="../slideLayouts/slideLayout200.xml"/><Relationship Id="rId5" Type="http://schemas.openxmlformats.org/officeDocument/2006/relationships/slideLayout" Target="../slideLayouts/slideLayout201.xml"/><Relationship Id="rId6" Type="http://schemas.openxmlformats.org/officeDocument/2006/relationships/slideLayout" Target="../slideLayouts/slideLayout202.xml"/><Relationship Id="rId7" Type="http://schemas.openxmlformats.org/officeDocument/2006/relationships/slideLayout" Target="../slideLayouts/slideLayout203.xml"/><Relationship Id="rId8" Type="http://schemas.openxmlformats.org/officeDocument/2006/relationships/slideLayout" Target="../slideLayouts/slideLayout204.xml"/><Relationship Id="rId9" Type="http://schemas.openxmlformats.org/officeDocument/2006/relationships/slideLayout" Target="../slideLayouts/slideLayout205.xml"/><Relationship Id="rId10" Type="http://schemas.openxmlformats.org/officeDocument/2006/relationships/slideLayout" Target="../slideLayouts/slideLayout206.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18.xml"/><Relationship Id="rId12" Type="http://schemas.openxmlformats.org/officeDocument/2006/relationships/theme" Target="../theme/theme22.xml"/><Relationship Id="rId1" Type="http://schemas.openxmlformats.org/officeDocument/2006/relationships/slideLayout" Target="../slideLayouts/slideLayout208.xml"/><Relationship Id="rId2" Type="http://schemas.openxmlformats.org/officeDocument/2006/relationships/slideLayout" Target="../slideLayouts/slideLayout209.xml"/><Relationship Id="rId3" Type="http://schemas.openxmlformats.org/officeDocument/2006/relationships/slideLayout" Target="../slideLayouts/slideLayout210.xml"/><Relationship Id="rId4" Type="http://schemas.openxmlformats.org/officeDocument/2006/relationships/slideLayout" Target="../slideLayouts/slideLayout211.xml"/><Relationship Id="rId5" Type="http://schemas.openxmlformats.org/officeDocument/2006/relationships/slideLayout" Target="../slideLayouts/slideLayout212.xml"/><Relationship Id="rId6" Type="http://schemas.openxmlformats.org/officeDocument/2006/relationships/slideLayout" Target="../slideLayouts/slideLayout213.xml"/><Relationship Id="rId7" Type="http://schemas.openxmlformats.org/officeDocument/2006/relationships/slideLayout" Target="../slideLayouts/slideLayout214.xml"/><Relationship Id="rId8" Type="http://schemas.openxmlformats.org/officeDocument/2006/relationships/slideLayout" Target="../slideLayouts/slideLayout215.xml"/><Relationship Id="rId9" Type="http://schemas.openxmlformats.org/officeDocument/2006/relationships/slideLayout" Target="../slideLayouts/slideLayout216.xml"/><Relationship Id="rId10" Type="http://schemas.openxmlformats.org/officeDocument/2006/relationships/slideLayout" Target="../slideLayouts/slideLayout217.xml"/></Relationships>
</file>

<file path=ppt/slideMasters/_rels/slideMaster23.xml.rels><?xml version="1.0" encoding="UTF-8" standalone="yes"?>
<Relationships xmlns="http://schemas.openxmlformats.org/package/2006/relationships"><Relationship Id="rId11" Type="http://schemas.openxmlformats.org/officeDocument/2006/relationships/theme" Target="../theme/theme23.xml"/><Relationship Id="rId12" Type="http://schemas.openxmlformats.org/officeDocument/2006/relationships/image" Target="../media/image1.jpeg"/><Relationship Id="rId1" Type="http://schemas.openxmlformats.org/officeDocument/2006/relationships/slideLayout" Target="../slideLayouts/slideLayout219.xml"/><Relationship Id="rId2" Type="http://schemas.openxmlformats.org/officeDocument/2006/relationships/slideLayout" Target="../slideLayouts/slideLayout220.xml"/><Relationship Id="rId3" Type="http://schemas.openxmlformats.org/officeDocument/2006/relationships/slideLayout" Target="../slideLayouts/slideLayout221.xml"/><Relationship Id="rId4" Type="http://schemas.openxmlformats.org/officeDocument/2006/relationships/slideLayout" Target="../slideLayouts/slideLayout222.xml"/><Relationship Id="rId5" Type="http://schemas.openxmlformats.org/officeDocument/2006/relationships/slideLayout" Target="../slideLayouts/slideLayout223.xml"/><Relationship Id="rId6" Type="http://schemas.openxmlformats.org/officeDocument/2006/relationships/slideLayout" Target="../slideLayouts/slideLayout224.xml"/><Relationship Id="rId7" Type="http://schemas.openxmlformats.org/officeDocument/2006/relationships/slideLayout" Target="../slideLayouts/slideLayout225.xml"/><Relationship Id="rId8" Type="http://schemas.openxmlformats.org/officeDocument/2006/relationships/slideLayout" Target="../slideLayouts/slideLayout226.xml"/><Relationship Id="rId9" Type="http://schemas.openxmlformats.org/officeDocument/2006/relationships/slideLayout" Target="../slideLayouts/slideLayout227.xml"/><Relationship Id="rId10" Type="http://schemas.openxmlformats.org/officeDocument/2006/relationships/slideLayout" Target="../slideLayouts/slideLayout228.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39.xml"/><Relationship Id="rId12" Type="http://schemas.openxmlformats.org/officeDocument/2006/relationships/theme" Target="../theme/theme24.xml"/><Relationship Id="rId1" Type="http://schemas.openxmlformats.org/officeDocument/2006/relationships/slideLayout" Target="../slideLayouts/slideLayout229.xml"/><Relationship Id="rId2" Type="http://schemas.openxmlformats.org/officeDocument/2006/relationships/slideLayout" Target="../slideLayouts/slideLayout230.xml"/><Relationship Id="rId3" Type="http://schemas.openxmlformats.org/officeDocument/2006/relationships/slideLayout" Target="../slideLayouts/slideLayout231.xml"/><Relationship Id="rId4" Type="http://schemas.openxmlformats.org/officeDocument/2006/relationships/slideLayout" Target="../slideLayouts/slideLayout232.xml"/><Relationship Id="rId5" Type="http://schemas.openxmlformats.org/officeDocument/2006/relationships/slideLayout" Target="../slideLayouts/slideLayout233.xml"/><Relationship Id="rId6" Type="http://schemas.openxmlformats.org/officeDocument/2006/relationships/slideLayout" Target="../slideLayouts/slideLayout234.xml"/><Relationship Id="rId7" Type="http://schemas.openxmlformats.org/officeDocument/2006/relationships/slideLayout" Target="../slideLayouts/slideLayout235.xml"/><Relationship Id="rId8" Type="http://schemas.openxmlformats.org/officeDocument/2006/relationships/slideLayout" Target="../slideLayouts/slideLayout236.xml"/><Relationship Id="rId9" Type="http://schemas.openxmlformats.org/officeDocument/2006/relationships/slideLayout" Target="../slideLayouts/slideLayout237.xml"/><Relationship Id="rId10" Type="http://schemas.openxmlformats.org/officeDocument/2006/relationships/slideLayout" Target="../slideLayouts/slideLayout238.xml"/></Relationships>
</file>

<file path=ppt/slideMasters/_rels/slideMaster25.xml.rels><?xml version="1.0" encoding="UTF-8" standalone="yes"?>
<Relationships xmlns="http://schemas.openxmlformats.org/package/2006/relationships"><Relationship Id="rId1" Type="http://schemas.openxmlformats.org/officeDocument/2006/relationships/slideLayout" Target="../slideLayouts/slideLayout240.xml"/><Relationship Id="rId2" Type="http://schemas.openxmlformats.org/officeDocument/2006/relationships/slideLayout" Target="../slideLayouts/slideLayout241.xml"/><Relationship Id="rId3"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52.xml"/><Relationship Id="rId12" Type="http://schemas.openxmlformats.org/officeDocument/2006/relationships/theme" Target="../theme/theme26.xml"/><Relationship Id="rId1" Type="http://schemas.openxmlformats.org/officeDocument/2006/relationships/slideLayout" Target="../slideLayouts/slideLayout242.xml"/><Relationship Id="rId2" Type="http://schemas.openxmlformats.org/officeDocument/2006/relationships/slideLayout" Target="../slideLayouts/slideLayout243.xml"/><Relationship Id="rId3" Type="http://schemas.openxmlformats.org/officeDocument/2006/relationships/slideLayout" Target="../slideLayouts/slideLayout244.xml"/><Relationship Id="rId4" Type="http://schemas.openxmlformats.org/officeDocument/2006/relationships/slideLayout" Target="../slideLayouts/slideLayout245.xml"/><Relationship Id="rId5" Type="http://schemas.openxmlformats.org/officeDocument/2006/relationships/slideLayout" Target="../slideLayouts/slideLayout246.xml"/><Relationship Id="rId6" Type="http://schemas.openxmlformats.org/officeDocument/2006/relationships/slideLayout" Target="../slideLayouts/slideLayout247.xml"/><Relationship Id="rId7" Type="http://schemas.openxmlformats.org/officeDocument/2006/relationships/slideLayout" Target="../slideLayouts/slideLayout248.xml"/><Relationship Id="rId8" Type="http://schemas.openxmlformats.org/officeDocument/2006/relationships/slideLayout" Target="../slideLayouts/slideLayout249.xml"/><Relationship Id="rId9" Type="http://schemas.openxmlformats.org/officeDocument/2006/relationships/slideLayout" Target="../slideLayouts/slideLayout250.xml"/><Relationship Id="rId10" Type="http://schemas.openxmlformats.org/officeDocument/2006/relationships/slideLayout" Target="../slideLayouts/slideLayout251.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263.xml"/><Relationship Id="rId12" Type="http://schemas.openxmlformats.org/officeDocument/2006/relationships/theme" Target="../theme/theme27.xml"/><Relationship Id="rId1" Type="http://schemas.openxmlformats.org/officeDocument/2006/relationships/slideLayout" Target="../slideLayouts/slideLayout253.xml"/><Relationship Id="rId2" Type="http://schemas.openxmlformats.org/officeDocument/2006/relationships/slideLayout" Target="../slideLayouts/slideLayout254.xml"/><Relationship Id="rId3" Type="http://schemas.openxmlformats.org/officeDocument/2006/relationships/slideLayout" Target="../slideLayouts/slideLayout255.xml"/><Relationship Id="rId4" Type="http://schemas.openxmlformats.org/officeDocument/2006/relationships/slideLayout" Target="../slideLayouts/slideLayout256.xml"/><Relationship Id="rId5" Type="http://schemas.openxmlformats.org/officeDocument/2006/relationships/slideLayout" Target="../slideLayouts/slideLayout257.xml"/><Relationship Id="rId6" Type="http://schemas.openxmlformats.org/officeDocument/2006/relationships/slideLayout" Target="../slideLayouts/slideLayout258.xml"/><Relationship Id="rId7" Type="http://schemas.openxmlformats.org/officeDocument/2006/relationships/slideLayout" Target="../slideLayouts/slideLayout259.xml"/><Relationship Id="rId8" Type="http://schemas.openxmlformats.org/officeDocument/2006/relationships/slideLayout" Target="../slideLayouts/slideLayout260.xml"/><Relationship Id="rId9" Type="http://schemas.openxmlformats.org/officeDocument/2006/relationships/slideLayout" Target="../slideLayouts/slideLayout261.xml"/><Relationship Id="rId10" Type="http://schemas.openxmlformats.org/officeDocument/2006/relationships/slideLayout" Target="../slideLayouts/slideLayout262.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274.xml"/><Relationship Id="rId12" Type="http://schemas.openxmlformats.org/officeDocument/2006/relationships/slideLayout" Target="../slideLayouts/slideLayout275.xml"/><Relationship Id="rId13" Type="http://schemas.openxmlformats.org/officeDocument/2006/relationships/slideLayout" Target="../slideLayouts/slideLayout276.xml"/><Relationship Id="rId14" Type="http://schemas.openxmlformats.org/officeDocument/2006/relationships/theme" Target="../theme/theme28.xml"/><Relationship Id="rId1" Type="http://schemas.openxmlformats.org/officeDocument/2006/relationships/slideLayout" Target="../slideLayouts/slideLayout264.xml"/><Relationship Id="rId2" Type="http://schemas.openxmlformats.org/officeDocument/2006/relationships/slideLayout" Target="../slideLayouts/slideLayout265.xml"/><Relationship Id="rId3" Type="http://schemas.openxmlformats.org/officeDocument/2006/relationships/slideLayout" Target="../slideLayouts/slideLayout266.xml"/><Relationship Id="rId4" Type="http://schemas.openxmlformats.org/officeDocument/2006/relationships/slideLayout" Target="../slideLayouts/slideLayout267.xml"/><Relationship Id="rId5" Type="http://schemas.openxmlformats.org/officeDocument/2006/relationships/slideLayout" Target="../slideLayouts/slideLayout268.xml"/><Relationship Id="rId6" Type="http://schemas.openxmlformats.org/officeDocument/2006/relationships/slideLayout" Target="../slideLayouts/slideLayout269.xml"/><Relationship Id="rId7" Type="http://schemas.openxmlformats.org/officeDocument/2006/relationships/slideLayout" Target="../slideLayouts/slideLayout270.xml"/><Relationship Id="rId8" Type="http://schemas.openxmlformats.org/officeDocument/2006/relationships/slideLayout" Target="../slideLayouts/slideLayout271.xml"/><Relationship Id="rId9" Type="http://schemas.openxmlformats.org/officeDocument/2006/relationships/slideLayout" Target="../slideLayouts/slideLayout272.xml"/><Relationship Id="rId10" Type="http://schemas.openxmlformats.org/officeDocument/2006/relationships/slideLayout" Target="../slideLayouts/slideLayout273.xml"/></Relationships>
</file>

<file path=ppt/slideMasters/_rels/slideMaster29.xml.rels><?xml version="1.0" encoding="UTF-8" standalone="yes"?>
<Relationships xmlns="http://schemas.openxmlformats.org/package/2006/relationships"><Relationship Id="rId1" Type="http://schemas.openxmlformats.org/officeDocument/2006/relationships/slideLayout" Target="../slideLayouts/slideLayout277.xml"/><Relationship Id="rId2"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11" Type="http://schemas.openxmlformats.org/officeDocument/2006/relationships/slideLayout" Target="../slideLayouts/slideLayout288.xml"/><Relationship Id="rId12" Type="http://schemas.openxmlformats.org/officeDocument/2006/relationships/theme" Target="../theme/theme30.xml"/><Relationship Id="rId13" Type="http://schemas.openxmlformats.org/officeDocument/2006/relationships/image" Target="../media/image9.jpeg"/><Relationship Id="rId14" Type="http://schemas.openxmlformats.org/officeDocument/2006/relationships/image" Target="../media/image10.jpeg"/><Relationship Id="rId15" Type="http://schemas.openxmlformats.org/officeDocument/2006/relationships/image" Target="../media/image11.jpeg"/><Relationship Id="rId1" Type="http://schemas.openxmlformats.org/officeDocument/2006/relationships/slideLayout" Target="../slideLayouts/slideLayout278.xml"/><Relationship Id="rId2" Type="http://schemas.openxmlformats.org/officeDocument/2006/relationships/slideLayout" Target="../slideLayouts/slideLayout279.xml"/><Relationship Id="rId3" Type="http://schemas.openxmlformats.org/officeDocument/2006/relationships/slideLayout" Target="../slideLayouts/slideLayout280.xml"/><Relationship Id="rId4" Type="http://schemas.openxmlformats.org/officeDocument/2006/relationships/slideLayout" Target="../slideLayouts/slideLayout281.xml"/><Relationship Id="rId5" Type="http://schemas.openxmlformats.org/officeDocument/2006/relationships/slideLayout" Target="../slideLayouts/slideLayout282.xml"/><Relationship Id="rId6" Type="http://schemas.openxmlformats.org/officeDocument/2006/relationships/slideLayout" Target="../slideLayouts/slideLayout283.xml"/><Relationship Id="rId7" Type="http://schemas.openxmlformats.org/officeDocument/2006/relationships/slideLayout" Target="../slideLayouts/slideLayout284.xml"/><Relationship Id="rId8" Type="http://schemas.openxmlformats.org/officeDocument/2006/relationships/slideLayout" Target="../slideLayouts/slideLayout285.xml"/><Relationship Id="rId9" Type="http://schemas.openxmlformats.org/officeDocument/2006/relationships/slideLayout" Target="../slideLayouts/slideLayout286.xml"/><Relationship Id="rId10" Type="http://schemas.openxmlformats.org/officeDocument/2006/relationships/slideLayout" Target="../slideLayouts/slideLayout287.xml"/></Relationships>
</file>

<file path=ppt/slideMasters/_rels/slideMaster31.xml.rels><?xml version="1.0" encoding="UTF-8" standalone="yes"?>
<Relationships xmlns="http://schemas.openxmlformats.org/package/2006/relationships"><Relationship Id="rId11" Type="http://schemas.openxmlformats.org/officeDocument/2006/relationships/slideLayout" Target="../slideLayouts/slideLayout299.xml"/><Relationship Id="rId12" Type="http://schemas.openxmlformats.org/officeDocument/2006/relationships/theme" Target="../theme/theme31.xml"/><Relationship Id="rId13" Type="http://schemas.openxmlformats.org/officeDocument/2006/relationships/image" Target="../media/image13.jpeg"/><Relationship Id="rId1" Type="http://schemas.openxmlformats.org/officeDocument/2006/relationships/slideLayout" Target="../slideLayouts/slideLayout289.xml"/><Relationship Id="rId2" Type="http://schemas.openxmlformats.org/officeDocument/2006/relationships/slideLayout" Target="../slideLayouts/slideLayout290.xml"/><Relationship Id="rId3" Type="http://schemas.openxmlformats.org/officeDocument/2006/relationships/slideLayout" Target="../slideLayouts/slideLayout291.xml"/><Relationship Id="rId4" Type="http://schemas.openxmlformats.org/officeDocument/2006/relationships/slideLayout" Target="../slideLayouts/slideLayout292.xml"/><Relationship Id="rId5" Type="http://schemas.openxmlformats.org/officeDocument/2006/relationships/slideLayout" Target="../slideLayouts/slideLayout293.xml"/><Relationship Id="rId6" Type="http://schemas.openxmlformats.org/officeDocument/2006/relationships/slideLayout" Target="../slideLayouts/slideLayout294.xml"/><Relationship Id="rId7" Type="http://schemas.openxmlformats.org/officeDocument/2006/relationships/slideLayout" Target="../slideLayouts/slideLayout295.xml"/><Relationship Id="rId8" Type="http://schemas.openxmlformats.org/officeDocument/2006/relationships/slideLayout" Target="../slideLayouts/slideLayout296.xml"/><Relationship Id="rId9" Type="http://schemas.openxmlformats.org/officeDocument/2006/relationships/slideLayout" Target="../slideLayouts/slideLayout297.xml"/><Relationship Id="rId10" Type="http://schemas.openxmlformats.org/officeDocument/2006/relationships/slideLayout" Target="../slideLayouts/slideLayout298.xml"/></Relationships>
</file>

<file path=ppt/slideMasters/_rels/slideMaster32.xml.rels><?xml version="1.0" encoding="UTF-8" standalone="yes"?>
<Relationships xmlns="http://schemas.openxmlformats.org/package/2006/relationships"><Relationship Id="rId11" Type="http://schemas.openxmlformats.org/officeDocument/2006/relationships/slideLayout" Target="../slideLayouts/slideLayout310.xml"/><Relationship Id="rId12" Type="http://schemas.openxmlformats.org/officeDocument/2006/relationships/theme" Target="../theme/theme32.xml"/><Relationship Id="rId13" Type="http://schemas.openxmlformats.org/officeDocument/2006/relationships/image" Target="../media/image14.jpeg"/><Relationship Id="rId14" Type="http://schemas.openxmlformats.org/officeDocument/2006/relationships/image" Target="../media/image15.jpeg"/><Relationship Id="rId1" Type="http://schemas.openxmlformats.org/officeDocument/2006/relationships/slideLayout" Target="../slideLayouts/slideLayout300.xml"/><Relationship Id="rId2" Type="http://schemas.openxmlformats.org/officeDocument/2006/relationships/slideLayout" Target="../slideLayouts/slideLayout301.xml"/><Relationship Id="rId3" Type="http://schemas.openxmlformats.org/officeDocument/2006/relationships/slideLayout" Target="../slideLayouts/slideLayout302.xml"/><Relationship Id="rId4" Type="http://schemas.openxmlformats.org/officeDocument/2006/relationships/slideLayout" Target="../slideLayouts/slideLayout303.xml"/><Relationship Id="rId5" Type="http://schemas.openxmlformats.org/officeDocument/2006/relationships/slideLayout" Target="../slideLayouts/slideLayout304.xml"/><Relationship Id="rId6" Type="http://schemas.openxmlformats.org/officeDocument/2006/relationships/slideLayout" Target="../slideLayouts/slideLayout305.xml"/><Relationship Id="rId7" Type="http://schemas.openxmlformats.org/officeDocument/2006/relationships/slideLayout" Target="../slideLayouts/slideLayout306.xml"/><Relationship Id="rId8" Type="http://schemas.openxmlformats.org/officeDocument/2006/relationships/slideLayout" Target="../slideLayouts/slideLayout307.xml"/><Relationship Id="rId9" Type="http://schemas.openxmlformats.org/officeDocument/2006/relationships/slideLayout" Target="../slideLayouts/slideLayout308.xml"/><Relationship Id="rId10" Type="http://schemas.openxmlformats.org/officeDocument/2006/relationships/slideLayout" Target="../slideLayouts/slideLayout309.xml"/></Relationships>
</file>

<file path=ppt/slideMasters/_rels/slideMaster33.xml.rels><?xml version="1.0" encoding="UTF-8" standalone="yes"?>
<Relationships xmlns="http://schemas.openxmlformats.org/package/2006/relationships"><Relationship Id="rId11" Type="http://schemas.openxmlformats.org/officeDocument/2006/relationships/slideLayout" Target="../slideLayouts/slideLayout321.xml"/><Relationship Id="rId12" Type="http://schemas.openxmlformats.org/officeDocument/2006/relationships/theme" Target="../theme/theme33.xml"/><Relationship Id="rId13" Type="http://schemas.openxmlformats.org/officeDocument/2006/relationships/image" Target="../media/image17.jpeg"/><Relationship Id="rId1" Type="http://schemas.openxmlformats.org/officeDocument/2006/relationships/slideLayout" Target="../slideLayouts/slideLayout311.xml"/><Relationship Id="rId2" Type="http://schemas.openxmlformats.org/officeDocument/2006/relationships/slideLayout" Target="../slideLayouts/slideLayout312.xml"/><Relationship Id="rId3" Type="http://schemas.openxmlformats.org/officeDocument/2006/relationships/slideLayout" Target="../slideLayouts/slideLayout313.xml"/><Relationship Id="rId4" Type="http://schemas.openxmlformats.org/officeDocument/2006/relationships/slideLayout" Target="../slideLayouts/slideLayout314.xml"/><Relationship Id="rId5" Type="http://schemas.openxmlformats.org/officeDocument/2006/relationships/slideLayout" Target="../slideLayouts/slideLayout315.xml"/><Relationship Id="rId6" Type="http://schemas.openxmlformats.org/officeDocument/2006/relationships/slideLayout" Target="../slideLayouts/slideLayout316.xml"/><Relationship Id="rId7" Type="http://schemas.openxmlformats.org/officeDocument/2006/relationships/slideLayout" Target="../slideLayouts/slideLayout317.xml"/><Relationship Id="rId8" Type="http://schemas.openxmlformats.org/officeDocument/2006/relationships/slideLayout" Target="../slideLayouts/slideLayout318.xml"/><Relationship Id="rId9" Type="http://schemas.openxmlformats.org/officeDocument/2006/relationships/slideLayout" Target="../slideLayouts/slideLayout319.xml"/><Relationship Id="rId10" Type="http://schemas.openxmlformats.org/officeDocument/2006/relationships/slideLayout" Target="../slideLayouts/slideLayout320.xml"/></Relationships>
</file>

<file path=ppt/slideMasters/_rels/slideMaster34.xml.rels><?xml version="1.0" encoding="UTF-8" standalone="yes"?>
<Relationships xmlns="http://schemas.openxmlformats.org/package/2006/relationships"><Relationship Id="rId11" Type="http://schemas.openxmlformats.org/officeDocument/2006/relationships/slideLayout" Target="../slideLayouts/slideLayout332.xml"/><Relationship Id="rId12" Type="http://schemas.openxmlformats.org/officeDocument/2006/relationships/theme" Target="../theme/theme34.xml"/><Relationship Id="rId13" Type="http://schemas.openxmlformats.org/officeDocument/2006/relationships/image" Target="../media/image18.jpeg"/><Relationship Id="rId1" Type="http://schemas.openxmlformats.org/officeDocument/2006/relationships/slideLayout" Target="../slideLayouts/slideLayout322.xml"/><Relationship Id="rId2" Type="http://schemas.openxmlformats.org/officeDocument/2006/relationships/slideLayout" Target="../slideLayouts/slideLayout323.xml"/><Relationship Id="rId3" Type="http://schemas.openxmlformats.org/officeDocument/2006/relationships/slideLayout" Target="../slideLayouts/slideLayout324.xml"/><Relationship Id="rId4" Type="http://schemas.openxmlformats.org/officeDocument/2006/relationships/slideLayout" Target="../slideLayouts/slideLayout325.xml"/><Relationship Id="rId5" Type="http://schemas.openxmlformats.org/officeDocument/2006/relationships/slideLayout" Target="../slideLayouts/slideLayout326.xml"/><Relationship Id="rId6" Type="http://schemas.openxmlformats.org/officeDocument/2006/relationships/slideLayout" Target="../slideLayouts/slideLayout327.xml"/><Relationship Id="rId7" Type="http://schemas.openxmlformats.org/officeDocument/2006/relationships/slideLayout" Target="../slideLayouts/slideLayout328.xml"/><Relationship Id="rId8" Type="http://schemas.openxmlformats.org/officeDocument/2006/relationships/slideLayout" Target="../slideLayouts/slideLayout329.xml"/><Relationship Id="rId9" Type="http://schemas.openxmlformats.org/officeDocument/2006/relationships/slideLayout" Target="../slideLayouts/slideLayout330.xml"/><Relationship Id="rId10" Type="http://schemas.openxmlformats.org/officeDocument/2006/relationships/slideLayout" Target="../slideLayouts/slideLayout331.xml"/></Relationships>
</file>

<file path=ppt/slideMasters/_rels/slideMaster35.xml.rels><?xml version="1.0" encoding="UTF-8" standalone="yes"?>
<Relationships xmlns="http://schemas.openxmlformats.org/package/2006/relationships"><Relationship Id="rId11" Type="http://schemas.openxmlformats.org/officeDocument/2006/relationships/slideLayout" Target="../slideLayouts/slideLayout343.xml"/><Relationship Id="rId12" Type="http://schemas.openxmlformats.org/officeDocument/2006/relationships/theme" Target="../theme/theme35.xml"/><Relationship Id="rId13" Type="http://schemas.openxmlformats.org/officeDocument/2006/relationships/image" Target="../media/image20.jpeg"/><Relationship Id="rId1" Type="http://schemas.openxmlformats.org/officeDocument/2006/relationships/slideLayout" Target="../slideLayouts/slideLayout333.xml"/><Relationship Id="rId2" Type="http://schemas.openxmlformats.org/officeDocument/2006/relationships/slideLayout" Target="../slideLayouts/slideLayout334.xml"/><Relationship Id="rId3" Type="http://schemas.openxmlformats.org/officeDocument/2006/relationships/slideLayout" Target="../slideLayouts/slideLayout335.xml"/><Relationship Id="rId4" Type="http://schemas.openxmlformats.org/officeDocument/2006/relationships/slideLayout" Target="../slideLayouts/slideLayout336.xml"/><Relationship Id="rId5" Type="http://schemas.openxmlformats.org/officeDocument/2006/relationships/slideLayout" Target="../slideLayouts/slideLayout337.xml"/><Relationship Id="rId6" Type="http://schemas.openxmlformats.org/officeDocument/2006/relationships/slideLayout" Target="../slideLayouts/slideLayout338.xml"/><Relationship Id="rId7" Type="http://schemas.openxmlformats.org/officeDocument/2006/relationships/slideLayout" Target="../slideLayouts/slideLayout339.xml"/><Relationship Id="rId8" Type="http://schemas.openxmlformats.org/officeDocument/2006/relationships/slideLayout" Target="../slideLayouts/slideLayout340.xml"/><Relationship Id="rId9" Type="http://schemas.openxmlformats.org/officeDocument/2006/relationships/slideLayout" Target="../slideLayouts/slideLayout341.xml"/><Relationship Id="rId10" Type="http://schemas.openxmlformats.org/officeDocument/2006/relationships/slideLayout" Target="../slideLayouts/slideLayout342.xml"/></Relationships>
</file>

<file path=ppt/slideMasters/_rels/slideMaster36.xml.rels><?xml version="1.0" encoding="UTF-8" standalone="yes"?>
<Relationships xmlns="http://schemas.openxmlformats.org/package/2006/relationships"><Relationship Id="rId11" Type="http://schemas.openxmlformats.org/officeDocument/2006/relationships/slideLayout" Target="../slideLayouts/slideLayout354.xml"/><Relationship Id="rId12" Type="http://schemas.openxmlformats.org/officeDocument/2006/relationships/theme" Target="../theme/theme36.xml"/><Relationship Id="rId1" Type="http://schemas.openxmlformats.org/officeDocument/2006/relationships/slideLayout" Target="../slideLayouts/slideLayout344.xml"/><Relationship Id="rId2" Type="http://schemas.openxmlformats.org/officeDocument/2006/relationships/slideLayout" Target="../slideLayouts/slideLayout345.xml"/><Relationship Id="rId3" Type="http://schemas.openxmlformats.org/officeDocument/2006/relationships/slideLayout" Target="../slideLayouts/slideLayout346.xml"/><Relationship Id="rId4" Type="http://schemas.openxmlformats.org/officeDocument/2006/relationships/slideLayout" Target="../slideLayouts/slideLayout347.xml"/><Relationship Id="rId5" Type="http://schemas.openxmlformats.org/officeDocument/2006/relationships/slideLayout" Target="../slideLayouts/slideLayout348.xml"/><Relationship Id="rId6" Type="http://schemas.openxmlformats.org/officeDocument/2006/relationships/slideLayout" Target="../slideLayouts/slideLayout349.xml"/><Relationship Id="rId7" Type="http://schemas.openxmlformats.org/officeDocument/2006/relationships/slideLayout" Target="../slideLayouts/slideLayout350.xml"/><Relationship Id="rId8" Type="http://schemas.openxmlformats.org/officeDocument/2006/relationships/slideLayout" Target="../slideLayouts/slideLayout351.xml"/><Relationship Id="rId9" Type="http://schemas.openxmlformats.org/officeDocument/2006/relationships/slideLayout" Target="../slideLayouts/slideLayout352.xml"/><Relationship Id="rId10" Type="http://schemas.openxmlformats.org/officeDocument/2006/relationships/slideLayout" Target="../slideLayouts/slideLayout353.xml"/></Relationships>
</file>

<file path=ppt/slideMasters/_rels/slideMaster37.xml.rels><?xml version="1.0" encoding="UTF-8" standalone="yes"?>
<Relationships xmlns="http://schemas.openxmlformats.org/package/2006/relationships"><Relationship Id="rId1" Type="http://schemas.openxmlformats.org/officeDocument/2006/relationships/slideLayout" Target="../slideLayouts/slideLayout355.xml"/><Relationship Id="rId2" Type="http://schemas.openxmlformats.org/officeDocument/2006/relationships/slideLayout" Target="../slideLayouts/slideLayout356.xml"/><Relationship Id="rId3" Type="http://schemas.openxmlformats.org/officeDocument/2006/relationships/theme" Target="../theme/theme37.xml"/></Relationships>
</file>

<file path=ppt/slideMasters/_rels/slideMaster38.xml.rels><?xml version="1.0" encoding="UTF-8" standalone="yes"?>
<Relationships xmlns="http://schemas.openxmlformats.org/package/2006/relationships"><Relationship Id="rId1" Type="http://schemas.openxmlformats.org/officeDocument/2006/relationships/slideLayout" Target="../slideLayouts/slideLayout357.xml"/><Relationship Id="rId2"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1" Type="http://schemas.openxmlformats.org/officeDocument/2006/relationships/slideLayout" Target="../slideLayouts/slideLayout358.xml"/><Relationship Id="rId2" Type="http://schemas.openxmlformats.org/officeDocument/2006/relationships/theme" Target="../theme/theme39.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40.xml.rels><?xml version="1.0" encoding="UTF-8" standalone="yes"?>
<Relationships xmlns="http://schemas.openxmlformats.org/package/2006/relationships"><Relationship Id="rId1" Type="http://schemas.openxmlformats.org/officeDocument/2006/relationships/slideLayout" Target="../slideLayouts/slideLayout359.xml"/><Relationship Id="rId2" Type="http://schemas.openxmlformats.org/officeDocument/2006/relationships/theme" Target="../theme/theme40.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slideLayout" Target="../slideLayouts/slideLayout56.xml"/><Relationship Id="rId13"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7.xml"/><Relationship Id="rId12" Type="http://schemas.openxmlformats.org/officeDocument/2006/relationships/slideLayout" Target="../slideLayouts/slideLayout68.xml"/><Relationship Id="rId13" Type="http://schemas.openxmlformats.org/officeDocument/2006/relationships/slideLayout" Target="../slideLayouts/slideLayout69.xml"/><Relationship Id="rId14" Type="http://schemas.openxmlformats.org/officeDocument/2006/relationships/theme" Target="../theme/theme6.xml"/><Relationship Id="rId1" Type="http://schemas.openxmlformats.org/officeDocument/2006/relationships/slideLayout" Target="../slideLayouts/slideLayout57.xml"/><Relationship Id="rId2" Type="http://schemas.openxmlformats.org/officeDocument/2006/relationships/slideLayout" Target="../slideLayouts/slideLayout58.xml"/><Relationship Id="rId3" Type="http://schemas.openxmlformats.org/officeDocument/2006/relationships/slideLayout" Target="../slideLayouts/slideLayout59.xml"/><Relationship Id="rId4" Type="http://schemas.openxmlformats.org/officeDocument/2006/relationships/slideLayout" Target="../slideLayouts/slideLayout60.xml"/><Relationship Id="rId5" Type="http://schemas.openxmlformats.org/officeDocument/2006/relationships/slideLayout" Target="../slideLayouts/slideLayout61.xml"/><Relationship Id="rId6" Type="http://schemas.openxmlformats.org/officeDocument/2006/relationships/slideLayout" Target="../slideLayouts/slideLayout62.xml"/><Relationship Id="rId7" Type="http://schemas.openxmlformats.org/officeDocument/2006/relationships/slideLayout" Target="../slideLayouts/slideLayout63.xml"/><Relationship Id="rId8" Type="http://schemas.openxmlformats.org/officeDocument/2006/relationships/slideLayout" Target="../slideLayouts/slideLayout64.xml"/><Relationship Id="rId9" Type="http://schemas.openxmlformats.org/officeDocument/2006/relationships/slideLayout" Target="../slideLayouts/slideLayout65.xml"/><Relationship Id="rId10"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0.xml"/><Relationship Id="rId12" Type="http://schemas.openxmlformats.org/officeDocument/2006/relationships/theme" Target="../theme/theme7.xml"/><Relationship Id="rId1" Type="http://schemas.openxmlformats.org/officeDocument/2006/relationships/slideLayout" Target="../slideLayouts/slideLayout70.xml"/><Relationship Id="rId2" Type="http://schemas.openxmlformats.org/officeDocument/2006/relationships/slideLayout" Target="../slideLayouts/slideLayout71.xml"/><Relationship Id="rId3" Type="http://schemas.openxmlformats.org/officeDocument/2006/relationships/slideLayout" Target="../slideLayouts/slideLayout72.xml"/><Relationship Id="rId4" Type="http://schemas.openxmlformats.org/officeDocument/2006/relationships/slideLayout" Target="../slideLayouts/slideLayout73.xml"/><Relationship Id="rId5" Type="http://schemas.openxmlformats.org/officeDocument/2006/relationships/slideLayout" Target="../slideLayouts/slideLayout74.xml"/><Relationship Id="rId6" Type="http://schemas.openxmlformats.org/officeDocument/2006/relationships/slideLayout" Target="../slideLayouts/slideLayout75.xml"/><Relationship Id="rId7" Type="http://schemas.openxmlformats.org/officeDocument/2006/relationships/slideLayout" Target="../slideLayouts/slideLayout76.xml"/><Relationship Id="rId8" Type="http://schemas.openxmlformats.org/officeDocument/2006/relationships/slideLayout" Target="../slideLayouts/slideLayout77.xml"/><Relationship Id="rId9" Type="http://schemas.openxmlformats.org/officeDocument/2006/relationships/slideLayout" Target="../slideLayouts/slideLayout78.xml"/><Relationship Id="rId10"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1.xml"/><Relationship Id="rId12" Type="http://schemas.openxmlformats.org/officeDocument/2006/relationships/theme" Target="../theme/theme8.xml"/><Relationship Id="rId1" Type="http://schemas.openxmlformats.org/officeDocument/2006/relationships/slideLayout" Target="../slideLayouts/slideLayout81.xml"/><Relationship Id="rId2" Type="http://schemas.openxmlformats.org/officeDocument/2006/relationships/slideLayout" Target="../slideLayouts/slideLayout82.xml"/><Relationship Id="rId3" Type="http://schemas.openxmlformats.org/officeDocument/2006/relationships/slideLayout" Target="../slideLayouts/slideLayout83.xml"/><Relationship Id="rId4" Type="http://schemas.openxmlformats.org/officeDocument/2006/relationships/slideLayout" Target="../slideLayouts/slideLayout84.xml"/><Relationship Id="rId5" Type="http://schemas.openxmlformats.org/officeDocument/2006/relationships/slideLayout" Target="../slideLayouts/slideLayout85.xml"/><Relationship Id="rId6" Type="http://schemas.openxmlformats.org/officeDocument/2006/relationships/slideLayout" Target="../slideLayouts/slideLayout86.xml"/><Relationship Id="rId7" Type="http://schemas.openxmlformats.org/officeDocument/2006/relationships/slideLayout" Target="../slideLayouts/slideLayout87.xml"/><Relationship Id="rId8" Type="http://schemas.openxmlformats.org/officeDocument/2006/relationships/slideLayout" Target="../slideLayouts/slideLayout88.xml"/><Relationship Id="rId9" Type="http://schemas.openxmlformats.org/officeDocument/2006/relationships/slideLayout" Target="../slideLayouts/slideLayout89.xml"/><Relationship Id="rId10"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3200400" cy="6858000"/>
            <a:chOff x="0" y="0"/>
            <a:chExt cx="2016" cy="4320"/>
          </a:xfrm>
        </p:grpSpPr>
        <p:sp>
          <p:nvSpPr>
            <p:cNvPr id="8195" name="Rectangle 3"/>
            <p:cNvSpPr>
              <a:spLocks noChangeArrowheads="1"/>
            </p:cNvSpPr>
            <p:nvPr/>
          </p:nvSpPr>
          <p:spPr bwMode="auto">
            <a:xfrm>
              <a:off x="0" y="0"/>
              <a:ext cx="480" cy="432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196" name="Rectangle 4"/>
            <p:cNvSpPr>
              <a:spLocks noChangeArrowheads="1"/>
            </p:cNvSpPr>
            <p:nvPr/>
          </p:nvSpPr>
          <p:spPr bwMode="auto">
            <a:xfrm>
              <a:off x="432" y="0"/>
              <a:ext cx="1584" cy="67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8197"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kumimoji="1" lang="en-US">
              <a:cs typeface="+mn-cs"/>
            </a:endParaRPr>
          </a:p>
        </p:txBody>
      </p:sp>
      <p:sp>
        <p:nvSpPr>
          <p:cNvPr id="8198" name="Rectangle 6"/>
          <p:cNvSpPr>
            <a:spLocks noGrp="1" noChangeArrowheads="1"/>
          </p:cNvSpPr>
          <p:nvPr>
            <p:ph type="title"/>
          </p:nvPr>
        </p:nvSpPr>
        <p:spPr bwMode="auto">
          <a:xfrm>
            <a:off x="914400" y="762000"/>
            <a:ext cx="8001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8199" name="Rectangle 7"/>
          <p:cNvSpPr>
            <a:spLocks noGrp="1" noChangeArrowheads="1"/>
          </p:cNvSpPr>
          <p:nvPr>
            <p:ph type="body" idx="1"/>
          </p:nvPr>
        </p:nvSpPr>
        <p:spPr bwMode="auto">
          <a:xfrm>
            <a:off x="914400" y="2362200"/>
            <a:ext cx="80010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0" name="Rectangle 8"/>
          <p:cNvSpPr>
            <a:spLocks noGrp="1" noChangeArrowheads="1"/>
          </p:cNvSpPr>
          <p:nvPr>
            <p:ph type="dt" sz="half" idx="2"/>
          </p:nvPr>
        </p:nvSpPr>
        <p:spPr bwMode="auto">
          <a:xfrm>
            <a:off x="7010400" y="6553200"/>
            <a:ext cx="1905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spAutoFit/>
          </a:bodyPr>
          <a:lstStyle>
            <a:lvl1pPr algn="r">
              <a:defRPr sz="1400" smtClean="0">
                <a:latin typeface="+mn-lt"/>
                <a:cs typeface="+mn-cs"/>
              </a:defRPr>
            </a:lvl1pPr>
          </a:lstStyle>
          <a:p>
            <a:pPr>
              <a:defRPr/>
            </a:pPr>
            <a:endParaRPr lang="en-US"/>
          </a:p>
        </p:txBody>
      </p:sp>
      <p:sp>
        <p:nvSpPr>
          <p:cNvPr id="8201" name="Rectangle 9"/>
          <p:cNvSpPr>
            <a:spLocks noGrp="1" noChangeArrowheads="1"/>
          </p:cNvSpPr>
          <p:nvPr>
            <p:ph type="ftr" sz="quarter" idx="3"/>
          </p:nvPr>
        </p:nvSpPr>
        <p:spPr bwMode="auto">
          <a:xfrm>
            <a:off x="2936875" y="6529388"/>
            <a:ext cx="2895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spAutoFit/>
          </a:bodyPr>
          <a:lstStyle>
            <a:lvl1pPr algn="ctr">
              <a:defRPr sz="1400" smtClean="0">
                <a:latin typeface="+mn-lt"/>
                <a:cs typeface="+mn-cs"/>
              </a:defRPr>
            </a:lvl1pPr>
          </a:lstStyle>
          <a:p>
            <a:pPr>
              <a:defRPr/>
            </a:pPr>
            <a:endParaRPr lang="en-US"/>
          </a:p>
        </p:txBody>
      </p:sp>
      <p:sp>
        <p:nvSpPr>
          <p:cNvPr id="8202" name="Rectangle 10"/>
          <p:cNvSpPr>
            <a:spLocks noGrp="1" noChangeArrowheads="1"/>
          </p:cNvSpPr>
          <p:nvPr>
            <p:ph type="sldNum" sz="quarter" idx="4"/>
          </p:nvPr>
        </p:nvSpPr>
        <p:spPr bwMode="auto">
          <a:xfrm>
            <a:off x="84138" y="6343650"/>
            <a:ext cx="587375"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1" compatLnSpc="1">
            <a:prstTxWarp prst="textNoShape">
              <a:avLst/>
            </a:prstTxWarp>
            <a:spAutoFit/>
          </a:bodyPr>
          <a:lstStyle>
            <a:lvl1pPr>
              <a:defRPr sz="2600" b="1" smtClean="0">
                <a:solidFill>
                  <a:schemeClr val="bg1"/>
                </a:solidFill>
                <a:latin typeface="+mn-lt"/>
                <a:cs typeface="+mn-cs"/>
              </a:defRPr>
            </a:lvl1pPr>
          </a:lstStyle>
          <a:p>
            <a:pPr>
              <a:defRPr/>
            </a:pPr>
            <a:fld id="{CA3EE0EA-194D-0446-A1C6-613AADA25570}" type="slidenum">
              <a:rPr lang="en-US"/>
              <a:pPr>
                <a:defRPr/>
              </a:pPr>
              <a:t>‹#›</a:t>
            </a:fld>
            <a:endParaRPr lang="en-US"/>
          </a:p>
        </p:txBody>
      </p:sp>
      <p:grpSp>
        <p:nvGrpSpPr>
          <p:cNvPr id="1033" name="Group 11"/>
          <p:cNvGrpSpPr>
            <a:grpSpLocks/>
          </p:cNvGrpSpPr>
          <p:nvPr/>
        </p:nvGrpSpPr>
        <p:grpSpPr bwMode="auto">
          <a:xfrm>
            <a:off x="228600" y="1981200"/>
            <a:ext cx="7391400" cy="319088"/>
            <a:chOff x="144" y="1248"/>
            <a:chExt cx="4656" cy="201"/>
          </a:xfrm>
        </p:grpSpPr>
        <p:sp>
          <p:nvSpPr>
            <p:cNvPr id="8204" name="AutoShape 12"/>
            <p:cNvSpPr>
              <a:spLocks noChangeArrowheads="1"/>
            </p:cNvSpPr>
            <p:nvPr/>
          </p:nvSpPr>
          <p:spPr bwMode="auto">
            <a:xfrm>
              <a:off x="384" y="1248"/>
              <a:ext cx="4416" cy="200"/>
            </a:xfrm>
            <a:prstGeom prst="roundRect">
              <a:avLst>
                <a:gd name="adj" fmla="val 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205" name="AutoShape 13"/>
            <p:cNvSpPr>
              <a:spLocks noChangeArrowheads="1"/>
            </p:cNvSpPr>
            <p:nvPr/>
          </p:nvSpPr>
          <p:spPr bwMode="auto">
            <a:xfrm flipH="1">
              <a:off x="144" y="1248"/>
              <a:ext cx="248" cy="201"/>
            </a:xfrm>
            <a:prstGeom prst="flowChartDelay">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Tree>
  </p:cSld>
  <p:clrMap bg1="lt1" tx1="dk1" bg2="lt2" tx2="dk2" accent1="accent1" accent2="accent2" accent3="accent3" accent4="accent4" accent5="accent5" accent6="accent6" hlink="hlink" folHlink="folHlink"/>
  <p:sldLayoutIdLst>
    <p:sldLayoutId id="2147483745"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mj-ea"/>
          <a:cs typeface="ＭＳ Ｐゴシック" charset="0"/>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ＭＳ Ｐゴシック" charset="0"/>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ＭＳ Ｐゴシック" charset="0"/>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ＭＳ Ｐゴシック" charset="0"/>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ＭＳ Ｐゴシック" charset="0"/>
        </a:defRPr>
      </a:lvl5pPr>
      <a:lvl6pPr marL="457200" algn="l" rtl="0" fontAlgn="base">
        <a:lnSpc>
          <a:spcPct val="90000"/>
        </a:lnSpc>
        <a:spcBef>
          <a:spcPct val="0"/>
        </a:spcBef>
        <a:spcAft>
          <a:spcPct val="0"/>
        </a:spcAft>
        <a:defRPr sz="3600" b="1">
          <a:solidFill>
            <a:schemeClr val="tx2"/>
          </a:solidFill>
          <a:latin typeface="Arial" charset="0"/>
          <a:ea typeface="ＭＳ Ｐゴシック" charset="0"/>
        </a:defRPr>
      </a:lvl6pPr>
      <a:lvl7pPr marL="914400" algn="l" rtl="0" fontAlgn="base">
        <a:lnSpc>
          <a:spcPct val="90000"/>
        </a:lnSpc>
        <a:spcBef>
          <a:spcPct val="0"/>
        </a:spcBef>
        <a:spcAft>
          <a:spcPct val="0"/>
        </a:spcAft>
        <a:defRPr sz="3600" b="1">
          <a:solidFill>
            <a:schemeClr val="tx2"/>
          </a:solidFill>
          <a:latin typeface="Arial" charset="0"/>
          <a:ea typeface="ＭＳ Ｐゴシック" charset="0"/>
        </a:defRPr>
      </a:lvl7pPr>
      <a:lvl8pPr marL="1371600" algn="l" rtl="0" fontAlgn="base">
        <a:lnSpc>
          <a:spcPct val="90000"/>
        </a:lnSpc>
        <a:spcBef>
          <a:spcPct val="0"/>
        </a:spcBef>
        <a:spcAft>
          <a:spcPct val="0"/>
        </a:spcAft>
        <a:defRPr sz="3600" b="1">
          <a:solidFill>
            <a:schemeClr val="tx2"/>
          </a:solidFill>
          <a:latin typeface="Arial" charset="0"/>
          <a:ea typeface="ＭＳ Ｐゴシック" charset="0"/>
        </a:defRPr>
      </a:lvl8pPr>
      <a:lvl9pPr marL="1828800" algn="l" rtl="0" fontAlgn="base">
        <a:lnSpc>
          <a:spcPct val="90000"/>
        </a:lnSpc>
        <a:spcBef>
          <a:spcPct val="0"/>
        </a:spcBef>
        <a:spcAft>
          <a:spcPct val="0"/>
        </a:spcAft>
        <a:defRPr sz="3600" b="1">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mn-ea"/>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mn-ea"/>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mn-ea"/>
        </a:defRPr>
      </a:lvl5pPr>
      <a:lvl6pPr marL="2514600" indent="-228600" algn="l" rtl="0" fontAlgn="base">
        <a:spcBef>
          <a:spcPct val="20000"/>
        </a:spcBef>
        <a:spcAft>
          <a:spcPct val="0"/>
        </a:spcAft>
        <a:buClr>
          <a:schemeClr val="tx1"/>
        </a:buClr>
        <a:buSzPct val="65000"/>
        <a:buFont typeface="Wingdings" charset="0"/>
        <a:buChar char="l"/>
        <a:defRPr>
          <a:solidFill>
            <a:schemeClr val="tx1"/>
          </a:solidFill>
          <a:latin typeface="+mn-lt"/>
          <a:ea typeface="+mn-ea"/>
        </a:defRPr>
      </a:lvl6pPr>
      <a:lvl7pPr marL="2971800" indent="-228600" algn="l" rtl="0" fontAlgn="base">
        <a:spcBef>
          <a:spcPct val="20000"/>
        </a:spcBef>
        <a:spcAft>
          <a:spcPct val="0"/>
        </a:spcAft>
        <a:buClr>
          <a:schemeClr val="tx1"/>
        </a:buClr>
        <a:buSzPct val="65000"/>
        <a:buFont typeface="Wingdings" charset="0"/>
        <a:buChar char="l"/>
        <a:defRPr>
          <a:solidFill>
            <a:schemeClr val="tx1"/>
          </a:solidFill>
          <a:latin typeface="+mn-lt"/>
          <a:ea typeface="+mn-ea"/>
        </a:defRPr>
      </a:lvl7pPr>
      <a:lvl8pPr marL="3429000" indent="-228600" algn="l" rtl="0" fontAlgn="base">
        <a:spcBef>
          <a:spcPct val="20000"/>
        </a:spcBef>
        <a:spcAft>
          <a:spcPct val="0"/>
        </a:spcAft>
        <a:buClr>
          <a:schemeClr val="tx1"/>
        </a:buClr>
        <a:buSzPct val="65000"/>
        <a:buFont typeface="Wingdings" charset="0"/>
        <a:buChar char="l"/>
        <a:defRPr>
          <a:solidFill>
            <a:schemeClr val="tx1"/>
          </a:solidFill>
          <a:latin typeface="+mn-lt"/>
          <a:ea typeface="+mn-ea"/>
        </a:defRPr>
      </a:lvl8pPr>
      <a:lvl9pPr marL="3886200" indent="-228600" algn="l" rtl="0" fontAlgn="base">
        <a:spcBef>
          <a:spcPct val="20000"/>
        </a:spcBef>
        <a:spcAft>
          <a:spcPct val="0"/>
        </a:spcAft>
        <a:buClr>
          <a:schemeClr val="tx1"/>
        </a:buClr>
        <a:buSzPct val="65000"/>
        <a:buFont typeface="Wingdings" charset="0"/>
        <a:buChar char="l"/>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957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FCE5D654-F966-E041-8272-435BF2D7EDA7}"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12187336"/>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 id="2147483857" r:id="rId12"/>
    <p:sldLayoutId id="214748385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defTabSz="914400" eaLnBrk="0" fontAlgn="base" hangingPunct="0">
              <a:spcBef>
                <a:spcPct val="0"/>
              </a:spcBef>
              <a:spcAft>
                <a:spcPct val="0"/>
              </a:spcAft>
              <a:defRPr/>
            </a:pPr>
            <a:fld id="{00CC0019-6A88-B74B-BA64-757D8614B7E0}" type="slidenum">
              <a:rPr lang="en-US">
                <a:latin typeface="Times New Roman" charset="0"/>
                <a:ea typeface="ＭＳ Ｐゴシック" charset="0"/>
                <a:cs typeface="ＭＳ Ｐゴシック" charset="0"/>
              </a:rPr>
              <a:pPr defTabSz="914400" eaLnBrk="0" fontAlgn="base" hangingPunct="0">
                <a:spcBef>
                  <a:spcPct val="0"/>
                </a:spcBef>
                <a:spcAft>
                  <a:spcPct val="0"/>
                </a:spcAft>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17222166"/>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2170604515"/>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defTabSz="914400" fontAlgn="base">
              <a:spcBef>
                <a:spcPct val="0"/>
              </a:spcBef>
              <a:spcAft>
                <a:spcPct val="0"/>
              </a:spcAft>
              <a:defRPr/>
            </a:pPr>
            <a:endParaRPr lang="en-GB">
              <a:latin typeface="Times New Roman"/>
              <a:ea typeface="Times New Roman"/>
              <a:cs typeface="Times New Roman"/>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defTabSz="914400" fontAlgn="base">
              <a:spcBef>
                <a:spcPct val="0"/>
              </a:spcBef>
              <a:spcAft>
                <a:spcPct val="0"/>
              </a:spcAft>
              <a:defRPr/>
            </a:pPr>
            <a:endParaRPr lang="en-GB">
              <a:latin typeface="Times New Roman"/>
              <a:ea typeface="Times New Roman"/>
              <a:cs typeface="Times New Roman"/>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Times New Roman" charset="0"/>
              </a:defRPr>
            </a:lvl1pPr>
          </a:lstStyle>
          <a:p>
            <a:pPr defTabSz="914400" fontAlgn="base">
              <a:spcBef>
                <a:spcPct val="0"/>
              </a:spcBef>
              <a:spcAft>
                <a:spcPct val="0"/>
              </a:spcAft>
              <a:defRPr/>
            </a:pPr>
            <a:fld id="{F2DC12DD-19C2-4748-8DF7-5B83815B7A8F}" type="slidenum">
              <a:rPr lang="en-GB">
                <a:latin typeface="Times New Roman" charset="0"/>
                <a:ea typeface="ＭＳ Ｐゴシック" charset="0"/>
              </a:rPr>
              <a:pPr defTabSz="914400" fontAlgn="base">
                <a:spcBef>
                  <a:spcPct val="0"/>
                </a:spcBef>
                <a:spcAft>
                  <a:spcPct val="0"/>
                </a:spcAft>
                <a:defRPr/>
              </a:pPr>
              <a:t>‹#›</a:t>
            </a:fld>
            <a:endParaRPr lang="en-GB">
              <a:latin typeface="Times New Roman" charset="0"/>
              <a:ea typeface="ＭＳ Ｐゴシック" charset="0"/>
            </a:endParaRPr>
          </a:p>
        </p:txBody>
      </p:sp>
    </p:spTree>
    <p:extLst>
      <p:ext uri="{BB962C8B-B14F-4D97-AF65-F5344CB8AC3E}">
        <p14:creationId xmlns:p14="http://schemas.microsoft.com/office/powerpoint/2010/main" val="1051921015"/>
      </p:ext>
    </p:extLst>
  </p:cSld>
  <p:clrMap bg1="lt1" tx1="dk1" bg2="lt2" tx2="dk2" accent1="accent1" accent2="accent2" accent3="accent3" accent4="accent4" accent5="accent5" accent6="accent6" hlink="hlink" folHlink="folHlink"/>
  <p:sldLayoutIdLst>
    <p:sldLayoutId id="2147483901" r:id="rId1"/>
  </p:sldLayoutIdLst>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914400" fontAlgn="base">
              <a:spcBef>
                <a:spcPct val="0"/>
              </a:spcBef>
              <a:spcAft>
                <a:spcPct val="0"/>
              </a:spcAft>
              <a:defRPr/>
            </a:pPr>
            <a:fld id="{E96FFD9D-FB4A-5F4E-86CA-E1E188EF93FA}" type="slidenum">
              <a:rPr lang="en-US">
                <a:solidFill>
                  <a:srgbClr val="000000"/>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155930795"/>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22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defTabSz="914400" fontAlgn="base">
              <a:spcBef>
                <a:spcPct val="0"/>
              </a:spcBef>
              <a:spcAft>
                <a:spcPct val="0"/>
              </a:spcAft>
              <a:defRPr/>
            </a:pPr>
            <a:fld id="{FF6E4BD1-0064-1547-B04E-F0DFD2CACD32}" type="slidenum">
              <a:rPr lang="en-US">
                <a:latin typeface="Times New Roman" charset="0"/>
                <a:ea typeface="ＭＳ Ｐゴシック" charset="0"/>
                <a:cs typeface="ＭＳ Ｐゴシック" charset="0"/>
              </a:rPr>
              <a:pPr defTabSz="914400" fontAlgn="base">
                <a:spcBef>
                  <a:spcPct val="0"/>
                </a:spcBef>
                <a:spcAft>
                  <a:spcPct val="0"/>
                </a:spcAft>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60494569"/>
      </p:ext>
    </p:extLst>
  </p:cSld>
  <p:clrMap bg1="lt1" tx1="dk1" bg2="lt2" tx2="dk2" accent1="accent1" accent2="accent2" accent3="accent3" accent4="accent4" accent5="accent5" accent6="accent6" hlink="hlink" folHlink="folHlink"/>
  <p:sldLayoutIdLst>
    <p:sldLayoutId id="2147483915" r:id="rId1"/>
    <p:sldLayoutId id="2147483916" r:id="rId2"/>
  </p:sldLayoutIdLst>
  <p:hf sldNum="0" hdr="0" ftr="0" dt="0"/>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2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2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C21ECC27-AFAC-3C4C-9F16-F4D64CB78B25}"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4272228648"/>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21" charset="-128"/>
          <a:cs typeface="ＭＳ Ｐゴシック" pitchFamily="2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5pPr>
      <a:lvl6pPr marL="457200" algn="ctr" rtl="0" eaLnBrk="0" fontAlgn="base" hangingPunct="0">
        <a:spcBef>
          <a:spcPct val="0"/>
        </a:spcBef>
        <a:spcAft>
          <a:spcPct val="0"/>
        </a:spcAft>
        <a:defRPr sz="4400">
          <a:solidFill>
            <a:schemeClr val="tx2"/>
          </a:solidFill>
          <a:latin typeface="Times New Roman" pitchFamily="-111" charset="0"/>
        </a:defRPr>
      </a:lvl6pPr>
      <a:lvl7pPr marL="914400" algn="ctr" rtl="0" eaLnBrk="0" fontAlgn="base" hangingPunct="0">
        <a:spcBef>
          <a:spcPct val="0"/>
        </a:spcBef>
        <a:spcAft>
          <a:spcPct val="0"/>
        </a:spcAft>
        <a:defRPr sz="4400">
          <a:solidFill>
            <a:schemeClr val="tx2"/>
          </a:solidFill>
          <a:latin typeface="Times New Roman" pitchFamily="-111" charset="0"/>
        </a:defRPr>
      </a:lvl7pPr>
      <a:lvl8pPr marL="1371600" algn="ctr" rtl="0" eaLnBrk="0" fontAlgn="base" hangingPunct="0">
        <a:spcBef>
          <a:spcPct val="0"/>
        </a:spcBef>
        <a:spcAft>
          <a:spcPct val="0"/>
        </a:spcAft>
        <a:defRPr sz="4400">
          <a:solidFill>
            <a:schemeClr val="tx2"/>
          </a:solidFill>
          <a:latin typeface="Times New Roman" pitchFamily="-111" charset="0"/>
        </a:defRPr>
      </a:lvl8pPr>
      <a:lvl9pPr marL="1828800" algn="ctr" rtl="0" eaLnBrk="0" fontAlgn="base" hangingPunct="0">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21" charset="-128"/>
          <a:cs typeface="ＭＳ Ｐゴシック" pitchFamily="2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2466" name="Group 2"/>
          <p:cNvGrpSpPr>
            <a:grpSpLocks/>
          </p:cNvGrpSpPr>
          <p:nvPr/>
        </p:nvGrpSpPr>
        <p:grpSpPr bwMode="auto">
          <a:xfrm>
            <a:off x="0" y="2286000"/>
            <a:ext cx="9144000" cy="3581400"/>
            <a:chOff x="0" y="1968"/>
            <a:chExt cx="5760" cy="2256"/>
          </a:xfrm>
        </p:grpSpPr>
        <p:sp>
          <p:nvSpPr>
            <p:cNvPr id="62473"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74"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75"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76"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77"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78"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79"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80"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81"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82"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83"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84"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85"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86"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87"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88"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89"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90"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91"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92"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93"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94"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95"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96"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97"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98"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99"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00"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01"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02"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03"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04"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05"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06"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07"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08"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09"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10"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11"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12"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13"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14"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15"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16"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17"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18"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19"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20"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21"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22"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23"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24"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25"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26"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27"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28"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29"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30"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31"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32"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33"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34"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35"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grpSp>
      <p:sp>
        <p:nvSpPr>
          <p:cNvPr id="62467"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62468"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138756"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latin typeface="Helvetica" pitchFamily="21" charset="0"/>
                <a:ea typeface="+mn-ea"/>
                <a:cs typeface="+mn-cs"/>
              </a:defRPr>
            </a:lvl1pPr>
          </a:lstStyle>
          <a:p>
            <a:pPr defTabSz="914400" fontAlgn="base">
              <a:spcBef>
                <a:spcPct val="0"/>
              </a:spcBef>
              <a:spcAft>
                <a:spcPct val="0"/>
              </a:spcAft>
              <a:defRPr/>
            </a:pPr>
            <a:endParaRPr lang="en-US" altLang="ja-JP">
              <a:solidFill>
                <a:srgbClr val="FFFFFF"/>
              </a:solidFill>
              <a:ea typeface="Osaka"/>
              <a:cs typeface="Osaka"/>
            </a:endParaRPr>
          </a:p>
        </p:txBody>
      </p:sp>
      <p:sp>
        <p:nvSpPr>
          <p:cNvPr id="1138757"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latin typeface="Helvetica" pitchFamily="21" charset="0"/>
                <a:ea typeface="+mn-ea"/>
                <a:cs typeface="+mn-cs"/>
              </a:defRPr>
            </a:lvl1pPr>
          </a:lstStyle>
          <a:p>
            <a:pPr defTabSz="914400" fontAlgn="base">
              <a:spcBef>
                <a:spcPct val="0"/>
              </a:spcBef>
              <a:spcAft>
                <a:spcPct val="0"/>
              </a:spcAft>
              <a:defRPr/>
            </a:pPr>
            <a:endParaRPr lang="en-US" altLang="ja-JP">
              <a:solidFill>
                <a:srgbClr val="FFFFFF"/>
              </a:solidFill>
              <a:ea typeface="Osaka"/>
              <a:cs typeface="Osaka"/>
            </a:endParaRPr>
          </a:p>
        </p:txBody>
      </p:sp>
      <p:sp>
        <p:nvSpPr>
          <p:cNvPr id="1138758"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latin typeface="Helvetica" charset="0"/>
                <a:ea typeface="Osaka" charset="0"/>
                <a:cs typeface="Osaka" charset="0"/>
              </a:defRPr>
            </a:lvl1pPr>
          </a:lstStyle>
          <a:p>
            <a:pPr defTabSz="914400" fontAlgn="base">
              <a:spcBef>
                <a:spcPct val="0"/>
              </a:spcBef>
              <a:spcAft>
                <a:spcPct val="0"/>
              </a:spcAft>
              <a:defRPr/>
            </a:pPr>
            <a:fld id="{0C4CC6B1-36CB-E24C-9DB5-A54F77733971}" type="slidenum">
              <a:rPr lang="en-US" altLang="ja-JP">
                <a:solidFill>
                  <a:srgbClr val="FFFFFF"/>
                </a:solidFill>
              </a:rPr>
              <a:pPr defTabSz="914400" fontAlgn="base">
                <a:spcBef>
                  <a:spcPct val="0"/>
                </a:spcBef>
                <a:spcAft>
                  <a:spcPct val="0"/>
                </a:spcAft>
                <a:defRPr/>
              </a:pPr>
              <a:t>‹#›</a:t>
            </a:fld>
            <a:endParaRPr lang="en-US" altLang="ja-JP">
              <a:solidFill>
                <a:srgbClr val="FFFFFF"/>
              </a:solidFill>
            </a:endParaRPr>
          </a:p>
        </p:txBody>
      </p:sp>
      <p:pic>
        <p:nvPicPr>
          <p:cNvPr id="62472" name="Picture 7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8379725"/>
      </p:ext>
    </p:extLst>
  </p:cSld>
  <p:clrMap bg1="dk2" tx1="lt1" bg2="dk1" tx2="lt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2pPr>
      <a:lvl3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3pPr>
      <a:lvl4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4pPr>
      <a:lvl5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5pPr>
      <a:lvl6pPr marL="45720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6pPr>
      <a:lvl7pPr marL="91440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7pPr>
      <a:lvl8pPr marL="137160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8pPr>
      <a:lvl9pPr marL="182880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4550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12698" dir="2700000" algn="ctr" rotWithShape="0">
              <a:srgbClr val="FFFFFF">
                <a:alpha val="99924"/>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4550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12698" dir="2700000" algn="ctr" rotWithShape="0">
              <a:srgbClr val="FFFFFF">
                <a:alpha val="99924"/>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55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12698" dir="2700000" algn="ctr" rotWithShape="0">
              <a:srgbClr val="FFFFFF">
                <a:alpha val="99924"/>
              </a:srgbClr>
            </a:outerShdw>
          </a:effectLst>
        </p:spPr>
        <p:txBody>
          <a:bodyPr vert="horz" wrap="square" lIns="91440" tIns="45720" rIns="91440" bIns="45720" numCol="1" anchor="t" anchorCtr="0" compatLnSpc="1">
            <a:prstTxWarp prst="textNoShape">
              <a:avLst/>
            </a:prstTxWarp>
          </a:bodyPr>
          <a:lstStyle>
            <a:lvl1pPr>
              <a:defRPr sz="1400">
                <a:latin typeface="Century Gothic" pitchFamily="21" charset="0"/>
                <a:ea typeface="+mn-ea"/>
                <a:cs typeface="+mn-cs"/>
              </a:defRPr>
            </a:lvl1pPr>
          </a:lstStyle>
          <a:p>
            <a:pPr defTabSz="914400" eaLnBrk="0" fontAlgn="base" hangingPunct="0">
              <a:spcBef>
                <a:spcPct val="0"/>
              </a:spcBef>
              <a:spcAft>
                <a:spcPct val="0"/>
              </a:spcAft>
              <a:defRPr/>
            </a:pPr>
            <a:endParaRPr lang="en-US">
              <a:solidFill>
                <a:srgbClr val="000000"/>
              </a:solidFill>
              <a:ea typeface="Osaka"/>
              <a:cs typeface="Osaka"/>
            </a:endParaRPr>
          </a:p>
        </p:txBody>
      </p:sp>
      <p:sp>
        <p:nvSpPr>
          <p:cNvPr id="10455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12698" dir="2700000" algn="ctr" rotWithShape="0">
              <a:srgbClr val="FFFFFF">
                <a:alpha val="99924"/>
              </a:srgbClr>
            </a:outerShdw>
          </a:effectLst>
        </p:spPr>
        <p:txBody>
          <a:bodyPr vert="horz" wrap="square" lIns="91440" tIns="45720" rIns="91440" bIns="45720" numCol="1" anchor="t" anchorCtr="0" compatLnSpc="1">
            <a:prstTxWarp prst="textNoShape">
              <a:avLst/>
            </a:prstTxWarp>
          </a:bodyPr>
          <a:lstStyle>
            <a:lvl1pPr algn="ctr">
              <a:defRPr sz="1400">
                <a:latin typeface="Century Gothic" pitchFamily="21" charset="0"/>
                <a:ea typeface="+mn-ea"/>
                <a:cs typeface="+mn-cs"/>
              </a:defRPr>
            </a:lvl1pPr>
          </a:lstStyle>
          <a:p>
            <a:pPr defTabSz="914400" eaLnBrk="0" fontAlgn="base" hangingPunct="0">
              <a:spcBef>
                <a:spcPct val="0"/>
              </a:spcBef>
              <a:spcAft>
                <a:spcPct val="0"/>
              </a:spcAft>
              <a:defRPr/>
            </a:pPr>
            <a:endParaRPr lang="en-US">
              <a:solidFill>
                <a:srgbClr val="000000"/>
              </a:solidFill>
              <a:ea typeface="Osaka"/>
              <a:cs typeface="Osaka"/>
            </a:endParaRPr>
          </a:p>
        </p:txBody>
      </p:sp>
      <p:sp>
        <p:nvSpPr>
          <p:cNvPr id="10455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12698" dir="2700000" algn="ctr" rotWithShape="0">
              <a:srgbClr val="FFFFFF">
                <a:alpha val="99924"/>
              </a:srgbClr>
            </a:outerShdw>
          </a:effectLst>
        </p:spPr>
        <p:txBody>
          <a:bodyPr vert="horz" wrap="square" lIns="91440" tIns="45720" rIns="91440" bIns="45720" numCol="1" anchor="t" anchorCtr="0" compatLnSpc="1">
            <a:prstTxWarp prst="textNoShape">
              <a:avLst/>
            </a:prstTxWarp>
          </a:bodyPr>
          <a:lstStyle>
            <a:lvl1pPr algn="r">
              <a:defRPr sz="1400">
                <a:latin typeface="Century Gothic" charset="0"/>
                <a:ea typeface="Osaka" charset="0"/>
                <a:cs typeface="Osaka" charset="0"/>
              </a:defRPr>
            </a:lvl1pPr>
          </a:lstStyle>
          <a:p>
            <a:pPr defTabSz="914400" eaLnBrk="0" fontAlgn="base" hangingPunct="0">
              <a:spcBef>
                <a:spcPct val="0"/>
              </a:spcBef>
              <a:spcAft>
                <a:spcPct val="0"/>
              </a:spcAft>
              <a:defRPr/>
            </a:pPr>
            <a:fld id="{1D9F90BE-24ED-2D4F-8ACE-35DF6BCFD5E0}" type="slidenum">
              <a:rPr lang="en-US">
                <a:solidFill>
                  <a:srgbClr val="000000"/>
                </a:solidFill>
              </a:rPr>
              <a:pPr defTabSz="914400"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01464903"/>
      </p:ext>
    </p:extLst>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entury Gothic"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Century Gothic"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Century Gothic"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Century Gothic"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Century Gothic"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Century Gothic"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Century Gothic"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Century Gothic"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Font typeface="Monotype Sorts" charset="0"/>
        <a:buChar char="k"/>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charset="0"/>
        <a:buChar char="i"/>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Monotype Sorts" charset="0"/>
        <a:buChar char="k"/>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Monotype Sorts" charset="0"/>
        <a:buChar char="i"/>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Monotype Sorts" charset="0"/>
        <a:buChar char="k"/>
        <a:defRPr sz="2000">
          <a:solidFill>
            <a:schemeClr val="tx1"/>
          </a:solidFill>
          <a:latin typeface="+mn-lt"/>
          <a:ea typeface="+mn-ea"/>
          <a:cs typeface="+mn-cs"/>
        </a:defRPr>
      </a:lvl5pPr>
      <a:lvl6pPr marL="2514600" indent="-228600" algn="l" rtl="0" fontAlgn="base">
        <a:spcBef>
          <a:spcPct val="20000"/>
        </a:spcBef>
        <a:spcAft>
          <a:spcPct val="0"/>
        </a:spcAft>
        <a:buFont typeface="Monotype Sorts" pitchFamily="-111" charset="2"/>
        <a:buChar char="k"/>
        <a:defRPr sz="2000">
          <a:solidFill>
            <a:schemeClr val="tx1"/>
          </a:solidFill>
          <a:latin typeface="+mn-lt"/>
          <a:ea typeface="+mn-ea"/>
          <a:cs typeface="+mn-cs"/>
        </a:defRPr>
      </a:lvl6pPr>
      <a:lvl7pPr marL="2971800" indent="-228600" algn="l" rtl="0" fontAlgn="base">
        <a:spcBef>
          <a:spcPct val="20000"/>
        </a:spcBef>
        <a:spcAft>
          <a:spcPct val="0"/>
        </a:spcAft>
        <a:buFont typeface="Monotype Sorts" pitchFamily="-111" charset="2"/>
        <a:buChar char="k"/>
        <a:defRPr sz="2000">
          <a:solidFill>
            <a:schemeClr val="tx1"/>
          </a:solidFill>
          <a:latin typeface="+mn-lt"/>
          <a:ea typeface="+mn-ea"/>
          <a:cs typeface="+mn-cs"/>
        </a:defRPr>
      </a:lvl7pPr>
      <a:lvl8pPr marL="3429000" indent="-228600" algn="l" rtl="0" fontAlgn="base">
        <a:spcBef>
          <a:spcPct val="20000"/>
        </a:spcBef>
        <a:spcAft>
          <a:spcPct val="0"/>
        </a:spcAft>
        <a:buFont typeface="Monotype Sorts" pitchFamily="-111" charset="2"/>
        <a:buChar char="k"/>
        <a:defRPr sz="2000">
          <a:solidFill>
            <a:schemeClr val="tx1"/>
          </a:solidFill>
          <a:latin typeface="+mn-lt"/>
          <a:ea typeface="+mn-ea"/>
          <a:cs typeface="+mn-cs"/>
        </a:defRPr>
      </a:lvl8pPr>
      <a:lvl9pPr marL="3886200" indent="-228600" algn="l" rtl="0" fontAlgn="base">
        <a:spcBef>
          <a:spcPct val="20000"/>
        </a:spcBef>
        <a:spcAft>
          <a:spcPct val="0"/>
        </a:spcAft>
        <a:buFont typeface="Monotype Sorts" pitchFamily="-111" charset="2"/>
        <a:buChar char="k"/>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7459FFFE-7C25-C541-A64A-3A8622D6DF6D}"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15083886"/>
      </p:ext>
    </p:extLst>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Geneva"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1371600" y="533400"/>
            <a:ext cx="7543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31747" name="Rectangle 3"/>
          <p:cNvSpPr>
            <a:spLocks noGrp="1" noChangeArrowheads="1"/>
          </p:cNvSpPr>
          <p:nvPr>
            <p:ph type="dt" sz="half" idx="2"/>
          </p:nvPr>
        </p:nvSpPr>
        <p:spPr bwMode="auto">
          <a:xfrm>
            <a:off x="1371600" y="62484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spcBef>
                <a:spcPct val="50000"/>
              </a:spcBef>
              <a:defRPr sz="1400" smtClean="0">
                <a:cs typeface="+mn-cs"/>
              </a:defRPr>
            </a:lvl1pPr>
          </a:lstStyle>
          <a:p>
            <a:pPr>
              <a:defRPr/>
            </a:pPr>
            <a:endParaRPr lang="en-US"/>
          </a:p>
        </p:txBody>
      </p:sp>
      <p:sp>
        <p:nvSpPr>
          <p:cNvPr id="31748" name="Rectangle 4"/>
          <p:cNvSpPr>
            <a:spLocks noGrp="1" noChangeArrowheads="1"/>
          </p:cNvSpPr>
          <p:nvPr>
            <p:ph type="ftr" sz="quarter" idx="3"/>
          </p:nvPr>
        </p:nvSpPr>
        <p:spPr bwMode="auto">
          <a:xfrm>
            <a:off x="3429000" y="6248400"/>
            <a:ext cx="3429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spcBef>
                <a:spcPct val="50000"/>
              </a:spcBef>
              <a:defRPr sz="1400" smtClean="0">
                <a:cs typeface="+mn-cs"/>
              </a:defRPr>
            </a:lvl1pPr>
          </a:lstStyle>
          <a:p>
            <a:pPr>
              <a:defRPr/>
            </a:pPr>
            <a:endParaRPr lang="en-US"/>
          </a:p>
        </p:txBody>
      </p:sp>
      <p:sp>
        <p:nvSpPr>
          <p:cNvPr id="31749" name="Rectangle 5"/>
          <p:cNvSpPr>
            <a:spLocks noGrp="1" noChangeArrowheads="1"/>
          </p:cNvSpPr>
          <p:nvPr>
            <p:ph type="sldNum" sz="quarter" idx="4"/>
          </p:nvPr>
        </p:nvSpPr>
        <p:spPr bwMode="auto">
          <a:xfrm>
            <a:off x="72390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spcBef>
                <a:spcPct val="50000"/>
              </a:spcBef>
              <a:defRPr sz="1400" smtClean="0">
                <a:cs typeface="+mn-cs"/>
              </a:defRPr>
            </a:lvl1pPr>
          </a:lstStyle>
          <a:p>
            <a:pPr>
              <a:defRPr/>
            </a:pPr>
            <a:fld id="{4B5FE6A6-15AE-D042-8ED4-138C5A2E5E83}" type="slidenum">
              <a:rPr lang="en-US"/>
              <a:pPr>
                <a:defRPr/>
              </a:pPr>
              <a:t>‹#›</a:t>
            </a:fld>
            <a:endParaRPr lang="en-US"/>
          </a:p>
        </p:txBody>
      </p:sp>
      <p:pic>
        <p:nvPicPr>
          <p:cNvPr id="3078"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1" name="Rectangle 7"/>
          <p:cNvSpPr>
            <a:spLocks noGrp="1" noChangeArrowheads="1"/>
          </p:cNvSpPr>
          <p:nvPr>
            <p:ph type="body" idx="1"/>
          </p:nvPr>
        </p:nvSpPr>
        <p:spPr bwMode="auto">
          <a:xfrm>
            <a:off x="1371600" y="1981200"/>
            <a:ext cx="7620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746"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SzPct val="95000"/>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3314"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2436"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21"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4243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21"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42438"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1D188E2F-8586-844F-9FF6-D436B536E369}"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209301968"/>
      </p:ext>
    </p:extLst>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21" charset="-128"/>
          <a:cs typeface="ＭＳ Ｐゴシック" pitchFamily="2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21" charset="-128"/>
          <a:cs typeface="ＭＳ Ｐゴシック" pitchFamily="2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9144000" cy="6856413"/>
            <a:chOff x="0" y="0"/>
            <a:chExt cx="5760" cy="4319"/>
          </a:xfrm>
        </p:grpSpPr>
        <p:sp>
          <p:nvSpPr>
            <p:cNvPr id="96973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3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3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899" name="Freeform 6"/>
            <p:cNvSpPr>
              <a:spLocks/>
            </p:cNvSpPr>
            <p:nvPr/>
          </p:nvSpPr>
          <p:spPr bwMode="hidden">
            <a:xfrm>
              <a:off x="4038" y="3577"/>
              <a:ext cx="1720" cy="65"/>
            </a:xfrm>
            <a:custGeom>
              <a:avLst/>
              <a:gdLst>
                <a:gd name="T0" fmla="*/ 1716 w 1722"/>
                <a:gd name="T1" fmla="*/ 63 h 66"/>
                <a:gd name="T2" fmla="*/ 1716 w 1722"/>
                <a:gd name="T3" fmla="*/ 57 h 66"/>
                <a:gd name="T4" fmla="*/ 0 w 1722"/>
                <a:gd name="T5" fmla="*/ 0 h 66"/>
                <a:gd name="T6" fmla="*/ 0 w 1722"/>
                <a:gd name="T7" fmla="*/ 45 h 66"/>
                <a:gd name="T8" fmla="*/ 1716 w 1722"/>
                <a:gd name="T9" fmla="*/ 63 h 66"/>
                <a:gd name="T10" fmla="*/ 1716 w 1722"/>
                <a:gd name="T11" fmla="*/ 6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3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01" name="Freeform 8"/>
            <p:cNvSpPr>
              <a:spLocks/>
            </p:cNvSpPr>
            <p:nvPr/>
          </p:nvSpPr>
          <p:spPr bwMode="hidden">
            <a:xfrm>
              <a:off x="4784" y="3702"/>
              <a:ext cx="974" cy="101"/>
            </a:xfrm>
            <a:custGeom>
              <a:avLst/>
              <a:gdLst>
                <a:gd name="T0" fmla="*/ 972 w 975"/>
                <a:gd name="T1" fmla="*/ 48 h 101"/>
                <a:gd name="T2" fmla="*/ 972 w 975"/>
                <a:gd name="T3" fmla="*/ 0 h 101"/>
                <a:gd name="T4" fmla="*/ 0 w 975"/>
                <a:gd name="T5" fmla="*/ 24 h 101"/>
                <a:gd name="T6" fmla="*/ 0 w 975"/>
                <a:gd name="T7" fmla="*/ 101 h 101"/>
                <a:gd name="T8" fmla="*/ 972 w 975"/>
                <a:gd name="T9" fmla="*/ 48 h 101"/>
                <a:gd name="T10" fmla="*/ 97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37902" name="Freeform 9"/>
            <p:cNvSpPr>
              <a:spLocks/>
            </p:cNvSpPr>
            <p:nvPr/>
          </p:nvSpPr>
          <p:spPr bwMode="hidden">
            <a:xfrm>
              <a:off x="3619" y="3815"/>
              <a:ext cx="2139" cy="198"/>
            </a:xfrm>
            <a:custGeom>
              <a:avLst/>
              <a:gdLst>
                <a:gd name="T0" fmla="*/ 2135 w 2141"/>
                <a:gd name="T1" fmla="*/ 0 h 198"/>
                <a:gd name="T2" fmla="*/ 0 w 2141"/>
                <a:gd name="T3" fmla="*/ 156 h 198"/>
                <a:gd name="T4" fmla="*/ 0 w 2141"/>
                <a:gd name="T5" fmla="*/ 198 h 198"/>
                <a:gd name="T6" fmla="*/ 2135 w 2141"/>
                <a:gd name="T7" fmla="*/ 0 h 198"/>
                <a:gd name="T8" fmla="*/ 213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3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04" name="Freeform 11"/>
            <p:cNvSpPr>
              <a:spLocks/>
            </p:cNvSpPr>
            <p:nvPr/>
          </p:nvSpPr>
          <p:spPr bwMode="hidden">
            <a:xfrm>
              <a:off x="2097" y="4043"/>
              <a:ext cx="2514" cy="276"/>
            </a:xfrm>
            <a:custGeom>
              <a:avLst/>
              <a:gdLst>
                <a:gd name="T0" fmla="*/ 2173 w 2517"/>
                <a:gd name="T1" fmla="*/ 276 h 276"/>
                <a:gd name="T2" fmla="*/ 2508 w 2517"/>
                <a:gd name="T3" fmla="*/ 204 h 276"/>
                <a:gd name="T4" fmla="*/ 2251 w 2517"/>
                <a:gd name="T5" fmla="*/ 0 h 276"/>
                <a:gd name="T6" fmla="*/ 0 w 2517"/>
                <a:gd name="T7" fmla="*/ 276 h 276"/>
                <a:gd name="T8" fmla="*/ 2173 w 2517"/>
                <a:gd name="T9" fmla="*/ 276 h 276"/>
                <a:gd name="T10" fmla="*/ 217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4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06" name="Freeform 13"/>
            <p:cNvSpPr>
              <a:spLocks/>
            </p:cNvSpPr>
            <p:nvPr/>
          </p:nvSpPr>
          <p:spPr bwMode="hidden">
            <a:xfrm>
              <a:off x="5030" y="3151"/>
              <a:ext cx="728" cy="240"/>
            </a:xfrm>
            <a:custGeom>
              <a:avLst/>
              <a:gdLst>
                <a:gd name="T0" fmla="*/ 726 w 729"/>
                <a:gd name="T1" fmla="*/ 240 h 240"/>
                <a:gd name="T2" fmla="*/ 0 w 729"/>
                <a:gd name="T3" fmla="*/ 0 h 240"/>
                <a:gd name="T4" fmla="*/ 0 w 729"/>
                <a:gd name="T5" fmla="*/ 6 h 240"/>
                <a:gd name="T6" fmla="*/ 726 w 729"/>
                <a:gd name="T7" fmla="*/ 240 h 240"/>
                <a:gd name="T8" fmla="*/ 72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4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08" name="Freeform 15"/>
            <p:cNvSpPr>
              <a:spLocks/>
            </p:cNvSpPr>
            <p:nvPr/>
          </p:nvSpPr>
          <p:spPr bwMode="hidden">
            <a:xfrm>
              <a:off x="5030" y="3049"/>
              <a:ext cx="728" cy="318"/>
            </a:xfrm>
            <a:custGeom>
              <a:avLst/>
              <a:gdLst>
                <a:gd name="T0" fmla="*/ 726 w 729"/>
                <a:gd name="T1" fmla="*/ 318 h 318"/>
                <a:gd name="T2" fmla="*/ 726 w 729"/>
                <a:gd name="T3" fmla="*/ 312 h 318"/>
                <a:gd name="T4" fmla="*/ 0 w 729"/>
                <a:gd name="T5" fmla="*/ 0 h 318"/>
                <a:gd name="T6" fmla="*/ 0 w 729"/>
                <a:gd name="T7" fmla="*/ 54 h 318"/>
                <a:gd name="T8" fmla="*/ 726 w 729"/>
                <a:gd name="T9" fmla="*/ 318 h 318"/>
                <a:gd name="T10" fmla="*/ 72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4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4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4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1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4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1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5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5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5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1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5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5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21" name="Freeform 28"/>
            <p:cNvSpPr>
              <a:spLocks/>
            </p:cNvSpPr>
            <p:nvPr/>
          </p:nvSpPr>
          <p:spPr bwMode="hidden">
            <a:xfrm>
              <a:off x="5698" y="653"/>
              <a:ext cx="60" cy="311"/>
            </a:xfrm>
            <a:custGeom>
              <a:avLst/>
              <a:gdLst>
                <a:gd name="T0" fmla="*/ 0 w 60"/>
                <a:gd name="T1" fmla="*/ 144 h 312"/>
                <a:gd name="T2" fmla="*/ 60 w 60"/>
                <a:gd name="T3" fmla="*/ 30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5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2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5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grpSp>
          <p:nvGrpSpPr>
            <p:cNvPr id="37932" name="Group 39"/>
            <p:cNvGrpSpPr>
              <a:grpSpLocks/>
            </p:cNvGrpSpPr>
            <p:nvPr userDrawn="1"/>
          </p:nvGrpSpPr>
          <p:grpSpPr bwMode="auto">
            <a:xfrm>
              <a:off x="0" y="1632"/>
              <a:ext cx="5758" cy="1858"/>
              <a:chOff x="0" y="1632"/>
              <a:chExt cx="5758" cy="1858"/>
            </a:xfrm>
          </p:grpSpPr>
          <p:sp>
            <p:nvSpPr>
              <p:cNvPr id="96976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grpSp>
      </p:grpSp>
      <p:sp>
        <p:nvSpPr>
          <p:cNvPr id="96977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6977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977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pitchFamily="21"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96977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pitchFamily="21"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96977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Arial" charset="0"/>
              </a:defRPr>
            </a:lvl1pPr>
          </a:lstStyle>
          <a:p>
            <a:pPr defTabSz="914400" fontAlgn="base">
              <a:spcBef>
                <a:spcPct val="0"/>
              </a:spcBef>
              <a:spcAft>
                <a:spcPct val="0"/>
              </a:spcAft>
              <a:defRPr/>
            </a:pPr>
            <a:fld id="{B497C377-43C6-C044-8BA3-05BE9DA33369}"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205580606"/>
      </p:ext>
    </p:extLst>
  </p:cSld>
  <p:clrMap bg1="dk2" tx1="lt1" bg2="dk1" tx2="lt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1" charset="-128"/>
          <a:cs typeface="ＭＳ Ｐゴシック" pitchFamily="2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ＭＳ Ｐゴシック" pitchFamily="21" charset="-128"/>
          <a:cs typeface="ＭＳ Ｐゴシック" pitchFamily="21"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09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21"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09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21"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09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613D0625-CED5-4D43-809E-FFA487DA82B9}"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808307807"/>
      </p:ext>
    </p:extLst>
  </p:cSld>
  <p:clrMap bg1="lt1" tx1="dk1" bg2="lt2" tx2="dk2" accent1="accent1" accent2="accent2" accent3="accent3" accent4="accent4" accent5="accent5" accent6="accent6" hlink="hlink" folHlink="folHlink"/>
  <p:sldLayoutIdLst>
    <p:sldLayoutId id="2147484076" r:id="rId1"/>
    <p:sldLayoutId id="2147484077" r:id="rId2"/>
    <p:sldLayoutId id="2147484078" r:id="rId3"/>
    <p:sldLayoutId id="2147484079" r:id="rId4"/>
    <p:sldLayoutId id="2147484080" r:id="rId5"/>
    <p:sldLayoutId id="2147484081" r:id="rId6"/>
    <p:sldLayoutId id="2147484082" r:id="rId7"/>
    <p:sldLayoutId id="2147484083" r:id="rId8"/>
    <p:sldLayoutId id="2147484084" r:id="rId9"/>
    <p:sldLayoutId id="2147484085" r:id="rId10"/>
    <p:sldLayoutId id="2147484086" r:id="rId11"/>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21" charset="-128"/>
          <a:cs typeface="ＭＳ Ｐゴシック" pitchFamily="2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21" charset="-128"/>
          <a:cs typeface="ＭＳ Ｐゴシック" pitchFamily="2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31747"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ea typeface="+mn-ea"/>
                <a:cs typeface="+mn-cs"/>
              </a:defRPr>
            </a:lvl1pPr>
          </a:lstStyle>
          <a:p>
            <a:pPr defTabSz="914400" fontAlgn="base">
              <a:spcAft>
                <a:spcPct val="0"/>
              </a:spcAft>
              <a:defRPr/>
            </a:pPr>
            <a:endParaRPr lang="en-US">
              <a:solidFill>
                <a:srgbClr val="000000"/>
              </a:solidFill>
              <a:latin typeface="Times New Roman" charset="0"/>
            </a:endParaRPr>
          </a:p>
        </p:txBody>
      </p:sp>
      <p:sp>
        <p:nvSpPr>
          <p:cNvPr id="31748"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ea typeface="+mn-ea"/>
                <a:cs typeface="+mn-cs"/>
              </a:defRPr>
            </a:lvl1pPr>
          </a:lstStyle>
          <a:p>
            <a:pPr defTabSz="914400" fontAlgn="base">
              <a:spcAft>
                <a:spcPct val="0"/>
              </a:spcAft>
              <a:defRPr/>
            </a:pPr>
            <a:endParaRPr lang="en-US">
              <a:solidFill>
                <a:srgbClr val="000000"/>
              </a:solidFill>
              <a:latin typeface="Times New Roman" charset="0"/>
            </a:endParaRPr>
          </a:p>
        </p:txBody>
      </p:sp>
      <p:sp>
        <p:nvSpPr>
          <p:cNvPr id="31749"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defTabSz="914400" fontAlgn="base">
              <a:spcAft>
                <a:spcPct val="0"/>
              </a:spcAft>
              <a:defRPr/>
            </a:pPr>
            <a:fld id="{04BAD39F-A9D3-9746-8A95-E7E5C393C840}" type="slidenum">
              <a:rPr lang="en-US">
                <a:solidFill>
                  <a:srgbClr val="000000"/>
                </a:solidFill>
                <a:latin typeface="Times New Roman" charset="0"/>
                <a:ea typeface="ＭＳ Ｐゴシック" charset="0"/>
                <a:cs typeface="ＭＳ Ｐゴシック" charset="0"/>
              </a:rPr>
              <a:pPr defTabSz="914400" fontAlgn="base">
                <a:spcAft>
                  <a:spcPct val="0"/>
                </a:spcAft>
                <a:defRPr/>
              </a:pPr>
              <a:t>‹#›</a:t>
            </a:fld>
            <a:endParaRPr lang="en-US">
              <a:solidFill>
                <a:srgbClr val="000000"/>
              </a:solidFill>
              <a:latin typeface="Times New Roman" charset="0"/>
              <a:ea typeface="ＭＳ Ｐゴシック" charset="0"/>
              <a:cs typeface="ＭＳ Ｐゴシック" charset="0"/>
            </a:endParaRPr>
          </a:p>
        </p:txBody>
      </p:sp>
      <p:pic>
        <p:nvPicPr>
          <p:cNvPr id="24582" name="Picture 6" descr="strtegic1"/>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3"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4300141"/>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Lst>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SzPct val="95000"/>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1922" name="Group 1026"/>
          <p:cNvGrpSpPr>
            <a:grpSpLocks/>
          </p:cNvGrpSpPr>
          <p:nvPr/>
        </p:nvGrpSpPr>
        <p:grpSpPr bwMode="auto">
          <a:xfrm>
            <a:off x="0" y="3902075"/>
            <a:ext cx="3400425" cy="2949575"/>
            <a:chOff x="0" y="2458"/>
            <a:chExt cx="2142" cy="1858"/>
          </a:xfrm>
        </p:grpSpPr>
        <p:sp>
          <p:nvSpPr>
            <p:cNvPr id="69635"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a:cs typeface="ＭＳ Ｐゴシック"/>
              </a:endParaRPr>
            </a:p>
          </p:txBody>
        </p:sp>
        <p:sp>
          <p:nvSpPr>
            <p:cNvPr id="69636"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a:cs typeface="ＭＳ Ｐゴシック"/>
              </a:endParaRPr>
            </a:p>
          </p:txBody>
        </p:sp>
        <p:sp>
          <p:nvSpPr>
            <p:cNvPr id="69637"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a:cs typeface="ＭＳ Ｐゴシック"/>
              </a:endParaRPr>
            </a:p>
          </p:txBody>
        </p:sp>
        <p:sp>
          <p:nvSpPr>
            <p:cNvPr id="69638"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a:cs typeface="ＭＳ Ｐゴシック"/>
              </a:endParaRPr>
            </a:p>
          </p:txBody>
        </p:sp>
        <p:sp>
          <p:nvSpPr>
            <p:cNvPr id="81932"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81933"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81934"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81923" name="Rectangle 1034"/>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81924" name="Rectangle 1035"/>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9644"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a:ea typeface="ＭＳ Ｐゴシック"/>
                <a:cs typeface="ＭＳ Ｐゴシック"/>
              </a:defRPr>
            </a:lvl1pPr>
          </a:lstStyle>
          <a:p>
            <a:pPr defTabSz="914400" fontAlgn="base">
              <a:spcBef>
                <a:spcPct val="0"/>
              </a:spcBef>
              <a:spcAft>
                <a:spcPct val="0"/>
              </a:spcAft>
              <a:defRPr/>
            </a:pPr>
            <a:endParaRPr lang="en-US"/>
          </a:p>
        </p:txBody>
      </p:sp>
      <p:sp>
        <p:nvSpPr>
          <p:cNvPr id="69645"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a:ea typeface="ＭＳ Ｐゴシック"/>
                <a:cs typeface="ＭＳ Ｐゴシック"/>
              </a:defRPr>
            </a:lvl1pPr>
          </a:lstStyle>
          <a:p>
            <a:pPr defTabSz="914400" fontAlgn="base">
              <a:spcBef>
                <a:spcPct val="0"/>
              </a:spcBef>
              <a:spcAft>
                <a:spcPct val="0"/>
              </a:spcAft>
              <a:defRPr/>
            </a:pPr>
            <a:endParaRPr lang="en-US"/>
          </a:p>
        </p:txBody>
      </p:sp>
      <p:sp>
        <p:nvSpPr>
          <p:cNvPr id="69646"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defRPr>
            </a:lvl1pPr>
          </a:lstStyle>
          <a:p>
            <a:pPr defTabSz="914400" fontAlgn="base">
              <a:spcBef>
                <a:spcPct val="0"/>
              </a:spcBef>
              <a:spcAft>
                <a:spcPct val="0"/>
              </a:spcAft>
              <a:defRPr/>
            </a:pPr>
            <a:fld id="{3D98813A-225A-4D4E-946B-A9BA6942169D}"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7840021"/>
      </p:ext>
    </p:extLst>
  </p:cSld>
  <p:clrMap bg1="dk2" tx1="lt1" bg2="dk1" tx2="lt2" accent1="accent1" accent2="accent2" accent3="accent3" accent4="accent4" accent5="accent5" accent6="accent6" hlink="hlink" folHlink="folHlink"/>
  <p:sldLayoutIdLst>
    <p:sldLayoutId id="2147484099" r:id="rId1"/>
    <p:sldLayoutId id="2147484100" r:id="rId2"/>
    <p:sldLayoutId id="2147484101" r:id="rId3"/>
    <p:sldLayoutId id="2147484102" r:id="rId4"/>
    <p:sldLayoutId id="2147484103" r:id="rId5"/>
    <p:sldLayoutId id="2147484104" r:id="rId6"/>
    <p:sldLayoutId id="2147484105" r:id="rId7"/>
    <p:sldLayoutId id="2147484106" r:id="rId8"/>
    <p:sldLayoutId id="2147484107" r:id="rId9"/>
    <p:sldLayoutId id="2147484108" r:id="rId10"/>
    <p:sldLayoutId id="2147484109" r:id="rId11"/>
  </p:sldLayoutIdLst>
  <p:transition xmlns:p14="http://schemas.microsoft.com/office/powerpoint/2010/mai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mn-ea"/>
        </a:defRPr>
      </a:lvl5pPr>
      <a:lvl6pPr marL="25146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6pPr>
      <a:lvl7pPr marL="29718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7pPr>
      <a:lvl8pPr marL="34290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8pPr>
      <a:lvl9pPr marL="38862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2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7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a typeface="+mn-ea"/>
                <a:cs typeface="+mn-cs"/>
              </a:defRPr>
            </a:lvl1pPr>
          </a:lstStyle>
          <a:p>
            <a:pPr defTabSz="914400" fontAlgn="base">
              <a:spcBef>
                <a:spcPct val="0"/>
              </a:spcBef>
              <a:spcAft>
                <a:spcPct val="0"/>
              </a:spcAft>
              <a:defRPr/>
            </a:pPr>
            <a:endParaRPr lang="en-US">
              <a:latin typeface="Times New Roman" charset="0"/>
            </a:endParaRPr>
          </a:p>
        </p:txBody>
      </p:sp>
      <p:sp>
        <p:nvSpPr>
          <p:cNvPr id="737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a typeface="+mn-ea"/>
                <a:cs typeface="+mn-cs"/>
              </a:defRPr>
            </a:lvl1pPr>
          </a:lstStyle>
          <a:p>
            <a:pPr defTabSz="914400" fontAlgn="base">
              <a:spcBef>
                <a:spcPct val="0"/>
              </a:spcBef>
              <a:spcAft>
                <a:spcPct val="0"/>
              </a:spcAft>
              <a:defRPr/>
            </a:pPr>
            <a:endParaRPr lang="en-US">
              <a:latin typeface="Times New Roman" charset="0"/>
            </a:endParaRPr>
          </a:p>
        </p:txBody>
      </p:sp>
      <p:sp>
        <p:nvSpPr>
          <p:cNvPr id="737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defTabSz="914400" fontAlgn="base">
              <a:spcBef>
                <a:spcPct val="0"/>
              </a:spcBef>
              <a:spcAft>
                <a:spcPct val="0"/>
              </a:spcAft>
              <a:defRPr/>
            </a:pPr>
            <a:fld id="{8F15B80D-F354-F543-B26D-0A3E495734CC}" type="slidenum">
              <a:rPr lang="en-US">
                <a:latin typeface="Times New Roman" charset="0"/>
                <a:ea typeface="ＭＳ Ｐゴシック" charset="0"/>
                <a:cs typeface="ＭＳ Ｐゴシック" charset="0"/>
              </a:rPr>
              <a:pPr defTabSz="914400" fontAlgn="base">
                <a:spcBef>
                  <a:spcPct val="0"/>
                </a:spcBef>
                <a:spcAft>
                  <a:spcPct val="0"/>
                </a:spcAft>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3414490"/>
      </p:ext>
    </p:extLst>
  </p:cSld>
  <p:clrMap bg1="lt1" tx1="dk1" bg2="lt2" tx2="dk2" accent1="accent1" accent2="accent2" accent3="accent3" accent4="accent4" accent5="accent5" accent6="accent6" hlink="hlink" folHlink="folHlink"/>
  <p:sldLayoutIdLst>
    <p:sldLayoutId id="2147484111" r:id="rId1"/>
    <p:sldLayoutId id="2147484112" r:id="rId2"/>
  </p:sldLayoutIdLst>
  <p:txStyles>
    <p:titleStyle>
      <a:lvl1pPr algn="ctr"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0"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72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ea typeface="ＭＳ Ｐゴシック"/>
                <a:cs typeface="ＭＳ Ｐゴシック"/>
              </a:defRPr>
            </a:lvl1pPr>
          </a:lstStyle>
          <a:p>
            <a:pPr defTabSz="914400" fontAlgn="base">
              <a:spcBef>
                <a:spcPct val="0"/>
              </a:spcBef>
              <a:spcAft>
                <a:spcPct val="0"/>
              </a:spcAft>
              <a:defRPr/>
            </a:pPr>
            <a:endParaRPr lang="en-US">
              <a:latin typeface="Times New Roman"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ea typeface="ＭＳ Ｐゴシック"/>
                <a:cs typeface="ＭＳ Ｐゴシック"/>
              </a:defRPr>
            </a:lvl1pPr>
          </a:lstStyle>
          <a:p>
            <a:pPr defTabSz="914400" fontAlgn="base">
              <a:spcBef>
                <a:spcPct val="0"/>
              </a:spcBef>
              <a:spcAft>
                <a:spcPct val="0"/>
              </a:spcAft>
              <a:defRPr/>
            </a:pPr>
            <a:endParaRPr lang="en-US">
              <a:latin typeface="Times New Roman"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defTabSz="914400" fontAlgn="base">
              <a:spcBef>
                <a:spcPct val="0"/>
              </a:spcBef>
              <a:spcAft>
                <a:spcPct val="0"/>
              </a:spcAft>
              <a:defRPr/>
            </a:pPr>
            <a:fld id="{D81F68CD-9070-6F4E-9BF7-2D66FCDA8384}" type="slidenum">
              <a:rPr lang="en-US">
                <a:latin typeface="Times New Roman" charset="0"/>
                <a:ea typeface="ＭＳ Ｐゴシック" charset="0"/>
                <a:cs typeface="ＭＳ Ｐゴシック" charset="0"/>
              </a:rPr>
              <a:pPr defTabSz="914400" fontAlgn="base">
                <a:spcBef>
                  <a:spcPct val="0"/>
                </a:spcBef>
                <a:spcAft>
                  <a:spcPct val="0"/>
                </a:spcAft>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66483837"/>
      </p:ext>
    </p:extLst>
  </p:cSld>
  <p:clrMap bg1="lt1" tx1="dk1" bg2="lt2" tx2="dk2" accent1="accent1" accent2="accent2" accent3="accent3" accent4="accent4" accent5="accent5" accent6="accent6" hlink="hlink" folHlink="folHlink"/>
  <p:sldLayoutIdLst>
    <p:sldLayoutId id="2147484114" r:id="rId1"/>
    <p:sldLayoutId id="2147484115" r:id="rId2"/>
    <p:sldLayoutId id="2147484116" r:id="rId3"/>
    <p:sldLayoutId id="2147484117" r:id="rId4"/>
    <p:sldLayoutId id="2147484118" r:id="rId5"/>
    <p:sldLayoutId id="2147484119" r:id="rId6"/>
    <p:sldLayoutId id="2147484120" r:id="rId7"/>
    <p:sldLayoutId id="2147484121" r:id="rId8"/>
    <p:sldLayoutId id="2147484122" r:id="rId9"/>
    <p:sldLayoutId id="2147484123" r:id="rId10"/>
    <p:sldLayoutId id="2147484124"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0"/>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3200400" cy="6858000"/>
            <a:chOff x="0" y="0"/>
            <a:chExt cx="2016" cy="4320"/>
          </a:xfrm>
        </p:grpSpPr>
        <p:sp>
          <p:nvSpPr>
            <p:cNvPr id="8195" name="Rectangle 3"/>
            <p:cNvSpPr>
              <a:spLocks noChangeArrowheads="1"/>
            </p:cNvSpPr>
            <p:nvPr/>
          </p:nvSpPr>
          <p:spPr bwMode="auto">
            <a:xfrm>
              <a:off x="0" y="0"/>
              <a:ext cx="480" cy="432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3366"/>
                </a:solidFill>
              </a:endParaRPr>
            </a:p>
          </p:txBody>
        </p:sp>
        <p:sp>
          <p:nvSpPr>
            <p:cNvPr id="8196" name="Rectangle 4"/>
            <p:cNvSpPr>
              <a:spLocks noChangeArrowheads="1"/>
            </p:cNvSpPr>
            <p:nvPr/>
          </p:nvSpPr>
          <p:spPr bwMode="auto">
            <a:xfrm>
              <a:off x="432" y="0"/>
              <a:ext cx="1584" cy="67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3366"/>
                </a:solidFill>
              </a:endParaRPr>
            </a:p>
          </p:txBody>
        </p:sp>
      </p:grpSp>
      <p:sp>
        <p:nvSpPr>
          <p:cNvPr id="8197"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kumimoji="1" lang="en-US">
              <a:solidFill>
                <a:srgbClr val="003366"/>
              </a:solidFill>
            </a:endParaRPr>
          </a:p>
        </p:txBody>
      </p:sp>
      <p:sp>
        <p:nvSpPr>
          <p:cNvPr id="8198" name="Rectangle 6"/>
          <p:cNvSpPr>
            <a:spLocks noGrp="1" noChangeArrowheads="1"/>
          </p:cNvSpPr>
          <p:nvPr>
            <p:ph type="title"/>
          </p:nvPr>
        </p:nvSpPr>
        <p:spPr bwMode="auto">
          <a:xfrm>
            <a:off x="914400" y="762000"/>
            <a:ext cx="8001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8199" name="Rectangle 7"/>
          <p:cNvSpPr>
            <a:spLocks noGrp="1" noChangeArrowheads="1"/>
          </p:cNvSpPr>
          <p:nvPr>
            <p:ph type="body" idx="1"/>
          </p:nvPr>
        </p:nvSpPr>
        <p:spPr bwMode="auto">
          <a:xfrm>
            <a:off x="914400" y="2362200"/>
            <a:ext cx="80010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0" name="Rectangle 8"/>
          <p:cNvSpPr>
            <a:spLocks noGrp="1" noChangeArrowheads="1"/>
          </p:cNvSpPr>
          <p:nvPr>
            <p:ph type="dt" sz="half" idx="2"/>
          </p:nvPr>
        </p:nvSpPr>
        <p:spPr bwMode="auto">
          <a:xfrm>
            <a:off x="7010400" y="6553200"/>
            <a:ext cx="1905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spAutoFit/>
          </a:bodyPr>
          <a:lstStyle>
            <a:lvl1pPr algn="r">
              <a:defRPr sz="1400" smtClean="0">
                <a:latin typeface="+mn-lt"/>
                <a:cs typeface="+mn-cs"/>
              </a:defRPr>
            </a:lvl1pPr>
          </a:lstStyle>
          <a:p>
            <a:pPr>
              <a:defRPr/>
            </a:pPr>
            <a:endParaRPr lang="en-US">
              <a:solidFill>
                <a:srgbClr val="003366"/>
              </a:solidFill>
              <a:latin typeface="Arial"/>
            </a:endParaRPr>
          </a:p>
        </p:txBody>
      </p:sp>
      <p:sp>
        <p:nvSpPr>
          <p:cNvPr id="8201" name="Rectangle 9"/>
          <p:cNvSpPr>
            <a:spLocks noGrp="1" noChangeArrowheads="1"/>
          </p:cNvSpPr>
          <p:nvPr>
            <p:ph type="ftr" sz="quarter" idx="3"/>
          </p:nvPr>
        </p:nvSpPr>
        <p:spPr bwMode="auto">
          <a:xfrm>
            <a:off x="2936875" y="6529388"/>
            <a:ext cx="2895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spAutoFit/>
          </a:bodyPr>
          <a:lstStyle>
            <a:lvl1pPr algn="ctr">
              <a:defRPr sz="1400" smtClean="0">
                <a:latin typeface="+mn-lt"/>
                <a:cs typeface="+mn-cs"/>
              </a:defRPr>
            </a:lvl1pPr>
          </a:lstStyle>
          <a:p>
            <a:pPr>
              <a:defRPr/>
            </a:pPr>
            <a:endParaRPr lang="en-US">
              <a:solidFill>
                <a:srgbClr val="003366"/>
              </a:solidFill>
              <a:latin typeface="Arial"/>
            </a:endParaRPr>
          </a:p>
        </p:txBody>
      </p:sp>
      <p:sp>
        <p:nvSpPr>
          <p:cNvPr id="8202" name="Rectangle 10"/>
          <p:cNvSpPr>
            <a:spLocks noGrp="1" noChangeArrowheads="1"/>
          </p:cNvSpPr>
          <p:nvPr>
            <p:ph type="sldNum" sz="quarter" idx="4"/>
          </p:nvPr>
        </p:nvSpPr>
        <p:spPr bwMode="auto">
          <a:xfrm>
            <a:off x="84138" y="6343650"/>
            <a:ext cx="587375"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1" compatLnSpc="1">
            <a:prstTxWarp prst="textNoShape">
              <a:avLst/>
            </a:prstTxWarp>
            <a:spAutoFit/>
          </a:bodyPr>
          <a:lstStyle>
            <a:lvl1pPr>
              <a:defRPr sz="2600" b="1" smtClean="0">
                <a:solidFill>
                  <a:schemeClr val="bg1"/>
                </a:solidFill>
                <a:latin typeface="+mn-lt"/>
                <a:cs typeface="+mn-cs"/>
              </a:defRPr>
            </a:lvl1pPr>
          </a:lstStyle>
          <a:p>
            <a:pPr>
              <a:defRPr/>
            </a:pPr>
            <a:fld id="{CA3EE0EA-194D-0446-A1C6-613AADA25570}" type="slidenum">
              <a:rPr lang="en-US">
                <a:solidFill>
                  <a:srgbClr val="FFFFFF"/>
                </a:solidFill>
                <a:latin typeface="Arial"/>
              </a:rPr>
              <a:pPr>
                <a:defRPr/>
              </a:pPr>
              <a:t>‹#›</a:t>
            </a:fld>
            <a:endParaRPr lang="en-US">
              <a:solidFill>
                <a:srgbClr val="FFFFFF"/>
              </a:solidFill>
              <a:latin typeface="Arial"/>
            </a:endParaRPr>
          </a:p>
        </p:txBody>
      </p:sp>
      <p:grpSp>
        <p:nvGrpSpPr>
          <p:cNvPr id="1033" name="Group 11"/>
          <p:cNvGrpSpPr>
            <a:grpSpLocks/>
          </p:cNvGrpSpPr>
          <p:nvPr/>
        </p:nvGrpSpPr>
        <p:grpSpPr bwMode="auto">
          <a:xfrm>
            <a:off x="228600" y="1981200"/>
            <a:ext cx="7391400" cy="319088"/>
            <a:chOff x="144" y="1248"/>
            <a:chExt cx="4656" cy="201"/>
          </a:xfrm>
        </p:grpSpPr>
        <p:sp>
          <p:nvSpPr>
            <p:cNvPr id="8204" name="AutoShape 12"/>
            <p:cNvSpPr>
              <a:spLocks noChangeArrowheads="1"/>
            </p:cNvSpPr>
            <p:nvPr/>
          </p:nvSpPr>
          <p:spPr bwMode="auto">
            <a:xfrm>
              <a:off x="384" y="1248"/>
              <a:ext cx="4416" cy="200"/>
            </a:xfrm>
            <a:prstGeom prst="roundRect">
              <a:avLst>
                <a:gd name="adj" fmla="val 0"/>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3366"/>
                </a:solidFill>
              </a:endParaRPr>
            </a:p>
          </p:txBody>
        </p:sp>
        <p:sp>
          <p:nvSpPr>
            <p:cNvPr id="8205" name="AutoShape 13"/>
            <p:cNvSpPr>
              <a:spLocks noChangeArrowheads="1"/>
            </p:cNvSpPr>
            <p:nvPr/>
          </p:nvSpPr>
          <p:spPr bwMode="auto">
            <a:xfrm flipH="1">
              <a:off x="144" y="1248"/>
              <a:ext cx="248" cy="201"/>
            </a:xfrm>
            <a:prstGeom prst="flowChartDelay">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3366"/>
                </a:solidFill>
              </a:endParaRPr>
            </a:p>
          </p:txBody>
        </p:sp>
      </p:grpSp>
    </p:spTree>
    <p:extLst>
      <p:ext uri="{BB962C8B-B14F-4D97-AF65-F5344CB8AC3E}">
        <p14:creationId xmlns:p14="http://schemas.microsoft.com/office/powerpoint/2010/main" val="3295406923"/>
      </p:ext>
    </p:extLst>
  </p:cSld>
  <p:clrMap bg1="lt1" tx1="dk1" bg2="lt2" tx2="dk2" accent1="accent1" accent2="accent2" accent3="accent3" accent4="accent4" accent5="accent5" accent6="accent6" hlink="hlink" folHlink="folHlink"/>
  <p:sldLayoutIdLst>
    <p:sldLayoutId id="2147484126" r:id="rId1"/>
    <p:sldLayoutId id="2147484127" r:id="rId2"/>
    <p:sldLayoutId id="2147484128" r:id="rId3"/>
    <p:sldLayoutId id="2147484129" r:id="rId4"/>
    <p:sldLayoutId id="2147484130" r:id="rId5"/>
    <p:sldLayoutId id="2147484131" r:id="rId6"/>
    <p:sldLayoutId id="2147484132" r:id="rId7"/>
    <p:sldLayoutId id="2147484133" r:id="rId8"/>
    <p:sldLayoutId id="2147484134" r:id="rId9"/>
    <p:sldLayoutId id="2147484135" r:id="rId10"/>
    <p:sldLayoutId id="2147484136"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mj-ea"/>
          <a:cs typeface="ＭＳ Ｐゴシック" charset="0"/>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ＭＳ Ｐゴシック" charset="0"/>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ＭＳ Ｐゴシック" charset="0"/>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ＭＳ Ｐゴシック" charset="0"/>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ＭＳ Ｐゴシック" charset="0"/>
        </a:defRPr>
      </a:lvl5pPr>
      <a:lvl6pPr marL="457200" algn="l" rtl="0" fontAlgn="base">
        <a:lnSpc>
          <a:spcPct val="90000"/>
        </a:lnSpc>
        <a:spcBef>
          <a:spcPct val="0"/>
        </a:spcBef>
        <a:spcAft>
          <a:spcPct val="0"/>
        </a:spcAft>
        <a:defRPr sz="3600" b="1">
          <a:solidFill>
            <a:schemeClr val="tx2"/>
          </a:solidFill>
          <a:latin typeface="Arial" charset="0"/>
          <a:ea typeface="ＭＳ Ｐゴシック" charset="0"/>
        </a:defRPr>
      </a:lvl6pPr>
      <a:lvl7pPr marL="914400" algn="l" rtl="0" fontAlgn="base">
        <a:lnSpc>
          <a:spcPct val="90000"/>
        </a:lnSpc>
        <a:spcBef>
          <a:spcPct val="0"/>
        </a:spcBef>
        <a:spcAft>
          <a:spcPct val="0"/>
        </a:spcAft>
        <a:defRPr sz="3600" b="1">
          <a:solidFill>
            <a:schemeClr val="tx2"/>
          </a:solidFill>
          <a:latin typeface="Arial" charset="0"/>
          <a:ea typeface="ＭＳ Ｐゴシック" charset="0"/>
        </a:defRPr>
      </a:lvl7pPr>
      <a:lvl8pPr marL="1371600" algn="l" rtl="0" fontAlgn="base">
        <a:lnSpc>
          <a:spcPct val="90000"/>
        </a:lnSpc>
        <a:spcBef>
          <a:spcPct val="0"/>
        </a:spcBef>
        <a:spcAft>
          <a:spcPct val="0"/>
        </a:spcAft>
        <a:defRPr sz="3600" b="1">
          <a:solidFill>
            <a:schemeClr val="tx2"/>
          </a:solidFill>
          <a:latin typeface="Arial" charset="0"/>
          <a:ea typeface="ＭＳ Ｐゴシック" charset="0"/>
        </a:defRPr>
      </a:lvl8pPr>
      <a:lvl9pPr marL="1828800" algn="l" rtl="0" fontAlgn="base">
        <a:lnSpc>
          <a:spcPct val="90000"/>
        </a:lnSpc>
        <a:spcBef>
          <a:spcPct val="0"/>
        </a:spcBef>
        <a:spcAft>
          <a:spcPct val="0"/>
        </a:spcAft>
        <a:defRPr sz="3600" b="1">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mn-ea"/>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mn-ea"/>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mn-ea"/>
        </a:defRPr>
      </a:lvl5pPr>
      <a:lvl6pPr marL="2514600" indent="-228600" algn="l" rtl="0" fontAlgn="base">
        <a:spcBef>
          <a:spcPct val="20000"/>
        </a:spcBef>
        <a:spcAft>
          <a:spcPct val="0"/>
        </a:spcAft>
        <a:buClr>
          <a:schemeClr val="tx1"/>
        </a:buClr>
        <a:buSzPct val="65000"/>
        <a:buFont typeface="Wingdings" charset="0"/>
        <a:buChar char="l"/>
        <a:defRPr>
          <a:solidFill>
            <a:schemeClr val="tx1"/>
          </a:solidFill>
          <a:latin typeface="+mn-lt"/>
          <a:ea typeface="+mn-ea"/>
        </a:defRPr>
      </a:lvl6pPr>
      <a:lvl7pPr marL="2971800" indent="-228600" algn="l" rtl="0" fontAlgn="base">
        <a:spcBef>
          <a:spcPct val="20000"/>
        </a:spcBef>
        <a:spcAft>
          <a:spcPct val="0"/>
        </a:spcAft>
        <a:buClr>
          <a:schemeClr val="tx1"/>
        </a:buClr>
        <a:buSzPct val="65000"/>
        <a:buFont typeface="Wingdings" charset="0"/>
        <a:buChar char="l"/>
        <a:defRPr>
          <a:solidFill>
            <a:schemeClr val="tx1"/>
          </a:solidFill>
          <a:latin typeface="+mn-lt"/>
          <a:ea typeface="+mn-ea"/>
        </a:defRPr>
      </a:lvl7pPr>
      <a:lvl8pPr marL="3429000" indent="-228600" algn="l" rtl="0" fontAlgn="base">
        <a:spcBef>
          <a:spcPct val="20000"/>
        </a:spcBef>
        <a:spcAft>
          <a:spcPct val="0"/>
        </a:spcAft>
        <a:buClr>
          <a:schemeClr val="tx1"/>
        </a:buClr>
        <a:buSzPct val="65000"/>
        <a:buFont typeface="Wingdings" charset="0"/>
        <a:buChar char="l"/>
        <a:defRPr>
          <a:solidFill>
            <a:schemeClr val="tx1"/>
          </a:solidFill>
          <a:latin typeface="+mn-lt"/>
          <a:ea typeface="+mn-ea"/>
        </a:defRPr>
      </a:lvl8pPr>
      <a:lvl9pPr marL="3886200" indent="-228600" algn="l" rtl="0" fontAlgn="base">
        <a:spcBef>
          <a:spcPct val="20000"/>
        </a:spcBef>
        <a:spcAft>
          <a:spcPct val="0"/>
        </a:spcAft>
        <a:buClr>
          <a:schemeClr val="tx1"/>
        </a:buClr>
        <a:buSzPct val="65000"/>
        <a:buFont typeface="Wingdings" charset="0"/>
        <a:buChar char="l"/>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eaLnBrk="0" hangingPunct="0">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eaLnBrk="0" hangingPunct="0">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eaLnBrk="0" hangingPunct="0">
              <a:defRPr/>
            </a:pPr>
            <a:fld id="{1086487F-A443-774C-B771-167E7F98E6D9}"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170235099"/>
      </p:ext>
    </p:extLst>
  </p:cSld>
  <p:clrMap bg1="lt1" tx1="dk1" bg2="lt2" tx2="dk2" accent1="accent1" accent2="accent2" accent3="accent3" accent4="accent4" accent5="accent5" accent6="accent6" hlink="hlink" folHlink="folHlink"/>
  <p:sldLayoutIdLst>
    <p:sldLayoutId id="2147484138" r:id="rId1"/>
    <p:sldLayoutId id="2147484139" r:id="rId2"/>
    <p:sldLayoutId id="2147484140" r:id="rId3"/>
    <p:sldLayoutId id="2147484141" r:id="rId4"/>
    <p:sldLayoutId id="2147484142" r:id="rId5"/>
    <p:sldLayoutId id="2147484143" r:id="rId6"/>
    <p:sldLayoutId id="2147484144" r:id="rId7"/>
    <p:sldLayoutId id="2147484145" r:id="rId8"/>
    <p:sldLayoutId id="2147484146" r:id="rId9"/>
    <p:sldLayoutId id="2147484147" r:id="rId10"/>
    <p:sldLayoutId id="2147484148" r:id="rId11"/>
    <p:sldLayoutId id="2147484149" r:id="rId12"/>
    <p:sldLayoutId id="214748415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pt-BR"/>
              <a:t>Click to edit Master title style</a:t>
            </a:r>
          </a:p>
        </p:txBody>
      </p:sp>
      <p:sp>
        <p:nvSpPr>
          <p:cNvPr id="1146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pt-BR"/>
              <a:t>Click to edit Master text styles</a:t>
            </a:r>
          </a:p>
          <a:p>
            <a:pPr lvl="1"/>
            <a:r>
              <a:rPr lang="pt-BR"/>
              <a:t>Second level</a:t>
            </a:r>
          </a:p>
          <a:p>
            <a:pPr lvl="2"/>
            <a:r>
              <a:rPr lang="pt-BR"/>
              <a:t>Third level</a:t>
            </a:r>
          </a:p>
          <a:p>
            <a:pPr lvl="3"/>
            <a:r>
              <a:rPr lang="pt-BR"/>
              <a:t>Fourth level</a:t>
            </a:r>
          </a:p>
          <a:p>
            <a:pPr lvl="4"/>
            <a:r>
              <a:rPr lang="pt-BR"/>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omic Sans MS" pitchFamily="-111" charset="0"/>
                <a:ea typeface="+mn-ea"/>
                <a:cs typeface="+mn-cs"/>
              </a:defRPr>
            </a:lvl1pPr>
          </a:lstStyle>
          <a:p>
            <a:pPr eaLnBrk="0" hangingPunct="0">
              <a:defRPr/>
            </a:pPr>
            <a:endParaRPr lang="pt-BR">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Comic Sans MS" pitchFamily="-111" charset="0"/>
                <a:ea typeface="+mn-ea"/>
                <a:cs typeface="+mn-cs"/>
              </a:defRPr>
            </a:lvl1pPr>
          </a:lstStyle>
          <a:p>
            <a:pPr eaLnBrk="0" hangingPunct="0">
              <a:defRPr/>
            </a:pPr>
            <a:endParaRPr lang="pt-BR">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hangingPunct="0">
              <a:defRPr/>
            </a:pPr>
            <a:fld id="{3E0BD644-6CB7-E649-9792-AB7D20B0E379}" type="slidenum">
              <a:rPr lang="pt-BR">
                <a:solidFill>
                  <a:srgbClr val="000000"/>
                </a:solidFill>
                <a:latin typeface="Comic Sans MS" charset="0"/>
              </a:rPr>
              <a:pPr eaLnBrk="0" hangingPunct="0">
                <a:defRPr/>
              </a:pPr>
              <a:t>‹#›</a:t>
            </a:fld>
            <a:endParaRPr lang="pt-BR">
              <a:solidFill>
                <a:srgbClr val="000000"/>
              </a:solidFill>
              <a:latin typeface="Comic Sans MS" charset="0"/>
            </a:endParaRPr>
          </a:p>
        </p:txBody>
      </p:sp>
    </p:spTree>
    <p:extLst>
      <p:ext uri="{BB962C8B-B14F-4D97-AF65-F5344CB8AC3E}">
        <p14:creationId xmlns:p14="http://schemas.microsoft.com/office/powerpoint/2010/main" val="3495616051"/>
      </p:ext>
    </p:extLst>
  </p:cSld>
  <p:clrMap bg1="lt1" tx1="dk1" bg2="lt2" tx2="dk2" accent1="accent1" accent2="accent2" accent3="accent3" accent4="accent4" accent5="accent5" accent6="accent6" hlink="hlink" folHlink="folHlink"/>
  <p:sldLayoutIdLst>
    <p:sldLayoutId id="2147484152"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Verdana" pitchFamily="-111" charset="0"/>
        </a:defRPr>
      </a:lvl6pPr>
      <a:lvl7pPr marL="914400" algn="ctr" rtl="0" eaLnBrk="0" fontAlgn="base" hangingPunct="0">
        <a:spcBef>
          <a:spcPct val="0"/>
        </a:spcBef>
        <a:spcAft>
          <a:spcPct val="0"/>
        </a:spcAft>
        <a:defRPr sz="4400">
          <a:solidFill>
            <a:schemeClr val="tx2"/>
          </a:solidFill>
          <a:latin typeface="Verdana" pitchFamily="-111" charset="0"/>
        </a:defRPr>
      </a:lvl7pPr>
      <a:lvl8pPr marL="1371600" algn="ctr" rtl="0" eaLnBrk="0" fontAlgn="base" hangingPunct="0">
        <a:spcBef>
          <a:spcPct val="0"/>
        </a:spcBef>
        <a:spcAft>
          <a:spcPct val="0"/>
        </a:spcAft>
        <a:defRPr sz="4400">
          <a:solidFill>
            <a:schemeClr val="tx2"/>
          </a:solidFill>
          <a:latin typeface="Verdana" pitchFamily="-111" charset="0"/>
        </a:defRPr>
      </a:lvl8pPr>
      <a:lvl9pPr marL="1828800" algn="ctr" rtl="0" eaLnBrk="0" fontAlgn="base" hangingPunct="0">
        <a:spcBef>
          <a:spcPct val="0"/>
        </a:spcBef>
        <a:spcAft>
          <a:spcPct val="0"/>
        </a:spcAft>
        <a:defRPr sz="4400">
          <a:solidFill>
            <a:schemeClr val="tx2"/>
          </a:solidFill>
          <a:latin typeface="Verdana"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852441214"/>
      </p:ext>
    </p:extLst>
  </p:cSld>
  <p:clrMap bg1="dk2" tx1="lt1" bg2="dk1" tx2="lt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ransition xmlns:p14="http://schemas.microsoft.com/office/powerpoint/2010/mai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71714" name="Picture 1026"/>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1715" name="Rectangle 1027"/>
          <p:cNvSpPr>
            <a:spLocks noGrp="1" noChangeArrowheads="1"/>
          </p:cNvSpPr>
          <p:nvPr>
            <p:ph type="title"/>
          </p:nvPr>
        </p:nvSpPr>
        <p:spPr bwMode="auto">
          <a:xfrm>
            <a:off x="1219200" y="5334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1716" name="Rectangle 1028"/>
          <p:cNvSpPr>
            <a:spLocks noGrp="1" noChangeArrowheads="1"/>
          </p:cNvSpPr>
          <p:nvPr>
            <p:ph type="body" idx="1"/>
          </p:nvPr>
        </p:nvSpPr>
        <p:spPr bwMode="auto">
          <a:xfrm>
            <a:off x="12192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96677" name="Rectangle 1029"/>
          <p:cNvSpPr>
            <a:spLocks noGrp="1" noChangeArrowheads="1"/>
          </p:cNvSpPr>
          <p:nvPr>
            <p:ph type="dt" sz="half" idx="2"/>
          </p:nvPr>
        </p:nvSpPr>
        <p:spPr bwMode="auto">
          <a:xfrm>
            <a:off x="1219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000000"/>
                </a:solidFill>
                <a:latin typeface="Courier" pitchFamily="21" charset="0"/>
                <a:ea typeface="ＭＳ Ｐゴシック"/>
                <a:cs typeface="ＭＳ Ｐゴシック"/>
              </a:defRPr>
            </a:lvl1pPr>
          </a:lstStyle>
          <a:p>
            <a:pPr>
              <a:defRPr/>
            </a:pPr>
            <a:endParaRPr lang="en-US"/>
          </a:p>
        </p:txBody>
      </p:sp>
      <p:sp>
        <p:nvSpPr>
          <p:cNvPr id="796678" name="Rectangle 1030"/>
          <p:cNvSpPr>
            <a:spLocks noGrp="1" noChangeArrowheads="1"/>
          </p:cNvSpPr>
          <p:nvPr>
            <p:ph type="ftr" sz="quarter" idx="3"/>
          </p:nvPr>
        </p:nvSpPr>
        <p:spPr bwMode="auto">
          <a:xfrm>
            <a:off x="3352800" y="6248400"/>
            <a:ext cx="3505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000000"/>
                </a:solidFill>
                <a:latin typeface="Courier" pitchFamily="21" charset="0"/>
                <a:ea typeface="ＭＳ Ｐゴシック"/>
                <a:cs typeface="ＭＳ Ｐゴシック"/>
              </a:defRPr>
            </a:lvl1pPr>
          </a:lstStyle>
          <a:p>
            <a:pPr>
              <a:defRPr/>
            </a:pPr>
            <a:endParaRPr lang="en-US"/>
          </a:p>
        </p:txBody>
      </p:sp>
      <p:sp>
        <p:nvSpPr>
          <p:cNvPr id="796679" name="Rectangle 1031"/>
          <p:cNvSpPr>
            <a:spLocks noGrp="1" noChangeArrowheads="1"/>
          </p:cNvSpPr>
          <p:nvPr>
            <p:ph type="sldNum" sz="quarter" idx="4"/>
          </p:nvPr>
        </p:nvSpPr>
        <p:spPr bwMode="auto">
          <a:xfrm>
            <a:off x="70866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1" sz="1400">
                <a:solidFill>
                  <a:srgbClr val="000000"/>
                </a:solidFill>
                <a:latin typeface="Courier" charset="0"/>
              </a:defRPr>
            </a:lvl1pPr>
          </a:lstStyle>
          <a:p>
            <a:pPr>
              <a:defRPr/>
            </a:pPr>
            <a:fld id="{CE3708C2-C405-7D48-8D5A-1E6CDFF6CBC6}" type="slidenum">
              <a:rPr lang="en-US"/>
              <a:pPr>
                <a:defRPr/>
              </a:pPr>
              <a:t>‹#›</a:t>
            </a:fld>
            <a:endParaRPr lang="en-US"/>
          </a:p>
        </p:txBody>
      </p:sp>
    </p:spTree>
    <p:extLst>
      <p:ext uri="{BB962C8B-B14F-4D97-AF65-F5344CB8AC3E}">
        <p14:creationId xmlns:p14="http://schemas.microsoft.com/office/powerpoint/2010/main" val="1467598828"/>
      </p:ext>
    </p:extLst>
  </p:cSld>
  <p:clrMap bg1="lt1" tx1="dk1" bg2="lt2" tx2="dk2" accent1="accent1" accent2="accent2" accent3="accent3" accent4="accent4" accent5="accent5" accent6="accent6" hlink="hlink" folHlink="folHlink"/>
  <p:sldLayoutIdLst>
    <p:sldLayoutId id="2147484154" r:id="rId1"/>
    <p:sldLayoutId id="2147484155" r:id="rId2"/>
    <p:sldLayoutId id="2147484156" r:id="rId3"/>
    <p:sldLayoutId id="2147484157" r:id="rId4"/>
    <p:sldLayoutId id="2147484158" r:id="rId5"/>
    <p:sldLayoutId id="2147484159" r:id="rId6"/>
    <p:sldLayoutId id="2147484160" r:id="rId7"/>
    <p:sldLayoutId id="2147484161" r:id="rId8"/>
    <p:sldLayoutId id="2147484162" r:id="rId9"/>
    <p:sldLayoutId id="2147484163" r:id="rId10"/>
    <p:sldLayoutId id="2147484164" r:id="rId11"/>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5pPr>
      <a:lvl6pPr marL="457200" algn="l" rtl="0" fontAlgn="base">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6pPr>
      <a:lvl7pPr marL="914400" algn="l" rtl="0" fontAlgn="base">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7pPr>
      <a:lvl8pPr marL="1371600" algn="l" rtl="0" fontAlgn="base">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8pPr>
      <a:lvl9pPr marL="1828800" algn="l" rtl="0" fontAlgn="base">
        <a:spcBef>
          <a:spcPct val="0"/>
        </a:spcBef>
        <a:spcAft>
          <a:spcPct val="0"/>
        </a:spcAft>
        <a:defRPr kumimoji="1" sz="4400">
          <a:solidFill>
            <a:schemeClr val="tx2"/>
          </a:solidFill>
          <a:latin typeface="Genev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SzPct val="13500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125000"/>
        <a:buBlip>
          <a:blip r:embed="rId1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110000"/>
        <a:buBlip>
          <a:blip r:embed="rId14"/>
        </a:buBlip>
        <a:defRPr kumimoji="1" sz="2400">
          <a:solidFill>
            <a:schemeClr val="tx1"/>
          </a:solidFill>
          <a:latin typeface="+mn-lt"/>
          <a:ea typeface="+mn-ea"/>
        </a:defRPr>
      </a:lvl3pPr>
      <a:lvl4pPr marL="1600200" indent="-228600" algn="l" rtl="0" eaLnBrk="0" fontAlgn="base" hangingPunct="0">
        <a:spcBef>
          <a:spcPct val="20000"/>
        </a:spcBef>
        <a:spcAft>
          <a:spcPct val="0"/>
        </a:spcAft>
        <a:buBlip>
          <a:blip r:embed="rId15"/>
        </a:buBlip>
        <a:defRPr kumimoji="1" sz="2000">
          <a:solidFill>
            <a:schemeClr val="tx1"/>
          </a:solidFill>
          <a:latin typeface="+mn-lt"/>
          <a:ea typeface="+mn-ea"/>
        </a:defRPr>
      </a:lvl4pPr>
      <a:lvl5pPr marL="2057400" indent="-228600" algn="l" rtl="0" eaLnBrk="0" fontAlgn="base" hangingPunct="0">
        <a:spcBef>
          <a:spcPct val="20000"/>
        </a:spcBef>
        <a:spcAft>
          <a:spcPct val="0"/>
        </a:spcAft>
        <a:buSzPct val="90000"/>
        <a:buBlip>
          <a:blip r:embed="rId14"/>
        </a:buBlip>
        <a:defRPr kumimoji="1" sz="2000">
          <a:solidFill>
            <a:schemeClr val="tx1"/>
          </a:solidFill>
          <a:latin typeface="+mn-lt"/>
          <a:ea typeface="+mn-ea"/>
        </a:defRPr>
      </a:lvl5pPr>
      <a:lvl6pPr marL="2514600" indent="-228600" algn="l" rtl="0" fontAlgn="base">
        <a:spcBef>
          <a:spcPct val="20000"/>
        </a:spcBef>
        <a:spcAft>
          <a:spcPct val="0"/>
        </a:spcAft>
        <a:buSzPct val="90000"/>
        <a:buBlip>
          <a:blip r:embed="rId14"/>
        </a:buBlip>
        <a:defRPr kumimoji="1" sz="2000">
          <a:solidFill>
            <a:schemeClr val="tx1"/>
          </a:solidFill>
          <a:latin typeface="+mn-lt"/>
          <a:ea typeface="+mn-ea"/>
        </a:defRPr>
      </a:lvl6pPr>
      <a:lvl7pPr marL="2971800" indent="-228600" algn="l" rtl="0" fontAlgn="base">
        <a:spcBef>
          <a:spcPct val="20000"/>
        </a:spcBef>
        <a:spcAft>
          <a:spcPct val="0"/>
        </a:spcAft>
        <a:buSzPct val="90000"/>
        <a:buBlip>
          <a:blip r:embed="rId14"/>
        </a:buBlip>
        <a:defRPr kumimoji="1" sz="2000">
          <a:solidFill>
            <a:schemeClr val="tx1"/>
          </a:solidFill>
          <a:latin typeface="+mn-lt"/>
          <a:ea typeface="+mn-ea"/>
        </a:defRPr>
      </a:lvl7pPr>
      <a:lvl8pPr marL="3429000" indent="-228600" algn="l" rtl="0" fontAlgn="base">
        <a:spcBef>
          <a:spcPct val="20000"/>
        </a:spcBef>
        <a:spcAft>
          <a:spcPct val="0"/>
        </a:spcAft>
        <a:buSzPct val="90000"/>
        <a:buBlip>
          <a:blip r:embed="rId14"/>
        </a:buBlip>
        <a:defRPr kumimoji="1" sz="2000">
          <a:solidFill>
            <a:schemeClr val="tx1"/>
          </a:solidFill>
          <a:latin typeface="+mn-lt"/>
          <a:ea typeface="+mn-ea"/>
        </a:defRPr>
      </a:lvl8pPr>
      <a:lvl9pPr marL="3886200" indent="-228600" algn="l" rtl="0" fontAlgn="base">
        <a:spcBef>
          <a:spcPct val="20000"/>
        </a:spcBef>
        <a:spcAft>
          <a:spcPct val="0"/>
        </a:spcAft>
        <a:buSzPct val="90000"/>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bwMode="auto">
          <a:xfrm>
            <a:off x="1905000" y="609600"/>
            <a:ext cx="6781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4003" name="Rectangle 3"/>
          <p:cNvSpPr>
            <a:spLocks noGrp="1" noChangeArrowheads="1"/>
          </p:cNvSpPr>
          <p:nvPr>
            <p:ph type="body" idx="1"/>
          </p:nvPr>
        </p:nvSpPr>
        <p:spPr bwMode="auto">
          <a:xfrm>
            <a:off x="2133600" y="1981200"/>
            <a:ext cx="655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98724" name="Rectangle 4"/>
          <p:cNvSpPr>
            <a:spLocks noGrp="1" noChangeArrowheads="1"/>
          </p:cNvSpPr>
          <p:nvPr>
            <p:ph type="dt" sz="half" idx="2"/>
          </p:nvPr>
        </p:nvSpPr>
        <p:spPr bwMode="auto">
          <a:xfrm>
            <a:off x="838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Verdana" pitchFamily="21" charset="0"/>
                <a:ea typeface="ＭＳ Ｐゴシック"/>
                <a:cs typeface="ＭＳ Ｐゴシック"/>
              </a:defRPr>
            </a:lvl1pPr>
          </a:lstStyle>
          <a:p>
            <a:pPr eaLnBrk="0" hangingPunct="0">
              <a:defRPr/>
            </a:pPr>
            <a:endParaRPr lang="en-US"/>
          </a:p>
        </p:txBody>
      </p:sp>
      <p:sp>
        <p:nvSpPr>
          <p:cNvPr id="798725" name="Rectangle 5"/>
          <p:cNvSpPr>
            <a:spLocks noGrp="1" noChangeArrowheads="1"/>
          </p:cNvSpPr>
          <p:nvPr>
            <p:ph type="ftr" sz="quarter" idx="3"/>
          </p:nvPr>
        </p:nvSpPr>
        <p:spPr bwMode="auto">
          <a:xfrm>
            <a:off x="33528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Verdana" pitchFamily="21" charset="0"/>
                <a:ea typeface="ＭＳ Ｐゴシック"/>
                <a:cs typeface="ＭＳ Ｐゴシック"/>
              </a:defRPr>
            </a:lvl1pPr>
          </a:lstStyle>
          <a:p>
            <a:pPr eaLnBrk="0" hangingPunct="0">
              <a:defRPr/>
            </a:pPr>
            <a:endParaRPr lang="en-US"/>
          </a:p>
        </p:txBody>
      </p:sp>
      <p:sp>
        <p:nvSpPr>
          <p:cNvPr id="798726" name="Rectangle 6"/>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Verdana" charset="0"/>
              </a:defRPr>
            </a:lvl1pPr>
          </a:lstStyle>
          <a:p>
            <a:pPr eaLnBrk="0" hangingPunct="0">
              <a:defRPr/>
            </a:pPr>
            <a:fld id="{8215AF22-96A6-0346-A714-1B4E4964E764}" type="slidenum">
              <a:rPr lang="en-US"/>
              <a:pPr eaLnBrk="0" hangingPunct="0">
                <a:defRPr/>
              </a:pPr>
              <a:t>‹#›</a:t>
            </a:fld>
            <a:endParaRPr lang="en-US"/>
          </a:p>
        </p:txBody>
      </p:sp>
    </p:spTree>
    <p:extLst>
      <p:ext uri="{BB962C8B-B14F-4D97-AF65-F5344CB8AC3E}">
        <p14:creationId xmlns:p14="http://schemas.microsoft.com/office/powerpoint/2010/main" val="3508759139"/>
      </p:ext>
    </p:extLst>
  </p:cSld>
  <p:clrMap bg1="lt1" tx1="dk1" bg2="lt2" tx2="dk2" accent1="accent1" accent2="accent2" accent3="accent3" accent4="accent4" accent5="accent5" accent6="accent6" hlink="hlink" folHlink="folHlink"/>
  <p:sldLayoutIdLst>
    <p:sldLayoutId id="2147484166" r:id="rId1"/>
    <p:sldLayoutId id="2147484167" r:id="rId2"/>
    <p:sldLayoutId id="2147484168" r:id="rId3"/>
    <p:sldLayoutId id="2147484169" r:id="rId4"/>
    <p:sldLayoutId id="2147484170" r:id="rId5"/>
    <p:sldLayoutId id="2147484171" r:id="rId6"/>
    <p:sldLayoutId id="2147484172" r:id="rId7"/>
    <p:sldLayoutId id="2147484173" r:id="rId8"/>
    <p:sldLayoutId id="2147484174" r:id="rId9"/>
    <p:sldLayoutId id="2147484175" r:id="rId10"/>
    <p:sldLayoutId id="214748417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96290"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6291"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19200" y="1600200"/>
            <a:ext cx="5926138"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6292" name="Rectangle 4"/>
          <p:cNvSpPr>
            <a:spLocks noGrp="1" noChangeArrowheads="1"/>
          </p:cNvSpPr>
          <p:nvPr>
            <p:ph type="title"/>
          </p:nvPr>
        </p:nvSpPr>
        <p:spPr bwMode="auto">
          <a:xfrm>
            <a:off x="685800" y="457200"/>
            <a:ext cx="7772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96293" name="Rectangle 5"/>
          <p:cNvSpPr>
            <a:spLocks noGrp="1" noChangeArrowheads="1"/>
          </p:cNvSpPr>
          <p:nvPr>
            <p:ph type="body" idx="1"/>
          </p:nvPr>
        </p:nvSpPr>
        <p:spPr bwMode="auto">
          <a:xfrm>
            <a:off x="685800" y="1981200"/>
            <a:ext cx="7772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92582" name="Rectangle 6"/>
          <p:cNvSpPr>
            <a:spLocks noGrp="1" noChangeArrowheads="1"/>
          </p:cNvSpPr>
          <p:nvPr>
            <p:ph type="dt" sz="half" idx="2"/>
          </p:nvPr>
        </p:nvSpPr>
        <p:spPr bwMode="auto">
          <a:xfrm>
            <a:off x="6858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272776"/>
                </a:solidFill>
                <a:latin typeface="Arial" pitchFamily="21" charset="0"/>
                <a:ea typeface="ＭＳ Ｐゴシック"/>
                <a:cs typeface="ＭＳ Ｐゴシック"/>
              </a:defRPr>
            </a:lvl1pPr>
          </a:lstStyle>
          <a:p>
            <a:pPr eaLnBrk="0" hangingPunct="0">
              <a:defRPr/>
            </a:pPr>
            <a:endParaRPr lang="en-US"/>
          </a:p>
        </p:txBody>
      </p:sp>
      <p:sp>
        <p:nvSpPr>
          <p:cNvPr id="792583" name="Rectangle 7"/>
          <p:cNvSpPr>
            <a:spLocks noGrp="1" noChangeArrowheads="1"/>
          </p:cNvSpPr>
          <p:nvPr>
            <p:ph type="ftr" sz="quarter" idx="3"/>
          </p:nvPr>
        </p:nvSpPr>
        <p:spPr bwMode="auto">
          <a:xfrm>
            <a:off x="3124200" y="61722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272776"/>
                </a:solidFill>
                <a:latin typeface="Arial" pitchFamily="21" charset="0"/>
                <a:ea typeface="ＭＳ Ｐゴシック"/>
                <a:cs typeface="ＭＳ Ｐゴシック"/>
              </a:defRPr>
            </a:lvl1pPr>
          </a:lstStyle>
          <a:p>
            <a:pPr eaLnBrk="0" hangingPunct="0">
              <a:defRPr/>
            </a:pPr>
            <a:endParaRPr lang="en-US"/>
          </a:p>
        </p:txBody>
      </p:sp>
      <p:sp>
        <p:nvSpPr>
          <p:cNvPr id="792584" name="Rectangle 8"/>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272776"/>
                </a:solidFill>
                <a:latin typeface="Arial" charset="0"/>
              </a:defRPr>
            </a:lvl1pPr>
          </a:lstStyle>
          <a:p>
            <a:pPr eaLnBrk="0" hangingPunct="0">
              <a:defRPr/>
            </a:pPr>
            <a:fld id="{58541EEB-3A46-E34F-8167-5A635A68C6FC}" type="slidenum">
              <a:rPr lang="en-US"/>
              <a:pPr eaLnBrk="0" hangingPunct="0">
                <a:defRPr/>
              </a:pPr>
              <a:t>‹#›</a:t>
            </a:fld>
            <a:endParaRPr lang="en-US"/>
          </a:p>
        </p:txBody>
      </p:sp>
    </p:spTree>
    <p:extLst>
      <p:ext uri="{BB962C8B-B14F-4D97-AF65-F5344CB8AC3E}">
        <p14:creationId xmlns:p14="http://schemas.microsoft.com/office/powerpoint/2010/main" val="1358884605"/>
      </p:ext>
    </p:extLst>
  </p:cSld>
  <p:clrMap bg1="lt1" tx1="dk1" bg2="lt2" tx2="dk2" accent1="accent1" accent2="accent2" accent3="accent3" accent4="accent4" accent5="accent5" accent6="accent6" hlink="hlink" folHlink="folHlink"/>
  <p:sldLayoutIdLst>
    <p:sldLayoutId id="2147484178" r:id="rId1"/>
    <p:sldLayoutId id="2147484179" r:id="rId2"/>
    <p:sldLayoutId id="2147484180" r:id="rId3"/>
    <p:sldLayoutId id="2147484181" r:id="rId4"/>
    <p:sldLayoutId id="2147484182" r:id="rId5"/>
    <p:sldLayoutId id="2147484183" r:id="rId6"/>
    <p:sldLayoutId id="2147484184" r:id="rId7"/>
    <p:sldLayoutId id="2147484185" r:id="rId8"/>
    <p:sldLayoutId id="2147484186" r:id="rId9"/>
    <p:sldLayoutId id="2147484187" r:id="rId10"/>
    <p:sldLayoutId id="2147484188" r:id="rId11"/>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5pPr>
      <a:lvl6pPr marL="4572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6pPr>
      <a:lvl7pPr marL="9144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7pPr>
      <a:lvl8pPr marL="13716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8pPr>
      <a:lvl9pPr marL="18288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26722"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50800" dist="25399" dir="16200000"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6723"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162000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672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ahoma" pitchFamily="21" charset="-52"/>
                <a:ea typeface="ＭＳ Ｐゴシック"/>
                <a:cs typeface="ＭＳ Ｐゴシック"/>
              </a:defRPr>
            </a:lvl1pPr>
          </a:lstStyle>
          <a:p>
            <a:pPr eaLnBrk="0" hangingPunct="0">
              <a:defRPr/>
            </a:pPr>
            <a:endParaRPr lang="en-US"/>
          </a:p>
        </p:txBody>
      </p:sp>
      <p:sp>
        <p:nvSpPr>
          <p:cNvPr id="92672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ahoma" pitchFamily="21" charset="-52"/>
                <a:ea typeface="ＭＳ Ｐゴシック"/>
                <a:cs typeface="ＭＳ Ｐゴシック"/>
              </a:defRPr>
            </a:lvl1pPr>
          </a:lstStyle>
          <a:p>
            <a:pPr eaLnBrk="0" hangingPunct="0">
              <a:defRPr/>
            </a:pPr>
            <a:endParaRPr lang="en-US"/>
          </a:p>
        </p:txBody>
      </p:sp>
      <p:sp>
        <p:nvSpPr>
          <p:cNvPr id="92672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ahoma" charset="0"/>
              </a:defRPr>
            </a:lvl1pPr>
          </a:lstStyle>
          <a:p>
            <a:pPr eaLnBrk="0" hangingPunct="0">
              <a:defRPr/>
            </a:pPr>
            <a:fld id="{826E4055-5238-5F46-BD4B-0E14237491FA}" type="slidenum">
              <a:rPr lang="en-US"/>
              <a:pPr eaLnBrk="0" hangingPunct="0">
                <a:defRPr/>
              </a:pPr>
              <a:t>‹#›</a:t>
            </a:fld>
            <a:endParaRPr lang="en-US"/>
          </a:p>
        </p:txBody>
      </p:sp>
    </p:spTree>
    <p:extLst>
      <p:ext uri="{BB962C8B-B14F-4D97-AF65-F5344CB8AC3E}">
        <p14:creationId xmlns:p14="http://schemas.microsoft.com/office/powerpoint/2010/main" val="918766423"/>
      </p:ext>
    </p:extLst>
  </p:cSld>
  <p:clrMap bg1="lt1" tx1="dk1" bg2="lt2" tx2="dk2" accent1="accent1" accent2="accent2" accent3="accent3" accent4="accent4" accent5="accent5" accent6="accent6" hlink="hlink" folHlink="folHlink"/>
  <p:sldLayoutIdLst>
    <p:sldLayoutId id="2147484190" r:id="rId1"/>
    <p:sldLayoutId id="2147484191" r:id="rId2"/>
    <p:sldLayoutId id="2147484192" r:id="rId3"/>
    <p:sldLayoutId id="2147484193" r:id="rId4"/>
    <p:sldLayoutId id="2147484194" r:id="rId5"/>
    <p:sldLayoutId id="2147484195" r:id="rId6"/>
    <p:sldLayoutId id="2147484196" r:id="rId7"/>
    <p:sldLayoutId id="2147484197" r:id="rId8"/>
    <p:sldLayoutId id="2147484198" r:id="rId9"/>
    <p:sldLayoutId id="2147484199" r:id="rId10"/>
    <p:sldLayoutId id="2147484200"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2pPr>
      <a:lvl3pPr algn="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3pPr>
      <a:lvl4pPr algn="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4pPr>
      <a:lvl5pPr algn="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5pPr>
      <a:lvl6pPr marL="457200" algn="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6pPr>
      <a:lvl7pPr marL="914400" algn="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7pPr>
      <a:lvl8pPr marL="1371600" algn="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8pPr>
      <a:lvl9pPr marL="1828800" algn="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pitchFamily="-111" charset="2"/>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pitchFamily="-111" charset="2"/>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pitchFamily="-111" charset="2"/>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pitchFamily="-111"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88834" name="Rectangle 1026"/>
          <p:cNvSpPr>
            <a:spLocks noGrp="1" noChangeArrowheads="1"/>
          </p:cNvSpPr>
          <p:nvPr>
            <p:ph type="title"/>
          </p:nvPr>
        </p:nvSpPr>
        <p:spPr bwMode="auto">
          <a:xfrm>
            <a:off x="685800" y="609600"/>
            <a:ext cx="8077200" cy="1143000"/>
          </a:xfrm>
          <a:prstGeom prst="rect">
            <a:avLst/>
          </a:prstGeom>
          <a:noFill/>
          <a:ln w="9525">
            <a:noFill/>
            <a:miter lim="800000"/>
            <a:headEnd/>
            <a:tailEnd/>
          </a:ln>
          <a:effectLst>
            <a:outerShdw blurRad="88900" algn="ctr" rotWithShape="0">
              <a:srgbClr val="FFFFFF">
                <a:alpha val="75000"/>
              </a:srgb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420867" name="Rectangle 1027"/>
          <p:cNvSpPr>
            <a:spLocks noGrp="1" noChangeArrowheads="1"/>
          </p:cNvSpPr>
          <p:nvPr>
            <p:ph type="body" idx="1"/>
          </p:nvPr>
        </p:nvSpPr>
        <p:spPr bwMode="auto">
          <a:xfrm>
            <a:off x="1905000" y="1981200"/>
            <a:ext cx="6858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88836" name="Rectangle 1028"/>
          <p:cNvSpPr>
            <a:spLocks noGrp="1" noChangeArrowheads="1"/>
          </p:cNvSpPr>
          <p:nvPr>
            <p:ph type="dt" sz="half" idx="2"/>
          </p:nvPr>
        </p:nvSpPr>
        <p:spPr bwMode="auto">
          <a:xfrm>
            <a:off x="1524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rebuchet MS" pitchFamily="21" charset="0"/>
                <a:ea typeface="ＭＳ Ｐゴシック"/>
                <a:cs typeface="ＭＳ Ｐゴシック"/>
              </a:defRPr>
            </a:lvl1pPr>
          </a:lstStyle>
          <a:p>
            <a:pPr eaLnBrk="0" hangingPunct="0">
              <a:defRPr/>
            </a:pPr>
            <a:endParaRPr lang="en-US"/>
          </a:p>
        </p:txBody>
      </p:sp>
      <p:sp>
        <p:nvSpPr>
          <p:cNvPr id="888837" name="Rectangle 1029"/>
          <p:cNvSpPr>
            <a:spLocks noGrp="1" noChangeArrowheads="1"/>
          </p:cNvSpPr>
          <p:nvPr>
            <p:ph type="ftr" sz="quarter" idx="3"/>
          </p:nvPr>
        </p:nvSpPr>
        <p:spPr bwMode="auto">
          <a:xfrm>
            <a:off x="3122613"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rebuchet MS" pitchFamily="21" charset="0"/>
                <a:ea typeface="ＭＳ Ｐゴシック"/>
                <a:cs typeface="ＭＳ Ｐゴシック"/>
              </a:defRPr>
            </a:lvl1pPr>
          </a:lstStyle>
          <a:p>
            <a:pPr eaLnBrk="0" hangingPunct="0">
              <a:defRPr/>
            </a:pPr>
            <a:endParaRPr lang="en-US"/>
          </a:p>
        </p:txBody>
      </p:sp>
      <p:sp>
        <p:nvSpPr>
          <p:cNvPr id="888838" name="Rectangle 1030"/>
          <p:cNvSpPr>
            <a:spLocks noGrp="1" noChangeArrowheads="1"/>
          </p:cNvSpPr>
          <p:nvPr>
            <p:ph type="sldNum" sz="quarter" idx="4"/>
          </p:nvPr>
        </p:nvSpPr>
        <p:spPr bwMode="auto">
          <a:xfrm>
            <a:off x="68580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rebuchet MS" charset="0"/>
              </a:defRPr>
            </a:lvl1pPr>
          </a:lstStyle>
          <a:p>
            <a:pPr eaLnBrk="0" hangingPunct="0">
              <a:defRPr/>
            </a:pPr>
            <a:fld id="{77C89D62-77B6-174A-82BB-3466B4263326}" type="slidenum">
              <a:rPr lang="en-US"/>
              <a:pPr eaLnBrk="0" hangingPunct="0">
                <a:defRPr/>
              </a:pPr>
              <a:t>‹#›</a:t>
            </a:fld>
            <a:endParaRPr lang="en-US"/>
          </a:p>
        </p:txBody>
      </p:sp>
    </p:spTree>
    <p:extLst>
      <p:ext uri="{BB962C8B-B14F-4D97-AF65-F5344CB8AC3E}">
        <p14:creationId xmlns:p14="http://schemas.microsoft.com/office/powerpoint/2010/main" val="2916430885"/>
      </p:ext>
    </p:extLst>
  </p:cSld>
  <p:clrMap bg1="lt1" tx1="dk1" bg2="lt2" tx2="dk2" accent1="accent1" accent2="accent2" accent3="accent3" accent4="accent4" accent5="accent5" accent6="accent6" hlink="hlink" folHlink="folHlink"/>
  <p:sldLayoutIdLst>
    <p:sldLayoutId id="2147484202" r:id="rId1"/>
    <p:sldLayoutId id="2147484203" r:id="rId2"/>
    <p:sldLayoutId id="2147484204" r:id="rId3"/>
    <p:sldLayoutId id="2147484205" r:id="rId4"/>
    <p:sldLayoutId id="2147484206" r:id="rId5"/>
    <p:sldLayoutId id="2147484207" r:id="rId6"/>
    <p:sldLayoutId id="2147484208" r:id="rId7"/>
    <p:sldLayoutId id="2147484209" r:id="rId8"/>
    <p:sldLayoutId id="2147484210" r:id="rId9"/>
    <p:sldLayoutId id="2147484211" r:id="rId10"/>
    <p:sldLayoutId id="2147484212"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2pPr>
      <a:lvl3pPr algn="r" rtl="0" eaLnBrk="0" fontAlgn="base" hangingPunct="0">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3pPr>
      <a:lvl4pPr algn="r" rtl="0" eaLnBrk="0" fontAlgn="base" hangingPunct="0">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4pPr>
      <a:lvl5pPr algn="r" rtl="0" eaLnBrk="0" fontAlgn="base" hangingPunct="0">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5pPr>
      <a:lvl6pPr marL="457200" algn="r" rtl="0" fontAlgn="base">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6pPr>
      <a:lvl7pPr marL="914400" algn="r" rtl="0" fontAlgn="base">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7pPr>
      <a:lvl8pPr marL="1371600" algn="r" rtl="0" fontAlgn="base">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8pPr>
      <a:lvl9pPr marL="1828800" algn="r" rtl="0" fontAlgn="base">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570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5709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5709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ahoma" pitchFamily="21" charset="-52"/>
                <a:ea typeface="ＭＳ Ｐゴシック"/>
                <a:cs typeface="ＭＳ Ｐゴシック"/>
              </a:defRPr>
            </a:lvl1pPr>
          </a:lstStyle>
          <a:p>
            <a:pPr eaLnBrk="0" hangingPunct="0">
              <a:defRPr/>
            </a:pPr>
            <a:endParaRPr lang="en-US"/>
          </a:p>
        </p:txBody>
      </p:sp>
      <p:sp>
        <p:nvSpPr>
          <p:cNvPr id="85709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ahoma" pitchFamily="21" charset="-52"/>
                <a:ea typeface="ＭＳ Ｐゴシック"/>
                <a:cs typeface="ＭＳ Ｐゴシック"/>
              </a:defRPr>
            </a:lvl1pPr>
          </a:lstStyle>
          <a:p>
            <a:pPr eaLnBrk="0" hangingPunct="0">
              <a:defRPr/>
            </a:pPr>
            <a:endParaRPr lang="en-US"/>
          </a:p>
        </p:txBody>
      </p:sp>
      <p:sp>
        <p:nvSpPr>
          <p:cNvPr id="85709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ahoma" charset="0"/>
              </a:defRPr>
            </a:lvl1pPr>
          </a:lstStyle>
          <a:p>
            <a:pPr eaLnBrk="0" hangingPunct="0">
              <a:defRPr/>
            </a:pPr>
            <a:fld id="{C4C4F78B-2FDE-1D49-9CFA-D4D15075E373}" type="slidenum">
              <a:rPr lang="en-US"/>
              <a:pPr eaLnBrk="0" hangingPunct="0">
                <a:defRPr/>
              </a:pPr>
              <a:t>‹#›</a:t>
            </a:fld>
            <a:endParaRPr lang="en-US"/>
          </a:p>
        </p:txBody>
      </p:sp>
    </p:spTree>
    <p:extLst>
      <p:ext uri="{BB962C8B-B14F-4D97-AF65-F5344CB8AC3E}">
        <p14:creationId xmlns:p14="http://schemas.microsoft.com/office/powerpoint/2010/main" val="4040111784"/>
      </p:ext>
    </p:extLst>
  </p:cSld>
  <p:clrMap bg1="dk2" tx1="lt1" bg2="dk1" tx2="lt2" accent1="accent1" accent2="accent2" accent3="accent3" accent4="accent4" accent5="accent5" accent6="accent6" hlink="hlink" folHlink="folHlink"/>
  <p:sldLayoutIdLst>
    <p:sldLayoutId id="2147484214" r:id="rId1"/>
    <p:sldLayoutId id="2147484215" r:id="rId2"/>
    <p:sldLayoutId id="2147484216" r:id="rId3"/>
    <p:sldLayoutId id="2147484217" r:id="rId4"/>
    <p:sldLayoutId id="2147484218" r:id="rId5"/>
    <p:sldLayoutId id="2147484219" r:id="rId6"/>
    <p:sldLayoutId id="2147484220" r:id="rId7"/>
    <p:sldLayoutId id="2147484221" r:id="rId8"/>
    <p:sldLayoutId id="2147484222" r:id="rId9"/>
    <p:sldLayoutId id="2147484223" r:id="rId10"/>
    <p:sldLayoutId id="2147484224"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6pPr>
      <a:lvl7pPr marL="9144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7pPr>
      <a:lvl8pPr marL="13716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8pPr>
      <a:lvl9pPr marL="18288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pitchFamily="-111"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111"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111"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111"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45442" name="Group 2"/>
          <p:cNvGrpSpPr>
            <a:grpSpLocks/>
          </p:cNvGrpSpPr>
          <p:nvPr/>
        </p:nvGrpSpPr>
        <p:grpSpPr bwMode="auto">
          <a:xfrm>
            <a:off x="228600" y="228600"/>
            <a:ext cx="8686800" cy="5943600"/>
            <a:chOff x="144" y="144"/>
            <a:chExt cx="5472" cy="3744"/>
          </a:xfrm>
        </p:grpSpPr>
        <p:sp>
          <p:nvSpPr>
            <p:cNvPr id="445448"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p:spPr>
          <p:txBody>
            <a:bodyPr wrap="none" anchor="ctr"/>
            <a:lstStyle/>
            <a:p>
              <a:pPr algn="ctr"/>
              <a:endParaRPr lang="en-US">
                <a:solidFill>
                  <a:srgbClr val="FFFFFF"/>
                </a:solidFill>
              </a:endParaRPr>
            </a:p>
          </p:txBody>
        </p:sp>
        <p:sp>
          <p:nvSpPr>
            <p:cNvPr id="445449"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p:spPr>
          <p:txBody>
            <a:bodyPr wrap="none" anchor="ctr"/>
            <a:lstStyle/>
            <a:p>
              <a:pPr algn="ctr"/>
              <a:endParaRPr lang="en-US">
                <a:solidFill>
                  <a:srgbClr val="FFFFFF"/>
                </a:solidFill>
              </a:endParaRPr>
            </a:p>
          </p:txBody>
        </p:sp>
        <p:sp>
          <p:nvSpPr>
            <p:cNvPr id="445450" name="Line 5"/>
            <p:cNvSpPr>
              <a:spLocks noChangeShapeType="1"/>
            </p:cNvSpPr>
            <p:nvPr/>
          </p:nvSpPr>
          <p:spPr bwMode="auto">
            <a:xfrm>
              <a:off x="336" y="1092"/>
              <a:ext cx="5136" cy="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pPr eaLnBrk="0" hangingPunct="0"/>
              <a:endParaRPr lang="en-US">
                <a:solidFill>
                  <a:srgbClr val="FFFFFF"/>
                </a:solidFill>
                <a:latin typeface="Comic Sans MS" charset="0"/>
              </a:endParaRPr>
            </a:p>
          </p:txBody>
        </p:sp>
      </p:grpSp>
      <p:sp>
        <p:nvSpPr>
          <p:cNvPr id="445443" name="Rectangle 6"/>
          <p:cNvSpPr>
            <a:spLocks noGrp="1" noChangeArrowheads="1"/>
          </p:cNvSpPr>
          <p:nvPr>
            <p:ph type="title"/>
          </p:nvPr>
        </p:nvSpPr>
        <p:spPr bwMode="auto">
          <a:xfrm>
            <a:off x="533400" y="473075"/>
            <a:ext cx="8153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445444" name="Rectangle 7"/>
          <p:cNvSpPr>
            <a:spLocks noGrp="1" noChangeArrowheads="1"/>
          </p:cNvSpPr>
          <p:nvPr>
            <p:ph type="body" idx="1"/>
          </p:nvPr>
        </p:nvSpPr>
        <p:spPr bwMode="auto">
          <a:xfrm>
            <a:off x="533400" y="1828800"/>
            <a:ext cx="8153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94632" name="Rectangle 8"/>
          <p:cNvSpPr>
            <a:spLocks noGrp="1" noChangeArrowheads="1"/>
          </p:cNvSpPr>
          <p:nvPr>
            <p:ph type="dt" sz="half" idx="2"/>
          </p:nvPr>
        </p:nvSpPr>
        <p:spPr bwMode="auto">
          <a:xfrm>
            <a:off x="533400" y="6248400"/>
            <a:ext cx="2057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000">
                <a:solidFill>
                  <a:srgbClr val="FFFFFF"/>
                </a:solidFill>
                <a:latin typeface="Arial" pitchFamily="21" charset="0"/>
                <a:ea typeface="+mn-ea"/>
                <a:cs typeface="+mn-cs"/>
              </a:defRPr>
            </a:lvl1pPr>
          </a:lstStyle>
          <a:p>
            <a:pPr>
              <a:defRPr/>
            </a:pPr>
            <a:endParaRPr lang="en-US"/>
          </a:p>
        </p:txBody>
      </p:sp>
      <p:sp>
        <p:nvSpPr>
          <p:cNvPr id="794633" name="Rectangle 9"/>
          <p:cNvSpPr>
            <a:spLocks noGrp="1" noChangeArrowheads="1"/>
          </p:cNvSpPr>
          <p:nvPr>
            <p:ph type="ftr" sz="quarter" idx="3"/>
          </p:nvPr>
        </p:nvSpPr>
        <p:spPr bwMode="auto">
          <a:xfrm>
            <a:off x="32385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000">
                <a:solidFill>
                  <a:srgbClr val="FFFFFF"/>
                </a:solidFill>
                <a:latin typeface="Arial" pitchFamily="21" charset="0"/>
                <a:ea typeface="+mn-ea"/>
                <a:cs typeface="+mn-cs"/>
              </a:defRPr>
            </a:lvl1pPr>
          </a:lstStyle>
          <a:p>
            <a:pPr>
              <a:defRPr/>
            </a:pPr>
            <a:endParaRPr lang="en-US"/>
          </a:p>
        </p:txBody>
      </p:sp>
      <p:sp>
        <p:nvSpPr>
          <p:cNvPr id="794634" name="Rectangle 10"/>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000">
                <a:solidFill>
                  <a:srgbClr val="FFFFFF"/>
                </a:solidFill>
                <a:latin typeface="Arial" charset="0"/>
              </a:defRPr>
            </a:lvl1pPr>
          </a:lstStyle>
          <a:p>
            <a:pPr>
              <a:defRPr/>
            </a:pPr>
            <a:fld id="{B2EE22D4-813F-0442-B394-E720C91D7D38}" type="slidenum">
              <a:rPr lang="en-US"/>
              <a:pPr>
                <a:defRPr/>
              </a:pPr>
              <a:t>‹#›</a:t>
            </a:fld>
            <a:endParaRPr lang="en-US"/>
          </a:p>
        </p:txBody>
      </p:sp>
    </p:spTree>
    <p:extLst>
      <p:ext uri="{BB962C8B-B14F-4D97-AF65-F5344CB8AC3E}">
        <p14:creationId xmlns:p14="http://schemas.microsoft.com/office/powerpoint/2010/main" val="311729355"/>
      </p:ext>
    </p:extLst>
  </p:cSld>
  <p:clrMap bg1="dk2" tx1="lt1" bg2="dk1" tx2="lt2" accent1="accent1" accent2="accent2" accent3="accent3" accent4="accent4" accent5="accent5" accent6="accent6" hlink="hlink" folHlink="folHlink"/>
  <p:sldLayoutIdLst>
    <p:sldLayoutId id="2147484226" r:id="rId1"/>
    <p:sldLayoutId id="2147484227" r:id="rId2"/>
    <p:sldLayoutId id="2147484228" r:id="rId3"/>
    <p:sldLayoutId id="2147484229" r:id="rId4"/>
    <p:sldLayoutId id="2147484230" r:id="rId5"/>
    <p:sldLayoutId id="2147484231" r:id="rId6"/>
    <p:sldLayoutId id="2147484232" r:id="rId7"/>
    <p:sldLayoutId id="2147484233" r:id="rId8"/>
    <p:sldLayoutId id="2147484234" r:id="rId9"/>
    <p:sldLayoutId id="2147484235" r:id="rId10"/>
    <p:sldLayoutId id="2147484236" r:id="rId11"/>
  </p:sldLayoutIdLst>
  <p:txStyles>
    <p:titleStyle>
      <a:lvl1pPr algn="l" rtl="0" eaLnBrk="0" fontAlgn="base" hangingPunct="0">
        <a:lnSpc>
          <a:spcPct val="80000"/>
        </a:lnSpc>
        <a:spcBef>
          <a:spcPct val="0"/>
        </a:spcBef>
        <a:spcAft>
          <a:spcPct val="0"/>
        </a:spcAft>
        <a:defRPr sz="4400">
          <a:solidFill>
            <a:schemeClr val="tx2"/>
          </a:solidFill>
          <a:latin typeface="+mj-lt"/>
          <a:ea typeface="ＭＳ Ｐゴシック" pitchFamily="21" charset="-128"/>
          <a:cs typeface="ＭＳ Ｐゴシック" pitchFamily="21" charset="-128"/>
        </a:defRPr>
      </a:lvl1pPr>
      <a:lvl2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2pPr>
      <a:lvl3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3pPr>
      <a:lvl4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4pPr>
      <a:lvl5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5pPr>
      <a:lvl6pPr marL="457200" algn="l" rtl="0" fontAlgn="base">
        <a:lnSpc>
          <a:spcPct val="80000"/>
        </a:lnSpc>
        <a:spcBef>
          <a:spcPct val="0"/>
        </a:spcBef>
        <a:spcAft>
          <a:spcPct val="0"/>
        </a:spcAft>
        <a:defRPr sz="4400">
          <a:solidFill>
            <a:schemeClr val="tx2"/>
          </a:solidFill>
          <a:latin typeface="Times New Roman" pitchFamily="-111" charset="0"/>
        </a:defRPr>
      </a:lvl6pPr>
      <a:lvl7pPr marL="914400" algn="l" rtl="0" fontAlgn="base">
        <a:lnSpc>
          <a:spcPct val="80000"/>
        </a:lnSpc>
        <a:spcBef>
          <a:spcPct val="0"/>
        </a:spcBef>
        <a:spcAft>
          <a:spcPct val="0"/>
        </a:spcAft>
        <a:defRPr sz="4400">
          <a:solidFill>
            <a:schemeClr val="tx2"/>
          </a:solidFill>
          <a:latin typeface="Times New Roman" pitchFamily="-111" charset="0"/>
        </a:defRPr>
      </a:lvl7pPr>
      <a:lvl8pPr marL="1371600" algn="l" rtl="0" fontAlgn="base">
        <a:lnSpc>
          <a:spcPct val="80000"/>
        </a:lnSpc>
        <a:spcBef>
          <a:spcPct val="0"/>
        </a:spcBef>
        <a:spcAft>
          <a:spcPct val="0"/>
        </a:spcAft>
        <a:defRPr sz="4400">
          <a:solidFill>
            <a:schemeClr val="tx2"/>
          </a:solidFill>
          <a:latin typeface="Times New Roman" pitchFamily="-111" charset="0"/>
        </a:defRPr>
      </a:lvl8pPr>
      <a:lvl9pPr marL="1828800" algn="l" rtl="0" fontAlgn="base">
        <a:lnSpc>
          <a:spcPct val="80000"/>
        </a:lnSpc>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ＭＳ Ｐゴシック" pitchFamily="21" charset="-128"/>
          <a:cs typeface="ＭＳ Ｐゴシック" pitchFamily="21" charset="-128"/>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1"/>
        </a:buClr>
        <a:buSzPct val="85000"/>
        <a:buFont typeface="Wingdings" pitchFamily="-111" charset="2"/>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SzPct val="85000"/>
        <a:buFont typeface="Wingdings" pitchFamily="-111" charset="2"/>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SzPct val="85000"/>
        <a:buFont typeface="Wingdings" pitchFamily="-111" charset="2"/>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SzPct val="85000"/>
        <a:buFont typeface="Wingdings" pitchFamily="-111" charset="2"/>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002FE860-18DB-AD4F-B293-1BC4DE34898A}" type="slidenum">
              <a:rPr lang="en-US">
                <a:cs typeface="+mn-cs"/>
              </a:rPr>
              <a:pPr>
                <a:defRPr/>
              </a:pPr>
              <a:t>‹#›</a:t>
            </a:fld>
            <a:endParaRPr lang="en-US">
              <a:cs typeface="+mn-cs"/>
            </a:endParaRPr>
          </a:p>
        </p:txBody>
      </p:sp>
    </p:spTree>
    <p:extLst>
      <p:ext uri="{BB962C8B-B14F-4D97-AF65-F5344CB8AC3E}">
        <p14:creationId xmlns:p14="http://schemas.microsoft.com/office/powerpoint/2010/main" val="992127998"/>
      </p:ext>
    </p:extLst>
  </p:cSld>
  <p:clrMap bg1="lt1" tx1="dk1" bg2="lt2" tx2="dk2" accent1="accent1" accent2="accent2" accent3="accent3" accent4="accent4" accent5="accent5" accent6="accent6" hlink="hlink" folHlink="folHlink"/>
  <p:sldLayoutIdLst>
    <p:sldLayoutId id="2147484238" r:id="rId1"/>
    <p:sldLayoutId id="2147484239" r:id="rId2"/>
  </p:sldLayoutIdLst>
  <p:hf sldNum="0" hdr="0" ftr="0" dt="0"/>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5pPr>
      <a:lvl6pPr marL="457178" algn="ctr" rtl="0" eaLnBrk="0" fontAlgn="base" hangingPunct="0">
        <a:spcBef>
          <a:spcPct val="0"/>
        </a:spcBef>
        <a:spcAft>
          <a:spcPct val="0"/>
        </a:spcAft>
        <a:defRPr sz="4400">
          <a:solidFill>
            <a:schemeClr val="tx2"/>
          </a:solidFill>
          <a:latin typeface="Times New Roman" pitchFamily="-112" charset="0"/>
        </a:defRPr>
      </a:lvl6pPr>
      <a:lvl7pPr marL="914354" algn="ctr" rtl="0" eaLnBrk="0" fontAlgn="base" hangingPunct="0">
        <a:spcBef>
          <a:spcPct val="0"/>
        </a:spcBef>
        <a:spcAft>
          <a:spcPct val="0"/>
        </a:spcAft>
        <a:defRPr sz="4400">
          <a:solidFill>
            <a:schemeClr val="tx2"/>
          </a:solidFill>
          <a:latin typeface="Times New Roman" pitchFamily="-112" charset="0"/>
        </a:defRPr>
      </a:lvl7pPr>
      <a:lvl8pPr marL="1371532" algn="ctr" rtl="0" eaLnBrk="0" fontAlgn="base" hangingPunct="0">
        <a:spcBef>
          <a:spcPct val="0"/>
        </a:spcBef>
        <a:spcAft>
          <a:spcPct val="0"/>
        </a:spcAft>
        <a:defRPr sz="4400">
          <a:solidFill>
            <a:schemeClr val="tx2"/>
          </a:solidFill>
          <a:latin typeface="Times New Roman" pitchFamily="-112" charset="0"/>
        </a:defRPr>
      </a:lvl8pPr>
      <a:lvl9pPr marL="1828709" algn="ctr" rtl="0" eaLnBrk="0" fontAlgn="base" hangingPunct="0">
        <a:spcBef>
          <a:spcPct val="0"/>
        </a:spcBef>
        <a:spcAft>
          <a:spcPct val="0"/>
        </a:spcAft>
        <a:defRPr sz="4400">
          <a:solidFill>
            <a:schemeClr val="tx2"/>
          </a:solidFill>
          <a:latin typeface="Times New Roman" pitchFamily="-112" charset="0"/>
        </a:defRPr>
      </a:lvl9pPr>
    </p:titleStyle>
    <p:bodyStyle>
      <a:lvl1pPr marL="342883" indent="-342883"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13" indent="-285737"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2942" indent="-228588"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120"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297"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474"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52"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6"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3"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defTabSz="457200" fontAlgn="auto">
              <a:spcBef>
                <a:spcPts val="0"/>
              </a:spcBef>
              <a:spcAft>
                <a:spcPts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defTabSz="457200" fontAlgn="auto">
              <a:spcBef>
                <a:spcPts val="0"/>
              </a:spcBef>
              <a:spcAft>
                <a:spcPts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panose="02020603050405020304" pitchFamily="18" charset="0"/>
              </a:defRPr>
            </a:lvl1pPr>
          </a:lstStyle>
          <a:p>
            <a:pPr defTabSz="457200" fontAlgn="auto">
              <a:spcBef>
                <a:spcPts val="0"/>
              </a:spcBef>
              <a:spcAft>
                <a:spcPts val="0"/>
              </a:spcAft>
            </a:pPr>
            <a:fld id="{EE4FD01C-5B74-4B1E-8C34-9FCB76752741}" type="slidenum">
              <a:rPr lang="en-US" altLang="en-US">
                <a:ea typeface="+mn-ea"/>
                <a:cs typeface="+mn-cs"/>
              </a:rPr>
              <a:pPr defTabSz="457200" fontAlgn="auto">
                <a:spcBef>
                  <a:spcPts val="0"/>
                </a:spcBef>
                <a:spcAft>
                  <a:spcPts val="0"/>
                </a:spcAft>
              </a:pPr>
              <a:t>‹#›</a:t>
            </a:fld>
            <a:endParaRPr lang="en-US" altLang="en-US">
              <a:ea typeface="+mn-ea"/>
              <a:cs typeface="+mn-cs"/>
            </a:endParaRPr>
          </a:p>
        </p:txBody>
      </p:sp>
    </p:spTree>
    <p:extLst>
      <p:ext uri="{BB962C8B-B14F-4D97-AF65-F5344CB8AC3E}">
        <p14:creationId xmlns:p14="http://schemas.microsoft.com/office/powerpoint/2010/main" val="3657718528"/>
      </p:ext>
    </p:extLst>
  </p:cSld>
  <p:clrMap bg1="lt1" tx1="dk1" bg2="lt2" tx2="dk2" accent1="accent1" accent2="accent2" accent3="accent3" accent4="accent4" accent5="accent5" accent6="accent6" hlink="hlink" folHlink="folHlink"/>
  <p:sldLayoutIdLst>
    <p:sldLayoutId id="2147484241" r:id="rId1"/>
  </p:sldLayoutIdLst>
  <p:hf sldNum="0" hdr="0" ftr="0" dt="0"/>
  <p:txStyles>
    <p:titleStyle>
      <a:lvl1pPr algn="ctr" rtl="0" eaLnBrk="0" fontAlgn="base" hangingPunct="0">
        <a:spcBef>
          <a:spcPct val="0"/>
        </a:spcBef>
        <a:spcAft>
          <a:spcPct val="0"/>
        </a:spcAft>
        <a:defRPr sz="4400">
          <a:solidFill>
            <a:schemeClr val="bg1"/>
          </a:solidFill>
          <a:latin typeface="Arial"/>
          <a:ea typeface="MS PGothic" panose="020B0600070205080204" pitchFamily="34" charset="-128"/>
          <a:cs typeface="Arial"/>
        </a:defRPr>
      </a:lvl1pPr>
      <a:lvl2pPr algn="ctr" rtl="0" eaLnBrk="0" fontAlgn="base" hangingPunct="0">
        <a:spcBef>
          <a:spcPct val="0"/>
        </a:spcBef>
        <a:spcAft>
          <a:spcPct val="0"/>
        </a:spcAft>
        <a:defRPr sz="4400">
          <a:solidFill>
            <a:schemeClr val="bg1"/>
          </a:solidFill>
          <a:latin typeface="Arial" charset="0"/>
          <a:ea typeface="MS PGothic" panose="020B0600070205080204" pitchFamily="34"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MS PGothic" panose="020B0600070205080204" pitchFamily="34"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MS PGothic" panose="020B0600070205080204" pitchFamily="34"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MS PGothic" panose="020B0600070205080204" pitchFamily="34"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panose="020B0600070205080204" pitchFamily="34"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panose="020B0600070205080204" pitchFamily="34"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panose="020B0600070205080204" pitchFamily="34" charset="-128"/>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MS PGothic" panose="020B0600070205080204" pitchFamily="34"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defTabSz="457200" fontAlgn="auto">
              <a:spcBef>
                <a:spcPts val="0"/>
              </a:spcBef>
              <a:spcAft>
                <a:spcPts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defTabSz="457200" fontAlgn="auto">
              <a:spcBef>
                <a:spcPts val="0"/>
              </a:spcBef>
              <a:spcAft>
                <a:spcPts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panose="02020603050405020304" pitchFamily="18" charset="0"/>
              </a:defRPr>
            </a:lvl1pPr>
          </a:lstStyle>
          <a:p>
            <a:pPr defTabSz="457200" fontAlgn="auto">
              <a:spcBef>
                <a:spcPts val="0"/>
              </a:spcBef>
              <a:spcAft>
                <a:spcPts val="0"/>
              </a:spcAft>
            </a:pPr>
            <a:fld id="{EE4FD01C-5B74-4B1E-8C34-9FCB76752741}" type="slidenum">
              <a:rPr lang="en-US" altLang="en-US">
                <a:ea typeface="+mn-ea"/>
                <a:cs typeface="+mn-cs"/>
              </a:rPr>
              <a:pPr defTabSz="457200" fontAlgn="auto">
                <a:spcBef>
                  <a:spcPts val="0"/>
                </a:spcBef>
                <a:spcAft>
                  <a:spcPts val="0"/>
                </a:spcAft>
              </a:pPr>
              <a:t>‹#›</a:t>
            </a:fld>
            <a:endParaRPr lang="en-US" altLang="en-US">
              <a:ea typeface="+mn-ea"/>
              <a:cs typeface="+mn-cs"/>
            </a:endParaRPr>
          </a:p>
        </p:txBody>
      </p:sp>
    </p:spTree>
    <p:extLst>
      <p:ext uri="{BB962C8B-B14F-4D97-AF65-F5344CB8AC3E}">
        <p14:creationId xmlns:p14="http://schemas.microsoft.com/office/powerpoint/2010/main" val="3657718528"/>
      </p:ext>
    </p:extLst>
  </p:cSld>
  <p:clrMap bg1="lt1" tx1="dk1" bg2="lt2" tx2="dk2" accent1="accent1" accent2="accent2" accent3="accent3" accent4="accent4" accent5="accent5" accent6="accent6" hlink="hlink" folHlink="folHlink"/>
  <p:sldLayoutIdLst>
    <p:sldLayoutId id="2147484243" r:id="rId1"/>
  </p:sldLayoutIdLst>
  <p:hf sldNum="0" hdr="0" ftr="0" dt="0"/>
  <p:txStyles>
    <p:titleStyle>
      <a:lvl1pPr algn="ctr" rtl="0" eaLnBrk="0" fontAlgn="base" hangingPunct="0">
        <a:spcBef>
          <a:spcPct val="0"/>
        </a:spcBef>
        <a:spcAft>
          <a:spcPct val="0"/>
        </a:spcAft>
        <a:defRPr sz="4400">
          <a:solidFill>
            <a:schemeClr val="bg1"/>
          </a:solidFill>
          <a:latin typeface="Arial"/>
          <a:ea typeface="MS PGothic" panose="020B0600070205080204" pitchFamily="34" charset="-128"/>
          <a:cs typeface="Arial"/>
        </a:defRPr>
      </a:lvl1pPr>
      <a:lvl2pPr algn="ctr" rtl="0" eaLnBrk="0" fontAlgn="base" hangingPunct="0">
        <a:spcBef>
          <a:spcPct val="0"/>
        </a:spcBef>
        <a:spcAft>
          <a:spcPct val="0"/>
        </a:spcAft>
        <a:defRPr sz="4400">
          <a:solidFill>
            <a:schemeClr val="bg1"/>
          </a:solidFill>
          <a:latin typeface="Arial" charset="0"/>
          <a:ea typeface="MS PGothic" panose="020B0600070205080204" pitchFamily="34"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MS PGothic" panose="020B0600070205080204" pitchFamily="34"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MS PGothic" panose="020B0600070205080204" pitchFamily="34"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MS PGothic" panose="020B0600070205080204" pitchFamily="34"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panose="020B0600070205080204" pitchFamily="34"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panose="020B0600070205080204" pitchFamily="34"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panose="020B0600070205080204" pitchFamily="34" charset="-128"/>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MS PGothic" panose="020B0600070205080204" pitchFamily="34"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4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0241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a typeface="MS PGothic" charset="0"/>
                <a:cs typeface="MS PGothic" charset="0"/>
              </a:endParaRPr>
            </a:p>
          </p:txBody>
        </p:sp>
        <p:sp>
          <p:nvSpPr>
            <p:cNvPr id="10241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a typeface="MS PGothic" charset="0"/>
                <a:cs typeface="MS PGothic" charset="0"/>
              </a:endParaRPr>
            </a:p>
          </p:txBody>
        </p:sp>
        <p:sp>
          <p:nvSpPr>
            <p:cNvPr id="10241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a typeface="MS PGothic" charset="0"/>
                <a:cs typeface="MS PGothic"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defRPr>
            </a:lvl1pPr>
          </a:lstStyle>
          <a:p>
            <a:endParaRPr lang="en-US">
              <a:latin typeface="Arial" charset="0"/>
              <a:ea typeface="MS PGothic" charset="0"/>
              <a:cs typeface="MS PGothic" charset="0"/>
            </a:endParaRPr>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defRPr>
            </a:lvl1pPr>
          </a:lstStyle>
          <a:p>
            <a:endParaRPr lang="en-US">
              <a:latin typeface="Arial" charset="0"/>
              <a:ea typeface="MS PGothic" charset="0"/>
              <a:cs typeface="MS PGothic" charset="0"/>
            </a:endParaRPr>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defRPr>
            </a:lvl1pPr>
          </a:lstStyle>
          <a:p>
            <a:fld id="{5D917906-2338-6249-97C0-C58375F020F7}" type="slidenum">
              <a:rPr lang="en-US" smtClean="0">
                <a:latin typeface="Arial" charset="0"/>
                <a:ea typeface="MS PGothic" charset="0"/>
                <a:cs typeface="MS PGothic" charset="0"/>
              </a:rPr>
              <a:pPr/>
              <a:t>‹#›</a:t>
            </a:fld>
            <a:endParaRPr lang="en-US">
              <a:latin typeface="Arial" charset="0"/>
              <a:ea typeface="MS PGothic" charset="0"/>
              <a:cs typeface="MS PGothic" charset="0"/>
            </a:endParaRPr>
          </a:p>
        </p:txBody>
      </p:sp>
    </p:spTree>
    <p:extLst>
      <p:ext uri="{BB962C8B-B14F-4D97-AF65-F5344CB8AC3E}">
        <p14:creationId xmlns:p14="http://schemas.microsoft.com/office/powerpoint/2010/main" val="1999412387"/>
      </p:ext>
    </p:extLst>
  </p:cSld>
  <p:clrMap bg1="dk2" tx1="lt1" bg2="dk1" tx2="lt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ransition xmlns:p14="http://schemas.microsoft.com/office/powerpoint/2010/mai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MS PGothic" pitchFamily="34" charset="-128"/>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defTabSz="457200" fontAlgn="auto">
              <a:spcBef>
                <a:spcPts val="0"/>
              </a:spcBef>
              <a:spcAft>
                <a:spcPts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defTabSz="457200" fontAlgn="auto">
              <a:spcBef>
                <a:spcPts val="0"/>
              </a:spcBef>
              <a:spcAft>
                <a:spcPts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panose="02020603050405020304" pitchFamily="18" charset="0"/>
              </a:defRPr>
            </a:lvl1pPr>
          </a:lstStyle>
          <a:p>
            <a:pPr defTabSz="457200" fontAlgn="auto">
              <a:spcBef>
                <a:spcPts val="0"/>
              </a:spcBef>
              <a:spcAft>
                <a:spcPts val="0"/>
              </a:spcAft>
            </a:pPr>
            <a:fld id="{EE4FD01C-5B74-4B1E-8C34-9FCB76752741}" type="slidenum">
              <a:rPr lang="en-US" altLang="en-US"/>
              <a:pPr defTabSz="457200" fontAlgn="auto">
                <a:spcBef>
                  <a:spcPts val="0"/>
                </a:spcBef>
                <a:spcAft>
                  <a:spcPts val="0"/>
                </a:spcAft>
              </a:pPr>
              <a:t>‹#›</a:t>
            </a:fld>
            <a:endParaRPr lang="en-US" altLang="en-US"/>
          </a:p>
        </p:txBody>
      </p:sp>
    </p:spTree>
    <p:extLst>
      <p:ext uri="{BB962C8B-B14F-4D97-AF65-F5344CB8AC3E}">
        <p14:creationId xmlns:p14="http://schemas.microsoft.com/office/powerpoint/2010/main" val="491201601"/>
      </p:ext>
    </p:extLst>
  </p:cSld>
  <p:clrMap bg1="lt1" tx1="dk1" bg2="lt2" tx2="dk2" accent1="accent1" accent2="accent2" accent3="accent3" accent4="accent4" accent5="accent5" accent6="accent6" hlink="hlink" folHlink="folHlink"/>
  <p:sldLayoutIdLst>
    <p:sldLayoutId id="2147484245" r:id="rId1"/>
  </p:sldLayoutIdLst>
  <p:hf sldNum="0" hdr="0" ftr="0" dt="0"/>
  <p:txStyles>
    <p:titleStyle>
      <a:lvl1pPr algn="ctr" rtl="0" eaLnBrk="0" fontAlgn="base" hangingPunct="0">
        <a:spcBef>
          <a:spcPct val="0"/>
        </a:spcBef>
        <a:spcAft>
          <a:spcPct val="0"/>
        </a:spcAft>
        <a:defRPr sz="4400">
          <a:solidFill>
            <a:schemeClr val="bg1"/>
          </a:solidFill>
          <a:latin typeface="Arial"/>
          <a:ea typeface="MS PGothic" panose="020B0600070205080204" pitchFamily="34" charset="-128"/>
          <a:cs typeface="Arial"/>
        </a:defRPr>
      </a:lvl1pPr>
      <a:lvl2pPr algn="ctr" rtl="0" eaLnBrk="0" fontAlgn="base" hangingPunct="0">
        <a:spcBef>
          <a:spcPct val="0"/>
        </a:spcBef>
        <a:spcAft>
          <a:spcPct val="0"/>
        </a:spcAft>
        <a:defRPr sz="4400">
          <a:solidFill>
            <a:schemeClr val="bg1"/>
          </a:solidFill>
          <a:latin typeface="Arial" charset="0"/>
          <a:ea typeface="MS PGothic" panose="020B0600070205080204" pitchFamily="34"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MS PGothic" panose="020B0600070205080204" pitchFamily="34"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MS PGothic" panose="020B0600070205080204" pitchFamily="34"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MS PGothic" panose="020B0600070205080204" pitchFamily="34"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panose="020B0600070205080204" pitchFamily="34"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panose="020B0600070205080204" pitchFamily="34"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panose="020B0600070205080204" pitchFamily="34" charset="-128"/>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MS PGothic" panose="020B0600070205080204" pitchFamily="34"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32" name="Group 3"/>
            <p:cNvGrpSpPr>
              <a:grpSpLocks/>
            </p:cNvGrpSpPr>
            <p:nvPr userDrawn="1"/>
          </p:nvGrpSpPr>
          <p:grpSpPr bwMode="auto">
            <a:xfrm>
              <a:off x="0" y="0"/>
              <a:ext cx="3216" cy="3072"/>
              <a:chOff x="0" y="0"/>
              <a:chExt cx="2928" cy="2784"/>
            </a:xfrm>
          </p:grpSpPr>
          <p:sp>
            <p:nvSpPr>
              <p:cNvPr id="1045"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6"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7"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8"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33" name="Group 9"/>
            <p:cNvGrpSpPr>
              <a:grpSpLocks/>
            </p:cNvGrpSpPr>
            <p:nvPr userDrawn="1"/>
          </p:nvGrpSpPr>
          <p:grpSpPr bwMode="auto">
            <a:xfrm>
              <a:off x="2016" y="2016"/>
              <a:ext cx="2448" cy="2304"/>
              <a:chOff x="0" y="0"/>
              <a:chExt cx="2928" cy="2784"/>
            </a:xfrm>
          </p:grpSpPr>
          <p:sp>
            <p:nvSpPr>
              <p:cNvPr id="1040"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1"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2"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3"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34" name="Group 15"/>
            <p:cNvGrpSpPr>
              <a:grpSpLocks/>
            </p:cNvGrpSpPr>
            <p:nvPr userDrawn="1"/>
          </p:nvGrpSpPr>
          <p:grpSpPr bwMode="auto">
            <a:xfrm>
              <a:off x="2832" y="96"/>
              <a:ext cx="2736" cy="2592"/>
              <a:chOff x="0" y="0"/>
              <a:chExt cx="2928" cy="2784"/>
            </a:xfrm>
          </p:grpSpPr>
          <p:sp>
            <p:nvSpPr>
              <p:cNvPr id="1035"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6"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7"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8"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sp>
        <p:nvSpPr>
          <p:cNvPr id="1027"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9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Times New Roman" pitchFamily="24"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7580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latin typeface="Times New Roman" pitchFamily="24"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7580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defTabSz="914400" fontAlgn="base">
              <a:spcBef>
                <a:spcPct val="0"/>
              </a:spcBef>
              <a:spcAft>
                <a:spcPct val="0"/>
              </a:spcAft>
              <a:defRPr/>
            </a:pPr>
            <a:fld id="{89F04783-8C4A-8C46-A3FC-3B8E1E75C637}" type="slidenum">
              <a:rPr lang="en-US">
                <a:solidFill>
                  <a:srgbClr val="EAEAEA"/>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EAEAEA"/>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48694556"/>
      </p:ext>
    </p:extLst>
  </p:cSld>
  <p:clrMap bg1="dk2" tx1="lt1" bg2="dk1" tx2="lt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28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Clr>
          <a:schemeClr val="hlink"/>
        </a:buClr>
        <a:buSzPct val="110000"/>
        <a:buChar char="•"/>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222002580"/>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defTabSz="914400" fontAlgn="base">
              <a:spcBef>
                <a:spcPct val="0"/>
              </a:spcBef>
              <a:spcAft>
                <a:spcPct val="0"/>
              </a:spcAft>
              <a:defRPr/>
            </a:pPr>
            <a:fld id="{C16A198B-9034-4749-8A8D-B90A5F5B90A3}" type="datetimeFigureOut">
              <a:rPr lang="en-US">
                <a:latin typeface="Calibri" charset="0"/>
                <a:ea typeface="ＭＳ Ｐゴシック" charset="0"/>
              </a:rPr>
              <a:pPr defTabSz="914400" fontAlgn="base">
                <a:spcBef>
                  <a:spcPct val="0"/>
                </a:spcBef>
                <a:spcAft>
                  <a:spcPct val="0"/>
                </a:spcAft>
                <a:defRPr/>
              </a:pPr>
              <a:t>14/9/17</a:t>
            </a:fld>
            <a:endParaRPr lang="en-US">
              <a:latin typeface="Calibri" charset="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defTabSz="914400" fontAlgn="base">
              <a:spcBef>
                <a:spcPct val="0"/>
              </a:spcBef>
              <a:spcAft>
                <a:spcPct val="0"/>
              </a:spcAft>
              <a:defRPr/>
            </a:pPr>
            <a:fld id="{FA356419-7718-C74B-9C0F-E2D2C7D5AD85}" type="slidenum">
              <a:rPr lang="en-US">
                <a:latin typeface="Calibri" charset="0"/>
                <a:ea typeface="ＭＳ Ｐゴシック" charset="0"/>
              </a:rPr>
              <a:pPr defTabSz="914400" fontAlgn="base">
                <a:spcBef>
                  <a:spcPct val="0"/>
                </a:spcBef>
                <a:spcAft>
                  <a:spcPct val="0"/>
                </a:spcAft>
                <a:defRPr/>
              </a:pPr>
              <a:t>‹#›</a:t>
            </a:fld>
            <a:endParaRPr lang="en-US">
              <a:latin typeface="Calibri" charset="0"/>
              <a:ea typeface="ＭＳ Ｐゴシック" charset="0"/>
            </a:endParaRPr>
          </a:p>
        </p:txBody>
      </p:sp>
    </p:spTree>
    <p:extLst>
      <p:ext uri="{BB962C8B-B14F-4D97-AF65-F5344CB8AC3E}">
        <p14:creationId xmlns:p14="http://schemas.microsoft.com/office/powerpoint/2010/main" val="403483253"/>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52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05" charset="0"/>
                <a:ea typeface="ＭＳ Ｐゴシック" pitchFamily="-105" charset="-128"/>
                <a:cs typeface="ＭＳ Ｐゴシック" pitchFamily="-105" charset="-128"/>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05" charset="0"/>
                <a:ea typeface="ＭＳ Ｐゴシック" pitchFamily="-105" charset="-128"/>
                <a:cs typeface="ＭＳ Ｐゴシック" pitchFamily="-105" charset="-128"/>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defTabSz="914400" fontAlgn="base">
              <a:spcBef>
                <a:spcPct val="0"/>
              </a:spcBef>
              <a:spcAft>
                <a:spcPct val="0"/>
              </a:spcAft>
              <a:defRPr/>
            </a:pPr>
            <a:fld id="{9109EDEC-CA48-D448-B6E9-167DA10834BA}"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365260425"/>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8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a typeface="+mn-ea"/>
                <a:cs typeface="+mn-cs"/>
              </a:defRPr>
            </a:lvl1pPr>
          </a:lstStyle>
          <a:p>
            <a:pPr defTabSz="914400" fontAlgn="base">
              <a:spcBef>
                <a:spcPct val="0"/>
              </a:spcBef>
              <a:spcAft>
                <a:spcPct val="0"/>
              </a:spcAft>
              <a:defRPr/>
            </a:pPr>
            <a:endParaRPr lang="en-US">
              <a:latin typeface="Times New Roman"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a typeface="+mn-ea"/>
                <a:cs typeface="+mn-cs"/>
              </a:defRPr>
            </a:lvl1pPr>
          </a:lstStyle>
          <a:p>
            <a:pPr defTabSz="914400" fontAlgn="base">
              <a:spcBef>
                <a:spcPct val="0"/>
              </a:spcBef>
              <a:spcAft>
                <a:spcPct val="0"/>
              </a:spcAft>
              <a:defRPr/>
            </a:pPr>
            <a:endParaRPr lang="en-US">
              <a:latin typeface="Times New Roman"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defTabSz="914400" fontAlgn="base">
              <a:spcBef>
                <a:spcPct val="0"/>
              </a:spcBef>
              <a:spcAft>
                <a:spcPct val="0"/>
              </a:spcAft>
              <a:defRPr/>
            </a:pPr>
            <a:fld id="{16E860F3-89E2-714B-9086-91FDE26549BD}" type="slidenum">
              <a:rPr lang="en-US">
                <a:latin typeface="Times New Roman" charset="0"/>
                <a:ea typeface="ＭＳ Ｐゴシック" charset="0"/>
                <a:cs typeface="ＭＳ Ｐゴシック" charset="0"/>
              </a:rPr>
              <a:pPr defTabSz="914400" fontAlgn="base">
                <a:spcBef>
                  <a:spcPct val="0"/>
                </a:spcBef>
                <a:spcAft>
                  <a:spcPct val="0"/>
                </a:spcAft>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09731415"/>
      </p:ext>
    </p:extLst>
  </p:cSld>
  <p:clrMap bg1="lt1" tx1="dk1" bg2="lt2" tx2="dk2" accent1="accent1" accent2="accent2" accent3="accent3" accent4="accent4" accent5="accent5" accent6="accent6" hlink="hlink" folHlink="folHlink"/>
  <p:sldLayoutIdLst>
    <p:sldLayoutId id="2147483844"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1.xml"/><Relationship Id="rId3" Type="http://schemas.openxmlformats.org/officeDocument/2006/relationships/image" Target="../media/image2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40.xml"/><Relationship Id="rId2" Type="http://schemas.openxmlformats.org/officeDocument/2006/relationships/notesSlide" Target="../notesSlides/notesSlide66.xml"/><Relationship Id="rId3" Type="http://schemas.openxmlformats.org/officeDocument/2006/relationships/image" Target="../media/image99.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40.xml"/><Relationship Id="rId2" Type="http://schemas.openxmlformats.org/officeDocument/2006/relationships/notesSlide" Target="../notesSlides/notesSlide67.xml"/><Relationship Id="rId3" Type="http://schemas.openxmlformats.org/officeDocument/2006/relationships/image" Target="../media/image100.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48.xml"/><Relationship Id="rId2" Type="http://schemas.openxmlformats.org/officeDocument/2006/relationships/notesSlide" Target="../notesSlides/notesSlide68.xml"/><Relationship Id="rId3" Type="http://schemas.openxmlformats.org/officeDocument/2006/relationships/image" Target="../media/image101.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48.xml"/><Relationship Id="rId2" Type="http://schemas.openxmlformats.org/officeDocument/2006/relationships/notesSlide" Target="../notesSlides/notesSlide69.xml"/><Relationship Id="rId3" Type="http://schemas.openxmlformats.org/officeDocument/2006/relationships/image" Target="../media/image102.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40.xml"/><Relationship Id="rId2" Type="http://schemas.openxmlformats.org/officeDocument/2006/relationships/notesSlide" Target="../notesSlides/notesSlide70.xml"/><Relationship Id="rId3" Type="http://schemas.openxmlformats.org/officeDocument/2006/relationships/image" Target="../media/image103.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40.xml"/><Relationship Id="rId2" Type="http://schemas.openxmlformats.org/officeDocument/2006/relationships/notesSlide" Target="../notesSlides/notesSlide71.xml"/><Relationship Id="rId3" Type="http://schemas.openxmlformats.org/officeDocument/2006/relationships/image" Target="../media/image104.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40.xml"/><Relationship Id="rId2" Type="http://schemas.openxmlformats.org/officeDocument/2006/relationships/notesSlide" Target="../notesSlides/notesSlide72.xml"/><Relationship Id="rId3" Type="http://schemas.openxmlformats.org/officeDocument/2006/relationships/image" Target="../media/image105.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48.xml"/><Relationship Id="rId2" Type="http://schemas.openxmlformats.org/officeDocument/2006/relationships/notesSlide" Target="../notesSlides/notesSlide73.xml"/><Relationship Id="rId3" Type="http://schemas.openxmlformats.org/officeDocument/2006/relationships/image" Target="../media/image106.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48.xml"/><Relationship Id="rId2" Type="http://schemas.openxmlformats.org/officeDocument/2006/relationships/notesSlide" Target="../notesSlides/notesSlide74.xml"/><Relationship Id="rId3" Type="http://schemas.openxmlformats.org/officeDocument/2006/relationships/image" Target="../media/image107.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40.xml"/><Relationship Id="rId2" Type="http://schemas.openxmlformats.org/officeDocument/2006/relationships/notesSlide" Target="../notesSlides/notesSlide75.xml"/><Relationship Id="rId3" Type="http://schemas.openxmlformats.org/officeDocument/2006/relationships/image" Target="../media/image10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image" Target="../media/image27.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48.xml"/><Relationship Id="rId2" Type="http://schemas.openxmlformats.org/officeDocument/2006/relationships/notesSlide" Target="../notesSlides/notesSlide76.xml"/><Relationship Id="rId3" Type="http://schemas.openxmlformats.org/officeDocument/2006/relationships/image" Target="../media/image109.jpe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48.xml"/><Relationship Id="rId2" Type="http://schemas.openxmlformats.org/officeDocument/2006/relationships/notesSlide" Target="../notesSlides/notesSlide77.xml"/><Relationship Id="rId3" Type="http://schemas.openxmlformats.org/officeDocument/2006/relationships/image" Target="../media/image110.jpe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40.xml"/><Relationship Id="rId2" Type="http://schemas.openxmlformats.org/officeDocument/2006/relationships/notesSlide" Target="../notesSlides/notesSlide78.xml"/><Relationship Id="rId3" Type="http://schemas.openxmlformats.org/officeDocument/2006/relationships/image" Target="../media/image111.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48.xml"/><Relationship Id="rId2" Type="http://schemas.openxmlformats.org/officeDocument/2006/relationships/notesSlide" Target="../notesSlides/notesSlide79.xml"/><Relationship Id="rId3" Type="http://schemas.openxmlformats.org/officeDocument/2006/relationships/image" Target="../media/image112.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40.xml"/><Relationship Id="rId2" Type="http://schemas.openxmlformats.org/officeDocument/2006/relationships/notesSlide" Target="../notesSlides/notesSlide80.xml"/><Relationship Id="rId3" Type="http://schemas.openxmlformats.org/officeDocument/2006/relationships/image" Target="../media/image113.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40.xml"/><Relationship Id="rId2" Type="http://schemas.openxmlformats.org/officeDocument/2006/relationships/notesSlide" Target="../notesSlides/notesSlide81.xml"/><Relationship Id="rId3" Type="http://schemas.openxmlformats.org/officeDocument/2006/relationships/image" Target="../media/image114.jpe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7.xml.rels><?xml version="1.0" encoding="UTF-8" standalone="yes"?>
<Relationships xmlns="http://schemas.openxmlformats.org/package/2006/relationships"><Relationship Id="rId3" Type="http://schemas.openxmlformats.org/officeDocument/2006/relationships/image" Target="../media/image115.png"/><Relationship Id="rId4" Type="http://schemas.openxmlformats.org/officeDocument/2006/relationships/image" Target="../media/image116.png"/><Relationship Id="rId1" Type="http://schemas.openxmlformats.org/officeDocument/2006/relationships/slideLayout" Target="../slideLayouts/slideLayout44.xml"/><Relationship Id="rId2" Type="http://schemas.openxmlformats.org/officeDocument/2006/relationships/notesSlide" Target="../notesSlides/notesSlide8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image" Target="../media/image2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image" Target="../media/image2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6.xml"/><Relationship Id="rId3" Type="http://schemas.openxmlformats.org/officeDocument/2006/relationships/image" Target="../media/image3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7.xml"/><Relationship Id="rId3" Type="http://schemas.openxmlformats.org/officeDocument/2006/relationships/image" Target="../media/image3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1" Type="http://schemas.openxmlformats.org/officeDocument/2006/relationships/slideLayout" Target="../slideLayouts/slideLayout51.xml"/><Relationship Id="rId2" Type="http://schemas.openxmlformats.org/officeDocument/2006/relationships/notesSlide" Target="../notesSlides/notesSlide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notesSlide" Target="../notesSlides/notesSlide9.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png"/><Relationship Id="rId1" Type="http://schemas.openxmlformats.org/officeDocument/2006/relationships/slideLayout" Target="../slideLayouts/slideLayout357.xml"/><Relationship Id="rId2" Type="http://schemas.openxmlformats.org/officeDocument/2006/relationships/notesSlide" Target="../notesSlides/notesSlide10.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5" Type="http://schemas.openxmlformats.org/officeDocument/2006/relationships/image" Target="../media/image39.jpeg"/><Relationship Id="rId1" Type="http://schemas.openxmlformats.org/officeDocument/2006/relationships/slideLayout" Target="../slideLayouts/slideLayout355.xml"/><Relationship Id="rId2" Type="http://schemas.openxmlformats.org/officeDocument/2006/relationships/notesSlide" Target="../notesSlides/notesSlide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Layout" Target="../slideLayouts/slideLayout123.xml"/></Relationships>
</file>

<file path=ppt/slides/_rels/slide39.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slideLayout" Target="../slideLayouts/slideLayout134.xml"/><Relationship Id="rId3" Type="http://schemas.openxmlformats.org/officeDocument/2006/relationships/image" Target="../media/image4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9.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eg"/><Relationship Id="rId5" Type="http://schemas.openxmlformats.org/officeDocument/2006/relationships/image" Target="../media/image45.jpeg"/><Relationship Id="rId1" Type="http://schemas.openxmlformats.org/officeDocument/2006/relationships/slideLayout" Target="../slideLayouts/slideLayout140.xml"/><Relationship Id="rId2" Type="http://schemas.openxmlformats.org/officeDocument/2006/relationships/notesSlide" Target="../notesSlides/notesSlide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8.xml"/><Relationship Id="rId2" Type="http://schemas.openxmlformats.org/officeDocument/2006/relationships/notesSlide" Target="../notesSlides/notesSlide14.xml"/><Relationship Id="rId3" Type="http://schemas.openxmlformats.org/officeDocument/2006/relationships/image" Target="../media/image4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3.xml"/><Relationship Id="rId2" Type="http://schemas.openxmlformats.org/officeDocument/2006/relationships/notesSlide" Target="../notesSlides/notesSlide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8.xml"/><Relationship Id="rId2" Type="http://schemas.openxmlformats.org/officeDocument/2006/relationships/notesSlide" Target="../notesSlides/notesSlide16.xml"/><Relationship Id="rId3" Type="http://schemas.openxmlformats.org/officeDocument/2006/relationships/image" Target="../media/image4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0.xml"/><Relationship Id="rId2" Type="http://schemas.openxmlformats.org/officeDocument/2006/relationships/notesSlide" Target="../notesSlides/notesSlide17.xml"/></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1" Type="http://schemas.openxmlformats.org/officeDocument/2006/relationships/slideLayout" Target="../slideLayouts/slideLayout181.xml"/><Relationship Id="rId2" Type="http://schemas.openxmlformats.org/officeDocument/2006/relationships/notesSlide" Target="../notesSlides/notesSlide18.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png"/><Relationship Id="rId1" Type="http://schemas.openxmlformats.org/officeDocument/2006/relationships/slideLayout" Target="../slideLayouts/slideLayout187.xml"/><Relationship Id="rId2" Type="http://schemas.openxmlformats.org/officeDocument/2006/relationships/notesSlide" Target="../notesSlides/notesSlide19.xml"/></Relationships>
</file>

<file path=ppt/slides/_rels/slide47.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png"/><Relationship Id="rId1" Type="http://schemas.openxmlformats.org/officeDocument/2006/relationships/slideLayout" Target="../slideLayouts/slideLayout358.xml"/><Relationship Id="rId2" Type="http://schemas.openxmlformats.org/officeDocument/2006/relationships/notesSlide" Target="../notesSlides/notesSlide2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98.xml"/><Relationship Id="rId2" Type="http://schemas.openxmlformats.org/officeDocument/2006/relationships/notesSlide" Target="../notesSlides/notesSlide21.xml"/><Relationship Id="rId3" Type="http://schemas.openxmlformats.org/officeDocument/2006/relationships/image" Target="../media/image52.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98.xml"/><Relationship Id="rId2" Type="http://schemas.openxmlformats.org/officeDocument/2006/relationships/notesSlide" Target="../notesSlides/notesSlide22.xml"/><Relationship Id="rId3" Type="http://schemas.openxmlformats.org/officeDocument/2006/relationships/image" Target="../media/image5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image" Target="../media/image22.jpeg"/></Relationships>
</file>

<file path=ppt/slides/_rels/slide50.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1" Type="http://schemas.openxmlformats.org/officeDocument/2006/relationships/slideLayout" Target="../slideLayouts/slideLayout198.xml"/><Relationship Id="rId2" Type="http://schemas.openxmlformats.org/officeDocument/2006/relationships/notesSlide" Target="../notesSlides/notesSlide2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64.xml"/><Relationship Id="rId2" Type="http://schemas.openxmlformats.org/officeDocument/2006/relationships/notesSlide" Target="../notesSlides/notesSlide24.xml"/><Relationship Id="rId3" Type="http://schemas.openxmlformats.org/officeDocument/2006/relationships/image" Target="../media/image56.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64.xml"/><Relationship Id="rId2" Type="http://schemas.openxmlformats.org/officeDocument/2006/relationships/image" Target="../media/image57.jpeg"/></Relationships>
</file>

<file path=ppt/slides/_rels/slide53.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60.jpeg"/><Relationship Id="rId1" Type="http://schemas.openxmlformats.org/officeDocument/2006/relationships/slideLayout" Target="../slideLayouts/slideLayout265.xml"/><Relationship Id="rId2" Type="http://schemas.openxmlformats.org/officeDocument/2006/relationships/image" Target="../media/image58.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77.xml"/><Relationship Id="rId2" Type="http://schemas.openxmlformats.org/officeDocument/2006/relationships/image" Target="../media/image61.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77.xml"/><Relationship Id="rId2" Type="http://schemas.openxmlformats.org/officeDocument/2006/relationships/image" Target="../media/image6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8.xml"/><Relationship Id="rId2" Type="http://schemas.openxmlformats.org/officeDocument/2006/relationships/notesSlide" Target="../notesSlides/notesSlide25.xml"/><Relationship Id="rId3" Type="http://schemas.openxmlformats.org/officeDocument/2006/relationships/image" Target="../media/image6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8.xml"/><Relationship Id="rId2" Type="http://schemas.openxmlformats.org/officeDocument/2006/relationships/notesSlide" Target="../notesSlides/notesSlide26.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27.xml"/><Relationship Id="rId4" Type="http://schemas.openxmlformats.org/officeDocument/2006/relationships/oleObject" Target="../embeddings/oleObject1.bin"/><Relationship Id="rId5" Type="http://schemas.openxmlformats.org/officeDocument/2006/relationships/image" Target="../media/image64.emf"/><Relationship Id="rId1" Type="http://schemas.openxmlformats.org/officeDocument/2006/relationships/vmlDrawing" Target="../drawings/vmlDrawing1.vml"/><Relationship Id="rId2" Type="http://schemas.openxmlformats.org/officeDocument/2006/relationships/slideLayout" Target="../slideLayouts/slideLayout14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8.xml"/><Relationship Id="rId2" Type="http://schemas.openxmlformats.org/officeDocument/2006/relationships/notesSlide" Target="../notesSlides/notesSlide28.xml"/><Relationship Id="rId3" Type="http://schemas.openxmlformats.org/officeDocument/2006/relationships/image" Target="../media/image6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image" Target="../media/image23.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8.xml"/><Relationship Id="rId2" Type="http://schemas.openxmlformats.org/officeDocument/2006/relationships/notesSlide" Target="../notesSlides/notesSlide29.xml"/><Relationship Id="rId3" Type="http://schemas.openxmlformats.org/officeDocument/2006/relationships/image" Target="../media/image6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8.xml"/><Relationship Id="rId2" Type="http://schemas.openxmlformats.org/officeDocument/2006/relationships/notesSlide" Target="../notesSlides/notesSlide30.xml"/><Relationship Id="rId3" Type="http://schemas.openxmlformats.org/officeDocument/2006/relationships/image" Target="../media/image6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84.xml"/><Relationship Id="rId2" Type="http://schemas.openxmlformats.org/officeDocument/2006/relationships/notesSlide" Target="../notesSlides/notesSlide31.xml"/><Relationship Id="rId3" Type="http://schemas.openxmlformats.org/officeDocument/2006/relationships/image" Target="../media/image6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95.xml"/><Relationship Id="rId2" Type="http://schemas.openxmlformats.org/officeDocument/2006/relationships/notesSlide" Target="../notesSlides/notesSlide32.xml"/><Relationship Id="rId3" Type="http://schemas.openxmlformats.org/officeDocument/2006/relationships/image" Target="../media/image69.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06.xml"/><Relationship Id="rId2" Type="http://schemas.openxmlformats.org/officeDocument/2006/relationships/notesSlide" Target="../notesSlides/notesSlide33.xml"/><Relationship Id="rId3" Type="http://schemas.openxmlformats.org/officeDocument/2006/relationships/image" Target="../media/image70.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11.xml"/><Relationship Id="rId2" Type="http://schemas.openxmlformats.org/officeDocument/2006/relationships/notesSlide" Target="../notesSlides/notesSlide3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22.xml"/><Relationship Id="rId2" Type="http://schemas.openxmlformats.org/officeDocument/2006/relationships/notesSlide" Target="../notesSlides/notesSlide35.xml"/><Relationship Id="rId3" Type="http://schemas.openxmlformats.org/officeDocument/2006/relationships/image" Target="../media/image71.png"/></Relationships>
</file>

<file path=ppt/slides/_rels/slide67.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image" Target="../media/image74.png"/><Relationship Id="rId6" Type="http://schemas.openxmlformats.org/officeDocument/2006/relationships/image" Target="../media/image75.png"/><Relationship Id="rId7" Type="http://schemas.openxmlformats.org/officeDocument/2006/relationships/image" Target="../media/image76.png"/><Relationship Id="rId1" Type="http://schemas.openxmlformats.org/officeDocument/2006/relationships/slideLayout" Target="../slideLayouts/slideLayout334.xml"/><Relationship Id="rId2" Type="http://schemas.openxmlformats.org/officeDocument/2006/relationships/notesSlide" Target="../notesSlides/notesSlide36.xml"/></Relationships>
</file>

<file path=ppt/slides/_rels/slide68.xml.rels><?xml version="1.0" encoding="UTF-8" standalone="yes"?>
<Relationships xmlns="http://schemas.openxmlformats.org/package/2006/relationships"><Relationship Id="rId3" Type="http://schemas.openxmlformats.org/officeDocument/2006/relationships/image" Target="../media/image77.jpeg"/><Relationship Id="rId4" Type="http://schemas.openxmlformats.org/officeDocument/2006/relationships/image" Target="../media/image78.jpeg"/><Relationship Id="rId5" Type="http://schemas.openxmlformats.org/officeDocument/2006/relationships/image" Target="../media/image79.jpeg"/><Relationship Id="rId1" Type="http://schemas.openxmlformats.org/officeDocument/2006/relationships/slideLayout" Target="../slideLayouts/slideLayout350.xml"/><Relationship Id="rId2" Type="http://schemas.openxmlformats.org/officeDocument/2006/relationships/notesSlide" Target="../notesSlides/notesSlide3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50.xml"/><Relationship Id="rId2" Type="http://schemas.openxmlformats.org/officeDocument/2006/relationships/notesSlide" Target="../notesSlides/notesSlide38.xml"/><Relationship Id="rId3" Type="http://schemas.openxmlformats.org/officeDocument/2006/relationships/image" Target="../media/image8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image" Target="../media/image24.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50.xml"/><Relationship Id="rId2" Type="http://schemas.openxmlformats.org/officeDocument/2006/relationships/notesSlide" Target="../notesSlides/notesSlide39.xml"/><Relationship Id="rId3" Type="http://schemas.openxmlformats.org/officeDocument/2006/relationships/image" Target="../media/image81.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48.xml"/><Relationship Id="rId2" Type="http://schemas.openxmlformats.org/officeDocument/2006/relationships/notesSlide" Target="../notesSlides/notesSlide40.xml"/><Relationship Id="rId3" Type="http://schemas.openxmlformats.org/officeDocument/2006/relationships/image" Target="../media/image82.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48.xml"/><Relationship Id="rId2" Type="http://schemas.openxmlformats.org/officeDocument/2006/relationships/notesSlide" Target="../notesSlides/notesSlide41.xml"/><Relationship Id="rId3" Type="http://schemas.openxmlformats.org/officeDocument/2006/relationships/image" Target="../media/image83.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48.xml"/><Relationship Id="rId2" Type="http://schemas.openxmlformats.org/officeDocument/2006/relationships/notesSlide" Target="../notesSlides/notesSlide42.xml"/><Relationship Id="rId3" Type="http://schemas.openxmlformats.org/officeDocument/2006/relationships/image" Target="../media/image84.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3.xml"/><Relationship Id="rId2" Type="http://schemas.openxmlformats.org/officeDocument/2006/relationships/notesSlide" Target="../notesSlides/notesSlide43.xml"/><Relationship Id="rId3" Type="http://schemas.openxmlformats.org/officeDocument/2006/relationships/image" Target="../media/image85.png"/></Relationships>
</file>

<file path=ppt/slides/_rels/slide75.xml.rels><?xml version="1.0" encoding="UTF-8" standalone="yes"?>
<Relationships xmlns="http://schemas.openxmlformats.org/package/2006/relationships"><Relationship Id="rId3" Type="http://schemas.openxmlformats.org/officeDocument/2006/relationships/hyperlink" Target="http://images.google.com/imgres?imgurl=www.tanbible.com/images/int_rvv/int_rvv_c17.jpg&amp;imgrefurl=http://www.tanbible.com/int_rvv/int_rvv_0Menu.htm&amp;h=720&amp;w=960&amp;prev=/images?q=Harlot+of+Revelation+17&amp;svnum=10&amp;hl=en&amp;lr=&amp;ie=UTF-8&amp;oe=UTF-8" TargetMode="External"/><Relationship Id="rId4" Type="http://schemas.openxmlformats.org/officeDocument/2006/relationships/image" Target="../media/image86.jpeg"/><Relationship Id="rId1" Type="http://schemas.openxmlformats.org/officeDocument/2006/relationships/slideLayout" Target="../slideLayouts/slideLayout145.xml"/><Relationship Id="rId2" Type="http://schemas.openxmlformats.org/officeDocument/2006/relationships/notesSlide" Target="../notesSlides/notesSlide4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98.xml"/><Relationship Id="rId2" Type="http://schemas.openxmlformats.org/officeDocument/2006/relationships/notesSlide" Target="../notesSlides/notesSlide4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98.xml"/><Relationship Id="rId2" Type="http://schemas.openxmlformats.org/officeDocument/2006/relationships/notesSlide" Target="../notesSlides/notesSlide46.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47.xml"/><Relationship Id="rId4" Type="http://schemas.openxmlformats.org/officeDocument/2006/relationships/oleObject" Target="../embeddings/oleObject2.bin"/><Relationship Id="rId5" Type="http://schemas.openxmlformats.org/officeDocument/2006/relationships/image" Target="../media/image87.png"/><Relationship Id="rId1" Type="http://schemas.openxmlformats.org/officeDocument/2006/relationships/vmlDrawing" Target="../drawings/vmlDrawing2.vml"/><Relationship Id="rId2" Type="http://schemas.openxmlformats.org/officeDocument/2006/relationships/slideLayout" Target="../slideLayouts/slideLayout19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98.xml"/><Relationship Id="rId2" Type="http://schemas.openxmlformats.org/officeDocument/2006/relationships/notesSlide" Target="../notesSlides/notesSlide4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image" Target="../media/image25.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98.xml"/><Relationship Id="rId2" Type="http://schemas.openxmlformats.org/officeDocument/2006/relationships/notesSlide" Target="../notesSlides/notesSlide49.xml"/><Relationship Id="rId3" Type="http://schemas.openxmlformats.org/officeDocument/2006/relationships/image" Target="../media/image6.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98.xml"/><Relationship Id="rId2" Type="http://schemas.openxmlformats.org/officeDocument/2006/relationships/notesSlide" Target="../notesSlides/notesSlide50.xml"/><Relationship Id="rId3" Type="http://schemas.openxmlformats.org/officeDocument/2006/relationships/image" Target="../media/image6.png"/></Relationships>
</file>

<file path=ppt/slides/_rels/slide82.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6.png"/><Relationship Id="rId1" Type="http://schemas.openxmlformats.org/officeDocument/2006/relationships/slideLayout" Target="../slideLayouts/slideLayout198.xml"/><Relationship Id="rId2" Type="http://schemas.openxmlformats.org/officeDocument/2006/relationships/notesSlide" Target="../notesSlides/notesSlide5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98.xml"/><Relationship Id="rId2" Type="http://schemas.openxmlformats.org/officeDocument/2006/relationships/notesSlide" Target="../notesSlides/notesSlide52.xml"/><Relationship Id="rId3" Type="http://schemas.openxmlformats.org/officeDocument/2006/relationships/image" Target="../media/image6.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14.xml"/><Relationship Id="rId2" Type="http://schemas.openxmlformats.org/officeDocument/2006/relationships/notesSlide" Target="../notesSlides/notesSlide53.xml"/><Relationship Id="rId3" Type="http://schemas.openxmlformats.org/officeDocument/2006/relationships/image" Target="../media/image89.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43.xml"/><Relationship Id="rId2" Type="http://schemas.openxmlformats.org/officeDocument/2006/relationships/notesSlide" Target="../notesSlides/notesSlide54.xml"/><Relationship Id="rId3" Type="http://schemas.openxmlformats.org/officeDocument/2006/relationships/image" Target="../media/image90.png"/></Relationships>
</file>

<file path=ppt/slides/_rels/slide86.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6.png"/><Relationship Id="rId1" Type="http://schemas.openxmlformats.org/officeDocument/2006/relationships/slideLayout" Target="../slideLayouts/slideLayout198.xml"/><Relationship Id="rId2" Type="http://schemas.openxmlformats.org/officeDocument/2006/relationships/notesSlide" Target="../notesSlides/notesSlide55.xml"/></Relationships>
</file>

<file path=ppt/slides/_rels/slide87.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png"/><Relationship Id="rId1" Type="http://schemas.openxmlformats.org/officeDocument/2006/relationships/slideLayout" Target="../slideLayouts/slideLayout359.xml"/><Relationship Id="rId2" Type="http://schemas.openxmlformats.org/officeDocument/2006/relationships/notesSlide" Target="../notesSlides/notesSlide5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98.xml"/><Relationship Id="rId2" Type="http://schemas.openxmlformats.org/officeDocument/2006/relationships/notesSlide" Target="../notesSlides/notesSlide57.xml"/><Relationship Id="rId3" Type="http://schemas.openxmlformats.org/officeDocument/2006/relationships/image" Target="../media/image6.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98.xml"/><Relationship Id="rId2" Type="http://schemas.openxmlformats.org/officeDocument/2006/relationships/notesSlide" Target="../notesSlides/notesSlide58.xml"/><Relationship Id="rId3" Type="http://schemas.openxmlformats.org/officeDocument/2006/relationships/image" Target="../media/image9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98.xml"/><Relationship Id="rId2" Type="http://schemas.openxmlformats.org/officeDocument/2006/relationships/notesSlide" Target="../notesSlides/notesSlide59.xml"/><Relationship Id="rId3" Type="http://schemas.openxmlformats.org/officeDocument/2006/relationships/image" Target="../media/image6.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98.xml"/><Relationship Id="rId2" Type="http://schemas.openxmlformats.org/officeDocument/2006/relationships/notesSlide" Target="../notesSlides/notesSlide60.xml"/><Relationship Id="rId3" Type="http://schemas.openxmlformats.org/officeDocument/2006/relationships/image" Target="../media/image93.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98.xml"/><Relationship Id="rId2" Type="http://schemas.openxmlformats.org/officeDocument/2006/relationships/notesSlide" Target="../notesSlides/notesSlide61.xml"/><Relationship Id="rId3" Type="http://schemas.openxmlformats.org/officeDocument/2006/relationships/image" Target="../media/image93.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23.xml"/><Relationship Id="rId2" Type="http://schemas.openxmlformats.org/officeDocument/2006/relationships/image" Target="../media/image94.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2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35.xml"/><Relationship Id="rId2" Type="http://schemas.openxmlformats.org/officeDocument/2006/relationships/notesSlide" Target="../notesSlides/notesSlide62.xml"/><Relationship Id="rId3" Type="http://schemas.openxmlformats.org/officeDocument/2006/relationships/image" Target="../media/image95.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40.xml"/><Relationship Id="rId2" Type="http://schemas.openxmlformats.org/officeDocument/2006/relationships/notesSlide" Target="../notesSlides/notesSlide63.xml"/><Relationship Id="rId3" Type="http://schemas.openxmlformats.org/officeDocument/2006/relationships/image" Target="../media/image96.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35.xml"/><Relationship Id="rId2" Type="http://schemas.openxmlformats.org/officeDocument/2006/relationships/notesSlide" Target="../notesSlides/notesSlide64.xml"/><Relationship Id="rId3" Type="http://schemas.openxmlformats.org/officeDocument/2006/relationships/image" Target="../media/image97.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41.xml"/><Relationship Id="rId2" Type="http://schemas.openxmlformats.org/officeDocument/2006/relationships/notesSlide" Target="../notesSlides/notesSlide65.xml"/><Relationship Id="rId3" Type="http://schemas.openxmlformats.org/officeDocument/2006/relationships/image" Target="../media/image9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descr="sodom"/>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0" y="0"/>
            <a:ext cx="9144000" cy="2209800"/>
          </a:xfrm>
        </p:spPr>
        <p:txBody>
          <a:bodyPr/>
          <a:lstStyle/>
          <a:p>
            <a:pPr>
              <a:defRPr/>
            </a:pPr>
            <a:r>
              <a:rPr lang="en-US" sz="8800" dirty="0">
                <a:effectLst>
                  <a:glow rad="101600">
                    <a:schemeClr val="bg2">
                      <a:alpha val="75000"/>
                    </a:schemeClr>
                  </a:glow>
                  <a:outerShdw blurRad="38100" dist="38100" dir="2700000" algn="tl">
                    <a:srgbClr val="000000"/>
                  </a:outerShdw>
                </a:effectLst>
                <a:latin typeface="Arial" charset="0"/>
                <a:ea typeface="ＭＳ Ｐゴシック" charset="0"/>
              </a:rPr>
              <a:t>2 Tesalonika</a:t>
            </a:r>
          </a:p>
        </p:txBody>
      </p:sp>
      <p:sp>
        <p:nvSpPr>
          <p:cNvPr id="4" name="Text Box 5"/>
          <p:cNvSpPr txBox="1">
            <a:spLocks noChangeArrowheads="1"/>
          </p:cNvSpPr>
          <p:nvPr/>
        </p:nvSpPr>
        <p:spPr bwMode="auto">
          <a:xfrm>
            <a:off x="8278813" y="117475"/>
            <a:ext cx="8112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glow rad="101600">
                    <a:srgbClr val="000000">
                      <a:alpha val="75000"/>
                    </a:srgbClr>
                  </a:glow>
                </a:effectLst>
                <a:uLnTx/>
                <a:uFillTx/>
                <a:latin typeface="Arial" charset="0"/>
                <a:ea typeface="ＭＳ Ｐゴシック" charset="0"/>
                <a:cs typeface="Arial" charset="0"/>
              </a:rPr>
              <a:t>216</a:t>
            </a:r>
            <a:endParaRPr kumimoji="0" lang="en-US" sz="2400" b="0" i="0" u="none" strike="noStrike" kern="1200" cap="none" spc="0" normalizeH="0" baseline="0" noProof="0" dirty="0">
              <a:ln>
                <a:noFill/>
              </a:ln>
              <a:solidFill>
                <a:srgbClr val="EAEAEA"/>
              </a:solidFill>
              <a:effectLst>
                <a:glow rad="101600">
                  <a:srgbClr val="000000">
                    <a:alpha val="75000"/>
                  </a:srgbClr>
                </a:glow>
              </a:effectLst>
              <a:uLnTx/>
              <a:uFillTx/>
              <a:latin typeface="Arial" charset="0"/>
              <a:ea typeface="ＭＳ Ｐゴシック" charset="0"/>
              <a:cs typeface="Arial" charset="0"/>
            </a:endParaRPr>
          </a:p>
        </p:txBody>
      </p:sp>
      <p:sp>
        <p:nvSpPr>
          <p:cNvPr id="6" name="Text Box 5"/>
          <p:cNvSpPr txBox="1">
            <a:spLocks noChangeArrowheads="1"/>
          </p:cNvSpPr>
          <p:nvPr/>
        </p:nvSpPr>
        <p:spPr bwMode="auto">
          <a:xfrm>
            <a:off x="0" y="6491288"/>
            <a:ext cx="9144000" cy="3667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charset="0"/>
                <a:ea typeface="ＭＳ Ｐゴシック" charset="0"/>
                <a:cs typeface="Arial" charset="0"/>
              </a:rPr>
              <a:t>Dr. Rick Griffith • Singapore Bible College • BibleStudyDownloads.org</a:t>
            </a:r>
          </a:p>
        </p:txBody>
      </p:sp>
    </p:spTree>
    <p:extLst>
      <p:ext uri="{BB962C8B-B14F-4D97-AF65-F5344CB8AC3E}">
        <p14:creationId xmlns:p14="http://schemas.microsoft.com/office/powerpoint/2010/main" val="26756201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1938338" y="285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en-US">
              <a:cs typeface="+mn-cs"/>
            </a:endParaRPr>
          </a:p>
        </p:txBody>
      </p:sp>
      <p:pic>
        <p:nvPicPr>
          <p:cNvPr id="5122"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581400" y="228600"/>
            <a:ext cx="54102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Rectangle 4"/>
          <p:cNvSpPr>
            <a:spLocks noChangeArrowheads="1"/>
          </p:cNvSpPr>
          <p:nvPr/>
        </p:nvSpPr>
        <p:spPr bwMode="auto">
          <a:xfrm>
            <a:off x="2286000" y="29146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en-US">
              <a:cs typeface="+mn-cs"/>
            </a:endParaRPr>
          </a:p>
        </p:txBody>
      </p:sp>
      <p:sp>
        <p:nvSpPr>
          <p:cNvPr id="37895" name="Text Box 7"/>
          <p:cNvSpPr txBox="1">
            <a:spLocks noChangeArrowheads="1"/>
          </p:cNvSpPr>
          <p:nvPr/>
        </p:nvSpPr>
        <p:spPr bwMode="auto">
          <a:xfrm>
            <a:off x="15875" y="3276600"/>
            <a:ext cx="4495800" cy="2317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3600" dirty="0">
                <a:cs typeface="+mn-cs"/>
              </a:rPr>
              <a:t>                 2 </a:t>
            </a:r>
            <a:r>
              <a:rPr lang="en-US" sz="3600" dirty="0" err="1">
                <a:cs typeface="+mn-cs"/>
              </a:rPr>
              <a:t>Tesalonika</a:t>
            </a:r>
            <a:endParaRPr lang="en-US" sz="3600" dirty="0">
              <a:cs typeface="+mn-cs"/>
            </a:endParaRPr>
          </a:p>
          <a:p>
            <a:pPr>
              <a:spcBef>
                <a:spcPct val="50000"/>
              </a:spcBef>
              <a:buFontTx/>
              <a:buAutoNum type="arabicPlain"/>
              <a:defRPr/>
            </a:pPr>
            <a:r>
              <a:rPr lang="en-US" sz="2000" dirty="0" err="1">
                <a:cs typeface="+mn-cs"/>
              </a:rPr>
              <a:t>Keterangan</a:t>
            </a:r>
            <a:r>
              <a:rPr lang="en-US" sz="2000" dirty="0">
                <a:cs typeface="+mn-cs"/>
              </a:rPr>
              <a:t> </a:t>
            </a:r>
            <a:r>
              <a:rPr lang="en-US" sz="2000" dirty="0" err="1">
                <a:cs typeface="+mn-cs"/>
              </a:rPr>
              <a:t>mengenai</a:t>
            </a:r>
            <a:r>
              <a:rPr lang="en-US" sz="2000" dirty="0">
                <a:cs typeface="+mn-cs"/>
              </a:rPr>
              <a:t> </a:t>
            </a:r>
            <a:r>
              <a:rPr lang="en-US" sz="2000" dirty="0" err="1">
                <a:cs typeface="+mn-cs"/>
              </a:rPr>
              <a:t>iman</a:t>
            </a:r>
            <a:r>
              <a:rPr lang="en-US" sz="2000" dirty="0">
                <a:cs typeface="+mn-cs"/>
              </a:rPr>
              <a:t>        </a:t>
            </a:r>
            <a:r>
              <a:rPr lang="en-US" sz="2000" dirty="0" err="1">
                <a:cs typeface="+mn-cs"/>
              </a:rPr>
              <a:t>jemaat</a:t>
            </a:r>
            <a:r>
              <a:rPr lang="en-US" sz="2000" dirty="0">
                <a:cs typeface="+mn-cs"/>
              </a:rPr>
              <a:t> di </a:t>
            </a:r>
            <a:r>
              <a:rPr lang="en-US" sz="2000" dirty="0" err="1">
                <a:cs typeface="+mn-cs"/>
              </a:rPr>
              <a:t>Tesalonika</a:t>
            </a:r>
            <a:r>
              <a:rPr lang="en-US" sz="2000" dirty="0">
                <a:cs typeface="+mn-cs"/>
              </a:rPr>
              <a:t> </a:t>
            </a:r>
          </a:p>
          <a:p>
            <a:pPr>
              <a:spcBef>
                <a:spcPct val="50000"/>
              </a:spcBef>
              <a:buFontTx/>
              <a:buAutoNum type="arabicPlain"/>
              <a:defRPr/>
            </a:pPr>
            <a:r>
              <a:rPr lang="en-US" sz="2000" dirty="0" err="1">
                <a:cs typeface="+mn-cs"/>
              </a:rPr>
              <a:t>Penyesatan</a:t>
            </a:r>
            <a:r>
              <a:rPr lang="en-US" sz="2000" dirty="0">
                <a:cs typeface="+mn-cs"/>
              </a:rPr>
              <a:t> di </a:t>
            </a:r>
            <a:r>
              <a:rPr lang="en-US" sz="2000" dirty="0" err="1">
                <a:cs typeface="+mn-cs"/>
              </a:rPr>
              <a:t>akhir</a:t>
            </a:r>
            <a:r>
              <a:rPr lang="en-US" sz="2000" dirty="0">
                <a:cs typeface="+mn-cs"/>
              </a:rPr>
              <a:t> </a:t>
            </a:r>
            <a:r>
              <a:rPr lang="en-US" sz="2000" dirty="0" err="1">
                <a:cs typeface="+mn-cs"/>
              </a:rPr>
              <a:t>zaman</a:t>
            </a:r>
            <a:endParaRPr lang="en-US" sz="2000" dirty="0">
              <a:cs typeface="+mn-cs"/>
            </a:endParaRPr>
          </a:p>
          <a:p>
            <a:pPr>
              <a:spcBef>
                <a:spcPct val="50000"/>
              </a:spcBef>
              <a:buFontTx/>
              <a:buAutoNum type="arabicPlain"/>
              <a:defRPr/>
            </a:pPr>
            <a:r>
              <a:rPr lang="en-US" sz="2000" dirty="0" err="1">
                <a:cs typeface="+mn-cs"/>
              </a:rPr>
              <a:t>Menghasilkan</a:t>
            </a:r>
            <a:r>
              <a:rPr lang="en-US" sz="2000" dirty="0">
                <a:cs typeface="+mn-cs"/>
              </a:rPr>
              <a:t> </a:t>
            </a:r>
            <a:r>
              <a:rPr lang="en-US" sz="2000" dirty="0" err="1">
                <a:cs typeface="+mn-cs"/>
              </a:rPr>
              <a:t>buah</a:t>
            </a:r>
            <a:r>
              <a:rPr lang="en-US" sz="2000" dirty="0">
                <a:cs typeface="+mn-cs"/>
              </a:rPr>
              <a:t> </a:t>
            </a:r>
            <a:r>
              <a:rPr lang="en-US" sz="2000" dirty="0" err="1">
                <a:cs typeface="+mn-cs"/>
              </a:rPr>
              <a:t>dari</a:t>
            </a:r>
            <a:r>
              <a:rPr lang="en-US" sz="2000" dirty="0">
                <a:cs typeface="+mn-cs"/>
              </a:rPr>
              <a:t> </a:t>
            </a:r>
            <a:r>
              <a:rPr lang="en-US" sz="2000" dirty="0" err="1">
                <a:cs typeface="+mn-cs"/>
              </a:rPr>
              <a:t>perbuatan</a:t>
            </a:r>
            <a:r>
              <a:rPr lang="en-US" sz="2000" dirty="0">
                <a:cs typeface="+mn-cs"/>
              </a:rPr>
              <a:t> </a:t>
            </a:r>
          </a:p>
        </p:txBody>
      </p:sp>
      <p:sp>
        <p:nvSpPr>
          <p:cNvPr id="7" name="Rectangle 6"/>
          <p:cNvSpPr>
            <a:spLocks noChangeArrowheads="1"/>
          </p:cNvSpPr>
          <p:nvPr/>
        </p:nvSpPr>
        <p:spPr bwMode="auto">
          <a:xfrm>
            <a:off x="0" y="6438271"/>
            <a:ext cx="9144000" cy="43086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cs typeface="Arial"/>
              </a:rPr>
              <a:t>Dr. Rick Griffith • Singapore Bible College • BibleStudyDownloads.org</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6129" name="Picture 2" descr="Clouds &amp; Sky 001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7" name="Rectangle 3"/>
          <p:cNvSpPr>
            <a:spLocks noGrp="1" noChangeArrowheads="1"/>
          </p:cNvSpPr>
          <p:nvPr>
            <p:ph type="title" idx="4294967295"/>
          </p:nvPr>
        </p:nvSpPr>
        <p:spPr>
          <a:xfrm>
            <a:off x="228600" y="0"/>
            <a:ext cx="2743200" cy="6553200"/>
          </a:xfrm>
          <a:effectLst>
            <a:outerShdw blurRad="63500" dist="35921" dir="2700000" algn="ctr" rotWithShape="0">
              <a:schemeClr val="tx2">
                <a:alpha val="74998"/>
              </a:schemeClr>
            </a:outerShdw>
          </a:effectLst>
        </p:spPr>
        <p:txBody>
          <a:bodyPr/>
          <a:lstStyle/>
          <a:p>
            <a:pPr algn="l" eaLnBrk="1" hangingPunct="1">
              <a:defRPr/>
            </a:pPr>
            <a:r>
              <a:rPr lang="en-US" b="1">
                <a:solidFill>
                  <a:schemeClr val="bg1"/>
                </a:solidFill>
                <a:latin typeface="Arial" charset="0"/>
                <a:ea typeface="ＭＳ Ｐゴシック" charset="0"/>
                <a:cs typeface="ＭＳ Ｐゴシック" charset="0"/>
              </a:rPr>
              <a:t>The sweet light in His eyes shall enhance those awaiting</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27782964"/>
      </p:ext>
    </p:extLst>
  </p:cSld>
  <p:clrMapOvr>
    <a:masterClrMapping/>
  </p:clrMapOvr>
  <p:transition xmlns:p14="http://schemas.microsoft.com/office/powerpoint/2010/main" spd="slow">
    <p:dissolve/>
  </p:transition>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8177" name="Picture 2" descr="Clouds &amp; Sky 0095"/>
          <p:cNvPicPr>
            <a:picLocks noChangeAspect="1" noChangeArrowheads="1"/>
          </p:cNvPicPr>
          <p:nvPr/>
        </p:nvPicPr>
        <p:blipFill>
          <a:blip r:embed="rId3">
            <a:lum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5" name="Rectangle 3"/>
          <p:cNvSpPr>
            <a:spLocks noGrp="1" noChangeArrowheads="1"/>
          </p:cNvSpPr>
          <p:nvPr>
            <p:ph type="title" idx="4294967295"/>
          </p:nvPr>
        </p:nvSpPr>
        <p:spPr>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latin typeface="Arial" charset="0"/>
                <a:ea typeface="ＭＳ Ｐゴシック" charset="0"/>
                <a:cs typeface="ＭＳ Ｐゴシック" charset="0"/>
              </a:rPr>
              <a:t>And we shall behold Him then face to face</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80210601"/>
      </p:ext>
    </p:extLst>
  </p:cSld>
  <p:clrMapOvr>
    <a:masterClrMapping/>
  </p:clrMapOvr>
  <p:transition xmlns:p14="http://schemas.microsoft.com/office/powerpoint/2010/main" spd="slow">
    <p:dissolve/>
  </p:transition>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0225" name="Picture 2" descr="hvnslt-insert-ref'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6" name="Rectangle 3"/>
          <p:cNvSpPr>
            <a:spLocks noGrp="1" noChangeArrowheads="1"/>
          </p:cNvSpPr>
          <p:nvPr>
            <p:ph type="title" idx="4294967295"/>
          </p:nvPr>
        </p:nvSpPr>
        <p:spPr>
          <a:xfrm>
            <a:off x="762000" y="4953000"/>
            <a:ext cx="7772400" cy="762000"/>
          </a:xfrm>
          <a:noFill/>
          <a:ln>
            <a:noFill/>
          </a:ln>
        </p:spPr>
        <p:txBody>
          <a:bodyPr vert="horz" wrap="square" lIns="91440" tIns="45720" rIns="91440" bIns="45720" numCol="1" anchor="ctr" anchorCtr="0" compatLnSpc="1">
            <a:prstTxWarp prst="textNoShape">
              <a:avLst/>
            </a:prstTxWarp>
          </a:bodyPr>
          <a:lstStyle/>
          <a:p>
            <a:r>
              <a:rPr lang="en-US" b="1">
                <a:solidFill>
                  <a:schemeClr val="bg1"/>
                </a:solidFill>
                <a:effectLst>
                  <a:glow rad="228600">
                    <a:schemeClr val="tx1"/>
                  </a:glow>
                </a:effectLst>
                <a:latin typeface="Arial" charset="0"/>
                <a:ea typeface="ＭＳ Ｐゴシック" charset="0"/>
                <a:cs typeface="ＭＳ Ｐゴシック" charset="0"/>
              </a:rPr>
              <a:t>We shall behold Him </a:t>
            </a:r>
          </a:p>
        </p:txBody>
      </p:sp>
      <p:sp>
        <p:nvSpPr>
          <p:cNvPr id="2" name="Rectangle 3"/>
          <p:cNvSpPr>
            <a:spLocks noChangeArrowheads="1"/>
          </p:cNvSpPr>
          <p:nvPr/>
        </p:nvSpPr>
        <p:spPr bwMode="auto">
          <a:xfrm>
            <a:off x="762000" y="5638800"/>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ＭＳ Ｐゴシック" charset="0"/>
              </a:rPr>
              <a:t>We shall behold Him </a:t>
            </a:r>
          </a:p>
        </p:txBody>
      </p:sp>
    </p:spTree>
    <p:extLst>
      <p:ext uri="{BB962C8B-B14F-4D97-AF65-F5344CB8AC3E}">
        <p14:creationId xmlns:p14="http://schemas.microsoft.com/office/powerpoint/2010/main" val="1953131188"/>
      </p:ext>
    </p:extLst>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2273" name="Picture 2" descr="angel_trumpe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06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4" name="Rectangle 3"/>
          <p:cNvSpPr>
            <a:spLocks noGrp="1" noChangeArrowheads="1"/>
          </p:cNvSpPr>
          <p:nvPr>
            <p:ph type="title" idx="4294967295"/>
          </p:nvPr>
        </p:nvSpPr>
        <p:spPr>
          <a:xfrm>
            <a:off x="685800" y="4495800"/>
            <a:ext cx="7924800" cy="1981200"/>
          </a:xfrm>
        </p:spPr>
        <p:txBody>
          <a:bodyPr/>
          <a:lstStyle/>
          <a:p>
            <a:r>
              <a:rPr lang="en-US" b="1">
                <a:latin typeface="Arial" charset="0"/>
                <a:ea typeface="ＭＳ Ｐゴシック" charset="0"/>
                <a:cs typeface="ＭＳ Ｐゴシック" charset="0"/>
              </a:rPr>
              <a:t>…face to face </a:t>
            </a:r>
            <a:br>
              <a:rPr lang="en-US" b="1">
                <a:latin typeface="Arial" charset="0"/>
                <a:ea typeface="ＭＳ Ｐゴシック" charset="0"/>
                <a:cs typeface="ＭＳ Ｐゴシック" charset="0"/>
              </a:rPr>
            </a:br>
            <a:r>
              <a:rPr lang="en-US" b="1">
                <a:latin typeface="Arial" charset="0"/>
                <a:ea typeface="ＭＳ Ｐゴシック" charset="0"/>
                <a:cs typeface="ＭＳ Ｐゴシック" charset="0"/>
              </a:rPr>
              <a:t>in all of His glory</a:t>
            </a:r>
            <a:endParaRPr lang="en-US" b="1">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49902964"/>
      </p:ext>
    </p:extLst>
  </p:cSld>
  <p:clrMapOvr>
    <a:masterClrMapping/>
  </p:clrMapOvr>
  <p:transition xmlns:p14="http://schemas.microsoft.com/office/powerpoint/2010/main" spd="slow">
    <p:dissolve/>
  </p:transition>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4321" name="Picture 2" descr="Clouds &amp; Sky 013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2" name="Rectangle 3"/>
          <p:cNvSpPr>
            <a:spLocks noGrp="1" noChangeArrowheads="1"/>
          </p:cNvSpPr>
          <p:nvPr>
            <p:ph type="title" idx="4294967295"/>
          </p:nvPr>
        </p:nvSpPr>
        <p:spPr>
          <a:xfrm>
            <a:off x="2743200" y="1371600"/>
            <a:ext cx="3962400" cy="1905000"/>
          </a:xfrm>
        </p:spPr>
        <p:txBody>
          <a:bodyPr/>
          <a:lstStyle/>
          <a:p>
            <a:pPr eaLnBrk="1" hangingPunct="1"/>
            <a:r>
              <a:rPr lang="en-US" b="1">
                <a:latin typeface="Arial" charset="0"/>
                <a:ea typeface="ＭＳ Ｐゴシック" charset="0"/>
                <a:cs typeface="ＭＳ Ｐゴシック" charset="0"/>
              </a:rPr>
              <a:t>We shall behold Him</a:t>
            </a:r>
            <a:endParaRPr lang="en-US" b="1">
              <a:latin typeface="Times New Roman" charset="0"/>
              <a:ea typeface="ＭＳ Ｐゴシック" charset="0"/>
              <a:cs typeface="ＭＳ Ｐゴシック" charset="0"/>
            </a:endParaRPr>
          </a:p>
        </p:txBody>
      </p:sp>
      <p:sp>
        <p:nvSpPr>
          <p:cNvPr id="146436" name="Rectangle 3"/>
          <p:cNvSpPr>
            <a:spLocks noChangeArrowheads="1"/>
          </p:cNvSpPr>
          <p:nvPr/>
        </p:nvSpPr>
        <p:spPr bwMode="auto">
          <a:xfrm>
            <a:off x="2743200" y="3276600"/>
            <a:ext cx="39624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We shall behold Him</a:t>
            </a:r>
            <a:endParaRPr kumimoji="0" lang="en-US" sz="4400" b="1"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09571988"/>
      </p:ext>
    </p:extLst>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6436">
                                            <p:txEl>
                                              <p:pRg st="0" end="0"/>
                                            </p:txEl>
                                          </p:spTgt>
                                        </p:tgtEl>
                                        <p:attrNameLst>
                                          <p:attrName>style.visibility</p:attrName>
                                        </p:attrNameLst>
                                      </p:cBhvr>
                                      <p:to>
                                        <p:strVal val="visible"/>
                                      </p:to>
                                    </p:set>
                                    <p:animEffect transition="in" filter="dissolve">
                                      <p:cBhvr>
                                        <p:cTn id="7" dur="500"/>
                                        <p:tgtEl>
                                          <p:spTgt spid="1464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6" grpId="0" build="p"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6369" name="Picture 2" descr="Clouds &amp; Sky 0101"/>
          <p:cNvPicPr>
            <a:picLocks noChangeAspect="1" noChangeArrowheads="1"/>
          </p:cNvPicPr>
          <p:nvPr/>
        </p:nvPicPr>
        <p:blipFill>
          <a:blip r:embed="rId3">
            <a:lum bright="-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7" name="Rectangle 3"/>
          <p:cNvSpPr>
            <a:spLocks noGrp="1" noChangeArrowheads="1"/>
          </p:cNvSpPr>
          <p:nvPr>
            <p:ph type="title" idx="4294967295"/>
          </p:nvPr>
        </p:nvSpPr>
        <p:spPr>
          <a:xfrm>
            <a:off x="228600" y="4572000"/>
            <a:ext cx="5562600" cy="2286000"/>
          </a:xfrm>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latin typeface="Arial" charset="0"/>
                <a:ea typeface="ＭＳ Ｐゴシック" charset="0"/>
                <a:cs typeface="ＭＳ Ｐゴシック" charset="0"/>
              </a:rPr>
              <a:t>…face to face,</a:t>
            </a:r>
            <a:br>
              <a:rPr lang="en-US" b="1">
                <a:solidFill>
                  <a:schemeClr val="bg1"/>
                </a:solidFill>
                <a:latin typeface="Arial" charset="0"/>
                <a:ea typeface="ＭＳ Ｐゴシック" charset="0"/>
                <a:cs typeface="ＭＳ Ｐゴシック" charset="0"/>
              </a:rPr>
            </a:br>
            <a:r>
              <a:rPr lang="en-US" b="1">
                <a:solidFill>
                  <a:schemeClr val="bg1"/>
                </a:solidFill>
                <a:latin typeface="Arial" charset="0"/>
                <a:ea typeface="ＭＳ Ｐゴシック" charset="0"/>
                <a:cs typeface="ＭＳ Ｐゴシック" charset="0"/>
              </a:rPr>
              <a:t>our Savior and Lord</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46198573"/>
      </p:ext>
    </p:extLst>
  </p:cSld>
  <p:clrMapOvr>
    <a:masterClrMapping/>
  </p:clrMapOvr>
  <p:transition xmlns:p14="http://schemas.microsoft.com/office/powerpoint/2010/main" spd="slow">
    <p:dissolve/>
  </p:transition>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8417" name="Picture 2" descr="Clouds &amp; Sky 012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4925"/>
            <a:ext cx="9144000" cy="689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5" name="Rectangle 3"/>
          <p:cNvSpPr>
            <a:spLocks noGrp="1" noChangeArrowheads="1"/>
          </p:cNvSpPr>
          <p:nvPr>
            <p:ph type="title" idx="4294967295"/>
          </p:nvPr>
        </p:nvSpPr>
        <p:spPr>
          <a:xfrm>
            <a:off x="838200" y="5562600"/>
            <a:ext cx="7772400" cy="1143000"/>
          </a:xfrm>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latin typeface="Arial" charset="0"/>
                <a:ea typeface="ＭＳ Ｐゴシック" charset="0"/>
                <a:cs typeface="ＭＳ Ｐゴシック" charset="0"/>
              </a:rPr>
              <a:t>The angels shall sound the shout of His coming</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56542766"/>
      </p:ext>
    </p:extLst>
  </p:cSld>
  <p:clrMapOvr>
    <a:masterClrMapping/>
  </p:clrMapOvr>
  <p:transition xmlns:p14="http://schemas.microsoft.com/office/powerpoint/2010/main" spd="slow">
    <p:dissolve/>
  </p:transition>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0465" name="Picture 2" descr="Raptur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66" name="Rectangle 3"/>
          <p:cNvSpPr>
            <a:spLocks noGrp="1" noChangeArrowheads="1"/>
          </p:cNvSpPr>
          <p:nvPr>
            <p:ph type="title" idx="4294967295"/>
          </p:nvPr>
        </p:nvSpPr>
        <p:spPr/>
        <p:txBody>
          <a:bodyPr/>
          <a:lstStyle/>
          <a:p>
            <a:r>
              <a:rPr lang="en-US" b="1">
                <a:latin typeface="Arial" charset="0"/>
                <a:ea typeface="ＭＳ Ｐゴシック" charset="0"/>
                <a:cs typeface="ＭＳ Ｐゴシック" charset="0"/>
              </a:rPr>
              <a:t>The sleeping shall rise from their slumbering place</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89190284"/>
      </p:ext>
    </p:extLst>
  </p:cSld>
  <p:clrMapOvr>
    <a:masterClrMapping/>
  </p:clrMapOvr>
  <p:transition xmlns:p14="http://schemas.microsoft.com/office/powerpoint/2010/main" spd="slow">
    <p:dissolve/>
  </p:transition>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2513" name="Picture 2" descr="img35[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23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1" name="Rectangle 3"/>
          <p:cNvSpPr>
            <a:spLocks noGrp="1" noChangeArrowheads="1"/>
          </p:cNvSpPr>
          <p:nvPr>
            <p:ph type="title" idx="4294967295"/>
          </p:nvPr>
        </p:nvSpPr>
        <p:spPr>
          <a:effectLst>
            <a:outerShdw blurRad="63500" dist="35921" dir="2700000" algn="ctr" rotWithShape="0">
              <a:schemeClr val="bg1">
                <a:alpha val="74998"/>
              </a:schemeClr>
            </a:outerShdw>
          </a:effectLst>
        </p:spPr>
        <p:txBody>
          <a:bodyPr/>
          <a:lstStyle/>
          <a:p>
            <a:pPr>
              <a:defRPr/>
            </a:pPr>
            <a:r>
              <a:rPr lang="en-US" b="1">
                <a:latin typeface="Arial" charset="0"/>
                <a:ea typeface="ＭＳ Ｐゴシック" charset="0"/>
                <a:cs typeface="ＭＳ Ｐゴシック" charset="0"/>
              </a:rPr>
              <a:t>And those who remain shall be changed in a moment</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0115356"/>
      </p:ext>
    </p:extLst>
  </p:cSld>
  <p:clrMapOvr>
    <a:masterClrMapping/>
  </p:clrMapOvr>
  <p:transition xmlns:p14="http://schemas.microsoft.com/office/powerpoint/2010/main" spd="slow">
    <p:dissolve/>
  </p:transition>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4561" name="Picture 2" descr="Clouds &amp; Sky 0074"/>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19" name="Rectangle 3"/>
          <p:cNvSpPr>
            <a:spLocks noGrp="1" noChangeArrowheads="1"/>
          </p:cNvSpPr>
          <p:nvPr>
            <p:ph type="title" idx="4294967295"/>
          </p:nvPr>
        </p:nvSpPr>
        <p:spPr>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latin typeface="Arial" charset="0"/>
                <a:ea typeface="ＭＳ Ｐゴシック" charset="0"/>
                <a:cs typeface="ＭＳ Ｐゴシック" charset="0"/>
              </a:rPr>
              <a:t>And we shall behold Him </a:t>
            </a:r>
            <a:br>
              <a:rPr lang="en-US" b="1">
                <a:solidFill>
                  <a:schemeClr val="bg1"/>
                </a:solidFill>
                <a:latin typeface="Arial" charset="0"/>
                <a:ea typeface="ＭＳ Ｐゴシック" charset="0"/>
                <a:cs typeface="ＭＳ Ｐゴシック" charset="0"/>
              </a:rPr>
            </a:br>
            <a:r>
              <a:rPr lang="en-US" b="1">
                <a:solidFill>
                  <a:schemeClr val="bg1"/>
                </a:solidFill>
                <a:latin typeface="Arial" charset="0"/>
                <a:ea typeface="ＭＳ Ｐゴシック" charset="0"/>
                <a:cs typeface="ＭＳ Ｐゴシック" charset="0"/>
              </a:rPr>
              <a:t>then face to face</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85469832"/>
      </p:ext>
    </p:extLst>
  </p:cSld>
  <p:clrMapOvr>
    <a:masterClrMapping/>
  </p:clrMapOvr>
  <p:transition xmlns:p14="http://schemas.microsoft.com/office/powerpoint/2010/main" spd="slow">
    <p:dissolv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Title 1"/>
          <p:cNvSpPr>
            <a:spLocks noGrp="1"/>
          </p:cNvSpPr>
          <p:nvPr>
            <p:ph type="title" idx="4294967295"/>
          </p:nvPr>
        </p:nvSpPr>
        <p:spPr/>
        <p:txBody>
          <a:bodyPr/>
          <a:lstStyle/>
          <a:p>
            <a:r>
              <a:rPr lang="en-US">
                <a:latin typeface="Times New Roman" charset="0"/>
              </a:rPr>
              <a:t>It is Well With My Soul</a:t>
            </a:r>
          </a:p>
        </p:txBody>
      </p:sp>
      <p:pic>
        <p:nvPicPr>
          <p:cNvPr id="126978" name="Picture 2" descr="D:\Church\Backgrounds\Coasts\5020.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 Box 3"/>
          <p:cNvSpPr txBox="1">
            <a:spLocks noChangeArrowheads="1"/>
          </p:cNvSpPr>
          <p:nvPr/>
        </p:nvSpPr>
        <p:spPr bwMode="auto">
          <a:xfrm>
            <a:off x="682655" y="639763"/>
            <a:ext cx="7778692" cy="5078314"/>
          </a:xfrm>
          <a:prstGeom prst="rect">
            <a:avLst/>
          </a:prstGeom>
          <a:noFill/>
          <a:ln w="9525">
            <a:noFill/>
            <a:miter lim="800000"/>
            <a:headEnd/>
            <a:tailEnd/>
          </a:ln>
          <a:effectLst>
            <a:outerShdw blurRad="63500" dist="53882" dir="2700000" algn="ctr" rotWithShape="0">
              <a:schemeClr val="tx1">
                <a:alpha val="74998"/>
              </a:scheme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When peace like a river,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FFFFFF"/>
                </a:solidFill>
                <a:effectLst/>
                <a:uLnTx/>
                <a:uFillTx/>
                <a:latin typeface="Arial"/>
                <a:ea typeface="ＭＳ Ｐゴシック" charset="0"/>
                <a:cs typeface="Arial"/>
              </a:rPr>
              <a:t>attendeth</a:t>
            </a: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 my way,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when sorrows like sea billows roll-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Whatever my lot,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Thou hast taught me to say,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It is well, it is well with my soul.</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It is well with my soul,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It is well, it is well with my soul.</a:t>
            </a:r>
          </a:p>
        </p:txBody>
      </p:sp>
    </p:spTree>
    <p:extLst>
      <p:ext uri="{BB962C8B-B14F-4D97-AF65-F5344CB8AC3E}">
        <p14:creationId xmlns:p14="http://schemas.microsoft.com/office/powerpoint/2010/main" val="4238286610"/>
      </p:ext>
    </p:extLst>
  </p:cSld>
  <p:clrMapOvr>
    <a:masterClrMapping/>
  </p:clrMapOvr>
  <p:transition xmlns:p14="http://schemas.microsoft.com/office/powerpoint/2010/main">
    <p:zoom/>
  </p:transition>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6609" name="Picture 2" descr="Jesus Coming Sphe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0800"/>
            <a:ext cx="91440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67" name="Rectangle 3"/>
          <p:cNvSpPr>
            <a:spLocks noGrp="1" noChangeArrowheads="1"/>
          </p:cNvSpPr>
          <p:nvPr>
            <p:ph type="title" idx="4294967295"/>
          </p:nvPr>
        </p:nvSpPr>
        <p:spPr>
          <a:xfrm>
            <a:off x="762000" y="4267200"/>
            <a:ext cx="7772400" cy="1143000"/>
          </a:xfrm>
        </p:spPr>
        <p:txBody>
          <a:bodyPr/>
          <a:lstStyle/>
          <a:p>
            <a:pPr>
              <a:defRPr/>
            </a:pPr>
            <a:r>
              <a:rPr lang="en-US" b="1" dirty="0">
                <a:solidFill>
                  <a:schemeClr val="bg1"/>
                </a:solidFill>
                <a:effectLst>
                  <a:glow rad="228600">
                    <a:schemeClr val="tx1"/>
                  </a:glow>
                </a:effectLst>
                <a:latin typeface="Arial" charset="0"/>
                <a:ea typeface="ＭＳ Ｐゴシック" charset="0"/>
                <a:cs typeface="ＭＳ Ｐゴシック" charset="0"/>
              </a:rPr>
              <a:t>We shall behold Him </a:t>
            </a:r>
            <a:endParaRPr lang="en-US" b="1" dirty="0">
              <a:effectLst>
                <a:glow rad="228600">
                  <a:schemeClr val="tx1"/>
                </a:glow>
              </a:effectLst>
              <a:latin typeface="Arial" charset="0"/>
              <a:ea typeface="ＭＳ Ｐゴシック" charset="0"/>
              <a:cs typeface="ＭＳ Ｐゴシック" charset="0"/>
            </a:endParaRPr>
          </a:p>
        </p:txBody>
      </p:sp>
      <p:sp>
        <p:nvSpPr>
          <p:cNvPr id="2" name="Rectangle 3"/>
          <p:cNvSpPr>
            <a:spLocks noChangeArrowheads="1"/>
          </p:cNvSpPr>
          <p:nvPr/>
        </p:nvSpPr>
        <p:spPr bwMode="auto">
          <a:xfrm>
            <a:off x="762000" y="5257800"/>
            <a:ext cx="7772400" cy="1143000"/>
          </a:xfrm>
          <a:prstGeom prst="rect">
            <a:avLst/>
          </a:prstGeom>
          <a:noFill/>
          <a:ln w="9525">
            <a:noFill/>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ＭＳ Ｐゴシック" charset="0"/>
              </a:rPr>
              <a:t>We shall behold Him </a:t>
            </a:r>
            <a:endParaRPr kumimoji="0" lang="en-US" sz="4400" b="1" i="0" u="none" strike="noStrike" kern="1200" cap="none" spc="0" normalizeH="0" baseline="0" noProof="0">
              <a:ln>
                <a:noFill/>
              </a:ln>
              <a:solidFill>
                <a:srgbClr val="000000"/>
              </a:solidFill>
              <a:effectLst>
                <a:glow rad="2286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510113031"/>
      </p:ext>
    </p:extLst>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Lst>
  </p:timing>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8657" name="Picture 2" descr="Jesus second coming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649413"/>
            <a:ext cx="4405313" cy="520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58" name="Rectangle 3"/>
          <p:cNvSpPr>
            <a:spLocks noGrp="1" noChangeArrowheads="1"/>
          </p:cNvSpPr>
          <p:nvPr>
            <p:ph type="title" idx="4294967295"/>
          </p:nvPr>
        </p:nvSpPr>
        <p:spPr>
          <a:xfrm>
            <a:off x="3352800" y="609600"/>
            <a:ext cx="5105400" cy="2209800"/>
          </a:xfrm>
        </p:spPr>
        <p:txBody>
          <a:bodyPr/>
          <a:lstStyle/>
          <a:p>
            <a:r>
              <a:rPr lang="en-US" b="1">
                <a:latin typeface="Arial" charset="0"/>
                <a:ea typeface="ＭＳ Ｐゴシック" charset="0"/>
                <a:cs typeface="ＭＳ Ｐゴシック" charset="0"/>
              </a:rPr>
              <a:t>…face to face </a:t>
            </a:r>
            <a:br>
              <a:rPr lang="en-US" b="1">
                <a:latin typeface="Arial" charset="0"/>
                <a:ea typeface="ＭＳ Ｐゴシック" charset="0"/>
                <a:cs typeface="ＭＳ Ｐゴシック" charset="0"/>
              </a:rPr>
            </a:br>
            <a:r>
              <a:rPr lang="en-US" b="1">
                <a:latin typeface="Arial" charset="0"/>
                <a:ea typeface="ＭＳ Ｐゴシック" charset="0"/>
                <a:cs typeface="ＭＳ Ｐゴシック" charset="0"/>
              </a:rPr>
              <a:t>in all of His glory</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92092517"/>
      </p:ext>
    </p:extLst>
  </p:cSld>
  <p:clrMapOvr>
    <a:masterClrMapping/>
  </p:clrMapOvr>
  <p:transition xmlns:p14="http://schemas.microsoft.com/office/powerpoint/2010/main" spd="slow">
    <p:dissolve/>
  </p:transition>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0705" name="Picture 2" descr="Clouds &amp; Sky 013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4925"/>
            <a:ext cx="9144000" cy="689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Rectangle 3"/>
          <p:cNvSpPr>
            <a:spLocks noGrp="1" noChangeArrowheads="1"/>
          </p:cNvSpPr>
          <p:nvPr>
            <p:ph type="title" idx="4294967295"/>
          </p:nvPr>
        </p:nvSpPr>
        <p:spPr/>
        <p:txBody>
          <a:bodyPr/>
          <a:lstStyle/>
          <a:p>
            <a:pPr eaLnBrk="1" hangingPunct="1">
              <a:defRPr/>
            </a:pPr>
            <a:r>
              <a:rPr lang="en-US" b="1" dirty="0">
                <a:solidFill>
                  <a:srgbClr val="FDFFFA"/>
                </a:solidFill>
                <a:effectLst>
                  <a:outerShdw blurRad="38100" dist="38100" dir="2700000" algn="tl">
                    <a:srgbClr val="000000">
                      <a:alpha val="43137"/>
                    </a:srgbClr>
                  </a:outerShdw>
                </a:effectLst>
                <a:latin typeface="Arial" charset="0"/>
                <a:ea typeface="ＭＳ Ｐゴシック" charset="0"/>
                <a:cs typeface="ＭＳ Ｐゴシック" charset="0"/>
              </a:rPr>
              <a:t>We shall behold Him </a:t>
            </a:r>
            <a:endParaRPr lang="en-US"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2" name="Rectangle 3"/>
          <p:cNvSpPr>
            <a:spLocks noChangeArrowheads="1"/>
          </p:cNvSpPr>
          <p:nvPr/>
        </p:nvSpPr>
        <p:spPr bwMode="auto">
          <a:xfrm>
            <a:off x="685800" y="1447800"/>
            <a:ext cx="7772400" cy="11430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DFFFA"/>
                </a:solidFill>
                <a:effectLst>
                  <a:outerShdw blurRad="38100" dist="38100" dir="2700000" algn="tl">
                    <a:srgbClr val="000000">
                      <a:alpha val="43137"/>
                    </a:srgbClr>
                  </a:outerShdw>
                </a:effectLst>
                <a:uLnTx/>
                <a:uFillTx/>
                <a:latin typeface="Arial" charset="0"/>
                <a:ea typeface="ＭＳ Ｐゴシック" charset="0"/>
                <a:cs typeface="ＭＳ Ｐゴシック" charset="0"/>
              </a:rPr>
              <a:t>We shall behold Him </a:t>
            </a:r>
            <a:endParaRPr kumimoji="0" lang="en-US" sz="4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88871661"/>
      </p:ext>
    </p:extLst>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Lst>
  </p:timing>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2753" name="Picture 2" descr="Returning Jesus Lor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448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211" name="Rectangle 3"/>
          <p:cNvSpPr>
            <a:spLocks noGrp="1" noChangeArrowheads="1"/>
          </p:cNvSpPr>
          <p:nvPr>
            <p:ph type="title" idx="4294967295"/>
          </p:nvPr>
        </p:nvSpPr>
        <p:spPr>
          <a:effectLst>
            <a:outerShdw blurRad="63500" dist="35921" dir="2700000" algn="ctr" rotWithShape="0">
              <a:schemeClr val="tx1">
                <a:alpha val="74998"/>
              </a:schemeClr>
            </a:outerShdw>
          </a:effectLst>
        </p:spPr>
        <p:txBody>
          <a:bodyPr/>
          <a:lstStyle/>
          <a:p>
            <a:pPr>
              <a:defRPr/>
            </a:pPr>
            <a:r>
              <a:rPr lang="en-US" b="1">
                <a:solidFill>
                  <a:schemeClr val="bg1"/>
                </a:solidFill>
                <a:latin typeface="Arial" charset="0"/>
                <a:ea typeface="ＭＳ Ｐゴシック" charset="0"/>
                <a:cs typeface="ＭＳ Ｐゴシック" charset="0"/>
              </a:rPr>
              <a:t>…face to face,</a:t>
            </a:r>
            <a:br>
              <a:rPr lang="en-US" b="1">
                <a:solidFill>
                  <a:schemeClr val="bg1"/>
                </a:solidFill>
                <a:latin typeface="Arial" charset="0"/>
                <a:ea typeface="ＭＳ Ｐゴシック" charset="0"/>
                <a:cs typeface="ＭＳ Ｐゴシック" charset="0"/>
              </a:rPr>
            </a:br>
            <a:r>
              <a:rPr lang="en-US" b="1">
                <a:solidFill>
                  <a:schemeClr val="bg1"/>
                </a:solidFill>
                <a:latin typeface="Arial" charset="0"/>
                <a:ea typeface="ＭＳ Ｐゴシック" charset="0"/>
                <a:cs typeface="ＭＳ Ｐゴシック" charset="0"/>
              </a:rPr>
              <a:t>our Savior and Lord</a:t>
            </a:r>
            <a:endParaRPr lang="en-US" b="1">
              <a:solidFill>
                <a:schemeClr val="bg1"/>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41821264"/>
      </p:ext>
    </p:extLst>
  </p:cSld>
  <p:clrMapOvr>
    <a:masterClrMapping/>
  </p:clrMapOvr>
  <p:transition xmlns:p14="http://schemas.microsoft.com/office/powerpoint/2010/main" spd="slow">
    <p:dissolve/>
  </p:transition>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4801" name="Picture 2" descr="rev 20 sinful nature jesusnewrob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463" y="836613"/>
            <a:ext cx="9144000" cy="602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59" name="Rectangle 3"/>
          <p:cNvSpPr>
            <a:spLocks noGrp="1" noChangeArrowheads="1"/>
          </p:cNvSpPr>
          <p:nvPr>
            <p:ph type="title" idx="4294967295"/>
          </p:nvPr>
        </p:nvSpPr>
        <p:spPr>
          <a:xfrm>
            <a:off x="2514600" y="4572000"/>
            <a:ext cx="6629400" cy="2286000"/>
          </a:xfrm>
          <a:noFill/>
          <a:ln>
            <a:noFill/>
          </a:ln>
        </p:spPr>
        <p:txBody>
          <a:bodyPr vert="horz" wrap="square" lIns="91440" tIns="45720" rIns="91440" bIns="45720" numCol="1" anchor="ctr" anchorCtr="0" compatLnSpc="1">
            <a:prstTxWarp prst="textNoShape">
              <a:avLst/>
            </a:prstTxWarp>
          </a:bodyPr>
          <a:lstStyle/>
          <a:p>
            <a:r>
              <a:rPr lang="en-US" b="1">
                <a:solidFill>
                  <a:schemeClr val="bg1"/>
                </a:solidFill>
                <a:effectLst>
                  <a:glow rad="228600">
                    <a:schemeClr val="tx1"/>
                  </a:glow>
                </a:effectLst>
                <a:latin typeface="Arial" charset="0"/>
                <a:ea typeface="ＭＳ Ｐゴシック" charset="0"/>
                <a:cs typeface="ＭＳ Ｐゴシック" charset="0"/>
              </a:rPr>
              <a:t>We shall behold Him,</a:t>
            </a:r>
            <a:br>
              <a:rPr lang="en-US" b="1">
                <a:solidFill>
                  <a:schemeClr val="bg1"/>
                </a:solidFill>
                <a:effectLst>
                  <a:glow rad="228600">
                    <a:schemeClr val="tx1"/>
                  </a:glow>
                </a:effectLst>
                <a:latin typeface="Arial" charset="0"/>
                <a:ea typeface="ＭＳ Ｐゴシック" charset="0"/>
                <a:cs typeface="ＭＳ Ｐゴシック" charset="0"/>
              </a:rPr>
            </a:br>
            <a:r>
              <a:rPr lang="en-US" b="1">
                <a:solidFill>
                  <a:schemeClr val="bg1"/>
                </a:solidFill>
                <a:effectLst>
                  <a:glow rad="228600">
                    <a:schemeClr val="tx1"/>
                  </a:glow>
                </a:effectLst>
                <a:latin typeface="Arial" charset="0"/>
                <a:ea typeface="ＭＳ Ｐゴシック" charset="0"/>
                <a:cs typeface="ＭＳ Ｐゴシック" charset="0"/>
              </a:rPr>
              <a:t>our Savior and Lord!</a:t>
            </a:r>
          </a:p>
        </p:txBody>
      </p:sp>
    </p:spTree>
    <p:extLst>
      <p:ext uri="{BB962C8B-B14F-4D97-AF65-F5344CB8AC3E}">
        <p14:creationId xmlns:p14="http://schemas.microsoft.com/office/powerpoint/2010/main" val="2093345047"/>
      </p:ext>
    </p:extLst>
  </p:cSld>
  <p:clrMapOvr>
    <a:masterClrMapping/>
  </p:clrMapOvr>
  <p:transition xmlns:p14="http://schemas.microsoft.com/office/powerpoint/2010/main" spd="slow">
    <p:dissolve/>
  </p:transition>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0049" name="Picture 2" descr="ch5_pat_10_7 sealed scroll_small"/>
          <p:cNvPicPr>
            <a:picLocks noChangeAspect="1" noChangeArrowheads="1"/>
          </p:cNvPicPr>
          <p:nvPr/>
        </p:nvPicPr>
        <p:blipFill rotWithShape="1">
          <a:blip r:embed="rId3">
            <a:extLst>
              <a:ext uri="{28A0092B-C50C-407E-A947-70E740481C1C}">
                <a14:useLocalDpi xmlns:a14="http://schemas.microsoft.com/office/drawing/2010/main"/>
              </a:ext>
            </a:extLst>
          </a:blip>
          <a:srcRect t="1205" r="8397" b="2923"/>
          <a:stretch/>
        </p:blipFill>
        <p:spPr bwMode="auto">
          <a:xfrm>
            <a:off x="0" y="-1"/>
            <a:ext cx="9144000" cy="6867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59" name="Rectangle 3"/>
          <p:cNvSpPr>
            <a:spLocks noGrp="1" noChangeArrowheads="1"/>
          </p:cNvSpPr>
          <p:nvPr>
            <p:ph type="title" idx="4294967295"/>
          </p:nvPr>
        </p:nvSpPr>
        <p:spPr>
          <a:xfrm>
            <a:off x="2514600" y="4572000"/>
            <a:ext cx="6629400" cy="2286000"/>
          </a:xfrm>
          <a:noFill/>
          <a:ln>
            <a:noFill/>
          </a:ln>
        </p:spPr>
        <p:txBody>
          <a:bodyPr vert="horz" wrap="square" lIns="91440" tIns="45720" rIns="91440" bIns="45720" numCol="1" anchor="ctr" anchorCtr="0" compatLnSpc="1">
            <a:prstTxWarp prst="textNoShape">
              <a:avLst/>
            </a:prstTxWarp>
          </a:bodyPr>
          <a:lstStyle/>
          <a:p>
            <a:r>
              <a:rPr lang="en-US" b="1">
                <a:solidFill>
                  <a:schemeClr val="bg1"/>
                </a:solidFill>
                <a:effectLst>
                  <a:glow rad="228600">
                    <a:schemeClr val="tx1"/>
                  </a:glow>
                </a:effectLst>
                <a:latin typeface="Arial" charset="0"/>
                <a:ea typeface="ＭＳ Ｐゴシック" charset="0"/>
                <a:cs typeface="ＭＳ Ｐゴシック" charset="0"/>
              </a:rPr>
              <a:t>...our Savior and Lord!</a:t>
            </a:r>
          </a:p>
        </p:txBody>
      </p:sp>
    </p:spTree>
    <p:extLst>
      <p:ext uri="{BB962C8B-B14F-4D97-AF65-F5344CB8AC3E}">
        <p14:creationId xmlns:p14="http://schemas.microsoft.com/office/powerpoint/2010/main" val="351735131"/>
      </p:ext>
    </p:extLst>
  </p:cSld>
  <p:clrMapOvr>
    <a:masterClrMapping/>
  </p:clrMapOvr>
  <p:transition xmlns:p14="http://schemas.microsoft.com/office/powerpoint/2010/main" spd="slow">
    <p:dissolve/>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622767945"/>
      </p:ext>
    </p:extLst>
  </p:cSld>
  <p:clrMapOvr>
    <a:masterClrMapping/>
  </p:clrMapOvr>
  <p:transition xmlns:p14="http://schemas.microsoft.com/office/powerpoint/2010/mai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r>
              <a:rPr lang="en-US" sz="2800" b="1" dirty="0">
                <a:solidFill>
                  <a:srgbClr val="FFFFFF"/>
                </a:solidFill>
                <a:latin typeface="Arial" charset="0"/>
                <a:ea typeface="ＭＳ Ｐゴシック" charset="0"/>
              </a:rPr>
              <a:t>Link survey PB di BibleStudyDownloads.org</a:t>
            </a:r>
            <a:endParaRPr lang="en-US" sz="1000" b="1" dirty="0">
              <a:solidFill>
                <a:srgbClr val="FFFFFF"/>
              </a:solidFill>
              <a:latin typeface="Arial" charset="0"/>
              <a:ea typeface="MS PGothic" charset="0"/>
            </a:endParaRPr>
          </a:p>
        </p:txBody>
      </p:sp>
      <p:sp>
        <p:nvSpPr>
          <p:cNvPr id="69636"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defRPr>
            </a:lvl2pPr>
            <a:lvl3pPr>
              <a:defRPr sz="2400">
                <a:solidFill>
                  <a:schemeClr val="tx1"/>
                </a:solidFill>
                <a:latin typeface="Arial" charset="0"/>
                <a:ea typeface="MS PGothic" charset="0"/>
                <a:cs typeface="Geneva" charset="0"/>
              </a:defRPr>
            </a:lvl3pPr>
            <a:lvl4pPr>
              <a:defRPr sz="2000">
                <a:solidFill>
                  <a:schemeClr val="tx1"/>
                </a:solidFill>
                <a:latin typeface="Arial" charset="0"/>
                <a:ea typeface="Geneva" charset="0"/>
                <a:cs typeface="Geneva" charset="0"/>
              </a:defRPr>
            </a:lvl4pPr>
            <a:lvl5pPr>
              <a:defRPr sz="2000">
                <a:solidFill>
                  <a:schemeClr val="tx1"/>
                </a:solidFill>
                <a:latin typeface="Arial" charset="0"/>
                <a:ea typeface="Geneva" charset="0"/>
                <a:cs typeface="Geneva" charset="0"/>
              </a:defRPr>
            </a:lvl5pPr>
            <a:lvl6pPr eaLnBrk="0" hangingPunct="0">
              <a:buFont typeface="Wingdings" charset="0"/>
              <a:defRPr sz="2000">
                <a:solidFill>
                  <a:schemeClr val="tx1"/>
                </a:solidFill>
                <a:latin typeface="Arial" charset="0"/>
                <a:ea typeface="Geneva" charset="0"/>
                <a:cs typeface="Geneva" charset="0"/>
              </a:defRPr>
            </a:lvl6pPr>
            <a:lvl7pPr eaLnBrk="0" hangingPunct="0">
              <a:buFont typeface="Wingdings" charset="0"/>
              <a:defRPr sz="2000">
                <a:solidFill>
                  <a:schemeClr val="tx1"/>
                </a:solidFill>
                <a:latin typeface="Arial" charset="0"/>
                <a:ea typeface="Geneva" charset="0"/>
                <a:cs typeface="Geneva" charset="0"/>
              </a:defRPr>
            </a:lvl7pPr>
            <a:lvl8pPr eaLnBrk="0" hangingPunct="0">
              <a:buFont typeface="Wingdings" charset="0"/>
              <a:defRPr sz="2000">
                <a:solidFill>
                  <a:schemeClr val="tx1"/>
                </a:solidFill>
                <a:latin typeface="Arial" charset="0"/>
                <a:ea typeface="Geneva" charset="0"/>
                <a:cs typeface="Geneva" charset="0"/>
              </a:defRPr>
            </a:lvl8pPr>
            <a:lvl9pPr eaLnBrk="0" hangingPunct="0">
              <a:buFont typeface="Wingdings" charset="0"/>
              <a:defRPr sz="2000">
                <a:solidFill>
                  <a:schemeClr val="tx1"/>
                </a:solidFill>
                <a:latin typeface="Arial" charset="0"/>
                <a:ea typeface="Geneva" charset="0"/>
                <a:cs typeface="Geneva" charset="0"/>
              </a:defRPr>
            </a:lvl9pPr>
          </a:lstStyle>
          <a:p>
            <a:pPr algn="ctr"/>
            <a:r>
              <a:rPr lang="en-US" sz="4000" b="1" dirty="0" err="1">
                <a:solidFill>
                  <a:srgbClr val="FFFFFF"/>
                </a:solidFill>
              </a:rPr>
              <a:t>Dapatkan</a:t>
            </a:r>
            <a:r>
              <a:rPr lang="en-US" sz="4000" b="1" dirty="0">
                <a:solidFill>
                  <a:srgbClr val="FFFFFF"/>
                </a:solidFill>
              </a:rPr>
              <a:t> slide </a:t>
            </a:r>
            <a:r>
              <a:rPr lang="en-US" sz="4000" b="1" dirty="0" err="1">
                <a:solidFill>
                  <a:srgbClr val="FFFFFF"/>
                </a:solidFill>
              </a:rPr>
              <a:t>ini</a:t>
            </a:r>
            <a:r>
              <a:rPr lang="en-US" sz="4000" b="1" dirty="0">
                <a:solidFill>
                  <a:srgbClr val="FFFFFF"/>
                </a:solidFill>
              </a:rPr>
              <a:t> </a:t>
            </a:r>
            <a:r>
              <a:rPr lang="en-US" sz="4000" b="1" dirty="0" err="1">
                <a:solidFill>
                  <a:srgbClr val="FFFFFF"/>
                </a:solidFill>
              </a:rPr>
              <a:t>tanpa</a:t>
            </a:r>
            <a:r>
              <a:rPr lang="en-US" sz="4000" b="1" dirty="0">
                <a:solidFill>
                  <a:srgbClr val="FFFFFF"/>
                </a:solidFill>
              </a:rPr>
              <a:t> </a:t>
            </a:r>
            <a:r>
              <a:rPr lang="en-US" sz="4000" b="1" dirty="0" err="1">
                <a:solidFill>
                  <a:srgbClr val="FFFFFF"/>
                </a:solidFill>
              </a:rPr>
              <a:t>biaya</a:t>
            </a:r>
            <a:endParaRPr lang="en-US" sz="1400" b="1" dirty="0">
              <a:solidFill>
                <a:srgbClr val="FFFFFF"/>
              </a:solidFill>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53201608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itle 1"/>
          <p:cNvSpPr>
            <a:spLocks noGrp="1"/>
          </p:cNvSpPr>
          <p:nvPr>
            <p:ph type="title" idx="4294967295"/>
          </p:nvPr>
        </p:nvSpPr>
        <p:spPr/>
        <p:txBody>
          <a:bodyPr/>
          <a:lstStyle/>
          <a:p>
            <a:r>
              <a:rPr lang="en-US">
                <a:latin typeface="Times New Roman" charset="0"/>
              </a:rPr>
              <a:t>It is Well With My Soul</a:t>
            </a:r>
          </a:p>
        </p:txBody>
      </p:sp>
      <p:pic>
        <p:nvPicPr>
          <p:cNvPr id="128002" name="Picture 2" descr="D:\Church\Background Pictures\Flowers\Flowers (1201 - 1500)\Flowers 1204.jpg"/>
          <p:cNvPicPr>
            <a:picLocks noChangeAspect="1" noChangeArrowheads="1"/>
          </p:cNvPicPr>
          <p:nvPr/>
        </p:nvPicPr>
        <p:blipFill>
          <a:blip r:embed="rId2" cstate="screen">
            <a:lum bright="-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 Box 3"/>
          <p:cNvSpPr txBox="1">
            <a:spLocks noChangeArrowheads="1"/>
          </p:cNvSpPr>
          <p:nvPr/>
        </p:nvSpPr>
        <p:spPr bwMode="auto">
          <a:xfrm>
            <a:off x="0" y="304800"/>
            <a:ext cx="9128125" cy="5632312"/>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My sin- O the bliss of this glorious thought-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My sin- not in part, but the whole-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is nailed to the cross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and I bear it no more,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Praise the Lord, praise the Lord,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O my soul!</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It is well with my soul,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It is well, it is well with my soul.</a:t>
            </a:r>
          </a:p>
        </p:txBody>
      </p:sp>
    </p:spTree>
    <p:extLst>
      <p:ext uri="{BB962C8B-B14F-4D97-AF65-F5344CB8AC3E}">
        <p14:creationId xmlns:p14="http://schemas.microsoft.com/office/powerpoint/2010/main" val="1910153203"/>
      </p:ext>
    </p:extLst>
  </p:cSld>
  <p:clrMapOvr>
    <a:masterClrMapping/>
  </p:clrMapOvr>
  <p:transition xmlns:p14="http://schemas.microsoft.com/office/powerpoint/2010/main">
    <p:blinds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Title 1"/>
          <p:cNvSpPr>
            <a:spLocks noGrp="1"/>
          </p:cNvSpPr>
          <p:nvPr>
            <p:ph type="title" idx="4294967295"/>
          </p:nvPr>
        </p:nvSpPr>
        <p:spPr/>
        <p:txBody>
          <a:bodyPr/>
          <a:lstStyle/>
          <a:p>
            <a:r>
              <a:rPr lang="en-US">
                <a:latin typeface="Times New Roman" charset="0"/>
              </a:rPr>
              <a:t>It is Well With My Soul 3</a:t>
            </a:r>
          </a:p>
        </p:txBody>
      </p:sp>
      <p:pic>
        <p:nvPicPr>
          <p:cNvPr id="129026" name="Picture 2" descr="C:\pics\Clouds &amp; Sky\Clouds &amp; Sky (0001 - 0300)\Clouds &amp; Sky 0055.jpg"/>
          <p:cNvPicPr>
            <a:picLocks noChangeAspect="1" noChangeArrowheads="1"/>
          </p:cNvPicPr>
          <p:nvPr/>
        </p:nvPicPr>
        <p:blipFill>
          <a:blip r:embed="rId2">
            <a:lum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 Box 3"/>
          <p:cNvSpPr txBox="1">
            <a:spLocks noChangeArrowheads="1"/>
          </p:cNvSpPr>
          <p:nvPr/>
        </p:nvSpPr>
        <p:spPr bwMode="auto">
          <a:xfrm>
            <a:off x="0" y="639763"/>
            <a:ext cx="9144000" cy="5078314"/>
          </a:xfrm>
          <a:prstGeom prst="rect">
            <a:avLst/>
          </a:prstGeom>
          <a:noFill/>
          <a:ln w="9525">
            <a:noFill/>
            <a:miter lim="800000"/>
            <a:headEnd/>
            <a:tailEnd/>
          </a:ln>
          <a:effectLst>
            <a:outerShdw blurRad="63500" dist="53882"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And, Lord, haste the day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when my faith shall be sight,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the clouds be rolled back as a scroll: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the trump shall resound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and the Lord shall descend,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"Even so"- it is well with my soul.</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It is well with my soul,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It is well, it is well with my soul.</a:t>
            </a:r>
          </a:p>
        </p:txBody>
      </p:sp>
    </p:spTree>
    <p:extLst>
      <p:ext uri="{BB962C8B-B14F-4D97-AF65-F5344CB8AC3E}">
        <p14:creationId xmlns:p14="http://schemas.microsoft.com/office/powerpoint/2010/main" val="3761944744"/>
      </p:ext>
    </p:extLst>
  </p:cSld>
  <p:clrMapOvr>
    <a:masterClrMapping/>
  </p:clrMapOvr>
  <p:transition xmlns:p14="http://schemas.microsoft.com/office/powerpoint/2010/main">
    <p:cove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Text Box 3"/>
          <p:cNvSpPr txBox="1">
            <a:spLocks noChangeArrowheads="1"/>
          </p:cNvSpPr>
          <p:nvPr/>
        </p:nvSpPr>
        <p:spPr bwMode="auto">
          <a:xfrm>
            <a:off x="8578850" y="152400"/>
            <a:ext cx="48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cs typeface="+mn-cs"/>
              </a:rPr>
              <a:t>24</a:t>
            </a:r>
          </a:p>
        </p:txBody>
      </p:sp>
      <p:graphicFrame>
        <p:nvGraphicFramePr>
          <p:cNvPr id="35920" name="Group 80"/>
          <p:cNvGraphicFramePr>
            <a:graphicFrameLocks noGrp="1"/>
          </p:cNvGraphicFramePr>
          <p:nvPr>
            <p:extLst>
              <p:ext uri="{D42A27DB-BD31-4B8C-83A1-F6EECF244321}">
                <p14:modId xmlns:p14="http://schemas.microsoft.com/office/powerpoint/2010/main" val="3228880889"/>
              </p:ext>
            </p:extLst>
          </p:nvPr>
        </p:nvGraphicFramePr>
        <p:xfrm>
          <a:off x="0" y="762000"/>
          <a:ext cx="9144000" cy="5937345"/>
        </p:xfrm>
        <a:graphic>
          <a:graphicData uri="http://schemas.openxmlformats.org/drawingml/2006/table">
            <a:tbl>
              <a:tblPr/>
              <a:tblGrid>
                <a:gridCol w="1143000">
                  <a:extLst>
                    <a:ext uri="{9D8B030D-6E8A-4147-A177-3AD203B41FA5}">
                      <a16:colId xmlns="" xmlns:a16="http://schemas.microsoft.com/office/drawing/2014/main" val="20000"/>
                    </a:ext>
                  </a:extLst>
                </a:gridCol>
                <a:gridCol w="2209800">
                  <a:extLst>
                    <a:ext uri="{9D8B030D-6E8A-4147-A177-3AD203B41FA5}">
                      <a16:colId xmlns="" xmlns:a16="http://schemas.microsoft.com/office/drawing/2014/main" val="20001"/>
                    </a:ext>
                  </a:extLst>
                </a:gridCol>
                <a:gridCol w="2133600">
                  <a:extLst>
                    <a:ext uri="{9D8B030D-6E8A-4147-A177-3AD203B41FA5}">
                      <a16:colId xmlns="" xmlns:a16="http://schemas.microsoft.com/office/drawing/2014/main" val="20002"/>
                    </a:ext>
                  </a:extLst>
                </a:gridCol>
                <a:gridCol w="1828800">
                  <a:extLst>
                    <a:ext uri="{9D8B030D-6E8A-4147-A177-3AD203B41FA5}">
                      <a16:colId xmlns="" xmlns:a16="http://schemas.microsoft.com/office/drawing/2014/main" val="20003"/>
                    </a:ext>
                  </a:extLst>
                </a:gridCol>
                <a:gridCol w="1828800">
                  <a:extLst>
                    <a:ext uri="{9D8B030D-6E8A-4147-A177-3AD203B41FA5}">
                      <a16:colId xmlns="" xmlns:a16="http://schemas.microsoft.com/office/drawing/2014/main" val="20004"/>
                    </a:ext>
                  </a:extLst>
                </a:gridCol>
              </a:tblGrid>
              <a:tr h="829002">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1" i="0" u="none" strike="noStrike" cap="none" normalizeH="0" baseline="0">
                          <a:ln>
                            <a:noFill/>
                          </a:ln>
                          <a:solidFill>
                            <a:schemeClr val="bg1"/>
                          </a:solidFill>
                          <a:effectLst/>
                          <a:latin typeface="Arial" panose="020B0604020202020204" pitchFamily="34" charset="0"/>
                          <a:ea typeface="SimSun" charset="0"/>
                          <a:cs typeface="Arial" panose="020B0604020202020204" pitchFamily="34" charset="0"/>
                        </a:rPr>
                        <a:t> Tahun</a:t>
                      </a:r>
                      <a:endParaRPr kumimoji="0" lang="en-US" sz="22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17" marB="45717"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1">
                        <a:lumMod val="5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sz="22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Kitab</a:t>
                      </a:r>
                    </a:p>
                  </a:txBody>
                  <a:tcPr marT="45717" marB="45717"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1">
                        <a:lumMod val="5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sz="22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Kata kunci</a:t>
                      </a:r>
                    </a:p>
                  </a:txBody>
                  <a:tcPr marT="45717" marB="45717"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1">
                        <a:lumMod val="5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sz="22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Kehidupan Paulus</a:t>
                      </a:r>
                    </a:p>
                  </a:txBody>
                  <a:tcPr marT="45717" marB="45717"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1">
                        <a:lumMod val="5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sz="22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Doktrin</a:t>
                      </a:r>
                    </a:p>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sz="22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Kunci</a:t>
                      </a:r>
                    </a:p>
                  </a:txBody>
                  <a:tcPr marT="45717" marB="45717"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1">
                        <a:lumMod val="50000"/>
                      </a:schemeClr>
                    </a:solidFill>
                  </a:tcPr>
                </a:tc>
                <a:extLst>
                  <a:ext uri="{0D108BD9-81ED-4DB2-BD59-A6C34878D82A}">
                    <a16:rowId xmlns="" xmlns:a16="http://schemas.microsoft.com/office/drawing/2014/main" val="10000"/>
                  </a:ext>
                </a:extLst>
              </a:tr>
              <a:tr h="531779">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panose="020B0604020202020204" pitchFamily="34" charset="0"/>
                          <a:ea typeface="SimSun" charset="0"/>
                          <a:cs typeface="Arial" panose="020B0604020202020204" pitchFamily="34" charset="0"/>
                        </a:rPr>
                        <a:t>40s</a:t>
                      </a:r>
                      <a:endParaRPr kumimoji="0" lang="en-US" sz="2200" b="0" i="0" u="none" strike="noStrike" cap="none" normalizeH="0" baseline="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17" marB="45717"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panose="020B0604020202020204" pitchFamily="34" charset="0"/>
                          <a:ea typeface="SimSun" charset="0"/>
                          <a:cs typeface="Arial" panose="020B0604020202020204" pitchFamily="34" charset="0"/>
                        </a:rPr>
                        <a:t>Matius</a:t>
                      </a:r>
                      <a:endParaRPr kumimoji="0" lang="en-US" sz="2200" b="0" i="0" u="none" strike="noStrike" cap="none" normalizeH="0" baseline="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17" marB="45717"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sz="2200" b="0" i="0" u="none" strike="noStrike" cap="none" normalizeH="0" baseline="0">
                          <a:ln>
                            <a:noFill/>
                          </a:ln>
                          <a:solidFill>
                            <a:srgbClr val="000000"/>
                          </a:solidFill>
                          <a:effectLst/>
                          <a:latin typeface="Arial" panose="020B0604020202020204" pitchFamily="34" charset="0"/>
                          <a:ea typeface="ＭＳ Ｐゴシック" charset="0"/>
                          <a:cs typeface="Arial" panose="020B0604020202020204" pitchFamily="34" charset="0"/>
                        </a:rPr>
                        <a:t>Kerajaan</a:t>
                      </a:r>
                    </a:p>
                  </a:txBody>
                  <a:tcPr marT="45717" marB="45717"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panose="020B0604020202020204" pitchFamily="34" charset="0"/>
                          <a:ea typeface="SimSun" charset="0"/>
                          <a:cs typeface="Arial" panose="020B0604020202020204" pitchFamily="34" charset="0"/>
                        </a:rPr>
                        <a:t> </a:t>
                      </a:r>
                      <a:endParaRPr kumimoji="0" lang="en-US" sz="2200" b="0" i="0" u="none" strike="noStrike" cap="none" normalizeH="0" baseline="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17" marB="45717"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sz="2200" b="0" i="0" u="none" strike="noStrike" cap="none" normalizeH="0" baseline="0">
                          <a:ln>
                            <a:noFill/>
                          </a:ln>
                          <a:solidFill>
                            <a:srgbClr val="000000"/>
                          </a:solidFill>
                          <a:effectLst/>
                          <a:latin typeface="Arial" panose="020B0604020202020204" pitchFamily="34" charset="0"/>
                          <a:ea typeface="ＭＳ Ｐゴシック" charset="0"/>
                          <a:cs typeface="Arial" panose="020B0604020202020204" pitchFamily="34" charset="0"/>
                        </a:rPr>
                        <a:t>Gereja</a:t>
                      </a:r>
                    </a:p>
                  </a:txBody>
                  <a:tcPr marT="45717" marB="45717"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extLst>
                  <a:ext uri="{0D108BD9-81ED-4DB2-BD59-A6C34878D82A}">
                    <a16:rowId xmlns="" xmlns:a16="http://schemas.microsoft.com/office/drawing/2014/main" val="10001"/>
                  </a:ext>
                </a:extLst>
              </a:tr>
              <a:tr h="531779">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panose="020B0604020202020204" pitchFamily="34" charset="0"/>
                          <a:ea typeface="SimSun" charset="0"/>
                          <a:cs typeface="Arial" panose="020B0604020202020204" pitchFamily="34" charset="0"/>
                        </a:rPr>
                        <a:t>44-47</a:t>
                      </a:r>
                      <a:endParaRPr kumimoji="0" lang="en-US" sz="2200" b="0" i="0" u="none" strike="noStrike" cap="none" normalizeH="0" baseline="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17" marB="45717"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sz="2200" b="0" i="0" u="none" strike="noStrike" cap="none" normalizeH="0" baseline="0">
                          <a:ln>
                            <a:noFill/>
                          </a:ln>
                          <a:solidFill>
                            <a:srgbClr val="000000"/>
                          </a:solidFill>
                          <a:effectLst/>
                          <a:latin typeface="Arial" panose="020B0604020202020204" pitchFamily="34" charset="0"/>
                          <a:ea typeface="ＭＳ Ｐゴシック" charset="0"/>
                          <a:cs typeface="Arial" panose="020B0604020202020204" pitchFamily="34" charset="0"/>
                        </a:rPr>
                        <a:t>Yakobus</a:t>
                      </a:r>
                    </a:p>
                  </a:txBody>
                  <a:tcPr marT="45717" marB="45717"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sz="2200" b="0" i="0" u="none" strike="noStrike" cap="none" normalizeH="0" baseline="0">
                          <a:ln>
                            <a:noFill/>
                          </a:ln>
                          <a:solidFill>
                            <a:srgbClr val="000000"/>
                          </a:solidFill>
                          <a:effectLst/>
                          <a:latin typeface="Arial" panose="020B0604020202020204" pitchFamily="34" charset="0"/>
                          <a:ea typeface="ＭＳ Ｐゴシック" charset="0"/>
                          <a:cs typeface="Arial" panose="020B0604020202020204" pitchFamily="34" charset="0"/>
                        </a:rPr>
                        <a:t>Perbuatan</a:t>
                      </a:r>
                    </a:p>
                  </a:txBody>
                  <a:tcPr marT="45717" marB="45717"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panose="020B0604020202020204" pitchFamily="34" charset="0"/>
                          <a:ea typeface="SimSun" charset="0"/>
                          <a:cs typeface="Arial" panose="020B0604020202020204" pitchFamily="34" charset="0"/>
                        </a:rPr>
                        <a:t> </a:t>
                      </a:r>
                      <a:endParaRPr kumimoji="0" lang="en-US" sz="2200" b="0" i="0" u="none" strike="noStrike" cap="none" normalizeH="0" baseline="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17" marB="45717"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sz="2200" b="0" i="0" u="none" strike="noStrike" cap="none" normalizeH="0" baseline="0">
                          <a:ln>
                            <a:noFill/>
                          </a:ln>
                          <a:solidFill>
                            <a:srgbClr val="000000"/>
                          </a:solidFill>
                          <a:effectLst/>
                          <a:latin typeface="Arial" panose="020B0604020202020204" pitchFamily="34" charset="0"/>
                          <a:ea typeface="ＭＳ Ｐゴシック" charset="0"/>
                          <a:cs typeface="Arial" panose="020B0604020202020204" pitchFamily="34" charset="0"/>
                        </a:rPr>
                        <a:t>Keselamatan</a:t>
                      </a:r>
                    </a:p>
                  </a:txBody>
                  <a:tcPr marT="45717" marB="45717"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extLst>
                  <a:ext uri="{0D108BD9-81ED-4DB2-BD59-A6C34878D82A}">
                    <a16:rowId xmlns="" xmlns:a16="http://schemas.microsoft.com/office/drawing/2014/main" val="10002"/>
                  </a:ext>
                </a:extLst>
              </a:tr>
              <a:tr h="531779">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panose="020B0604020202020204" pitchFamily="34" charset="0"/>
                          <a:ea typeface="SimSun" charset="0"/>
                          <a:cs typeface="Arial" panose="020B0604020202020204" pitchFamily="34" charset="0"/>
                        </a:rPr>
                        <a:t>49</a:t>
                      </a:r>
                      <a:endParaRPr kumimoji="0" lang="en-US" sz="2200" b="0" i="0" u="none" strike="noStrike" cap="none" normalizeH="0" baseline="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17" marB="45717"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panose="020B0604020202020204" pitchFamily="34" charset="0"/>
                          <a:ea typeface="SimSun" charset="0"/>
                          <a:cs typeface="Arial" panose="020B0604020202020204" pitchFamily="34" charset="0"/>
                        </a:rPr>
                        <a:t>Galatia</a:t>
                      </a:r>
                      <a:endParaRPr kumimoji="0" lang="en-US" sz="2200" b="0" i="0" u="none" strike="noStrike" cap="none" normalizeH="0" baseline="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17" marB="45717"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sz="2200" b="0" i="0" u="none" strike="noStrike" cap="none" normalizeH="0" baseline="0">
                          <a:ln>
                            <a:noFill/>
                          </a:ln>
                          <a:solidFill>
                            <a:srgbClr val="000000"/>
                          </a:solidFill>
                          <a:effectLst/>
                          <a:latin typeface="Arial" panose="020B0604020202020204" pitchFamily="34" charset="0"/>
                          <a:ea typeface="ＭＳ Ｐゴシック" charset="0"/>
                          <a:cs typeface="Arial" panose="020B0604020202020204" pitchFamily="34" charset="0"/>
                        </a:rPr>
                        <a:t>Pembenaran</a:t>
                      </a:r>
                    </a:p>
                  </a:txBody>
                  <a:tcPr marT="45717" marB="45717"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sz="2200" b="0" i="0" u="none" strike="noStrike" cap="none" normalizeH="0" baseline="0">
                          <a:ln>
                            <a:noFill/>
                          </a:ln>
                          <a:solidFill>
                            <a:srgbClr val="000000"/>
                          </a:solidFill>
                          <a:effectLst/>
                          <a:latin typeface="Arial" panose="020B0604020202020204" pitchFamily="34" charset="0"/>
                          <a:ea typeface="ＭＳ Ｐゴシック" charset="0"/>
                          <a:cs typeface="Arial" panose="020B0604020202020204" pitchFamily="34" charset="0"/>
                        </a:rPr>
                        <a:t>Perjalanan 1</a:t>
                      </a:r>
                    </a:p>
                  </a:txBody>
                  <a:tcPr marT="45717" marB="45717"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sz="2200" b="0" i="0" u="none" strike="noStrike" cap="none" normalizeH="0" baseline="0">
                          <a:ln>
                            <a:noFill/>
                          </a:ln>
                          <a:solidFill>
                            <a:srgbClr val="000000"/>
                          </a:solidFill>
                          <a:effectLst/>
                          <a:latin typeface="Arial" panose="020B0604020202020204" pitchFamily="34" charset="0"/>
                          <a:ea typeface="ＭＳ Ｐゴシック" charset="0"/>
                          <a:cs typeface="Arial" panose="020B0604020202020204" pitchFamily="34" charset="0"/>
                        </a:rPr>
                        <a:t>Keselamatan</a:t>
                      </a:r>
                    </a:p>
                  </a:txBody>
                  <a:tcPr marT="45717" marB="45717"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extLst>
                  <a:ext uri="{0D108BD9-81ED-4DB2-BD59-A6C34878D82A}">
                    <a16:rowId xmlns="" xmlns:a16="http://schemas.microsoft.com/office/drawing/2014/main" val="10003"/>
                  </a:ext>
                </a:extLst>
              </a:tr>
              <a:tr h="531779">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panose="020B0604020202020204" pitchFamily="34" charset="0"/>
                          <a:ea typeface="SimSun" charset="0"/>
                          <a:cs typeface="Arial" panose="020B0604020202020204" pitchFamily="34" charset="0"/>
                        </a:rPr>
                        <a:t>51</a:t>
                      </a:r>
                      <a:endParaRPr kumimoji="0" lang="en-US" sz="2200" b="0" i="0" u="none" strike="noStrike" cap="none" normalizeH="0" baseline="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17" marB="45717"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panose="020B0604020202020204" pitchFamily="34" charset="0"/>
                          <a:ea typeface="SimSun" charset="0"/>
                          <a:cs typeface="Arial" panose="020B0604020202020204" pitchFamily="34" charset="0"/>
                        </a:rPr>
                        <a:t>1 Tesalonika</a:t>
                      </a:r>
                      <a:endParaRPr kumimoji="0" lang="en-US" sz="2200" b="0" i="0" u="none" strike="noStrike" cap="none" normalizeH="0" baseline="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17" marB="45717"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sz="2200" b="0" i="0" u="none" strike="noStrike" cap="none" normalizeH="0" baseline="0">
                          <a:ln>
                            <a:noFill/>
                          </a:ln>
                          <a:solidFill>
                            <a:srgbClr val="000000"/>
                          </a:solidFill>
                          <a:effectLst/>
                          <a:latin typeface="Arial" panose="020B0604020202020204" pitchFamily="34" charset="0"/>
                          <a:ea typeface="ＭＳ Ｐゴシック" charset="0"/>
                          <a:cs typeface="Arial" panose="020B0604020202020204" pitchFamily="34" charset="0"/>
                        </a:rPr>
                        <a:t>Pengangkatan</a:t>
                      </a:r>
                    </a:p>
                  </a:txBody>
                  <a:tcPr marT="45717" marB="45717"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sz="2200" b="0" i="0" u="none" strike="noStrike" cap="none" normalizeH="0" baseline="0">
                          <a:ln>
                            <a:noFill/>
                          </a:ln>
                          <a:solidFill>
                            <a:srgbClr val="000000"/>
                          </a:solidFill>
                          <a:effectLst/>
                          <a:latin typeface="Arial" panose="020B0604020202020204" pitchFamily="34" charset="0"/>
                          <a:ea typeface="ＭＳ Ｐゴシック" charset="0"/>
                          <a:cs typeface="Arial" panose="020B0604020202020204" pitchFamily="34" charset="0"/>
                        </a:rPr>
                        <a:t>Perjalanan 2</a:t>
                      </a:r>
                    </a:p>
                  </a:txBody>
                  <a:tcPr marT="45717" marB="45717"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sz="2200" b="0" i="0" u="none" strike="noStrike" cap="none" normalizeH="0" baseline="0">
                          <a:ln>
                            <a:noFill/>
                          </a:ln>
                          <a:solidFill>
                            <a:srgbClr val="000000"/>
                          </a:solidFill>
                          <a:effectLst/>
                          <a:latin typeface="Arial" panose="020B0604020202020204" pitchFamily="34" charset="0"/>
                          <a:ea typeface="ＭＳ Ｐゴシック" charset="0"/>
                          <a:cs typeface="Arial" panose="020B0604020202020204" pitchFamily="34" charset="0"/>
                        </a:rPr>
                        <a:t>Akhir zaman</a:t>
                      </a:r>
                    </a:p>
                  </a:txBody>
                  <a:tcPr marT="45717" marB="45717"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extLst>
                  <a:ext uri="{0D108BD9-81ED-4DB2-BD59-A6C34878D82A}">
                    <a16:rowId xmlns="" xmlns:a16="http://schemas.microsoft.com/office/drawing/2014/main" val="10004"/>
                  </a:ext>
                </a:extLst>
              </a:tr>
              <a:tr h="761951">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panose="020B0604020202020204" pitchFamily="34" charset="0"/>
                          <a:ea typeface="SimSun" charset="0"/>
                          <a:cs typeface="Arial" panose="020B0604020202020204" pitchFamily="34" charset="0"/>
                        </a:rPr>
                        <a:t>51</a:t>
                      </a:r>
                      <a:endParaRPr kumimoji="0" lang="en-US" sz="2200" b="0" i="0" u="none" strike="noStrike" cap="none" normalizeH="0" baseline="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17" marB="45717"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panose="020B0604020202020204" pitchFamily="34" charset="0"/>
                          <a:ea typeface="SimSun" charset="0"/>
                          <a:cs typeface="Arial" panose="020B0604020202020204" pitchFamily="34" charset="0"/>
                        </a:rPr>
                        <a:t>2 Tesalonika</a:t>
                      </a:r>
                      <a:endParaRPr kumimoji="0" lang="en-US" sz="2200" b="0" i="0" u="none" strike="noStrike" cap="none" normalizeH="0" baseline="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17" marB="45717"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sz="2200" b="0" i="0" u="none" strike="noStrike" cap="none" normalizeH="0" baseline="0">
                          <a:ln>
                            <a:noFill/>
                          </a:ln>
                          <a:solidFill>
                            <a:srgbClr val="000000"/>
                          </a:solidFill>
                          <a:effectLst/>
                          <a:latin typeface="Arial" panose="020B0604020202020204" pitchFamily="34" charset="0"/>
                          <a:ea typeface="ＭＳ Ｐゴシック" charset="0"/>
                          <a:cs typeface="Arial" panose="020B0604020202020204" pitchFamily="34" charset="0"/>
                        </a:rPr>
                        <a:t>Masa Kesengsaraan</a:t>
                      </a:r>
                    </a:p>
                  </a:txBody>
                  <a:tcPr marT="45717" marB="45717"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sz="2200" b="0" i="0" u="none" strike="noStrike" cap="none" normalizeH="0" baseline="0">
                          <a:ln>
                            <a:noFill/>
                          </a:ln>
                          <a:solidFill>
                            <a:srgbClr val="000000"/>
                          </a:solidFill>
                          <a:effectLst/>
                          <a:latin typeface="Arial" panose="020B0604020202020204" pitchFamily="34" charset="0"/>
                          <a:ea typeface="ＭＳ Ｐゴシック" charset="0"/>
                          <a:cs typeface="Arial" panose="020B0604020202020204" pitchFamily="34" charset="0"/>
                        </a:rPr>
                        <a:t>Perjalanan 2</a:t>
                      </a:r>
                    </a:p>
                  </a:txBody>
                  <a:tcPr marT="45717" marB="45717"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sz="2200" b="0" i="0" u="none" strike="noStrike" cap="none" normalizeH="0" baseline="0">
                          <a:ln>
                            <a:noFill/>
                          </a:ln>
                          <a:solidFill>
                            <a:srgbClr val="000000"/>
                          </a:solidFill>
                          <a:effectLst/>
                          <a:latin typeface="Arial" panose="020B0604020202020204" pitchFamily="34" charset="0"/>
                          <a:ea typeface="ＭＳ Ｐゴシック" charset="0"/>
                          <a:cs typeface="Arial" panose="020B0604020202020204" pitchFamily="34" charset="0"/>
                        </a:rPr>
                        <a:t>Akhir zaman</a:t>
                      </a:r>
                    </a:p>
                  </a:txBody>
                  <a:tcPr marT="45717" marB="45717"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extLst>
                  <a:ext uri="{0D108BD9-81ED-4DB2-BD59-A6C34878D82A}">
                    <a16:rowId xmlns="" xmlns:a16="http://schemas.microsoft.com/office/drawing/2014/main" val="10005"/>
                  </a:ext>
                </a:extLst>
              </a:tr>
              <a:tr h="531779">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panose="020B0604020202020204" pitchFamily="34" charset="0"/>
                          <a:ea typeface="SimSun" charset="0"/>
                          <a:cs typeface="Arial" panose="020B0604020202020204" pitchFamily="34" charset="0"/>
                        </a:rPr>
                        <a:t>56</a:t>
                      </a:r>
                      <a:endParaRPr kumimoji="0" lang="en-US" sz="2200" b="0" i="0" u="none" strike="noStrike" cap="none" normalizeH="0" baseline="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17" marB="45717"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panose="020B0604020202020204" pitchFamily="34" charset="0"/>
                          <a:ea typeface="SimSun" charset="0"/>
                          <a:cs typeface="Arial" panose="020B0604020202020204" pitchFamily="34" charset="0"/>
                        </a:rPr>
                        <a:t>1 Korintus</a:t>
                      </a:r>
                      <a:endParaRPr kumimoji="0" lang="en-US" sz="2200" b="0" i="0" u="none" strike="noStrike" cap="none" normalizeH="0" baseline="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17" marB="45717"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sz="2200" b="0" i="0" u="none" strike="noStrike" cap="none" normalizeH="0" baseline="0">
                          <a:ln>
                            <a:noFill/>
                          </a:ln>
                          <a:solidFill>
                            <a:srgbClr val="000000"/>
                          </a:solidFill>
                          <a:effectLst/>
                          <a:latin typeface="Arial" panose="020B0604020202020204" pitchFamily="34" charset="0"/>
                          <a:ea typeface="ＭＳ Ｐゴシック" charset="0"/>
                          <a:cs typeface="Arial" panose="020B0604020202020204" pitchFamily="34" charset="0"/>
                        </a:rPr>
                        <a:t>Pengudusan</a:t>
                      </a:r>
                    </a:p>
                  </a:txBody>
                  <a:tcPr marT="45717" marB="45717"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sz="2200" b="0" i="0" u="none" strike="noStrike" cap="none" normalizeH="0" baseline="0">
                          <a:ln>
                            <a:noFill/>
                          </a:ln>
                          <a:solidFill>
                            <a:srgbClr val="000000"/>
                          </a:solidFill>
                          <a:effectLst/>
                          <a:latin typeface="Arial" panose="020B0604020202020204" pitchFamily="34" charset="0"/>
                          <a:ea typeface="ＭＳ Ｐゴシック" charset="0"/>
                          <a:cs typeface="Arial" panose="020B0604020202020204" pitchFamily="34" charset="0"/>
                        </a:rPr>
                        <a:t>Perjalanan 3</a:t>
                      </a:r>
                    </a:p>
                  </a:txBody>
                  <a:tcPr marT="45717" marB="45717"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sz="2200" b="0" i="0" u="none" strike="noStrike" cap="none" normalizeH="0" baseline="0">
                          <a:ln>
                            <a:noFill/>
                          </a:ln>
                          <a:solidFill>
                            <a:srgbClr val="000000"/>
                          </a:solidFill>
                          <a:effectLst/>
                          <a:latin typeface="Arial" panose="020B0604020202020204" pitchFamily="34" charset="0"/>
                          <a:ea typeface="ＭＳ Ｐゴシック" charset="0"/>
                          <a:cs typeface="Arial" panose="020B0604020202020204" pitchFamily="34" charset="0"/>
                        </a:rPr>
                        <a:t>Gereja</a:t>
                      </a:r>
                    </a:p>
                  </a:txBody>
                  <a:tcPr marT="45717" marB="45717"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extLst>
                  <a:ext uri="{0D108BD9-81ED-4DB2-BD59-A6C34878D82A}">
                    <a16:rowId xmlns="" xmlns:a16="http://schemas.microsoft.com/office/drawing/2014/main" val="10006"/>
                  </a:ext>
                </a:extLst>
              </a:tr>
              <a:tr h="531779">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panose="020B0604020202020204" pitchFamily="34" charset="0"/>
                          <a:ea typeface="SimSun" charset="0"/>
                          <a:cs typeface="Arial" panose="020B0604020202020204" pitchFamily="34" charset="0"/>
                        </a:rPr>
                        <a:t>56</a:t>
                      </a:r>
                      <a:endParaRPr kumimoji="0" lang="en-US" sz="2200" b="0" i="0" u="none" strike="noStrike" cap="none" normalizeH="0" baseline="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17" marB="45717"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panose="020B0604020202020204" pitchFamily="34" charset="0"/>
                          <a:ea typeface="SimSun" charset="0"/>
                          <a:cs typeface="Arial" panose="020B0604020202020204" pitchFamily="34" charset="0"/>
                        </a:rPr>
                        <a:t>2 Korintus</a:t>
                      </a:r>
                      <a:endParaRPr kumimoji="0" lang="en-US" sz="2200" b="0" i="0" u="none" strike="noStrike" cap="none" normalizeH="0" baseline="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17" marB="45717"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panose="020B0604020202020204" pitchFamily="34" charset="0"/>
                          <a:ea typeface="SimSun" charset="0"/>
                          <a:cs typeface="Arial" panose="020B0604020202020204" pitchFamily="34" charset="0"/>
                        </a:rPr>
                        <a:t>Apostleship</a:t>
                      </a:r>
                      <a:endParaRPr kumimoji="0" lang="en-US" sz="2200" b="0" i="0" u="none" strike="noStrike" cap="none" normalizeH="0" baseline="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17" marB="45717"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sz="2200" b="0" i="0" u="none" strike="noStrike" cap="none" normalizeH="0" baseline="0">
                          <a:ln>
                            <a:noFill/>
                          </a:ln>
                          <a:solidFill>
                            <a:srgbClr val="000000"/>
                          </a:solidFill>
                          <a:effectLst/>
                          <a:latin typeface="Arial" panose="020B0604020202020204" pitchFamily="34" charset="0"/>
                          <a:ea typeface="ＭＳ Ｐゴシック" charset="0"/>
                          <a:cs typeface="Arial" panose="020B0604020202020204" pitchFamily="34" charset="0"/>
                        </a:rPr>
                        <a:t>Perjalanan 3</a:t>
                      </a:r>
                    </a:p>
                  </a:txBody>
                  <a:tcPr marT="45717" marB="45717"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sz="2200" b="0" i="0" u="none" strike="noStrike" cap="none" normalizeH="0" baseline="0">
                          <a:ln>
                            <a:noFill/>
                          </a:ln>
                          <a:solidFill>
                            <a:srgbClr val="000000"/>
                          </a:solidFill>
                          <a:effectLst/>
                          <a:latin typeface="Arial" panose="020B0604020202020204" pitchFamily="34" charset="0"/>
                          <a:ea typeface="ＭＳ Ｐゴシック" charset="0"/>
                          <a:cs typeface="Arial" panose="020B0604020202020204" pitchFamily="34" charset="0"/>
                        </a:rPr>
                        <a:t>Gereja</a:t>
                      </a:r>
                    </a:p>
                  </a:txBody>
                  <a:tcPr marT="45717" marB="45717"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extLst>
                  <a:ext uri="{0D108BD9-81ED-4DB2-BD59-A6C34878D82A}">
                    <a16:rowId xmlns="" xmlns:a16="http://schemas.microsoft.com/office/drawing/2014/main" val="10007"/>
                  </a:ext>
                </a:extLst>
              </a:tr>
              <a:tr h="623848">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panose="020B0604020202020204" pitchFamily="34" charset="0"/>
                          <a:ea typeface="SimSun" charset="0"/>
                          <a:cs typeface="Arial" panose="020B0604020202020204" pitchFamily="34" charset="0"/>
                        </a:rPr>
                        <a:t>56-57</a:t>
                      </a:r>
                      <a:endParaRPr kumimoji="0" lang="en-US" sz="2200" b="0" i="0" u="none" strike="noStrike" cap="none" normalizeH="0" baseline="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17" marB="45717"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panose="020B0604020202020204" pitchFamily="34" charset="0"/>
                          <a:ea typeface="SimSun" charset="0"/>
                          <a:cs typeface="Arial" panose="020B0604020202020204" pitchFamily="34" charset="0"/>
                        </a:rPr>
                        <a:t>Roma</a:t>
                      </a:r>
                      <a:endParaRPr kumimoji="0" lang="en-US" sz="2200" b="0" i="0" u="none" strike="noStrike" cap="none" normalizeH="0" baseline="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17" marB="45717"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panose="020B0604020202020204" pitchFamily="34" charset="0"/>
                          <a:ea typeface="SimSun" charset="0"/>
                          <a:cs typeface="Arial" panose="020B0604020202020204" pitchFamily="34" charset="0"/>
                        </a:rPr>
                        <a:t>Kebenaran</a:t>
                      </a:r>
                      <a:endParaRPr kumimoji="0" lang="en-US" sz="2200" b="0" i="0" u="none" strike="noStrike" cap="none" normalizeH="0" baseline="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17" marB="45717"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sz="2200" b="0" i="0" u="none" strike="noStrike" cap="none" normalizeH="0" baseline="0">
                          <a:ln>
                            <a:noFill/>
                          </a:ln>
                          <a:solidFill>
                            <a:srgbClr val="000000"/>
                          </a:solidFill>
                          <a:effectLst/>
                          <a:latin typeface="Arial" panose="020B0604020202020204" pitchFamily="34" charset="0"/>
                          <a:ea typeface="ＭＳ Ｐゴシック" charset="0"/>
                          <a:cs typeface="Arial" panose="020B0604020202020204" pitchFamily="34" charset="0"/>
                        </a:rPr>
                        <a:t>Perjalanan 3</a:t>
                      </a:r>
                    </a:p>
                  </a:txBody>
                  <a:tcPr marT="45717" marB="45717"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panose="020B0604020202020204" pitchFamily="34" charset="0"/>
                          <a:ea typeface="SimSun" charset="0"/>
                          <a:cs typeface="Arial" panose="020B0604020202020204" pitchFamily="34" charset="0"/>
                        </a:rPr>
                        <a:t>Keselamatan</a:t>
                      </a:r>
                      <a:endParaRPr kumimoji="0" lang="en-US" sz="2200" b="0" i="0" u="none" strike="noStrike" cap="none" normalizeH="0" baseline="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17" marB="45717"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CCFF"/>
                    </a:solidFill>
                  </a:tcPr>
                </a:tc>
                <a:extLst>
                  <a:ext uri="{0D108BD9-81ED-4DB2-BD59-A6C34878D82A}">
                    <a16:rowId xmlns="" xmlns:a16="http://schemas.microsoft.com/office/drawing/2014/main" val="10008"/>
                  </a:ext>
                </a:extLst>
              </a:tr>
              <a:tr h="531779">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sz="2200" b="0" i="0" u="none" strike="noStrike" cap="none" normalizeH="0" baseline="0">
                          <a:ln>
                            <a:noFill/>
                          </a:ln>
                          <a:solidFill>
                            <a:srgbClr val="000000"/>
                          </a:solidFill>
                          <a:effectLst/>
                          <a:latin typeface="Arial" panose="020B0604020202020204" pitchFamily="34" charset="0"/>
                          <a:ea typeface="ＭＳ Ｐゴシック" charset="0"/>
                          <a:cs typeface="Arial" panose="020B0604020202020204" pitchFamily="34" charset="0"/>
                        </a:rPr>
                        <a:t>57-59</a:t>
                      </a:r>
                    </a:p>
                  </a:txBody>
                  <a:tcPr marT="45717" marB="45717"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panose="020B0604020202020204" pitchFamily="34" charset="0"/>
                          <a:ea typeface="SimSun" charset="0"/>
                          <a:cs typeface="Arial" panose="020B0604020202020204" pitchFamily="34" charset="0"/>
                        </a:rPr>
                        <a:t>Lukas</a:t>
                      </a:r>
                      <a:endParaRPr kumimoji="0" lang="en-US" sz="2200" b="0" i="0" u="none" strike="noStrike" cap="none" normalizeH="0" baseline="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17" marB="45717"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panose="020B0604020202020204" pitchFamily="34" charset="0"/>
                          <a:ea typeface="SimSun" charset="0"/>
                          <a:cs typeface="Arial" panose="020B0604020202020204" pitchFamily="34" charset="0"/>
                        </a:rPr>
                        <a:t>Kedaulatan I</a:t>
                      </a:r>
                      <a:endParaRPr kumimoji="0" lang="en-US" sz="2200" b="0" i="0" u="none" strike="noStrike" cap="none" normalizeH="0" baseline="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17" marB="45717"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altLang="zh-CN" sz="2200" b="0" i="0" u="none" strike="noStrike" cap="none" normalizeH="0" baseline="0">
                          <a:ln>
                            <a:noFill/>
                          </a:ln>
                          <a:solidFill>
                            <a:srgbClr val="000000"/>
                          </a:solidFill>
                          <a:effectLst/>
                          <a:latin typeface="Arial" panose="020B0604020202020204" pitchFamily="34" charset="0"/>
                          <a:ea typeface="SimSun" charset="0"/>
                          <a:cs typeface="Arial" panose="020B0604020202020204" pitchFamily="34" charset="0"/>
                        </a:rPr>
                        <a:t> </a:t>
                      </a:r>
                      <a:endParaRPr kumimoji="0" lang="en-US" sz="2200" b="0" i="0" u="none" strike="noStrike" cap="none" normalizeH="0" baseline="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17" marB="45717"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charset="0"/>
                        <a:buNone/>
                        <a:tabLst/>
                      </a:pPr>
                      <a:r>
                        <a:rPr kumimoji="0" lang="en-US" sz="2200" b="0" i="0" u="none" strike="noStrike" cap="none" normalizeH="0" baseline="0">
                          <a:ln>
                            <a:noFill/>
                          </a:ln>
                          <a:solidFill>
                            <a:srgbClr val="000000"/>
                          </a:solidFill>
                          <a:effectLst/>
                          <a:latin typeface="Arial" panose="020B0604020202020204" pitchFamily="34" charset="0"/>
                          <a:ea typeface="ＭＳ Ｐゴシック" charset="0"/>
                          <a:cs typeface="Arial" panose="020B0604020202020204" pitchFamily="34" charset="0"/>
                        </a:rPr>
                        <a:t>Misi</a:t>
                      </a:r>
                    </a:p>
                  </a:txBody>
                  <a:tcPr marT="45717" marB="45717" anchor="ct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rgbClr val="FFCCFF"/>
                    </a:solidFill>
                  </a:tcPr>
                </a:tc>
                <a:extLst>
                  <a:ext uri="{0D108BD9-81ED-4DB2-BD59-A6C34878D82A}">
                    <a16:rowId xmlns="" xmlns:a16="http://schemas.microsoft.com/office/drawing/2014/main" val="10009"/>
                  </a:ext>
                </a:extLst>
              </a:tr>
            </a:tbl>
          </a:graphicData>
        </a:graphic>
      </p:graphicFrame>
      <p:sp>
        <p:nvSpPr>
          <p:cNvPr id="35842" name="Text Box 2"/>
          <p:cNvSpPr txBox="1">
            <a:spLocks noChangeArrowheads="1"/>
          </p:cNvSpPr>
          <p:nvPr/>
        </p:nvSpPr>
        <p:spPr bwMode="auto">
          <a:xfrm>
            <a:off x="0" y="85636"/>
            <a:ext cx="9144000" cy="600164"/>
          </a:xfrm>
          <a:prstGeom prst="rect">
            <a:avLst/>
          </a:prstGeom>
          <a:solidFill>
            <a:srgbClr val="FFCC99"/>
          </a:solidFill>
          <a:ln>
            <a:noFill/>
          </a:ln>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spAutoFit/>
          </a:bodyPr>
          <a:lstStyle>
            <a:lvl1pPr algn="ctr" eaLnBrk="1" hangingPunct="1">
              <a:lnSpc>
                <a:spcPct val="90000"/>
              </a:lnSpc>
              <a:defRPr sz="3600" b="1">
                <a:latin typeface="Arial" charset="0"/>
                <a:ea typeface="SimSun" charset="0"/>
                <a:cs typeface="SimSun" charset="0"/>
              </a:defRPr>
            </a:lvl1pPr>
            <a:lvl2pPr eaLnBrk="0" hangingPunct="0">
              <a:lnSpc>
                <a:spcPct val="90000"/>
              </a:lnSpc>
              <a:defRPr sz="3600" b="1">
                <a:solidFill>
                  <a:schemeClr val="tx2"/>
                </a:solidFill>
                <a:latin typeface="Arial" pitchFamily="-110" charset="0"/>
                <a:ea typeface="ＭＳ Ｐゴシック" charset="-128"/>
                <a:cs typeface="ＭＳ Ｐゴシック" charset="-128"/>
              </a:defRPr>
            </a:lvl2pPr>
            <a:lvl3pPr eaLnBrk="0" hangingPunct="0">
              <a:lnSpc>
                <a:spcPct val="90000"/>
              </a:lnSpc>
              <a:defRPr sz="3600" b="1">
                <a:solidFill>
                  <a:schemeClr val="tx2"/>
                </a:solidFill>
                <a:latin typeface="Arial" pitchFamily="-110" charset="0"/>
                <a:ea typeface="ＭＳ Ｐゴシック" charset="-128"/>
                <a:cs typeface="ＭＳ Ｐゴシック" charset="-128"/>
              </a:defRPr>
            </a:lvl3pPr>
            <a:lvl4pPr eaLnBrk="0" hangingPunct="0">
              <a:lnSpc>
                <a:spcPct val="90000"/>
              </a:lnSpc>
              <a:defRPr sz="3600" b="1">
                <a:solidFill>
                  <a:schemeClr val="tx2"/>
                </a:solidFill>
                <a:latin typeface="Arial" pitchFamily="-110" charset="0"/>
                <a:ea typeface="ＭＳ Ｐゴシック" charset="-128"/>
                <a:cs typeface="ＭＳ Ｐゴシック" charset="-128"/>
              </a:defRPr>
            </a:lvl4pPr>
            <a:lvl5pPr eaLnBrk="0" hangingPunct="0">
              <a:lnSpc>
                <a:spcPct val="90000"/>
              </a:lnSpc>
              <a:defRPr sz="3600" b="1">
                <a:solidFill>
                  <a:schemeClr val="tx2"/>
                </a:solidFill>
                <a:latin typeface="Arial" pitchFamily="-110" charset="0"/>
                <a:ea typeface="ＭＳ Ｐゴシック" charset="-128"/>
                <a:cs typeface="ＭＳ Ｐゴシック" charset="-128"/>
              </a:defRPr>
            </a:lvl5pPr>
            <a:lvl6pPr marL="457200" fontAlgn="base">
              <a:lnSpc>
                <a:spcPct val="90000"/>
              </a:lnSpc>
              <a:spcBef>
                <a:spcPct val="0"/>
              </a:spcBef>
              <a:spcAft>
                <a:spcPct val="0"/>
              </a:spcAft>
              <a:defRPr sz="3600" b="1">
                <a:solidFill>
                  <a:schemeClr val="tx2"/>
                </a:solidFill>
                <a:latin typeface="Arial" pitchFamily="-110" charset="0"/>
              </a:defRPr>
            </a:lvl6pPr>
            <a:lvl7pPr marL="914400" fontAlgn="base">
              <a:lnSpc>
                <a:spcPct val="90000"/>
              </a:lnSpc>
              <a:spcBef>
                <a:spcPct val="0"/>
              </a:spcBef>
              <a:spcAft>
                <a:spcPct val="0"/>
              </a:spcAft>
              <a:defRPr sz="3600" b="1">
                <a:solidFill>
                  <a:schemeClr val="tx2"/>
                </a:solidFill>
                <a:latin typeface="Arial" pitchFamily="-110" charset="0"/>
              </a:defRPr>
            </a:lvl7pPr>
            <a:lvl8pPr marL="1371600" fontAlgn="base">
              <a:lnSpc>
                <a:spcPct val="90000"/>
              </a:lnSpc>
              <a:spcBef>
                <a:spcPct val="0"/>
              </a:spcBef>
              <a:spcAft>
                <a:spcPct val="0"/>
              </a:spcAft>
              <a:defRPr sz="3600" b="1">
                <a:solidFill>
                  <a:schemeClr val="tx2"/>
                </a:solidFill>
                <a:latin typeface="Arial" pitchFamily="-110" charset="0"/>
              </a:defRPr>
            </a:lvl8pPr>
            <a:lvl9pPr marL="1828800" fontAlgn="base">
              <a:lnSpc>
                <a:spcPct val="90000"/>
              </a:lnSpc>
              <a:spcBef>
                <a:spcPct val="0"/>
              </a:spcBef>
              <a:spcAft>
                <a:spcPct val="0"/>
              </a:spcAft>
              <a:defRPr sz="3600" b="1">
                <a:solidFill>
                  <a:schemeClr val="tx2"/>
                </a:solidFill>
                <a:latin typeface="Arial" pitchFamily="-110" charset="0"/>
              </a:defRPr>
            </a:lvl9pPr>
          </a:lstStyle>
          <a:p>
            <a:r>
              <a:rPr lang="en-US" altLang="zh-CN"/>
              <a:t>Kata Kunci setiap Buku Perjanjian Baru </a:t>
            </a:r>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5" name="Picture 2"/>
          <p:cNvPicPr>
            <a:picLocks noChangeAspect="1" noChangeArrowheads="1"/>
          </p:cNvPicPr>
          <p:nvPr/>
        </p:nvPicPr>
        <p:blipFill>
          <a:blip r:embed="rId2">
            <a:lum bright="-20000" contrast="20000"/>
            <a:extLst>
              <a:ext uri="{28A0092B-C50C-407E-A947-70E740481C1C}">
                <a14:useLocalDpi xmlns:a14="http://schemas.microsoft.com/office/drawing/2010/main"/>
              </a:ext>
            </a:extLst>
          </a:blip>
          <a:srcRect/>
          <a:stretch>
            <a:fillRect/>
          </a:stretch>
        </p:blipFill>
        <p:spPr bwMode="auto">
          <a:xfrm>
            <a:off x="723900" y="522288"/>
            <a:ext cx="7734300" cy="633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 Box 3"/>
          <p:cNvSpPr txBox="1">
            <a:spLocks noChangeArrowheads="1"/>
          </p:cNvSpPr>
          <p:nvPr/>
        </p:nvSpPr>
        <p:spPr bwMode="auto">
          <a:xfrm>
            <a:off x="763588" y="0"/>
            <a:ext cx="7616825" cy="519113"/>
          </a:xfrm>
          <a:prstGeom prst="rect">
            <a:avLst/>
          </a:prstGeom>
          <a:solidFill>
            <a:schemeClr val="hlink"/>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sz="2800" b="1">
                <a:solidFill>
                  <a:schemeClr val="bg1"/>
                </a:solidFill>
                <a:latin typeface="Times" charset="0"/>
                <a:cs typeface="+mn-cs"/>
              </a:rPr>
              <a:t>Perjalanan Misi Paulus yang pertama dan kedua</a:t>
            </a:r>
          </a:p>
        </p:txBody>
      </p:sp>
      <p:sp>
        <p:nvSpPr>
          <p:cNvPr id="33796" name="Text Box 4"/>
          <p:cNvSpPr txBox="1">
            <a:spLocks noChangeArrowheads="1"/>
          </p:cNvSpPr>
          <p:nvPr/>
        </p:nvSpPr>
        <p:spPr bwMode="auto">
          <a:xfrm>
            <a:off x="8096250" y="76200"/>
            <a:ext cx="1047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cs typeface="+mn-cs"/>
              </a:rPr>
              <a:t>138-39</a:t>
            </a:r>
          </a:p>
        </p:txBody>
      </p:sp>
      <p:sp>
        <p:nvSpPr>
          <p:cNvPr id="33797" name="Text Box 5"/>
          <p:cNvSpPr txBox="1">
            <a:spLocks noChangeArrowheads="1"/>
          </p:cNvSpPr>
          <p:nvPr/>
        </p:nvSpPr>
        <p:spPr bwMode="auto">
          <a:xfrm>
            <a:off x="1219200" y="5110163"/>
            <a:ext cx="2819400" cy="1747837"/>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800" b="1">
                <a:latin typeface="Arial" charset="0"/>
                <a:cs typeface="+mn-cs"/>
              </a:rPr>
              <a:t>Kota</a:t>
            </a:r>
          </a:p>
          <a:p>
            <a:pPr>
              <a:spcBef>
                <a:spcPct val="50000"/>
              </a:spcBef>
              <a:defRPr/>
            </a:pPr>
            <a:r>
              <a:rPr lang="en-US" sz="800" b="1">
                <a:latin typeface="Arial" charset="0"/>
                <a:cs typeface="+mn-cs"/>
              </a:rPr>
              <a:t>Pegunungan</a:t>
            </a:r>
          </a:p>
          <a:p>
            <a:pPr>
              <a:spcBef>
                <a:spcPct val="50000"/>
              </a:spcBef>
              <a:defRPr/>
            </a:pPr>
            <a:r>
              <a:rPr lang="en-US" sz="800" b="1">
                <a:latin typeface="Arial" charset="0"/>
                <a:cs typeface="+mn-cs"/>
              </a:rPr>
              <a:t>Puncak gunung</a:t>
            </a:r>
          </a:p>
          <a:p>
            <a:pPr>
              <a:spcBef>
                <a:spcPct val="50000"/>
              </a:spcBef>
              <a:defRPr/>
            </a:pPr>
            <a:r>
              <a:rPr lang="en-US" sz="800" b="1">
                <a:latin typeface="Arial" charset="0"/>
                <a:cs typeface="+mn-cs"/>
              </a:rPr>
              <a:t>Nama propinsi Roma</a:t>
            </a:r>
          </a:p>
          <a:p>
            <a:pPr>
              <a:spcBef>
                <a:spcPct val="50000"/>
              </a:spcBef>
              <a:defRPr/>
            </a:pPr>
            <a:r>
              <a:rPr lang="en-US" sz="800" b="1">
                <a:latin typeface="Arial" charset="0"/>
                <a:cs typeface="+mn-cs"/>
              </a:rPr>
              <a:t>Perjalanan misi pertama: Paulus dan Barnabas</a:t>
            </a:r>
          </a:p>
          <a:p>
            <a:pPr>
              <a:spcBef>
                <a:spcPct val="50000"/>
              </a:spcBef>
              <a:defRPr/>
            </a:pPr>
            <a:r>
              <a:rPr lang="en-US" sz="800" b="1">
                <a:latin typeface="Arial" charset="0"/>
                <a:cs typeface="+mn-cs"/>
              </a:rPr>
              <a:t>Yohanes Markus berpisah dengan Paulus dan Barnabas dan kembali ke Yerusalem</a:t>
            </a:r>
          </a:p>
          <a:p>
            <a:pPr>
              <a:spcBef>
                <a:spcPct val="50000"/>
              </a:spcBef>
              <a:defRPr/>
            </a:pPr>
            <a:r>
              <a:rPr lang="en-US" sz="800" b="1">
                <a:latin typeface="Arial" charset="0"/>
                <a:cs typeface="+mn-cs"/>
              </a:rPr>
              <a:t>Perjalanan misi kedua: Paulus dan Silas (Timotius bergabung dengan mereka di Derbe)</a:t>
            </a:r>
          </a:p>
          <a:p>
            <a:pPr>
              <a:spcBef>
                <a:spcPct val="50000"/>
              </a:spcBef>
              <a:defRPr/>
            </a:pPr>
            <a:r>
              <a:rPr lang="en-US" sz="800" b="1">
                <a:latin typeface="Arial" charset="0"/>
                <a:cs typeface="+mn-cs"/>
              </a:rPr>
              <a:t>Barnabas dan Markus berlayar ke Cyprus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nvPr>
        </p:nvGraphicFramePr>
        <p:xfrm>
          <a:off x="1" y="1046750"/>
          <a:ext cx="9144000" cy="4839020"/>
        </p:xfrm>
        <a:graphic>
          <a:graphicData uri="http://schemas.openxmlformats.org/drawingml/2006/table">
            <a:tbl>
              <a:tblPr firstRow="1" bandRow="1">
                <a:tableStyleId>{5C22544A-7EE6-4342-B048-85BDC9FD1C3A}</a:tableStyleId>
              </a:tblPr>
              <a:tblGrid>
                <a:gridCol w="1524000">
                  <a:extLst>
                    <a:ext uri="{9D8B030D-6E8A-4147-A177-3AD203B41FA5}">
                      <a16:colId xmlns="" xmlns:a16="http://schemas.microsoft.com/office/drawing/2014/main" val="20000"/>
                    </a:ext>
                  </a:extLst>
                </a:gridCol>
                <a:gridCol w="1524000">
                  <a:extLst>
                    <a:ext uri="{9D8B030D-6E8A-4147-A177-3AD203B41FA5}">
                      <a16:colId xmlns="" xmlns:a16="http://schemas.microsoft.com/office/drawing/2014/main" val="20001"/>
                    </a:ext>
                  </a:extLst>
                </a:gridCol>
                <a:gridCol w="1524000">
                  <a:extLst>
                    <a:ext uri="{9D8B030D-6E8A-4147-A177-3AD203B41FA5}">
                      <a16:colId xmlns="" xmlns:a16="http://schemas.microsoft.com/office/drawing/2014/main" val="20002"/>
                    </a:ext>
                  </a:extLst>
                </a:gridCol>
                <a:gridCol w="1524000">
                  <a:extLst>
                    <a:ext uri="{9D8B030D-6E8A-4147-A177-3AD203B41FA5}">
                      <a16:colId xmlns="" xmlns:a16="http://schemas.microsoft.com/office/drawing/2014/main" val="20003"/>
                    </a:ext>
                  </a:extLst>
                </a:gridCol>
                <a:gridCol w="1524000">
                  <a:extLst>
                    <a:ext uri="{9D8B030D-6E8A-4147-A177-3AD203B41FA5}">
                      <a16:colId xmlns="" xmlns:a16="http://schemas.microsoft.com/office/drawing/2014/main" val="20004"/>
                    </a:ext>
                  </a:extLst>
                </a:gridCol>
                <a:gridCol w="1524000">
                  <a:extLst>
                    <a:ext uri="{9D8B030D-6E8A-4147-A177-3AD203B41FA5}">
                      <a16:colId xmlns="" xmlns:a16="http://schemas.microsoft.com/office/drawing/2014/main" val="20005"/>
                    </a:ext>
                  </a:extLst>
                </a:gridCol>
              </a:tblGrid>
              <a:tr h="967804">
                <a:tc gridSpan="6">
                  <a:txBody>
                    <a:bodyPr/>
                    <a:lstStyle/>
                    <a:p>
                      <a:pPr algn="ctr">
                        <a:spcAft>
                          <a:spcPts val="0"/>
                        </a:spcAft>
                        <a:tabLst>
                          <a:tab pos="457200" algn="l"/>
                        </a:tabLst>
                      </a:pPr>
                      <a:r>
                        <a:rPr lang="en-US" sz="3200" b="1" dirty="0">
                          <a:solidFill>
                            <a:srgbClr val="FFFFFF"/>
                          </a:solidFill>
                          <a:effectLst/>
                          <a:latin typeface="Arial"/>
                          <a:ea typeface="Times New Roman"/>
                          <a:cs typeface="Arial"/>
                        </a:rPr>
                        <a:t>Focus on God in the Thessalonian Epistles</a:t>
                      </a:r>
                      <a:endParaRPr lang="en-US" sz="4400" b="1" dirty="0">
                        <a:effectLst/>
                        <a:latin typeface="Arial"/>
                        <a:ea typeface="Times New Roman"/>
                        <a:cs typeface="Arial"/>
                      </a:endParaRPr>
                    </a:p>
                  </a:txBody>
                  <a:tcPr marL="68580" marR="68580" marT="0" marB="0" anchor="c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0"/>
                  </a:ext>
                </a:extLst>
              </a:tr>
              <a:tr h="967804">
                <a:tc>
                  <a:txBody>
                    <a:bodyPr/>
                    <a:lstStyle/>
                    <a:p>
                      <a:pPr algn="ctr">
                        <a:spcAft>
                          <a:spcPts val="0"/>
                        </a:spcAft>
                        <a:tabLst>
                          <a:tab pos="457200" algn="l"/>
                        </a:tabLst>
                      </a:pPr>
                      <a:r>
                        <a:rPr lang="en-US" sz="2400" b="1">
                          <a:effectLst/>
                          <a:latin typeface="Arial"/>
                          <a:ea typeface="Times New Roman"/>
                          <a:cs typeface="Arial"/>
                        </a:rPr>
                        <a:t>Total Verses</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"God"</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"Jesus"</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"Lord"</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"Christ"</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Total</a:t>
                      </a:r>
                      <a:endParaRPr lang="en-US" sz="3600" b="1" dirty="0">
                        <a:effectLst/>
                        <a:latin typeface="Arial"/>
                        <a:ea typeface="Times New Roman"/>
                        <a:cs typeface="Arial"/>
                      </a:endParaRPr>
                    </a:p>
                  </a:txBody>
                  <a:tcPr marL="68580" marR="68580" marT="0" marB="0" anchor="ctr"/>
                </a:tc>
                <a:extLst>
                  <a:ext uri="{0D108BD9-81ED-4DB2-BD59-A6C34878D82A}">
                    <a16:rowId xmlns="" xmlns:a16="http://schemas.microsoft.com/office/drawing/2014/main" val="10001"/>
                  </a:ext>
                </a:extLst>
              </a:tr>
              <a:tr h="967804">
                <a:tc>
                  <a:txBody>
                    <a:bodyPr/>
                    <a:lstStyle/>
                    <a:p>
                      <a:pPr algn="ctr">
                        <a:spcAft>
                          <a:spcPts val="0"/>
                        </a:spcAft>
                        <a:tabLst>
                          <a:tab pos="457200" algn="l"/>
                        </a:tabLst>
                      </a:pPr>
                      <a:r>
                        <a:rPr lang="en-US" sz="2400" b="1" dirty="0">
                          <a:effectLst/>
                          <a:latin typeface="Arial"/>
                          <a:ea typeface="Times New Roman"/>
                          <a:cs typeface="Arial"/>
                        </a:rPr>
                        <a:t>1 Thess. (89)</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36</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16</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24</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10</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86</a:t>
                      </a:r>
                      <a:endParaRPr lang="en-US" sz="3600" b="1" dirty="0">
                        <a:effectLst/>
                        <a:latin typeface="Arial"/>
                        <a:ea typeface="Times New Roman"/>
                        <a:cs typeface="Arial"/>
                      </a:endParaRPr>
                    </a:p>
                  </a:txBody>
                  <a:tcPr marL="68580" marR="68580" marT="0" marB="0" anchor="ctr"/>
                </a:tc>
                <a:extLst>
                  <a:ext uri="{0D108BD9-81ED-4DB2-BD59-A6C34878D82A}">
                    <a16:rowId xmlns="" xmlns:a16="http://schemas.microsoft.com/office/drawing/2014/main" val="10002"/>
                  </a:ext>
                </a:extLst>
              </a:tr>
              <a:tr h="967804">
                <a:tc>
                  <a:txBody>
                    <a:bodyPr/>
                    <a:lstStyle/>
                    <a:p>
                      <a:pPr algn="ctr">
                        <a:spcAft>
                          <a:spcPts val="0"/>
                        </a:spcAft>
                        <a:tabLst>
                          <a:tab pos="457200" algn="l"/>
                        </a:tabLst>
                      </a:pPr>
                      <a:r>
                        <a:rPr lang="en-US" sz="2400" b="1">
                          <a:effectLst/>
                          <a:latin typeface="Arial"/>
                          <a:ea typeface="Times New Roman"/>
                          <a:cs typeface="Arial"/>
                        </a:rPr>
                        <a:t>2 Thess. (47)</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18</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13</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22</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10</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63</a:t>
                      </a:r>
                      <a:endParaRPr lang="en-US" sz="3600" b="1">
                        <a:effectLst/>
                        <a:latin typeface="Arial"/>
                        <a:ea typeface="Times New Roman"/>
                        <a:cs typeface="Arial"/>
                      </a:endParaRPr>
                    </a:p>
                  </a:txBody>
                  <a:tcPr marL="68580" marR="68580" marT="0" marB="0" anchor="ctr"/>
                </a:tc>
                <a:extLst>
                  <a:ext uri="{0D108BD9-81ED-4DB2-BD59-A6C34878D82A}">
                    <a16:rowId xmlns="" xmlns:a16="http://schemas.microsoft.com/office/drawing/2014/main" val="10003"/>
                  </a:ext>
                </a:extLst>
              </a:tr>
              <a:tr h="967804">
                <a:tc>
                  <a:txBody>
                    <a:bodyPr/>
                    <a:lstStyle/>
                    <a:p>
                      <a:pPr algn="ctr">
                        <a:spcAft>
                          <a:spcPts val="0"/>
                        </a:spcAft>
                        <a:tabLst>
                          <a:tab pos="457200" algn="l"/>
                        </a:tabLst>
                      </a:pPr>
                      <a:r>
                        <a:rPr lang="en-US" sz="2400" b="1">
                          <a:effectLst/>
                          <a:latin typeface="Arial"/>
                          <a:ea typeface="Times New Roman"/>
                          <a:cs typeface="Arial"/>
                        </a:rPr>
                        <a:t>Total (136)</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54</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29</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46</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20</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149</a:t>
                      </a:r>
                      <a:endParaRPr lang="en-US" sz="3600" b="1" dirty="0">
                        <a:effectLst/>
                        <a:latin typeface="Arial"/>
                        <a:ea typeface="Times New Roman"/>
                        <a:cs typeface="Arial"/>
                      </a:endParaRPr>
                    </a:p>
                  </a:txBody>
                  <a:tcPr marL="68580" marR="68580" marT="0" marB="0" anchor="ctr"/>
                </a:tc>
                <a:extLst>
                  <a:ext uri="{0D108BD9-81ED-4DB2-BD59-A6C34878D82A}">
                    <a16:rowId xmlns="" xmlns:a16="http://schemas.microsoft.com/office/drawing/2014/main" val="10004"/>
                  </a:ext>
                </a:extLst>
              </a:tr>
            </a:tbl>
          </a:graphicData>
        </a:graphic>
      </p:graphicFrame>
      <p:sp>
        <p:nvSpPr>
          <p:cNvPr id="2" name="Title 1"/>
          <p:cNvSpPr>
            <a:spLocks noGrp="1"/>
          </p:cNvSpPr>
          <p:nvPr>
            <p:ph type="title"/>
          </p:nvPr>
        </p:nvSpPr>
        <p:spPr>
          <a:xfrm>
            <a:off x="1" y="727097"/>
            <a:ext cx="9144000" cy="1143000"/>
          </a:xfrm>
          <a:solidFill>
            <a:srgbClr val="660066"/>
          </a:solidFill>
        </p:spPr>
        <p:txBody>
          <a:bodyPr/>
          <a:lstStyle/>
          <a:p>
            <a:r>
              <a:rPr lang="en-US" sz="3200" b="1" dirty="0"/>
              <a:t>Paul</a:t>
            </a:r>
            <a:r>
              <a:rPr lang="fr-FR" sz="3200" b="1" dirty="0"/>
              <a:t>'</a:t>
            </a:r>
            <a:r>
              <a:rPr lang="en-US" sz="3200" b="1" dirty="0"/>
              <a:t>s Advice to Troubled Thessalonians: </a:t>
            </a:r>
            <a:r>
              <a:rPr lang="en-US" b="1" dirty="0"/>
              <a:t>Focus on God!</a:t>
            </a:r>
          </a:p>
        </p:txBody>
      </p:sp>
      <p:sp>
        <p:nvSpPr>
          <p:cNvPr id="3" name="Text Box 5"/>
          <p:cNvSpPr txBox="1">
            <a:spLocks noChangeArrowheads="1"/>
          </p:cNvSpPr>
          <p:nvPr/>
        </p:nvSpPr>
        <p:spPr bwMode="auto">
          <a:xfrm>
            <a:off x="8278813" y="117475"/>
            <a:ext cx="8112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215</a:t>
            </a:r>
            <a:endParaRPr kumimoji="0" lang="en-US" sz="2400" b="0" i="0" u="none" strike="noStrike" kern="1200" cap="none" spc="0" normalizeH="0" baseline="0" noProof="0" dirty="0">
              <a:ln>
                <a:noFill/>
              </a:ln>
              <a:solidFill>
                <a:srgbClr val="EAEAEA"/>
              </a:solidFill>
              <a:effectLst/>
              <a:uLnTx/>
              <a:uFillTx/>
              <a:latin typeface="Arial" charset="0"/>
              <a:ea typeface="ＭＳ Ｐゴシック" charset="0"/>
              <a:cs typeface="Arial" charset="0"/>
            </a:endParaRPr>
          </a:p>
        </p:txBody>
      </p:sp>
      <p:sp>
        <p:nvSpPr>
          <p:cNvPr id="7" name="Rectangle 6"/>
          <p:cNvSpPr/>
          <p:nvPr/>
        </p:nvSpPr>
        <p:spPr>
          <a:xfrm>
            <a:off x="-1724" y="6132350"/>
            <a:ext cx="9145724" cy="707886"/>
          </a:xfrm>
          <a:prstGeom prst="rect">
            <a:avLst/>
          </a:prstGeom>
          <a:noFill/>
          <a:ln>
            <a:no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Number of Greek occurrences from </a:t>
            </a:r>
            <a:r>
              <a:rPr kumimoji="0" lang="en-US" sz="2000" b="1" i="0" u="none" strike="noStrike" kern="1200" cap="none" spc="0" normalizeH="0" baseline="0" noProof="0" dirty="0" err="1">
                <a:ln>
                  <a:noFill/>
                </a:ln>
                <a:solidFill>
                  <a:srgbClr val="EAEAEA"/>
                </a:solidFill>
                <a:effectLst/>
                <a:uLnTx/>
                <a:uFillTx/>
                <a:latin typeface="Arial" charset="0"/>
                <a:ea typeface="ＭＳ Ｐゴシック" charset="0"/>
                <a:cs typeface="Arial" charset="0"/>
              </a:rPr>
              <a:t>Elwell</a:t>
            </a:r>
            <a:r>
              <a:rPr kumimoji="0" lang="en-US" sz="20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 &amp; Yarbrough, </a:t>
            </a:r>
            <a:br>
              <a:rPr kumimoji="0" lang="en-US" sz="20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br>
            <a:r>
              <a:rPr kumimoji="0" lang="en-US" sz="2000" b="1" i="1" u="none" strike="noStrike" kern="1200" cap="none" spc="0" normalizeH="0" baseline="0" noProof="0" dirty="0">
                <a:ln>
                  <a:noFill/>
                </a:ln>
                <a:solidFill>
                  <a:srgbClr val="EAEAEA"/>
                </a:solidFill>
                <a:effectLst/>
                <a:uLnTx/>
                <a:uFillTx/>
                <a:latin typeface="Arial" charset="0"/>
                <a:ea typeface="ＭＳ Ｐゴシック" charset="0"/>
                <a:cs typeface="Arial" charset="0"/>
              </a:rPr>
              <a:t>Encountering the New Testament</a:t>
            </a:r>
            <a:r>
              <a:rPr kumimoji="0" lang="en-US" sz="20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 332 </a:t>
            </a:r>
          </a:p>
        </p:txBody>
      </p:sp>
    </p:spTree>
    <p:extLst>
      <p:ext uri="{BB962C8B-B14F-4D97-AF65-F5344CB8AC3E}">
        <p14:creationId xmlns:p14="http://schemas.microsoft.com/office/powerpoint/2010/main" val="27326319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255588" y="228600"/>
            <a:ext cx="8713788" cy="938213"/>
          </a:xfrm>
        </p:spPr>
        <p:txBody>
          <a:bodyPr/>
          <a:lstStyle/>
          <a:p>
            <a:pPr eaLnBrk="1" hangingPunct="1">
              <a:defRPr/>
            </a:pPr>
            <a:r>
              <a:rPr lang="en-US">
                <a:effectLst>
                  <a:outerShdw blurRad="38100" dist="38100" dir="2700000" algn="tl">
                    <a:srgbClr val="000000"/>
                  </a:outerShdw>
                </a:effectLst>
                <a:latin typeface="Arial" charset="0"/>
                <a:ea typeface="ＭＳ Ｐゴシック" charset="0"/>
              </a:rPr>
              <a:t>Theological Themes </a:t>
            </a:r>
          </a:p>
        </p:txBody>
      </p:sp>
      <p:sp>
        <p:nvSpPr>
          <p:cNvPr id="33795" name="Rectangle 3"/>
          <p:cNvSpPr>
            <a:spLocks noGrp="1" noChangeArrowheads="1"/>
          </p:cNvSpPr>
          <p:nvPr>
            <p:ph type="body" idx="1"/>
          </p:nvPr>
        </p:nvSpPr>
        <p:spPr>
          <a:xfrm>
            <a:off x="228600" y="1066800"/>
            <a:ext cx="8839200" cy="2514600"/>
          </a:xfrm>
        </p:spPr>
        <p:txBody>
          <a:bodyPr/>
          <a:lstStyle/>
          <a:p>
            <a:pPr algn="ctr" eaLnBrk="1" hangingPunct="1">
              <a:buFontTx/>
              <a:buNone/>
            </a:pPr>
            <a:r>
              <a:rPr lang="en-US" sz="3600" dirty="0">
                <a:solidFill>
                  <a:srgbClr val="FFFF00"/>
                </a:solidFill>
                <a:effectLst/>
                <a:latin typeface="Arial" charset="0"/>
                <a:ea typeface="ＭＳ Ｐゴシック" charset="0"/>
              </a:rPr>
              <a:t>The Day of YHWH</a:t>
            </a:r>
          </a:p>
          <a:p>
            <a:pPr algn="ctr" eaLnBrk="1" hangingPunct="1">
              <a:buFontTx/>
              <a:buNone/>
            </a:pPr>
            <a:r>
              <a:rPr lang="en-US" sz="2400" dirty="0">
                <a:solidFill>
                  <a:schemeClr val="hlink"/>
                </a:solidFill>
                <a:effectLst/>
                <a:latin typeface="Arial" charset="0"/>
                <a:ea typeface="ＭＳ Ｐゴシック" charset="0"/>
              </a:rPr>
              <a:t>Concept that appears in every prophetical writing in the OT</a:t>
            </a:r>
          </a:p>
          <a:p>
            <a:pPr eaLnBrk="1" hangingPunct="1">
              <a:buFontTx/>
              <a:buNone/>
            </a:pPr>
            <a:r>
              <a:rPr lang="en-US" dirty="0">
                <a:effectLst/>
                <a:latin typeface="Arial" charset="0"/>
                <a:ea typeface="ＭＳ Ｐゴシック" charset="0"/>
              </a:rPr>
              <a:t>In Zephaniah: </a:t>
            </a:r>
          </a:p>
          <a:p>
            <a:pPr eaLnBrk="1" hangingPunct="1"/>
            <a:r>
              <a:rPr lang="en-US" dirty="0">
                <a:effectLst/>
                <a:latin typeface="Arial" charset="0"/>
                <a:ea typeface="ＭＳ Ｐゴシック" charset="0"/>
              </a:rPr>
              <a:t>The Day of YHWH is noted 23 times in 3 chapters</a:t>
            </a:r>
          </a:p>
          <a:p>
            <a:pPr eaLnBrk="1" hangingPunct="1"/>
            <a:r>
              <a:rPr lang="en-US" dirty="0">
                <a:effectLst/>
                <a:latin typeface="Arial" charset="0"/>
                <a:ea typeface="ＭＳ Ｐゴシック" charset="0"/>
              </a:rPr>
              <a:t>Variations: </a:t>
            </a:r>
            <a:r>
              <a:rPr lang="en-US" altLang="ja-JP" dirty="0">
                <a:effectLst/>
                <a:latin typeface="Arial" charset="0"/>
                <a:ea typeface="ＭＳ Ｐゴシック" charset="0"/>
              </a:rPr>
              <a:t>"</a:t>
            </a:r>
            <a:r>
              <a:rPr lang="en-US" dirty="0">
                <a:effectLst/>
                <a:latin typeface="Arial" charset="0"/>
                <a:ea typeface="ＭＳ Ｐゴシック" charset="0"/>
              </a:rPr>
              <a:t>The Day of YHWH,</a:t>
            </a:r>
            <a:r>
              <a:rPr lang="en-US" altLang="ja-JP" dirty="0">
                <a:effectLst/>
                <a:latin typeface="Arial" charset="0"/>
                <a:ea typeface="ＭＳ Ｐゴシック" charset="0"/>
              </a:rPr>
              <a:t>"</a:t>
            </a:r>
            <a:r>
              <a:rPr lang="en-US" dirty="0">
                <a:effectLst/>
                <a:latin typeface="Arial" charset="0"/>
                <a:ea typeface="ＭＳ Ｐゴシック" charset="0"/>
              </a:rPr>
              <a:t> </a:t>
            </a:r>
            <a:r>
              <a:rPr lang="en-US" altLang="ja-JP" dirty="0">
                <a:effectLst/>
                <a:latin typeface="Arial" charset="0"/>
                <a:ea typeface="ＭＳ Ｐゴシック" charset="0"/>
              </a:rPr>
              <a:t>"</a:t>
            </a:r>
            <a:r>
              <a:rPr lang="en-US" dirty="0">
                <a:effectLst/>
                <a:latin typeface="Arial" charset="0"/>
                <a:ea typeface="ＭＳ Ｐゴシック" charset="0"/>
              </a:rPr>
              <a:t>Day,</a:t>
            </a:r>
            <a:r>
              <a:rPr lang="en-US" altLang="ja-JP" dirty="0">
                <a:effectLst/>
                <a:latin typeface="Arial" charset="0"/>
                <a:ea typeface="ＭＳ Ｐゴシック" charset="0"/>
              </a:rPr>
              <a:t>"</a:t>
            </a:r>
            <a:r>
              <a:rPr lang="en-US" dirty="0">
                <a:effectLst/>
                <a:latin typeface="Arial" charset="0"/>
                <a:ea typeface="ＭＳ Ｐゴシック" charset="0"/>
              </a:rPr>
              <a:t> etc.</a:t>
            </a:r>
          </a:p>
        </p:txBody>
      </p:sp>
      <p:sp>
        <p:nvSpPr>
          <p:cNvPr id="33796" name="Text Box 4"/>
          <p:cNvSpPr txBox="1">
            <a:spLocks noChangeArrowheads="1"/>
          </p:cNvSpPr>
          <p:nvPr/>
        </p:nvSpPr>
        <p:spPr bwMode="auto">
          <a:xfrm>
            <a:off x="228600" y="3817938"/>
            <a:ext cx="8839200"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90000"/>
              </a:lnSpc>
              <a:spcBef>
                <a:spcPct val="20000"/>
              </a:spcBef>
              <a:spcAft>
                <a:spcPct val="0"/>
              </a:spcAft>
              <a:buClr>
                <a:srgbClr val="FFFFFF"/>
              </a:buClr>
              <a:buSzPct val="90000"/>
              <a:buFont typeface="Symbol" charset="0"/>
              <a:buNone/>
              <a:tabLst/>
              <a:defRPr/>
            </a:pPr>
            <a:r>
              <a:rPr kumimoji="0" lang="en-US" altLang="ja-JP" sz="2800" b="0" i="0" u="none" strike="noStrike" kern="1200" cap="none" spc="0" normalizeH="0" baseline="0" noProof="0" dirty="0">
                <a:ln>
                  <a:noFill/>
                </a:ln>
                <a:solidFill>
                  <a:srgbClr val="EAEAEA"/>
                </a:solidFill>
                <a:effectLst/>
                <a:uLnTx/>
                <a:uFillTx/>
                <a:latin typeface="Arial" charset="0"/>
                <a:ea typeface="ＭＳ Ｐゴシック" charset="0"/>
                <a:cs typeface="Arial" charset="0"/>
              </a:rPr>
              <a:t>"</a:t>
            </a:r>
            <a:r>
              <a:rPr kumimoji="0" lang="en-US" sz="2800" b="0" i="0" u="none" strike="noStrike" kern="1200" cap="none" spc="0" normalizeH="0" baseline="0" noProof="0" dirty="0">
                <a:ln>
                  <a:noFill/>
                </a:ln>
                <a:solidFill>
                  <a:srgbClr val="EAEAEA"/>
                </a:solidFill>
                <a:effectLst/>
                <a:uLnTx/>
                <a:uFillTx/>
                <a:latin typeface="Arial" charset="0"/>
                <a:ea typeface="ＭＳ Ｐゴシック" charset="0"/>
                <a:cs typeface="Arial" charset="0"/>
              </a:rPr>
              <a:t>The Day</a:t>
            </a:r>
            <a:r>
              <a:rPr kumimoji="0" lang="en-US" altLang="ja-JP" sz="2800" b="0" i="0" u="none" strike="noStrike" kern="1200" cap="none" spc="0" normalizeH="0" baseline="0" noProof="0" dirty="0">
                <a:ln>
                  <a:noFill/>
                </a:ln>
                <a:solidFill>
                  <a:srgbClr val="EAEAEA"/>
                </a:solidFill>
                <a:effectLst/>
                <a:uLnTx/>
                <a:uFillTx/>
                <a:latin typeface="Arial" charset="0"/>
                <a:ea typeface="ＭＳ Ｐゴシック" charset="0"/>
                <a:cs typeface="Arial" charset="0"/>
              </a:rPr>
              <a:t>"</a:t>
            </a:r>
            <a:r>
              <a:rPr kumimoji="0" lang="en-US" sz="2800" b="0" i="0" u="none" strike="noStrike" kern="1200" cap="none" spc="0" normalizeH="0" baseline="0" noProof="0" dirty="0">
                <a:ln>
                  <a:noFill/>
                </a:ln>
                <a:solidFill>
                  <a:srgbClr val="EAEAEA"/>
                </a:solidFill>
                <a:effectLst/>
                <a:uLnTx/>
                <a:uFillTx/>
                <a:latin typeface="Arial" charset="0"/>
                <a:ea typeface="ＭＳ Ｐゴシック" charset="0"/>
                <a:cs typeface="Arial" charset="0"/>
              </a:rPr>
              <a:t> is </a:t>
            </a:r>
          </a:p>
          <a:p>
            <a:pPr marL="457200" marR="0" lvl="1" indent="0" algn="l" defTabSz="914400" rtl="0" eaLnBrk="1" fontAlgn="base" latinLnBrk="0" hangingPunct="1">
              <a:lnSpc>
                <a:spcPct val="90000"/>
              </a:lnSpc>
              <a:spcBef>
                <a:spcPct val="20000"/>
              </a:spcBef>
              <a:spcAft>
                <a:spcPct val="0"/>
              </a:spcAft>
              <a:buClrTx/>
              <a:buSzTx/>
              <a:buFontTx/>
              <a:buChar char="–"/>
              <a:tabLst/>
              <a:defRPr/>
            </a:pPr>
            <a:r>
              <a:rPr kumimoji="0" lang="en-US" sz="2400" b="0" i="0" u="none" strike="noStrike" kern="1200" cap="none" spc="0" normalizeH="0" baseline="0" noProof="0" dirty="0">
                <a:ln>
                  <a:noFill/>
                </a:ln>
                <a:solidFill>
                  <a:srgbClr val="EAEAEA"/>
                </a:solidFill>
                <a:effectLst/>
                <a:uLnTx/>
                <a:uFillTx/>
                <a:latin typeface="Arial" charset="0"/>
                <a:ea typeface="ＭＳ Ｐゴシック" charset="0"/>
                <a:cs typeface="Arial" charset="0"/>
              </a:rPr>
              <a:t>a. Imminent (1:14) </a:t>
            </a:r>
          </a:p>
          <a:p>
            <a:pPr marL="457200" marR="0" lvl="1" indent="0" algn="l" defTabSz="914400" rtl="0" eaLnBrk="1" fontAlgn="base" latinLnBrk="0" hangingPunct="1">
              <a:lnSpc>
                <a:spcPct val="90000"/>
              </a:lnSpc>
              <a:spcBef>
                <a:spcPct val="20000"/>
              </a:spcBef>
              <a:spcAft>
                <a:spcPct val="0"/>
              </a:spcAft>
              <a:buClrTx/>
              <a:buSzTx/>
              <a:buFontTx/>
              <a:buChar char="–"/>
              <a:tabLst/>
              <a:defRPr/>
            </a:pPr>
            <a:r>
              <a:rPr kumimoji="0" lang="en-US" sz="2400" b="0" i="0" u="none" strike="noStrike" kern="1200" cap="none" spc="0" normalizeH="0" baseline="0" noProof="0" dirty="0">
                <a:ln>
                  <a:noFill/>
                </a:ln>
                <a:solidFill>
                  <a:srgbClr val="EAEAEA"/>
                </a:solidFill>
                <a:effectLst/>
                <a:uLnTx/>
                <a:uFillTx/>
                <a:latin typeface="Arial" charset="0"/>
                <a:ea typeface="ＭＳ Ｐゴシック" charset="0"/>
                <a:cs typeface="Arial" charset="0"/>
              </a:rPr>
              <a:t>b. Day of terror (1:15)</a:t>
            </a:r>
          </a:p>
          <a:p>
            <a:pPr marL="457200" marR="0" lvl="1" indent="0" algn="l" defTabSz="914400" rtl="0" eaLnBrk="1" fontAlgn="base" latinLnBrk="0" hangingPunct="1">
              <a:lnSpc>
                <a:spcPct val="90000"/>
              </a:lnSpc>
              <a:spcBef>
                <a:spcPct val="20000"/>
              </a:spcBef>
              <a:spcAft>
                <a:spcPct val="0"/>
              </a:spcAft>
              <a:buClrTx/>
              <a:buSzTx/>
              <a:buFontTx/>
              <a:buChar char="–"/>
              <a:tabLst/>
              <a:defRPr/>
            </a:pPr>
            <a:r>
              <a:rPr kumimoji="0" lang="en-US" sz="2400" b="0" i="0" u="none" strike="noStrike" kern="1200" cap="none" spc="0" normalizeH="0" baseline="0" noProof="0" dirty="0">
                <a:ln>
                  <a:noFill/>
                </a:ln>
                <a:solidFill>
                  <a:srgbClr val="EAEAEA"/>
                </a:solidFill>
                <a:effectLst/>
                <a:uLnTx/>
                <a:uFillTx/>
                <a:latin typeface="Arial" charset="0"/>
                <a:ea typeface="ＭＳ Ｐゴシック" charset="0"/>
                <a:cs typeface="Arial" charset="0"/>
              </a:rPr>
              <a:t>c. Judgment for sins (1:17)</a:t>
            </a:r>
          </a:p>
          <a:p>
            <a:pPr marL="457200" marR="0" lvl="1" indent="0" algn="l" defTabSz="914400" rtl="0" eaLnBrk="1" fontAlgn="base" latinLnBrk="0" hangingPunct="1">
              <a:lnSpc>
                <a:spcPct val="90000"/>
              </a:lnSpc>
              <a:spcBef>
                <a:spcPct val="20000"/>
              </a:spcBef>
              <a:spcAft>
                <a:spcPct val="0"/>
              </a:spcAft>
              <a:buClrTx/>
              <a:buSzTx/>
              <a:buFontTx/>
              <a:buChar char="–"/>
              <a:tabLst/>
              <a:defRPr/>
            </a:pPr>
            <a:r>
              <a:rPr kumimoji="0" lang="en-US" sz="2400" b="0" i="0" u="none" strike="noStrike" kern="1200" cap="none" spc="0" normalizeH="0" baseline="0" noProof="0" dirty="0">
                <a:ln>
                  <a:noFill/>
                </a:ln>
                <a:solidFill>
                  <a:srgbClr val="EAEAEA"/>
                </a:solidFill>
                <a:effectLst/>
                <a:uLnTx/>
                <a:uFillTx/>
                <a:latin typeface="Arial" charset="0"/>
                <a:ea typeface="ＭＳ Ｐゴシック" charset="0"/>
                <a:cs typeface="Arial" charset="0"/>
              </a:rPr>
              <a:t>d. Universal judgment (1:2-3, 2:4-15; 3:8)	</a:t>
            </a:r>
          </a:p>
          <a:p>
            <a:pPr marL="457200" marR="0" lvl="1" indent="0" algn="l" defTabSz="914400" rtl="0" eaLnBrk="1" fontAlgn="base" latinLnBrk="0" hangingPunct="1">
              <a:lnSpc>
                <a:spcPct val="90000"/>
              </a:lnSpc>
              <a:spcBef>
                <a:spcPct val="20000"/>
              </a:spcBef>
              <a:spcAft>
                <a:spcPct val="0"/>
              </a:spcAft>
              <a:buClrTx/>
              <a:buSzTx/>
              <a:buFontTx/>
              <a:buChar char="–"/>
              <a:tabLst/>
              <a:defRPr/>
            </a:pPr>
            <a:r>
              <a:rPr kumimoji="0" lang="en-US" sz="2400" b="0" i="0" u="none" strike="noStrike" kern="1200" cap="none" spc="0" normalizeH="0" baseline="0" noProof="0" dirty="0">
                <a:ln>
                  <a:noFill/>
                </a:ln>
                <a:solidFill>
                  <a:srgbClr val="EAEAEA"/>
                </a:solidFill>
                <a:effectLst/>
                <a:uLnTx/>
                <a:uFillTx/>
                <a:latin typeface="Arial" charset="0"/>
                <a:ea typeface="ＭＳ Ｐゴシック" charset="0"/>
                <a:cs typeface="Arial" charset="0"/>
              </a:rPr>
              <a:t>e. Great convulsion of nature (1:15)</a:t>
            </a:r>
          </a:p>
          <a:p>
            <a:pPr marL="457200" marR="0" lvl="1" indent="0" algn="l" defTabSz="914400" rtl="0" eaLnBrk="1" fontAlgn="base" latinLnBrk="0" hangingPunct="1">
              <a:lnSpc>
                <a:spcPct val="90000"/>
              </a:lnSpc>
              <a:spcBef>
                <a:spcPct val="20000"/>
              </a:spcBef>
              <a:spcAft>
                <a:spcPct val="0"/>
              </a:spcAft>
              <a:buClrTx/>
              <a:buSzTx/>
              <a:buFontTx/>
              <a:buChar char="–"/>
              <a:tabLst/>
              <a:defRPr/>
            </a:pPr>
            <a:r>
              <a:rPr kumimoji="0" lang="en-US" sz="2400" b="0" i="0" u="none" strike="noStrike" kern="1200" cap="none" spc="0" normalizeH="0" baseline="0" noProof="0" dirty="0">
                <a:ln>
                  <a:noFill/>
                </a:ln>
                <a:solidFill>
                  <a:srgbClr val="EAEAEA"/>
                </a:solidFill>
                <a:effectLst/>
                <a:uLnTx/>
                <a:uFillTx/>
                <a:latin typeface="Arial" charset="0"/>
                <a:ea typeface="ＭＳ Ｐゴシック" charset="0"/>
                <a:cs typeface="Arial" charset="0"/>
              </a:rPr>
              <a:t>f.  Remnant redeemed (3:16-17)</a:t>
            </a:r>
          </a:p>
        </p:txBody>
      </p:sp>
      <p:sp>
        <p:nvSpPr>
          <p:cNvPr id="34820" name="Text Box 5"/>
          <p:cNvSpPr txBox="1">
            <a:spLocks noChangeArrowheads="1"/>
          </p:cNvSpPr>
          <p:nvPr/>
        </p:nvSpPr>
        <p:spPr bwMode="auto">
          <a:xfrm>
            <a:off x="8278813" y="117475"/>
            <a:ext cx="8112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216</a:t>
            </a:r>
            <a:endParaRPr kumimoji="0" lang="en-US" sz="2400" b="0" i="0" u="none" strike="noStrike" kern="1200" cap="none" spc="0" normalizeH="0" baseline="0" noProof="0" dirty="0">
              <a:ln>
                <a:noFill/>
              </a:ln>
              <a:solidFill>
                <a:srgbClr val="EAEAEA"/>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4812470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37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37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379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379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379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337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autoUpdateAnimBg="0"/>
      <p:bldP spid="33796"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2945" name="Picture 2" descr="sodo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0" y="0"/>
            <a:ext cx="9144000" cy="2209800"/>
          </a:xfrm>
        </p:spPr>
        <p:txBody>
          <a:bodyPr/>
          <a:lstStyle/>
          <a:p>
            <a:pPr>
              <a:defRPr/>
            </a:pPr>
            <a:r>
              <a:rPr lang="en-US" sz="11500" dirty="0">
                <a:effectLst>
                  <a:glow rad="101600">
                    <a:schemeClr val="bg2">
                      <a:alpha val="75000"/>
                    </a:schemeClr>
                  </a:glow>
                  <a:outerShdw blurRad="38100" dist="38100" dir="2700000" algn="tl">
                    <a:srgbClr val="000000"/>
                  </a:outerShdw>
                </a:effectLst>
                <a:latin typeface="Arial" charset="0"/>
                <a:ea typeface="ＭＳ Ｐゴシック" charset="0"/>
              </a:rPr>
              <a:t>Judgment!</a:t>
            </a:r>
          </a:p>
        </p:txBody>
      </p:sp>
      <p:sp>
        <p:nvSpPr>
          <p:cNvPr id="4" name="Text Box 5"/>
          <p:cNvSpPr txBox="1">
            <a:spLocks noChangeArrowheads="1"/>
          </p:cNvSpPr>
          <p:nvPr/>
        </p:nvSpPr>
        <p:spPr bwMode="auto">
          <a:xfrm>
            <a:off x="8278813" y="117475"/>
            <a:ext cx="8112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glow rad="101600">
                    <a:srgbClr val="000000">
                      <a:alpha val="75000"/>
                    </a:srgbClr>
                  </a:glow>
                </a:effectLst>
                <a:uLnTx/>
                <a:uFillTx/>
                <a:latin typeface="Arial" charset="0"/>
                <a:ea typeface="ＭＳ Ｐゴシック" charset="0"/>
                <a:cs typeface="Arial" charset="0"/>
              </a:rPr>
              <a:t>216</a:t>
            </a:r>
            <a:endParaRPr kumimoji="0" lang="en-US" sz="2400" b="0" i="0" u="none" strike="noStrike" kern="1200" cap="none" spc="0" normalizeH="0" baseline="0" noProof="0" dirty="0">
              <a:ln>
                <a:noFill/>
              </a:ln>
              <a:solidFill>
                <a:srgbClr val="EAEAEA"/>
              </a:solidFill>
              <a:effectLst>
                <a:glow rad="101600">
                  <a:srgbClr val="000000">
                    <a:alpha val="75000"/>
                  </a:srgbClr>
                </a:glow>
              </a:effectLst>
              <a:uLnTx/>
              <a:uFillTx/>
              <a:latin typeface="Arial" charset="0"/>
              <a:ea typeface="ＭＳ Ｐゴシック" charset="0"/>
              <a:cs typeface="Arial" charset="0"/>
            </a:endParaRPr>
          </a:p>
        </p:txBody>
      </p:sp>
      <p:sp>
        <p:nvSpPr>
          <p:cNvPr id="5" name="Title 2"/>
          <p:cNvSpPr txBox="1">
            <a:spLocks/>
          </p:cNvSpPr>
          <p:nvPr/>
        </p:nvSpPr>
        <p:spPr bwMode="auto">
          <a:xfrm>
            <a:off x="0" y="5105382"/>
            <a:ext cx="8914536" cy="175261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8000" b="1" i="1"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Arial" charset="0"/>
                <a:ea typeface="ＭＳ Ｐゴシック" charset="0"/>
                <a:cs typeface="Arial"/>
              </a:rPr>
              <a:t>followed by…</a:t>
            </a:r>
          </a:p>
        </p:txBody>
      </p:sp>
    </p:spTree>
    <p:extLst>
      <p:ext uri="{BB962C8B-B14F-4D97-AF65-F5344CB8AC3E}">
        <p14:creationId xmlns:p14="http://schemas.microsoft.com/office/powerpoint/2010/main" val="4332414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4993" name="Picture 2" descr="pastur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0" y="4724400"/>
            <a:ext cx="9144000" cy="1828800"/>
          </a:xfrm>
        </p:spPr>
        <p:txBody>
          <a:bodyPr/>
          <a:lstStyle/>
          <a:p>
            <a:pPr>
              <a:defRPr/>
            </a:pPr>
            <a:r>
              <a:rPr lang="en-US" sz="11500">
                <a:effectLst>
                  <a:glow rad="101600">
                    <a:schemeClr val="bg2">
                      <a:alpha val="75000"/>
                    </a:schemeClr>
                  </a:glow>
                  <a:outerShdw blurRad="38100" dist="38100" dir="2700000" algn="tl">
                    <a:srgbClr val="000000"/>
                  </a:outerShdw>
                </a:effectLst>
                <a:latin typeface="Arial" charset="0"/>
                <a:ea typeface="ＭＳ Ｐゴシック" charset="0"/>
              </a:rPr>
              <a:t>Blessing</a:t>
            </a:r>
            <a:r>
              <a:rPr lang="en-US" sz="13800">
                <a:effectLst>
                  <a:glow rad="101600">
                    <a:schemeClr val="bg2">
                      <a:alpha val="75000"/>
                    </a:schemeClr>
                  </a:glow>
                  <a:outerShdw blurRad="38100" dist="38100" dir="2700000" algn="tl">
                    <a:srgbClr val="000000"/>
                  </a:outerShdw>
                </a:effectLst>
                <a:latin typeface="Arial" charset="0"/>
                <a:ea typeface="ＭＳ Ｐゴシック" charset="0"/>
              </a:rPr>
              <a:t>!</a:t>
            </a:r>
          </a:p>
        </p:txBody>
      </p:sp>
      <p:sp>
        <p:nvSpPr>
          <p:cNvPr id="4" name="Text Box 5"/>
          <p:cNvSpPr txBox="1">
            <a:spLocks noChangeArrowheads="1"/>
          </p:cNvSpPr>
          <p:nvPr/>
        </p:nvSpPr>
        <p:spPr bwMode="auto">
          <a:xfrm>
            <a:off x="8278813" y="117475"/>
            <a:ext cx="8112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glow rad="101600">
                    <a:srgbClr val="000000">
                      <a:alpha val="75000"/>
                    </a:srgbClr>
                  </a:glow>
                </a:effectLst>
                <a:uLnTx/>
                <a:uFillTx/>
                <a:latin typeface="Arial" charset="0"/>
                <a:ea typeface="ＭＳ Ｐゴシック" charset="0"/>
                <a:cs typeface="Arial" charset="0"/>
              </a:rPr>
              <a:t>216</a:t>
            </a:r>
            <a:endParaRPr kumimoji="0" lang="en-US" sz="2400" b="0" i="0" u="none" strike="noStrike" kern="1200" cap="none" spc="0" normalizeH="0" baseline="0" noProof="0" dirty="0">
              <a:ln>
                <a:noFill/>
              </a:ln>
              <a:solidFill>
                <a:srgbClr val="EAEAEA"/>
              </a:solidFill>
              <a:effectLst>
                <a:glow rad="101600">
                  <a:srgbClr val="000000">
                    <a:alpha val="75000"/>
                  </a:srgbClr>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4228003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a:ex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Kata Kunci</a:t>
            </a: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7200" b="1" dirty="0">
                <a:solidFill>
                  <a:srgbClr val="FFFFFF"/>
                </a:solidFill>
                <a:effectLst>
                  <a:glow rad="127000">
                    <a:srgbClr val="000000"/>
                  </a:glow>
                </a:effectLst>
                <a:latin typeface="Arial" charset="0"/>
                <a:ea typeface="ＭＳ Ｐゴシック" charset="0"/>
                <a:cs typeface="ＭＳ Ｐゴシック" charset="0"/>
              </a:rPr>
              <a:t>Masa Kesengsaraan</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Tesalonika</a:t>
            </a:r>
          </a:p>
        </p:txBody>
      </p:sp>
      <p:sp>
        <p:nvSpPr>
          <p:cNvPr id="7" name="Text Box 24"/>
          <p:cNvSpPr txBox="1">
            <a:spLocks noChangeArrowheads="1"/>
          </p:cNvSpPr>
          <p:nvPr/>
        </p:nvSpPr>
        <p:spPr bwMode="auto">
          <a:xfrm>
            <a:off x="8371661" y="65344"/>
            <a:ext cx="6811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211</a:t>
            </a:r>
          </a:p>
        </p:txBody>
      </p:sp>
    </p:spTree>
    <p:extLst>
      <p:ext uri="{BB962C8B-B14F-4D97-AF65-F5344CB8AC3E}">
        <p14:creationId xmlns:p14="http://schemas.microsoft.com/office/powerpoint/2010/main" val="3322497283"/>
      </p:ext>
    </p:extLst>
  </p:cSld>
  <p:clrMapOvr>
    <a:masterClrMapping/>
  </p:clrMapOvr>
  <p:transition xmlns:p14="http://schemas.microsoft.com/office/powerpoint/2010/main"/>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6865" name="Picture 2" descr="sodom"/>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5" name="Picture 3" descr="pasture"/>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4495800" y="0"/>
            <a:ext cx="4648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4"/>
          <p:cNvSpPr>
            <a:spLocks noGrp="1" noChangeArrowheads="1"/>
          </p:cNvSpPr>
          <p:nvPr>
            <p:ph type="title" idx="4294967295"/>
          </p:nvPr>
        </p:nvSpPr>
        <p:spPr>
          <a:xfrm>
            <a:off x="611188" y="0"/>
            <a:ext cx="7772400" cy="1206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4800">
                <a:effectLst>
                  <a:glow rad="139700">
                    <a:schemeClr val="bg2"/>
                  </a:glow>
                </a:effectLst>
                <a:latin typeface="Arial" charset="0"/>
                <a:ea typeface="ＭＳ Ｐゴシック" charset="0"/>
              </a:rPr>
              <a:t>The Day of the L</a:t>
            </a:r>
            <a:r>
              <a:rPr lang="en-US" sz="4400">
                <a:effectLst>
                  <a:glow rad="139700">
                    <a:schemeClr val="bg2"/>
                  </a:glow>
                </a:effectLst>
                <a:latin typeface="Arial" charset="0"/>
                <a:ea typeface="ＭＳ Ｐゴシック" charset="0"/>
              </a:rPr>
              <a:t>ORD</a:t>
            </a:r>
            <a:endParaRPr lang="en-US" sz="4800">
              <a:effectLst>
                <a:glow rad="139700">
                  <a:schemeClr val="bg2"/>
                </a:glow>
              </a:effectLst>
              <a:latin typeface="Arial" charset="0"/>
              <a:ea typeface="ＭＳ Ｐゴシック" charset="0"/>
            </a:endParaRPr>
          </a:p>
        </p:txBody>
      </p:sp>
      <p:sp>
        <p:nvSpPr>
          <p:cNvPr id="64517" name="Text Box 5"/>
          <p:cNvSpPr txBox="1">
            <a:spLocks noChangeArrowheads="1"/>
          </p:cNvSpPr>
          <p:nvPr/>
        </p:nvSpPr>
        <p:spPr bwMode="auto">
          <a:xfrm>
            <a:off x="1057275" y="1295400"/>
            <a:ext cx="31257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EAEAEA"/>
                </a:solidFill>
                <a:effectLst>
                  <a:glow rad="139700">
                    <a:srgbClr val="000000"/>
                  </a:glow>
                </a:effectLst>
                <a:uLnTx/>
                <a:uFillTx/>
                <a:latin typeface="Arial" charset="0"/>
                <a:ea typeface="ＭＳ Ｐゴシック" charset="0"/>
                <a:cs typeface="Arial" charset="0"/>
              </a:rPr>
              <a:t>Judgment</a:t>
            </a:r>
          </a:p>
        </p:txBody>
      </p:sp>
      <p:sp>
        <p:nvSpPr>
          <p:cNvPr id="64518" name="Text Box 6"/>
          <p:cNvSpPr txBox="1">
            <a:spLocks noChangeArrowheads="1"/>
          </p:cNvSpPr>
          <p:nvPr/>
        </p:nvSpPr>
        <p:spPr bwMode="auto">
          <a:xfrm>
            <a:off x="5867400" y="1295400"/>
            <a:ext cx="27495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EAEAEA"/>
                </a:solidFill>
                <a:effectLst>
                  <a:glow rad="139700">
                    <a:srgbClr val="000000"/>
                  </a:glow>
                </a:effectLst>
                <a:uLnTx/>
                <a:uFillTx/>
                <a:latin typeface="Arial" charset="0"/>
                <a:ea typeface="ＭＳ Ｐゴシック" charset="0"/>
                <a:cs typeface="Arial" charset="0"/>
              </a:rPr>
              <a:t>Blessing</a:t>
            </a:r>
          </a:p>
        </p:txBody>
      </p:sp>
      <p:sp>
        <p:nvSpPr>
          <p:cNvPr id="64519" name="Text Box 7"/>
          <p:cNvSpPr txBox="1">
            <a:spLocks noChangeArrowheads="1"/>
          </p:cNvSpPr>
          <p:nvPr/>
        </p:nvSpPr>
        <p:spPr bwMode="auto">
          <a:xfrm>
            <a:off x="4192588" y="1295400"/>
            <a:ext cx="5445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EAEAEA"/>
                </a:solidFill>
                <a:effectLst>
                  <a:glow rad="139700">
                    <a:srgbClr val="000000"/>
                  </a:glow>
                </a:effectLst>
                <a:uLnTx/>
                <a:uFillTx/>
                <a:latin typeface="Arial" charset="0"/>
                <a:ea typeface="ＭＳ Ｐゴシック" charset="0"/>
                <a:cs typeface="Arial" charset="0"/>
              </a:rPr>
              <a:t>+</a:t>
            </a:r>
          </a:p>
        </p:txBody>
      </p:sp>
      <p:sp>
        <p:nvSpPr>
          <p:cNvPr id="64520" name="Text Box 8"/>
          <p:cNvSpPr txBox="1">
            <a:spLocks noChangeArrowheads="1"/>
          </p:cNvSpPr>
          <p:nvPr/>
        </p:nvSpPr>
        <p:spPr bwMode="auto">
          <a:xfrm>
            <a:off x="854075" y="2895600"/>
            <a:ext cx="33305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EAEAEA"/>
                </a:solidFill>
                <a:effectLst>
                  <a:glow rad="139700">
                    <a:srgbClr val="000000"/>
                  </a:glow>
                </a:effectLst>
                <a:uLnTx/>
                <a:uFillTx/>
                <a:latin typeface="Arial" charset="0"/>
                <a:ea typeface="ＭＳ Ｐゴシック" charset="0"/>
                <a:cs typeface="Arial" charset="0"/>
              </a:rPr>
              <a:t>Tribulation</a:t>
            </a:r>
          </a:p>
        </p:txBody>
      </p:sp>
      <p:sp>
        <p:nvSpPr>
          <p:cNvPr id="64521" name="Text Box 9"/>
          <p:cNvSpPr txBox="1">
            <a:spLocks noChangeArrowheads="1"/>
          </p:cNvSpPr>
          <p:nvPr/>
        </p:nvSpPr>
        <p:spPr bwMode="auto">
          <a:xfrm>
            <a:off x="5410200" y="2895600"/>
            <a:ext cx="33988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EAEAEA"/>
                </a:solidFill>
                <a:effectLst>
                  <a:glow rad="139700">
                    <a:srgbClr val="000000"/>
                  </a:glow>
                </a:effectLst>
                <a:uLnTx/>
                <a:uFillTx/>
                <a:latin typeface="Arial" charset="0"/>
                <a:ea typeface="ＭＳ Ｐゴシック" charset="0"/>
                <a:cs typeface="Arial" charset="0"/>
              </a:rPr>
              <a:t>Millennium</a:t>
            </a:r>
          </a:p>
        </p:txBody>
      </p:sp>
      <p:sp>
        <p:nvSpPr>
          <p:cNvPr id="64522" name="Text Box 10"/>
          <p:cNvSpPr txBox="1">
            <a:spLocks noChangeArrowheads="1"/>
          </p:cNvSpPr>
          <p:nvPr/>
        </p:nvSpPr>
        <p:spPr bwMode="auto">
          <a:xfrm>
            <a:off x="1141413" y="4572000"/>
            <a:ext cx="297973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EAEAEA"/>
                </a:solidFill>
                <a:effectLst>
                  <a:glow rad="139700">
                    <a:srgbClr val="000000"/>
                  </a:glow>
                </a:effectLst>
                <a:uLnTx/>
                <a:uFillTx/>
                <a:latin typeface="Arial" charset="0"/>
                <a:ea typeface="ＭＳ Ｐゴシック" charset="0"/>
                <a:cs typeface="Arial" charset="0"/>
              </a:rPr>
              <a:t>Rev. 6–19</a:t>
            </a:r>
          </a:p>
        </p:txBody>
      </p:sp>
      <p:sp>
        <p:nvSpPr>
          <p:cNvPr id="64523" name="Text Box 11"/>
          <p:cNvSpPr txBox="1">
            <a:spLocks noChangeArrowheads="1"/>
          </p:cNvSpPr>
          <p:nvPr/>
        </p:nvSpPr>
        <p:spPr bwMode="auto">
          <a:xfrm>
            <a:off x="5969000" y="4572000"/>
            <a:ext cx="22955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EAEAEA"/>
                </a:solidFill>
                <a:effectLst>
                  <a:glow rad="139700">
                    <a:srgbClr val="000000"/>
                  </a:glow>
                </a:effectLst>
                <a:uLnTx/>
                <a:uFillTx/>
                <a:latin typeface="Arial" charset="0"/>
                <a:ea typeface="ＭＳ Ｐゴシック" charset="0"/>
                <a:cs typeface="Arial" charset="0"/>
              </a:rPr>
              <a:t>Rev. 20</a:t>
            </a:r>
          </a:p>
        </p:txBody>
      </p:sp>
      <p:sp>
        <p:nvSpPr>
          <p:cNvPr id="13" name="Text Box 10"/>
          <p:cNvSpPr txBox="1">
            <a:spLocks noChangeArrowheads="1"/>
          </p:cNvSpPr>
          <p:nvPr/>
        </p:nvSpPr>
        <p:spPr bwMode="auto">
          <a:xfrm>
            <a:off x="1430338" y="6034088"/>
            <a:ext cx="230663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EAEAEA"/>
                </a:solidFill>
                <a:effectLst>
                  <a:glow rad="139700">
                    <a:srgbClr val="000000"/>
                  </a:glow>
                </a:effectLst>
                <a:uLnTx/>
                <a:uFillTx/>
                <a:latin typeface="Arial" charset="0"/>
                <a:ea typeface="ＭＳ Ｐゴシック" charset="0"/>
                <a:cs typeface="Arial" charset="0"/>
              </a:rPr>
              <a:t>7 years</a:t>
            </a:r>
          </a:p>
        </p:txBody>
      </p:sp>
      <p:sp>
        <p:nvSpPr>
          <p:cNvPr id="14" name="Text Box 11"/>
          <p:cNvSpPr txBox="1">
            <a:spLocks noChangeArrowheads="1"/>
          </p:cNvSpPr>
          <p:nvPr/>
        </p:nvSpPr>
        <p:spPr bwMode="auto">
          <a:xfrm>
            <a:off x="5540375" y="6034088"/>
            <a:ext cx="33337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EAEAEA"/>
                </a:solidFill>
                <a:effectLst>
                  <a:glow rad="139700">
                    <a:srgbClr val="000000"/>
                  </a:glow>
                </a:effectLst>
                <a:uLnTx/>
                <a:uFillTx/>
                <a:latin typeface="Arial" charset="0"/>
                <a:ea typeface="ＭＳ Ｐゴシック" charset="0"/>
                <a:cs typeface="Arial" charset="0"/>
              </a:rPr>
              <a:t>1000 years</a:t>
            </a:r>
          </a:p>
        </p:txBody>
      </p:sp>
      <p:sp>
        <p:nvSpPr>
          <p:cNvPr id="15" name="Text Box 5"/>
          <p:cNvSpPr txBox="1">
            <a:spLocks noChangeArrowheads="1"/>
          </p:cNvSpPr>
          <p:nvPr/>
        </p:nvSpPr>
        <p:spPr bwMode="auto">
          <a:xfrm>
            <a:off x="8278813" y="117475"/>
            <a:ext cx="8112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glow rad="139700">
                    <a:srgbClr val="000000"/>
                  </a:glow>
                </a:effectLst>
                <a:uLnTx/>
                <a:uFillTx/>
                <a:latin typeface="Arial" charset="0"/>
                <a:ea typeface="ＭＳ Ｐゴシック" charset="0"/>
                <a:cs typeface="Arial" charset="0"/>
              </a:rPr>
              <a:t>216</a:t>
            </a:r>
            <a:endParaRPr kumimoji="0" lang="en-US" sz="2400" b="0" i="0" u="none" strike="noStrike" kern="1200" cap="none" spc="0" normalizeH="0" baseline="0" noProof="0" dirty="0">
              <a:ln>
                <a:noFill/>
              </a:ln>
              <a:solidFill>
                <a:srgbClr val="EAEAEA"/>
              </a:solidFill>
              <a:effectLst>
                <a:glow rad="1397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2747136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4517"/>
                                        </p:tgtEl>
                                        <p:attrNameLst>
                                          <p:attrName>style.visibility</p:attrName>
                                        </p:attrNameLst>
                                      </p:cBhvr>
                                      <p:to>
                                        <p:strVal val="visible"/>
                                      </p:to>
                                    </p:set>
                                    <p:anim calcmode="lin" valueType="num">
                                      <p:cBhvr>
                                        <p:cTn id="7" dur="1000" fill="hold"/>
                                        <p:tgtEl>
                                          <p:spTgt spid="64517"/>
                                        </p:tgtEl>
                                        <p:attrNameLst>
                                          <p:attrName>ppt_w</p:attrName>
                                        </p:attrNameLst>
                                      </p:cBhvr>
                                      <p:tavLst>
                                        <p:tav tm="0">
                                          <p:val>
                                            <p:fltVal val="0"/>
                                          </p:val>
                                        </p:tav>
                                        <p:tav tm="100000">
                                          <p:val>
                                            <p:strVal val="#ppt_w"/>
                                          </p:val>
                                        </p:tav>
                                      </p:tavLst>
                                    </p:anim>
                                    <p:anim calcmode="lin" valueType="num">
                                      <p:cBhvr>
                                        <p:cTn id="8" dur="1000" fill="hold"/>
                                        <p:tgtEl>
                                          <p:spTgt spid="64517"/>
                                        </p:tgtEl>
                                        <p:attrNameLst>
                                          <p:attrName>ppt_h</p:attrName>
                                        </p:attrNameLst>
                                      </p:cBhvr>
                                      <p:tavLst>
                                        <p:tav tm="0">
                                          <p:val>
                                            <p:fltVal val="0"/>
                                          </p:val>
                                        </p:tav>
                                        <p:tav tm="100000">
                                          <p:val>
                                            <p:strVal val="#ppt_h"/>
                                          </p:val>
                                        </p:tav>
                                      </p:tavLst>
                                    </p:anim>
                                    <p:anim calcmode="lin" valueType="num">
                                      <p:cBhvr>
                                        <p:cTn id="9" dur="1000" fill="hold"/>
                                        <p:tgtEl>
                                          <p:spTgt spid="6451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45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64519"/>
                                        </p:tgtEl>
                                        <p:attrNameLst>
                                          <p:attrName>style.visibility</p:attrName>
                                        </p:attrNameLst>
                                      </p:cBhvr>
                                      <p:to>
                                        <p:strVal val="visible"/>
                                      </p:to>
                                    </p:set>
                                    <p:anim calcmode="lin" valueType="num">
                                      <p:cBhvr>
                                        <p:cTn id="15" dur="1000" fill="hold"/>
                                        <p:tgtEl>
                                          <p:spTgt spid="64519"/>
                                        </p:tgtEl>
                                        <p:attrNameLst>
                                          <p:attrName>ppt_w</p:attrName>
                                        </p:attrNameLst>
                                      </p:cBhvr>
                                      <p:tavLst>
                                        <p:tav tm="0">
                                          <p:val>
                                            <p:fltVal val="0"/>
                                          </p:val>
                                        </p:tav>
                                        <p:tav tm="100000">
                                          <p:val>
                                            <p:strVal val="#ppt_w"/>
                                          </p:val>
                                        </p:tav>
                                      </p:tavLst>
                                    </p:anim>
                                    <p:anim calcmode="lin" valueType="num">
                                      <p:cBhvr>
                                        <p:cTn id="16" dur="1000" fill="hold"/>
                                        <p:tgtEl>
                                          <p:spTgt spid="64519"/>
                                        </p:tgtEl>
                                        <p:attrNameLst>
                                          <p:attrName>ppt_h</p:attrName>
                                        </p:attrNameLst>
                                      </p:cBhvr>
                                      <p:tavLst>
                                        <p:tav tm="0">
                                          <p:val>
                                            <p:fltVal val="0"/>
                                          </p:val>
                                        </p:tav>
                                        <p:tav tm="100000">
                                          <p:val>
                                            <p:strVal val="#ppt_h"/>
                                          </p:val>
                                        </p:tav>
                                      </p:tavLst>
                                    </p:anim>
                                    <p:anim calcmode="lin" valueType="num">
                                      <p:cBhvr>
                                        <p:cTn id="17" dur="1000" fill="hold"/>
                                        <p:tgtEl>
                                          <p:spTgt spid="6451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45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64515"/>
                                        </p:tgtEl>
                                        <p:attrNameLst>
                                          <p:attrName>style.visibility</p:attrName>
                                        </p:attrNameLst>
                                      </p:cBhvr>
                                      <p:to>
                                        <p:strVal val="visible"/>
                                      </p:to>
                                    </p:set>
                                    <p:anim calcmode="lin" valueType="num">
                                      <p:cBhvr>
                                        <p:cTn id="23" dur="1000" fill="hold"/>
                                        <p:tgtEl>
                                          <p:spTgt spid="64515"/>
                                        </p:tgtEl>
                                        <p:attrNameLst>
                                          <p:attrName>ppt_w</p:attrName>
                                        </p:attrNameLst>
                                      </p:cBhvr>
                                      <p:tavLst>
                                        <p:tav tm="0">
                                          <p:val>
                                            <p:fltVal val="0"/>
                                          </p:val>
                                        </p:tav>
                                        <p:tav tm="100000">
                                          <p:val>
                                            <p:strVal val="#ppt_w"/>
                                          </p:val>
                                        </p:tav>
                                      </p:tavLst>
                                    </p:anim>
                                    <p:anim calcmode="lin" valueType="num">
                                      <p:cBhvr>
                                        <p:cTn id="24" dur="1000" fill="hold"/>
                                        <p:tgtEl>
                                          <p:spTgt spid="64515"/>
                                        </p:tgtEl>
                                        <p:attrNameLst>
                                          <p:attrName>ppt_h</p:attrName>
                                        </p:attrNameLst>
                                      </p:cBhvr>
                                      <p:tavLst>
                                        <p:tav tm="0">
                                          <p:val>
                                            <p:fltVal val="0"/>
                                          </p:val>
                                        </p:tav>
                                        <p:tav tm="100000">
                                          <p:val>
                                            <p:strVal val="#ppt_h"/>
                                          </p:val>
                                        </p:tav>
                                      </p:tavLst>
                                    </p:anim>
                                    <p:anim calcmode="lin" valueType="num">
                                      <p:cBhvr>
                                        <p:cTn id="25" dur="1000" fill="hold"/>
                                        <p:tgtEl>
                                          <p:spTgt spid="64515"/>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64515"/>
                                        </p:tgtEl>
                                        <p:attrNameLst>
                                          <p:attrName>ppt_y</p:attrName>
                                        </p:attrNameLst>
                                      </p:cBhvr>
                                      <p:tavLst>
                                        <p:tav tm="0" fmla="#ppt_y+(sin(-2*pi*(1-$))*-#ppt_x+cos(-2*pi*(1-$))*(1-#ppt_y))*(1-$)">
                                          <p:val>
                                            <p:fltVal val="0"/>
                                          </p:val>
                                        </p:tav>
                                        <p:tav tm="100000">
                                          <p:val>
                                            <p:fltVal val="1"/>
                                          </p:val>
                                        </p:tav>
                                      </p:tavLst>
                                    </p:anim>
                                  </p:childTnLst>
                                </p:cTn>
                              </p:par>
                              <p:par>
                                <p:cTn id="27" presetID="15" presetClass="entr" presetSubtype="0" fill="hold" grpId="0" nodeType="withEffect">
                                  <p:stCondLst>
                                    <p:cond delay="0"/>
                                  </p:stCondLst>
                                  <p:childTnLst>
                                    <p:set>
                                      <p:cBhvr>
                                        <p:cTn id="28" dur="1" fill="hold">
                                          <p:stCondLst>
                                            <p:cond delay="0"/>
                                          </p:stCondLst>
                                        </p:cTn>
                                        <p:tgtEl>
                                          <p:spTgt spid="64518"/>
                                        </p:tgtEl>
                                        <p:attrNameLst>
                                          <p:attrName>style.visibility</p:attrName>
                                        </p:attrNameLst>
                                      </p:cBhvr>
                                      <p:to>
                                        <p:strVal val="visible"/>
                                      </p:to>
                                    </p:set>
                                    <p:anim calcmode="lin" valueType="num">
                                      <p:cBhvr>
                                        <p:cTn id="29" dur="1000" fill="hold"/>
                                        <p:tgtEl>
                                          <p:spTgt spid="64518"/>
                                        </p:tgtEl>
                                        <p:attrNameLst>
                                          <p:attrName>ppt_w</p:attrName>
                                        </p:attrNameLst>
                                      </p:cBhvr>
                                      <p:tavLst>
                                        <p:tav tm="0">
                                          <p:val>
                                            <p:fltVal val="0"/>
                                          </p:val>
                                        </p:tav>
                                        <p:tav tm="100000">
                                          <p:val>
                                            <p:strVal val="#ppt_w"/>
                                          </p:val>
                                        </p:tav>
                                      </p:tavLst>
                                    </p:anim>
                                    <p:anim calcmode="lin" valueType="num">
                                      <p:cBhvr>
                                        <p:cTn id="30" dur="1000" fill="hold"/>
                                        <p:tgtEl>
                                          <p:spTgt spid="64518"/>
                                        </p:tgtEl>
                                        <p:attrNameLst>
                                          <p:attrName>ppt_h</p:attrName>
                                        </p:attrNameLst>
                                      </p:cBhvr>
                                      <p:tavLst>
                                        <p:tav tm="0">
                                          <p:val>
                                            <p:fltVal val="0"/>
                                          </p:val>
                                        </p:tav>
                                        <p:tav tm="100000">
                                          <p:val>
                                            <p:strVal val="#ppt_h"/>
                                          </p:val>
                                        </p:tav>
                                      </p:tavLst>
                                    </p:anim>
                                    <p:anim calcmode="lin" valueType="num">
                                      <p:cBhvr>
                                        <p:cTn id="31" dur="1000" fill="hold"/>
                                        <p:tgtEl>
                                          <p:spTgt spid="64518"/>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645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5" presetClass="entr" presetSubtype="0" fill="hold" grpId="0" nodeType="clickEffect">
                                  <p:stCondLst>
                                    <p:cond delay="0"/>
                                  </p:stCondLst>
                                  <p:childTnLst>
                                    <p:set>
                                      <p:cBhvr>
                                        <p:cTn id="36" dur="1" fill="hold">
                                          <p:stCondLst>
                                            <p:cond delay="0"/>
                                          </p:stCondLst>
                                        </p:cTn>
                                        <p:tgtEl>
                                          <p:spTgt spid="64520"/>
                                        </p:tgtEl>
                                        <p:attrNameLst>
                                          <p:attrName>style.visibility</p:attrName>
                                        </p:attrNameLst>
                                      </p:cBhvr>
                                      <p:to>
                                        <p:strVal val="visible"/>
                                      </p:to>
                                    </p:set>
                                    <p:anim calcmode="lin" valueType="num">
                                      <p:cBhvr>
                                        <p:cTn id="37" dur="1000" fill="hold"/>
                                        <p:tgtEl>
                                          <p:spTgt spid="64520"/>
                                        </p:tgtEl>
                                        <p:attrNameLst>
                                          <p:attrName>ppt_w</p:attrName>
                                        </p:attrNameLst>
                                      </p:cBhvr>
                                      <p:tavLst>
                                        <p:tav tm="0">
                                          <p:val>
                                            <p:fltVal val="0"/>
                                          </p:val>
                                        </p:tav>
                                        <p:tav tm="100000">
                                          <p:val>
                                            <p:strVal val="#ppt_w"/>
                                          </p:val>
                                        </p:tav>
                                      </p:tavLst>
                                    </p:anim>
                                    <p:anim calcmode="lin" valueType="num">
                                      <p:cBhvr>
                                        <p:cTn id="38" dur="1000" fill="hold"/>
                                        <p:tgtEl>
                                          <p:spTgt spid="64520"/>
                                        </p:tgtEl>
                                        <p:attrNameLst>
                                          <p:attrName>ppt_h</p:attrName>
                                        </p:attrNameLst>
                                      </p:cBhvr>
                                      <p:tavLst>
                                        <p:tav tm="0">
                                          <p:val>
                                            <p:fltVal val="0"/>
                                          </p:val>
                                        </p:tav>
                                        <p:tav tm="100000">
                                          <p:val>
                                            <p:strVal val="#ppt_h"/>
                                          </p:val>
                                        </p:tav>
                                      </p:tavLst>
                                    </p:anim>
                                    <p:anim calcmode="lin" valueType="num">
                                      <p:cBhvr>
                                        <p:cTn id="39" dur="1000" fill="hold"/>
                                        <p:tgtEl>
                                          <p:spTgt spid="64520"/>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6452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15" presetClass="entr" presetSubtype="0" fill="hold" grpId="0" nodeType="clickEffect">
                                  <p:stCondLst>
                                    <p:cond delay="0"/>
                                  </p:stCondLst>
                                  <p:childTnLst>
                                    <p:set>
                                      <p:cBhvr>
                                        <p:cTn id="44" dur="1" fill="hold">
                                          <p:stCondLst>
                                            <p:cond delay="0"/>
                                          </p:stCondLst>
                                        </p:cTn>
                                        <p:tgtEl>
                                          <p:spTgt spid="64521"/>
                                        </p:tgtEl>
                                        <p:attrNameLst>
                                          <p:attrName>style.visibility</p:attrName>
                                        </p:attrNameLst>
                                      </p:cBhvr>
                                      <p:to>
                                        <p:strVal val="visible"/>
                                      </p:to>
                                    </p:set>
                                    <p:anim calcmode="lin" valueType="num">
                                      <p:cBhvr>
                                        <p:cTn id="45" dur="1000" fill="hold"/>
                                        <p:tgtEl>
                                          <p:spTgt spid="64521"/>
                                        </p:tgtEl>
                                        <p:attrNameLst>
                                          <p:attrName>ppt_w</p:attrName>
                                        </p:attrNameLst>
                                      </p:cBhvr>
                                      <p:tavLst>
                                        <p:tav tm="0">
                                          <p:val>
                                            <p:fltVal val="0"/>
                                          </p:val>
                                        </p:tav>
                                        <p:tav tm="100000">
                                          <p:val>
                                            <p:strVal val="#ppt_w"/>
                                          </p:val>
                                        </p:tav>
                                      </p:tavLst>
                                    </p:anim>
                                    <p:anim calcmode="lin" valueType="num">
                                      <p:cBhvr>
                                        <p:cTn id="46" dur="1000" fill="hold"/>
                                        <p:tgtEl>
                                          <p:spTgt spid="64521"/>
                                        </p:tgtEl>
                                        <p:attrNameLst>
                                          <p:attrName>ppt_h</p:attrName>
                                        </p:attrNameLst>
                                      </p:cBhvr>
                                      <p:tavLst>
                                        <p:tav tm="0">
                                          <p:val>
                                            <p:fltVal val="0"/>
                                          </p:val>
                                        </p:tav>
                                        <p:tav tm="100000">
                                          <p:val>
                                            <p:strVal val="#ppt_h"/>
                                          </p:val>
                                        </p:tav>
                                      </p:tavLst>
                                    </p:anim>
                                    <p:anim calcmode="lin" valueType="num">
                                      <p:cBhvr>
                                        <p:cTn id="47" dur="1000" fill="hold"/>
                                        <p:tgtEl>
                                          <p:spTgt spid="64521"/>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6452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15" presetClass="entr" presetSubtype="0" fill="hold" grpId="0" nodeType="clickEffect">
                                  <p:stCondLst>
                                    <p:cond delay="0"/>
                                  </p:stCondLst>
                                  <p:childTnLst>
                                    <p:set>
                                      <p:cBhvr>
                                        <p:cTn id="52" dur="1" fill="hold">
                                          <p:stCondLst>
                                            <p:cond delay="0"/>
                                          </p:stCondLst>
                                        </p:cTn>
                                        <p:tgtEl>
                                          <p:spTgt spid="64522"/>
                                        </p:tgtEl>
                                        <p:attrNameLst>
                                          <p:attrName>style.visibility</p:attrName>
                                        </p:attrNameLst>
                                      </p:cBhvr>
                                      <p:to>
                                        <p:strVal val="visible"/>
                                      </p:to>
                                    </p:set>
                                    <p:anim calcmode="lin" valueType="num">
                                      <p:cBhvr>
                                        <p:cTn id="53" dur="1000" fill="hold"/>
                                        <p:tgtEl>
                                          <p:spTgt spid="64522"/>
                                        </p:tgtEl>
                                        <p:attrNameLst>
                                          <p:attrName>ppt_w</p:attrName>
                                        </p:attrNameLst>
                                      </p:cBhvr>
                                      <p:tavLst>
                                        <p:tav tm="0">
                                          <p:val>
                                            <p:fltVal val="0"/>
                                          </p:val>
                                        </p:tav>
                                        <p:tav tm="100000">
                                          <p:val>
                                            <p:strVal val="#ppt_w"/>
                                          </p:val>
                                        </p:tav>
                                      </p:tavLst>
                                    </p:anim>
                                    <p:anim calcmode="lin" valueType="num">
                                      <p:cBhvr>
                                        <p:cTn id="54" dur="1000" fill="hold"/>
                                        <p:tgtEl>
                                          <p:spTgt spid="64522"/>
                                        </p:tgtEl>
                                        <p:attrNameLst>
                                          <p:attrName>ppt_h</p:attrName>
                                        </p:attrNameLst>
                                      </p:cBhvr>
                                      <p:tavLst>
                                        <p:tav tm="0">
                                          <p:val>
                                            <p:fltVal val="0"/>
                                          </p:val>
                                        </p:tav>
                                        <p:tav tm="100000">
                                          <p:val>
                                            <p:strVal val="#ppt_h"/>
                                          </p:val>
                                        </p:tav>
                                      </p:tavLst>
                                    </p:anim>
                                    <p:anim calcmode="lin" valueType="num">
                                      <p:cBhvr>
                                        <p:cTn id="55" dur="1000" fill="hold"/>
                                        <p:tgtEl>
                                          <p:spTgt spid="64522"/>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6452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5" presetClass="entr" presetSubtype="0" fill="hold" grpId="0" nodeType="clickEffect">
                                  <p:stCondLst>
                                    <p:cond delay="0"/>
                                  </p:stCondLst>
                                  <p:childTnLst>
                                    <p:set>
                                      <p:cBhvr>
                                        <p:cTn id="60" dur="1" fill="hold">
                                          <p:stCondLst>
                                            <p:cond delay="0"/>
                                          </p:stCondLst>
                                        </p:cTn>
                                        <p:tgtEl>
                                          <p:spTgt spid="64523"/>
                                        </p:tgtEl>
                                        <p:attrNameLst>
                                          <p:attrName>style.visibility</p:attrName>
                                        </p:attrNameLst>
                                      </p:cBhvr>
                                      <p:to>
                                        <p:strVal val="visible"/>
                                      </p:to>
                                    </p:set>
                                    <p:anim calcmode="lin" valueType="num">
                                      <p:cBhvr>
                                        <p:cTn id="61" dur="1000" fill="hold"/>
                                        <p:tgtEl>
                                          <p:spTgt spid="64523"/>
                                        </p:tgtEl>
                                        <p:attrNameLst>
                                          <p:attrName>ppt_w</p:attrName>
                                        </p:attrNameLst>
                                      </p:cBhvr>
                                      <p:tavLst>
                                        <p:tav tm="0">
                                          <p:val>
                                            <p:fltVal val="0"/>
                                          </p:val>
                                        </p:tav>
                                        <p:tav tm="100000">
                                          <p:val>
                                            <p:strVal val="#ppt_w"/>
                                          </p:val>
                                        </p:tav>
                                      </p:tavLst>
                                    </p:anim>
                                    <p:anim calcmode="lin" valueType="num">
                                      <p:cBhvr>
                                        <p:cTn id="62" dur="1000" fill="hold"/>
                                        <p:tgtEl>
                                          <p:spTgt spid="64523"/>
                                        </p:tgtEl>
                                        <p:attrNameLst>
                                          <p:attrName>ppt_h</p:attrName>
                                        </p:attrNameLst>
                                      </p:cBhvr>
                                      <p:tavLst>
                                        <p:tav tm="0">
                                          <p:val>
                                            <p:fltVal val="0"/>
                                          </p:val>
                                        </p:tav>
                                        <p:tav tm="100000">
                                          <p:val>
                                            <p:strVal val="#ppt_h"/>
                                          </p:val>
                                        </p:tav>
                                      </p:tavLst>
                                    </p:anim>
                                    <p:anim calcmode="lin" valueType="num">
                                      <p:cBhvr>
                                        <p:cTn id="63" dur="1000" fill="hold"/>
                                        <p:tgtEl>
                                          <p:spTgt spid="64523"/>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645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15" presetClass="entr" presetSubtype="0" fill="hold" grpId="0" nodeType="click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p:cTn id="69" dur="1000" fill="hold"/>
                                        <p:tgtEl>
                                          <p:spTgt spid="13"/>
                                        </p:tgtEl>
                                        <p:attrNameLst>
                                          <p:attrName>ppt_w</p:attrName>
                                        </p:attrNameLst>
                                      </p:cBhvr>
                                      <p:tavLst>
                                        <p:tav tm="0">
                                          <p:val>
                                            <p:fltVal val="0"/>
                                          </p:val>
                                        </p:tav>
                                        <p:tav tm="100000">
                                          <p:val>
                                            <p:strVal val="#ppt_w"/>
                                          </p:val>
                                        </p:tav>
                                      </p:tavLst>
                                    </p:anim>
                                    <p:anim calcmode="lin" valueType="num">
                                      <p:cBhvr>
                                        <p:cTn id="70" dur="1000" fill="hold"/>
                                        <p:tgtEl>
                                          <p:spTgt spid="13"/>
                                        </p:tgtEl>
                                        <p:attrNameLst>
                                          <p:attrName>ppt_h</p:attrName>
                                        </p:attrNameLst>
                                      </p:cBhvr>
                                      <p:tavLst>
                                        <p:tav tm="0">
                                          <p:val>
                                            <p:fltVal val="0"/>
                                          </p:val>
                                        </p:tav>
                                        <p:tav tm="100000">
                                          <p:val>
                                            <p:strVal val="#ppt_h"/>
                                          </p:val>
                                        </p:tav>
                                      </p:tavLst>
                                    </p:anim>
                                    <p:anim calcmode="lin" valueType="num">
                                      <p:cBhvr>
                                        <p:cTn id="71"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72"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15" presetClass="entr" presetSubtype="0" fill="hold" grpId="0" nodeType="clickEffect">
                                  <p:stCondLst>
                                    <p:cond delay="0"/>
                                  </p:stCondLst>
                                  <p:childTnLst>
                                    <p:set>
                                      <p:cBhvr>
                                        <p:cTn id="76" dur="1" fill="hold">
                                          <p:stCondLst>
                                            <p:cond delay="0"/>
                                          </p:stCondLst>
                                        </p:cTn>
                                        <p:tgtEl>
                                          <p:spTgt spid="14"/>
                                        </p:tgtEl>
                                        <p:attrNameLst>
                                          <p:attrName>style.visibility</p:attrName>
                                        </p:attrNameLst>
                                      </p:cBhvr>
                                      <p:to>
                                        <p:strVal val="visible"/>
                                      </p:to>
                                    </p:set>
                                    <p:anim calcmode="lin" valueType="num">
                                      <p:cBhvr>
                                        <p:cTn id="77" dur="1000" fill="hold"/>
                                        <p:tgtEl>
                                          <p:spTgt spid="14"/>
                                        </p:tgtEl>
                                        <p:attrNameLst>
                                          <p:attrName>ppt_w</p:attrName>
                                        </p:attrNameLst>
                                      </p:cBhvr>
                                      <p:tavLst>
                                        <p:tav tm="0">
                                          <p:val>
                                            <p:fltVal val="0"/>
                                          </p:val>
                                        </p:tav>
                                        <p:tav tm="100000">
                                          <p:val>
                                            <p:strVal val="#ppt_w"/>
                                          </p:val>
                                        </p:tav>
                                      </p:tavLst>
                                    </p:anim>
                                    <p:anim calcmode="lin" valueType="num">
                                      <p:cBhvr>
                                        <p:cTn id="78" dur="1000" fill="hold"/>
                                        <p:tgtEl>
                                          <p:spTgt spid="14"/>
                                        </p:tgtEl>
                                        <p:attrNameLst>
                                          <p:attrName>ppt_h</p:attrName>
                                        </p:attrNameLst>
                                      </p:cBhvr>
                                      <p:tavLst>
                                        <p:tav tm="0">
                                          <p:val>
                                            <p:fltVal val="0"/>
                                          </p:val>
                                        </p:tav>
                                        <p:tav tm="100000">
                                          <p:val>
                                            <p:strVal val="#ppt_h"/>
                                          </p:val>
                                        </p:tav>
                                      </p:tavLst>
                                    </p:anim>
                                    <p:anim calcmode="lin" valueType="num">
                                      <p:cBhvr>
                                        <p:cTn id="79"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80"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7" grpId="0"/>
      <p:bldP spid="64518" grpId="0"/>
      <p:bldP spid="64519" grpId="0"/>
      <p:bldP spid="64520" grpId="0"/>
      <p:bldP spid="64521" grpId="0"/>
      <p:bldP spid="64522" grpId="0"/>
      <p:bldP spid="64523" grpId="0"/>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161" y="8504"/>
            <a:ext cx="8324180" cy="914083"/>
          </a:xfrm>
          <a:solidFill>
            <a:srgbClr val="FF0000"/>
          </a:solidFill>
        </p:spPr>
        <p:txBody>
          <a:bodyPr/>
          <a:lstStyle/>
          <a:p>
            <a:pPr algn="l"/>
            <a:r>
              <a:rPr lang="en-US" sz="3200" b="1" i="1" dirty="0">
                <a:effectLst>
                  <a:outerShdw blurRad="38100" dist="38100" dir="2700000" algn="tl">
                    <a:srgbClr val="000000">
                      <a:alpha val="43137"/>
                    </a:srgbClr>
                  </a:outerShdw>
                </a:effectLst>
              </a:rPr>
              <a:t>"That day will not come until…" (2:3a)</a:t>
            </a:r>
          </a:p>
        </p:txBody>
      </p:sp>
      <p:sp>
        <p:nvSpPr>
          <p:cNvPr id="3" name="Text Box 2"/>
          <p:cNvSpPr txBox="1">
            <a:spLocks noChangeArrowheads="1"/>
          </p:cNvSpPr>
          <p:nvPr/>
        </p:nvSpPr>
        <p:spPr bwMode="auto">
          <a:xfrm>
            <a:off x="8445500" y="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213</a:t>
            </a:r>
          </a:p>
        </p:txBody>
      </p:sp>
      <p:sp>
        <p:nvSpPr>
          <p:cNvPr id="4" name="Title 1"/>
          <p:cNvSpPr txBox="1">
            <a:spLocks/>
          </p:cNvSpPr>
          <p:nvPr/>
        </p:nvSpPr>
        <p:spPr bwMode="auto">
          <a:xfrm>
            <a:off x="38100" y="895134"/>
            <a:ext cx="9105899" cy="8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marL="779463" indent="-779463" eaLnBrk="0" fontAlgn="base" hangingPunct="0">
              <a:spcBef>
                <a:spcPct val="0"/>
              </a:spcBef>
              <a:spcAft>
                <a:spcPct val="0"/>
              </a:spcAft>
              <a:defRPr sz="32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779463" marR="0" lvl="0" indent="-779463"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1.  "the rebellion (</a:t>
            </a:r>
            <a:r>
              <a:rPr kumimoji="0" lang="en-US" sz="3200" b="1" i="0" u="none" strike="noStrike" kern="1200" cap="none" spc="0" normalizeH="0" baseline="0" noProof="0" dirty="0">
                <a:ln>
                  <a:noFill/>
                </a:ln>
                <a:solidFill>
                  <a:srgbClr val="FFFF00"/>
                </a:solidFill>
                <a:effectLst/>
                <a:uLnTx/>
                <a:uFillTx/>
                <a:latin typeface="Arial"/>
                <a:ea typeface="ＭＳ Ｐゴシック" pitchFamily="-108" charset="-128"/>
                <a:cs typeface="Arial"/>
              </a:rPr>
              <a:t>apostasy</a:t>
            </a:r>
            <a:r>
              <a:rPr kumimoji="0" lang="en-US"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 occurs" (3b)</a:t>
            </a:r>
          </a:p>
        </p:txBody>
      </p:sp>
      <p:sp>
        <p:nvSpPr>
          <p:cNvPr id="5" name="Title 1"/>
          <p:cNvSpPr txBox="1">
            <a:spLocks/>
          </p:cNvSpPr>
          <p:nvPr/>
        </p:nvSpPr>
        <p:spPr bwMode="auto">
          <a:xfrm>
            <a:off x="38101" y="2368867"/>
            <a:ext cx="9105899" cy="8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marL="779463" indent="-779463" eaLnBrk="0" fontAlgn="base" hangingPunct="0">
              <a:spcBef>
                <a:spcPct val="0"/>
              </a:spcBef>
              <a:spcAft>
                <a:spcPct val="0"/>
              </a:spcAft>
              <a:defRPr sz="32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779463" marR="0" lvl="0" indent="-779463"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2.  "the </a:t>
            </a:r>
            <a:r>
              <a:rPr kumimoji="0" lang="en-US" sz="3200" b="1" i="0" u="none" strike="noStrike" kern="1200" cap="none" spc="0" normalizeH="0" baseline="0" noProof="0" dirty="0">
                <a:ln>
                  <a:noFill/>
                </a:ln>
                <a:solidFill>
                  <a:srgbClr val="FFFF00"/>
                </a:solidFill>
                <a:effectLst/>
                <a:uLnTx/>
                <a:uFillTx/>
                <a:latin typeface="Arial"/>
                <a:ea typeface="ＭＳ Ｐゴシック" pitchFamily="-108" charset="-128"/>
                <a:cs typeface="Arial"/>
              </a:rPr>
              <a:t>man</a:t>
            </a:r>
            <a:r>
              <a:rPr kumimoji="0" lang="en-US"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 of lawlessness is revealed" (3c)</a:t>
            </a:r>
          </a:p>
        </p:txBody>
      </p:sp>
      <p:sp>
        <p:nvSpPr>
          <p:cNvPr id="6" name="Title 1"/>
          <p:cNvSpPr txBox="1">
            <a:spLocks/>
          </p:cNvSpPr>
          <p:nvPr/>
        </p:nvSpPr>
        <p:spPr bwMode="auto">
          <a:xfrm>
            <a:off x="0" y="4525575"/>
            <a:ext cx="9105899" cy="8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779463" marR="0" lvl="0" indent="-779463"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3.  "the one who now holds [lawlessness] back will be </a:t>
            </a:r>
            <a:r>
              <a:rPr kumimoji="0" lang="en-US" sz="3200" b="1" i="0" u="none" strike="noStrike" kern="1200" cap="none" spc="0" normalizeH="0" baseline="0" noProof="0" dirty="0">
                <a:ln>
                  <a:noFill/>
                </a:ln>
                <a:solidFill>
                  <a:srgbClr val="FFFF00"/>
                </a:solidFill>
                <a:effectLst/>
                <a:uLnTx/>
                <a:uFillTx/>
                <a:latin typeface="Arial"/>
                <a:ea typeface="ＭＳ Ｐゴシック" pitchFamily="-108" charset="-128"/>
                <a:cs typeface="Arial"/>
              </a:rPr>
              <a:t>taken out </a:t>
            </a:r>
            <a:r>
              <a:rPr kumimoji="0" lang="en-US"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of the way" (7b)</a:t>
            </a:r>
          </a:p>
        </p:txBody>
      </p:sp>
      <p:sp>
        <p:nvSpPr>
          <p:cNvPr id="7" name="Title 1"/>
          <p:cNvSpPr txBox="1">
            <a:spLocks/>
          </p:cNvSpPr>
          <p:nvPr/>
        </p:nvSpPr>
        <p:spPr bwMode="auto">
          <a:xfrm>
            <a:off x="730801" y="1410341"/>
            <a:ext cx="8451299" cy="8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marL="779463" indent="-779463" eaLnBrk="0" fontAlgn="base" hangingPunct="0">
              <a:spcBef>
                <a:spcPct val="0"/>
              </a:spcBef>
              <a:spcAft>
                <a:spcPct val="0"/>
              </a:spcAft>
              <a:defRPr sz="32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779463" marR="0" lvl="0" indent="-779463" algn="l" defTabSz="4572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uLnTx/>
                <a:uFillTx/>
                <a:latin typeface="Arial"/>
                <a:ea typeface="ＭＳ Ｐゴシック" pitchFamily="-108" charset="-128"/>
                <a:cs typeface="Arial"/>
              </a:rPr>
              <a:t>= Christendom is completely apostate</a:t>
            </a:r>
          </a:p>
        </p:txBody>
      </p:sp>
      <p:sp>
        <p:nvSpPr>
          <p:cNvPr id="8" name="Title 1"/>
          <p:cNvSpPr txBox="1">
            <a:spLocks/>
          </p:cNvSpPr>
          <p:nvPr/>
        </p:nvSpPr>
        <p:spPr bwMode="auto">
          <a:xfrm>
            <a:off x="646939" y="3111732"/>
            <a:ext cx="8535162" cy="8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marL="779463" indent="-779463" eaLnBrk="0" fontAlgn="base" hangingPunct="0">
              <a:spcBef>
                <a:spcPct val="0"/>
              </a:spcBef>
              <a:spcAft>
                <a:spcPct val="0"/>
              </a:spcAft>
              <a:defRPr sz="32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358775" marR="0" lvl="0" indent="-358775" algn="l" defTabSz="4572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uLnTx/>
                <a:uFillTx/>
                <a:latin typeface="Arial"/>
                <a:ea typeface="ＭＳ Ｐゴシック" pitchFamily="-108" charset="-128"/>
                <a:cs typeface="Arial"/>
              </a:rPr>
              <a:t>= Antichrist signs covenant with Israel (Dan. 9:27)</a:t>
            </a:r>
          </a:p>
        </p:txBody>
      </p:sp>
      <p:sp>
        <p:nvSpPr>
          <p:cNvPr id="9" name="Title 1"/>
          <p:cNvSpPr txBox="1">
            <a:spLocks/>
          </p:cNvSpPr>
          <p:nvPr/>
        </p:nvSpPr>
        <p:spPr bwMode="auto">
          <a:xfrm>
            <a:off x="646939" y="5579972"/>
            <a:ext cx="8497061" cy="8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marL="358775" indent="-358775" eaLnBrk="0" fontAlgn="base" hangingPunct="0">
              <a:spcBef>
                <a:spcPct val="0"/>
              </a:spcBef>
              <a:spcAft>
                <a:spcPct val="0"/>
              </a:spcAft>
              <a:defRPr sz="32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358775" marR="0" lvl="0" indent="-358775" algn="l" defTabSz="4572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uLnTx/>
                <a:uFillTx/>
                <a:latin typeface="Arial"/>
                <a:ea typeface="ＭＳ Ｐゴシック" pitchFamily="-108" charset="-128"/>
                <a:cs typeface="Arial"/>
              </a:rPr>
              <a:t>= restraining influence of the Holy Spirit in the church is taken to heaven</a:t>
            </a:r>
          </a:p>
        </p:txBody>
      </p:sp>
    </p:spTree>
    <p:extLst>
      <p:ext uri="{BB962C8B-B14F-4D97-AF65-F5344CB8AC3E}">
        <p14:creationId xmlns:p14="http://schemas.microsoft.com/office/powerpoint/2010/main" val="25096553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show="0">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153604" name="Text Box 1028"/>
          <p:cNvSpPr txBox="1">
            <a:spLocks noChangeArrowheads="1"/>
          </p:cNvSpPr>
          <p:nvPr/>
        </p:nvSpPr>
        <p:spPr bwMode="auto">
          <a:xfrm>
            <a:off x="-131278" y="4154263"/>
            <a:ext cx="1966118" cy="769441"/>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69 Weeks </a:t>
            </a:r>
            <a:b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(Dan. 9:24-27)</a:t>
            </a:r>
          </a:p>
        </p:txBody>
      </p:sp>
      <p:sp>
        <p:nvSpPr>
          <p:cNvPr id="41989" name="Text Box 1029"/>
          <p:cNvSpPr txBox="1">
            <a:spLocks noChangeArrowheads="1"/>
          </p:cNvSpPr>
          <p:nvPr/>
        </p:nvSpPr>
        <p:spPr bwMode="auto">
          <a:xfrm>
            <a:off x="4786341" y="2157607"/>
            <a:ext cx="251644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Second Coming</a:t>
            </a:r>
            <a:b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Rev. 19:11-21</a:t>
            </a:r>
          </a:p>
        </p:txBody>
      </p:sp>
      <p:sp>
        <p:nvSpPr>
          <p:cNvPr id="41991" name="Text Box 1031"/>
          <p:cNvSpPr txBox="1">
            <a:spLocks noChangeArrowheads="1"/>
          </p:cNvSpPr>
          <p:nvPr/>
        </p:nvSpPr>
        <p:spPr bwMode="auto">
          <a:xfrm>
            <a:off x="3914342" y="3276600"/>
            <a:ext cx="21302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Tribulation</a:t>
            </a:r>
            <a:endParaRPr kumimoji="0" lang="en-US" sz="2400" b="1" i="0" u="none" strike="noStrike" kern="1200" cap="none" spc="0" normalizeH="0" baseline="0" noProof="0" dirty="0">
              <a:ln>
                <a:noFill/>
              </a:ln>
              <a:solidFill>
                <a:srgbClr val="000000"/>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41992" name="Text Box 1032"/>
          <p:cNvSpPr txBox="1">
            <a:spLocks noChangeArrowheads="1"/>
          </p:cNvSpPr>
          <p:nvPr/>
        </p:nvSpPr>
        <p:spPr bwMode="auto">
          <a:xfrm>
            <a:off x="4148672" y="4154263"/>
            <a:ext cx="8581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3½</a:t>
            </a:r>
          </a:p>
        </p:txBody>
      </p:sp>
      <p:sp>
        <p:nvSpPr>
          <p:cNvPr id="41993" name="Text Box 1033"/>
          <p:cNvSpPr txBox="1">
            <a:spLocks noChangeArrowheads="1"/>
          </p:cNvSpPr>
          <p:nvPr/>
        </p:nvSpPr>
        <p:spPr bwMode="auto">
          <a:xfrm>
            <a:off x="5864918" y="3276600"/>
            <a:ext cx="18639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Millennium</a:t>
            </a:r>
            <a:endParaRPr kumimoji="0" lang="en-US" sz="2400" b="1" i="0" u="none" strike="noStrike" kern="1200" cap="none" spc="0" normalizeH="0" baseline="0" noProof="0" dirty="0">
              <a:ln>
                <a:noFill/>
              </a:ln>
              <a:solidFill>
                <a:srgbClr val="000000"/>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41994" name="Text Box 1034"/>
          <p:cNvSpPr txBox="1">
            <a:spLocks noChangeArrowheads="1"/>
          </p:cNvSpPr>
          <p:nvPr/>
        </p:nvSpPr>
        <p:spPr bwMode="auto">
          <a:xfrm>
            <a:off x="5743983" y="4154263"/>
            <a:ext cx="211794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Rev. 20:4-6</a:t>
            </a:r>
          </a:p>
        </p:txBody>
      </p:sp>
      <p:sp>
        <p:nvSpPr>
          <p:cNvPr id="153615" name="Rectangle 1040"/>
          <p:cNvSpPr>
            <a:spLocks noGrp="1" noChangeArrowheads="1"/>
          </p:cNvSpPr>
          <p:nvPr>
            <p:ph type="title" idx="4294967295"/>
          </p:nvPr>
        </p:nvSpPr>
        <p:spPr>
          <a:xfrm>
            <a:off x="4148671" y="1593512"/>
            <a:ext cx="3713257" cy="523220"/>
          </a:xfrm>
          <a:solidFill>
            <a:srgbClr val="800000"/>
          </a:solidFill>
        </p:spPr>
        <p:txBody>
          <a:bodyPr wrap="square" anchor="t">
            <a:spAutoFit/>
          </a:bodyPr>
          <a:lstStyle/>
          <a:p>
            <a:pPr>
              <a:spcBef>
                <a:spcPct val="50000"/>
              </a:spcBef>
            </a:pPr>
            <a:r>
              <a:rPr lang="en-US" altLang="ja-JP" sz="2800" b="1" dirty="0">
                <a:solidFill>
                  <a:srgbClr val="FFFFFF"/>
                </a:solidFill>
                <a:effectLst>
                  <a:outerShdw blurRad="50800" dist="63500" dir="2700000" algn="tl" rotWithShape="0">
                    <a:srgbClr val="000000"/>
                  </a:outerShdw>
                </a:effectLst>
                <a:latin typeface="Arial" charset="0"/>
                <a:ea typeface="ＭＳ Ｐゴシック" charset="0"/>
              </a:rPr>
              <a:t>The Day of the Lord</a:t>
            </a:r>
            <a:endParaRPr lang="en-US" sz="2800" b="1" dirty="0">
              <a:solidFill>
                <a:srgbClr val="FFFFFF"/>
              </a:solidFill>
              <a:effectLst>
                <a:outerShdw blurRad="50800" dist="63500" dir="2700000" algn="tl" rotWithShape="0">
                  <a:srgbClr val="000000"/>
                </a:outerShdw>
              </a:effectLst>
              <a:latin typeface="Arial" charset="0"/>
              <a:ea typeface="ＭＳ Ｐゴシック" charset="0"/>
            </a:endParaRPr>
          </a:p>
        </p:txBody>
      </p:sp>
      <p:sp>
        <p:nvSpPr>
          <p:cNvPr id="153616" name="Text Box 1041"/>
          <p:cNvSpPr txBox="1">
            <a:spLocks noChangeArrowheads="1"/>
          </p:cNvSpPr>
          <p:nvPr/>
        </p:nvSpPr>
        <p:spPr bwMode="auto">
          <a:xfrm>
            <a:off x="8388350" y="76200"/>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213</a:t>
            </a:r>
            <a:endParaRPr kumimoji="0" lang="en-US" sz="2400" b="1" i="0" u="none" strike="noStrike" kern="1200" cap="none" spc="0" normalizeH="0" baseline="0" noProof="0" dirty="0">
              <a:ln>
                <a:noFill/>
              </a:ln>
              <a:solidFill>
                <a:srgbClr val="000000"/>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18" name="Text Box 1028"/>
          <p:cNvSpPr txBox="1">
            <a:spLocks noChangeArrowheads="1"/>
          </p:cNvSpPr>
          <p:nvPr/>
        </p:nvSpPr>
        <p:spPr bwMode="auto">
          <a:xfrm>
            <a:off x="1725986" y="4154263"/>
            <a:ext cx="2011448" cy="1077218"/>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Church Age</a:t>
            </a: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
            </a:r>
            <a:b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Matt. 16:18</a:t>
            </a:r>
            <a:b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Acts 2:1-4</a:t>
            </a:r>
            <a:endPar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19" name="Text Box 1029"/>
          <p:cNvSpPr txBox="1">
            <a:spLocks noChangeArrowheads="1"/>
          </p:cNvSpPr>
          <p:nvPr/>
        </p:nvSpPr>
        <p:spPr bwMode="auto">
          <a:xfrm>
            <a:off x="2856857" y="560772"/>
            <a:ext cx="398904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Judgment Seat in Heaven</a:t>
            </a:r>
            <a:b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2 Cor. 5:10; 1 Cor. 3:10-15</a:t>
            </a:r>
            <a:endPar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cxnSp>
        <p:nvCxnSpPr>
          <p:cNvPr id="3" name="Straight Connector 2"/>
          <p:cNvCxnSpPr/>
          <p:nvPr/>
        </p:nvCxnSpPr>
        <p:spPr bwMode="auto">
          <a:xfrm>
            <a:off x="3858383" y="4114800"/>
            <a:ext cx="0" cy="1436914"/>
          </a:xfrm>
          <a:prstGeom prst="line">
            <a:avLst/>
          </a:prstGeom>
          <a:solidFill>
            <a:schemeClr val="accent1"/>
          </a:solidFill>
          <a:ln w="38100" cap="flat" cmpd="sng" algn="ctr">
            <a:solidFill>
              <a:srgbClr val="FFFFFF"/>
            </a:solidFill>
            <a:prstDash val="solid"/>
            <a:round/>
            <a:headEnd type="none" w="med" len="med"/>
            <a:tailEnd type="none" w="med" len="med"/>
          </a:ln>
          <a:effectLst/>
        </p:spPr>
      </p:cxnSp>
      <p:sp>
        <p:nvSpPr>
          <p:cNvPr id="23" name="Text Box 1028"/>
          <p:cNvSpPr txBox="1">
            <a:spLocks noChangeArrowheads="1"/>
          </p:cNvSpPr>
          <p:nvPr/>
        </p:nvSpPr>
        <p:spPr bwMode="auto">
          <a:xfrm>
            <a:off x="3023809" y="5518601"/>
            <a:ext cx="3822093" cy="1015663"/>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Short Period of Preparation; Rise of the Antichrist </a:t>
            </a:r>
            <a:b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(length of time unknown)</a:t>
            </a:r>
          </a:p>
        </p:txBody>
      </p:sp>
      <p:cxnSp>
        <p:nvCxnSpPr>
          <p:cNvPr id="24" name="Straight Connector 23"/>
          <p:cNvCxnSpPr/>
          <p:nvPr/>
        </p:nvCxnSpPr>
        <p:spPr bwMode="auto">
          <a:xfrm>
            <a:off x="1725985" y="4150713"/>
            <a:ext cx="0" cy="1001486"/>
          </a:xfrm>
          <a:prstGeom prst="line">
            <a:avLst/>
          </a:prstGeom>
          <a:solidFill>
            <a:schemeClr val="accent1"/>
          </a:solidFill>
          <a:ln w="38100" cap="flat" cmpd="sng" algn="ctr">
            <a:solidFill>
              <a:srgbClr val="FFFFFF"/>
            </a:solidFill>
            <a:prstDash val="solid"/>
            <a:round/>
            <a:headEnd type="none" w="med" len="med"/>
            <a:tailEnd type="none" w="med" len="med"/>
          </a:ln>
          <a:effectLst/>
        </p:spPr>
      </p:cxnSp>
      <p:sp>
        <p:nvSpPr>
          <p:cNvPr id="25" name="Text Box 1028"/>
          <p:cNvSpPr txBox="1">
            <a:spLocks noChangeArrowheads="1"/>
          </p:cNvSpPr>
          <p:nvPr/>
        </p:nvSpPr>
        <p:spPr bwMode="auto">
          <a:xfrm>
            <a:off x="891411" y="5179569"/>
            <a:ext cx="1842117" cy="400110"/>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Matt. 27:50</a:t>
            </a:r>
          </a:p>
        </p:txBody>
      </p:sp>
      <p:grpSp>
        <p:nvGrpSpPr>
          <p:cNvPr id="7" name="Group 6"/>
          <p:cNvGrpSpPr/>
          <p:nvPr/>
        </p:nvGrpSpPr>
        <p:grpSpPr>
          <a:xfrm>
            <a:off x="1544739" y="3502025"/>
            <a:ext cx="362491" cy="555625"/>
            <a:chOff x="1155162" y="3084286"/>
            <a:chExt cx="362491" cy="555625"/>
          </a:xfrm>
        </p:grpSpPr>
        <p:cxnSp>
          <p:nvCxnSpPr>
            <p:cNvPr id="27" name="Straight Connector 26"/>
            <p:cNvCxnSpPr/>
            <p:nvPr/>
          </p:nvCxnSpPr>
          <p:spPr bwMode="auto">
            <a:xfrm>
              <a:off x="1338933" y="3084286"/>
              <a:ext cx="0" cy="555625"/>
            </a:xfrm>
            <a:prstGeom prst="line">
              <a:avLst/>
            </a:prstGeom>
            <a:solidFill>
              <a:schemeClr val="accent1"/>
            </a:solidFill>
            <a:ln w="76200" cap="flat" cmpd="sng" algn="ctr">
              <a:solidFill>
                <a:srgbClr val="FFFF00"/>
              </a:solidFill>
              <a:prstDash val="solid"/>
              <a:round/>
              <a:headEnd type="none" w="med" len="med"/>
              <a:tailEnd type="none" w="med" len="med"/>
            </a:ln>
            <a:effectLst/>
          </p:spPr>
        </p:cxnSp>
        <p:cxnSp>
          <p:nvCxnSpPr>
            <p:cNvPr id="29" name="Straight Connector 28"/>
            <p:cNvCxnSpPr/>
            <p:nvPr/>
          </p:nvCxnSpPr>
          <p:spPr bwMode="auto">
            <a:xfrm>
              <a:off x="1155162" y="3255736"/>
              <a:ext cx="362491" cy="1"/>
            </a:xfrm>
            <a:prstGeom prst="line">
              <a:avLst/>
            </a:prstGeom>
            <a:solidFill>
              <a:schemeClr val="accent1"/>
            </a:solidFill>
            <a:ln w="76200" cap="flat" cmpd="sng" algn="ctr">
              <a:solidFill>
                <a:srgbClr val="FFFF00"/>
              </a:solidFill>
              <a:prstDash val="solid"/>
              <a:round/>
              <a:headEnd type="none" w="med" len="med"/>
              <a:tailEnd type="none" w="med" len="med"/>
            </a:ln>
            <a:effectLst/>
          </p:spPr>
        </p:cxnSp>
      </p:grpSp>
      <p:sp>
        <p:nvSpPr>
          <p:cNvPr id="8" name="U-Turn Arrow 7"/>
          <p:cNvSpPr/>
          <p:nvPr/>
        </p:nvSpPr>
        <p:spPr bwMode="auto">
          <a:xfrm rot="10800000" flipH="1">
            <a:off x="2733528" y="537865"/>
            <a:ext cx="716003" cy="2855305"/>
          </a:xfrm>
          <a:prstGeom prst="uturnArrow">
            <a:avLst>
              <a:gd name="adj1" fmla="val 25000"/>
              <a:gd name="adj2" fmla="val 23116"/>
              <a:gd name="adj3" fmla="val 25000"/>
              <a:gd name="adj4" fmla="val 39782"/>
              <a:gd name="adj5" fmla="val 51107"/>
            </a:avLst>
          </a:prstGeom>
          <a:solidFill>
            <a:srgbClr val="FFFF00"/>
          </a:solidFill>
          <a:ln w="9525" cap="flat" cmpd="sng" algn="ctr">
            <a:solidFill>
              <a:schemeClr val="accent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00"/>
              </a:solidFill>
              <a:effectLst/>
              <a:uLnTx/>
              <a:uFillTx/>
              <a:latin typeface="Times New Roman" pitchFamily="-110" charset="0"/>
              <a:ea typeface="+mn-ea"/>
              <a:cs typeface="+mn-cs"/>
            </a:endParaRPr>
          </a:p>
        </p:txBody>
      </p:sp>
      <p:sp>
        <p:nvSpPr>
          <p:cNvPr id="9" name="Down Arrow 8"/>
          <p:cNvSpPr/>
          <p:nvPr/>
        </p:nvSpPr>
        <p:spPr bwMode="auto">
          <a:xfrm rot="10800000">
            <a:off x="3410865" y="1959429"/>
            <a:ext cx="290286" cy="2086126"/>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0" charset="0"/>
              <a:ea typeface="+mn-ea"/>
              <a:cs typeface="+mn-cs"/>
            </a:endParaRPr>
          </a:p>
        </p:txBody>
      </p:sp>
      <p:sp>
        <p:nvSpPr>
          <p:cNvPr id="34" name="Down Arrow 33"/>
          <p:cNvSpPr/>
          <p:nvPr/>
        </p:nvSpPr>
        <p:spPr bwMode="auto">
          <a:xfrm>
            <a:off x="5730695" y="2927048"/>
            <a:ext cx="290286" cy="1130602"/>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0" charset="0"/>
              <a:ea typeface="+mn-ea"/>
              <a:cs typeface="+mn-cs"/>
            </a:endParaRPr>
          </a:p>
        </p:txBody>
      </p:sp>
      <p:sp>
        <p:nvSpPr>
          <p:cNvPr id="41990" name="Text Box 1030"/>
          <p:cNvSpPr txBox="1">
            <a:spLocks noChangeArrowheads="1"/>
          </p:cNvSpPr>
          <p:nvPr/>
        </p:nvSpPr>
        <p:spPr bwMode="auto">
          <a:xfrm>
            <a:off x="1797959" y="3262445"/>
            <a:ext cx="22098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Rapture</a:t>
            </a:r>
            <a:b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1 Thess. 4:13-18</a:t>
            </a:r>
            <a:endPar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cxnSp>
        <p:nvCxnSpPr>
          <p:cNvPr id="35" name="Straight Connector 34"/>
          <p:cNvCxnSpPr/>
          <p:nvPr/>
        </p:nvCxnSpPr>
        <p:spPr bwMode="auto">
          <a:xfrm>
            <a:off x="4140805" y="1608398"/>
            <a:ext cx="0" cy="2506402"/>
          </a:xfrm>
          <a:prstGeom prst="line">
            <a:avLst/>
          </a:prstGeom>
          <a:solidFill>
            <a:schemeClr val="accent1"/>
          </a:solidFill>
          <a:ln w="38100" cap="flat" cmpd="sng" algn="ctr">
            <a:solidFill>
              <a:srgbClr val="FFFFFF"/>
            </a:solidFill>
            <a:prstDash val="solid"/>
            <a:round/>
            <a:headEnd type="none" w="med" len="med"/>
            <a:tailEnd type="none" w="med" len="med"/>
          </a:ln>
          <a:effectLst/>
        </p:spPr>
      </p:cxnSp>
      <p:sp>
        <p:nvSpPr>
          <p:cNvPr id="37" name="Text Box 1032"/>
          <p:cNvSpPr txBox="1">
            <a:spLocks noChangeArrowheads="1"/>
          </p:cNvSpPr>
          <p:nvPr/>
        </p:nvSpPr>
        <p:spPr bwMode="auto">
          <a:xfrm>
            <a:off x="4402035" y="4478686"/>
            <a:ext cx="120952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7 yrs.</a:t>
            </a:r>
          </a:p>
        </p:txBody>
      </p:sp>
      <p:sp>
        <p:nvSpPr>
          <p:cNvPr id="38" name="Text Box 1032"/>
          <p:cNvSpPr txBox="1">
            <a:spLocks noChangeArrowheads="1"/>
          </p:cNvSpPr>
          <p:nvPr/>
        </p:nvSpPr>
        <p:spPr bwMode="auto">
          <a:xfrm>
            <a:off x="5006795" y="4154263"/>
            <a:ext cx="8581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3½</a:t>
            </a:r>
          </a:p>
        </p:txBody>
      </p:sp>
      <p:cxnSp>
        <p:nvCxnSpPr>
          <p:cNvPr id="39" name="Straight Connector 38"/>
          <p:cNvCxnSpPr/>
          <p:nvPr/>
        </p:nvCxnSpPr>
        <p:spPr bwMode="auto">
          <a:xfrm>
            <a:off x="5018252" y="3749968"/>
            <a:ext cx="0" cy="359997"/>
          </a:xfrm>
          <a:prstGeom prst="line">
            <a:avLst/>
          </a:prstGeom>
          <a:solidFill>
            <a:schemeClr val="accent1"/>
          </a:solidFill>
          <a:ln w="38100" cap="flat" cmpd="sng" algn="ctr">
            <a:solidFill>
              <a:srgbClr val="FFFFFF"/>
            </a:solidFill>
            <a:prstDash val="solid"/>
            <a:round/>
            <a:headEnd type="none" w="med" len="med"/>
            <a:tailEnd type="none" w="med" len="med"/>
          </a:ln>
          <a:effectLst/>
        </p:spPr>
      </p:cxnSp>
      <p:sp>
        <p:nvSpPr>
          <p:cNvPr id="43" name="Text Box 1028"/>
          <p:cNvSpPr txBox="1">
            <a:spLocks noChangeArrowheads="1"/>
          </p:cNvSpPr>
          <p:nvPr/>
        </p:nvSpPr>
        <p:spPr bwMode="auto">
          <a:xfrm>
            <a:off x="3819637" y="4802870"/>
            <a:ext cx="2526736" cy="646331"/>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(Daniel</a:t>
            </a:r>
            <a:r>
              <a:rPr kumimoji="0" lang="fr-FR"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a:t>
            </a:r>
            <a:r>
              <a:rPr kumimoji="0" 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s 70</a:t>
            </a:r>
            <a:r>
              <a:rPr kumimoji="0" lang="en-US" sz="1800" b="1" i="0" u="none" strike="noStrike" kern="1200" cap="none" spc="0" normalizeH="0" baseline="3000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th</a:t>
            </a:r>
            <a:r>
              <a:rPr kumimoji="0" 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 Week)</a:t>
            </a:r>
            <a:br>
              <a:rPr kumimoji="0" 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br>
            <a:r>
              <a:rPr kumimoji="0" 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Matt. 24:21</a:t>
            </a:r>
          </a:p>
        </p:txBody>
      </p:sp>
      <p:sp>
        <p:nvSpPr>
          <p:cNvPr id="45" name="Text Box 1034"/>
          <p:cNvSpPr txBox="1">
            <a:spLocks noChangeArrowheads="1"/>
          </p:cNvSpPr>
          <p:nvPr/>
        </p:nvSpPr>
        <p:spPr bwMode="auto">
          <a:xfrm>
            <a:off x="5743983" y="3595985"/>
            <a:ext cx="21179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1000 yrs.</a:t>
            </a:r>
          </a:p>
        </p:txBody>
      </p:sp>
      <p:sp>
        <p:nvSpPr>
          <p:cNvPr id="46" name="Text Box 1033"/>
          <p:cNvSpPr txBox="1">
            <a:spLocks noChangeArrowheads="1"/>
          </p:cNvSpPr>
          <p:nvPr/>
        </p:nvSpPr>
        <p:spPr bwMode="auto">
          <a:xfrm>
            <a:off x="7680470" y="3262445"/>
            <a:ext cx="134388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Eternal State</a:t>
            </a:r>
            <a:endParaRPr kumimoji="0" lang="en-US" sz="2400" b="1" i="0" u="none" strike="noStrike" kern="1200" cap="none" spc="0" normalizeH="0" baseline="0" noProof="0" dirty="0">
              <a:ln>
                <a:noFill/>
              </a:ln>
              <a:solidFill>
                <a:srgbClr val="000000"/>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47" name="Text Box 1034"/>
          <p:cNvSpPr txBox="1">
            <a:spLocks noChangeArrowheads="1"/>
          </p:cNvSpPr>
          <p:nvPr/>
        </p:nvSpPr>
        <p:spPr bwMode="auto">
          <a:xfrm>
            <a:off x="7680471" y="4154263"/>
            <a:ext cx="146353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(Timeless)</a:t>
            </a:r>
          </a:p>
        </p:txBody>
      </p:sp>
      <p:grpSp>
        <p:nvGrpSpPr>
          <p:cNvPr id="31" name="Group 30"/>
          <p:cNvGrpSpPr/>
          <p:nvPr/>
        </p:nvGrpSpPr>
        <p:grpSpPr>
          <a:xfrm>
            <a:off x="0" y="3961949"/>
            <a:ext cx="7704675" cy="320222"/>
            <a:chOff x="0" y="3961949"/>
            <a:chExt cx="7704675" cy="320222"/>
          </a:xfrm>
        </p:grpSpPr>
        <p:sp>
          <p:nvSpPr>
            <p:cNvPr id="153602" name="Line 1026"/>
            <p:cNvSpPr>
              <a:spLocks noChangeShapeType="1"/>
            </p:cNvSpPr>
            <p:nvPr/>
          </p:nvSpPr>
          <p:spPr bwMode="auto">
            <a:xfrm>
              <a:off x="2648864" y="4081841"/>
              <a:ext cx="5055811" cy="14155"/>
            </a:xfrm>
            <a:prstGeom prst="line">
              <a:avLst/>
            </a:prstGeom>
            <a:noFill/>
            <a:ln w="57150" cmpd="sng">
              <a:solidFill>
                <a:srgbClr val="FFFFFF"/>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50800" dist="63500" dir="2700000" algn="tl" rotWithShape="0">
                    <a:srgbClr val="000000"/>
                  </a:outerShdw>
                </a:effectLst>
                <a:uLnTx/>
                <a:uFillTx/>
                <a:latin typeface="Times New Roman" charset="0"/>
                <a:ea typeface="ＭＳ Ｐゴシック" charset="0"/>
                <a:cs typeface="ＭＳ Ｐゴシック" charset="0"/>
              </a:endParaRPr>
            </a:p>
          </p:txBody>
        </p:sp>
        <p:cxnSp>
          <p:nvCxnSpPr>
            <p:cNvPr id="16" name="Straight Connector 15"/>
            <p:cNvCxnSpPr/>
            <p:nvPr/>
          </p:nvCxnSpPr>
          <p:spPr bwMode="auto">
            <a:xfrm>
              <a:off x="0" y="4057651"/>
              <a:ext cx="2467427" cy="24190"/>
            </a:xfrm>
            <a:prstGeom prst="line">
              <a:avLst/>
            </a:prstGeom>
            <a:solidFill>
              <a:schemeClr val="accent1"/>
            </a:solidFill>
            <a:ln w="57150" cap="flat" cmpd="sng" algn="ctr">
              <a:solidFill>
                <a:schemeClr val="bg1"/>
              </a:solidFill>
              <a:prstDash val="solid"/>
              <a:round/>
              <a:headEnd type="none" w="med" len="med"/>
              <a:tailEnd type="none" w="med" len="med"/>
            </a:ln>
            <a:effectLst/>
          </p:spPr>
        </p:cxnSp>
        <p:grpSp>
          <p:nvGrpSpPr>
            <p:cNvPr id="28" name="Group 27"/>
            <p:cNvGrpSpPr/>
            <p:nvPr/>
          </p:nvGrpSpPr>
          <p:grpSpPr>
            <a:xfrm>
              <a:off x="2370667" y="3961949"/>
              <a:ext cx="330212" cy="320222"/>
              <a:chOff x="28418" y="2225524"/>
              <a:chExt cx="330212" cy="320222"/>
            </a:xfrm>
          </p:grpSpPr>
          <p:cxnSp>
            <p:nvCxnSpPr>
              <p:cNvPr id="51" name="Straight Connector 50"/>
              <p:cNvCxnSpPr/>
              <p:nvPr/>
            </p:nvCxnSpPr>
            <p:spPr bwMode="auto">
              <a:xfrm flipV="1">
                <a:off x="28418" y="2225524"/>
                <a:ext cx="165106" cy="320222"/>
              </a:xfrm>
              <a:prstGeom prst="line">
                <a:avLst/>
              </a:prstGeom>
              <a:solidFill>
                <a:schemeClr val="accent1"/>
              </a:solidFill>
              <a:ln w="57150" cap="flat" cmpd="sng" algn="ctr">
                <a:solidFill>
                  <a:schemeClr val="bg1"/>
                </a:solidFill>
                <a:prstDash val="solid"/>
                <a:round/>
                <a:headEnd type="none" w="med" len="med"/>
                <a:tailEnd type="none" w="med" len="med"/>
              </a:ln>
              <a:effectLst/>
            </p:spPr>
          </p:cxnSp>
          <p:cxnSp>
            <p:nvCxnSpPr>
              <p:cNvPr id="54" name="Straight Connector 53"/>
              <p:cNvCxnSpPr/>
              <p:nvPr/>
            </p:nvCxnSpPr>
            <p:spPr bwMode="auto">
              <a:xfrm flipV="1">
                <a:off x="193524" y="2225524"/>
                <a:ext cx="165106" cy="320222"/>
              </a:xfrm>
              <a:prstGeom prst="line">
                <a:avLst/>
              </a:prstGeom>
              <a:solidFill>
                <a:schemeClr val="accent1"/>
              </a:solidFill>
              <a:ln w="57150" cap="flat" cmpd="sng" algn="ctr">
                <a:solidFill>
                  <a:schemeClr val="bg1"/>
                </a:solidFill>
                <a:prstDash val="solid"/>
                <a:round/>
                <a:headEnd type="none" w="med" len="med"/>
                <a:tailEnd type="none" w="med" len="med"/>
              </a:ln>
              <a:effectLst/>
            </p:spPr>
          </p:cxnSp>
        </p:grpSp>
      </p:grpSp>
      <p:sp>
        <p:nvSpPr>
          <p:cNvPr id="58" name="Text Box 1029"/>
          <p:cNvSpPr txBox="1">
            <a:spLocks noChangeArrowheads="1"/>
          </p:cNvSpPr>
          <p:nvPr/>
        </p:nvSpPr>
        <p:spPr bwMode="auto">
          <a:xfrm>
            <a:off x="6925415" y="5934099"/>
            <a:ext cx="21611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"Prophecy" (Dallas Seminary video series, 1980s)</a:t>
            </a:r>
          </a:p>
        </p:txBody>
      </p:sp>
      <p:sp>
        <p:nvSpPr>
          <p:cNvPr id="62" name="Text Box 1028"/>
          <p:cNvSpPr txBox="1">
            <a:spLocks noChangeArrowheads="1"/>
          </p:cNvSpPr>
          <p:nvPr/>
        </p:nvSpPr>
        <p:spPr bwMode="auto">
          <a:xfrm>
            <a:off x="129851" y="114239"/>
            <a:ext cx="8348302" cy="400110"/>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2 Thess. 2:3-7 Prerequisites Before Day of the Lord (3 of them):</a:t>
            </a:r>
            <a:endParaRPr kumimoji="0" 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grpSp>
        <p:nvGrpSpPr>
          <p:cNvPr id="32" name="Group 31"/>
          <p:cNvGrpSpPr/>
          <p:nvPr/>
        </p:nvGrpSpPr>
        <p:grpSpPr>
          <a:xfrm>
            <a:off x="117803" y="1049731"/>
            <a:ext cx="2583075" cy="400110"/>
            <a:chOff x="117803" y="560772"/>
            <a:chExt cx="2583075" cy="400110"/>
          </a:xfrm>
        </p:grpSpPr>
        <p:sp>
          <p:nvSpPr>
            <p:cNvPr id="59" name="Text Box 1028"/>
            <p:cNvSpPr txBox="1">
              <a:spLocks noChangeArrowheads="1"/>
            </p:cNvSpPr>
            <p:nvPr/>
          </p:nvSpPr>
          <p:spPr bwMode="auto">
            <a:xfrm>
              <a:off x="129851" y="560772"/>
              <a:ext cx="2571027" cy="400110"/>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1   Apostasy (2:3b)</a:t>
              </a:r>
              <a:endParaRPr kumimoji="0" 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63" name="Text Box 1028"/>
            <p:cNvSpPr txBox="1">
              <a:spLocks noChangeArrowheads="1"/>
            </p:cNvSpPr>
            <p:nvPr/>
          </p:nvSpPr>
          <p:spPr bwMode="auto">
            <a:xfrm>
              <a:off x="117803" y="560772"/>
              <a:ext cx="360563" cy="400110"/>
            </a:xfrm>
            <a:prstGeom prst="rect">
              <a:avLst/>
            </a:prstGeom>
            <a:solidFill>
              <a:srgbClr val="800000"/>
            </a:solidFill>
            <a:ln w="38100">
              <a:noFill/>
              <a:miter lim="800000"/>
              <a:headEnd/>
              <a:tailEnd/>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2</a:t>
              </a:r>
              <a:endParaRPr kumimoji="0" 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grpSp>
      <p:grpSp>
        <p:nvGrpSpPr>
          <p:cNvPr id="33" name="Group 32"/>
          <p:cNvGrpSpPr/>
          <p:nvPr/>
        </p:nvGrpSpPr>
        <p:grpSpPr>
          <a:xfrm>
            <a:off x="117803" y="1511396"/>
            <a:ext cx="2583075" cy="427404"/>
            <a:chOff x="117803" y="1022437"/>
            <a:chExt cx="2583075" cy="427404"/>
          </a:xfrm>
        </p:grpSpPr>
        <p:sp>
          <p:nvSpPr>
            <p:cNvPr id="60" name="Text Box 1028"/>
            <p:cNvSpPr txBox="1">
              <a:spLocks noChangeArrowheads="1"/>
            </p:cNvSpPr>
            <p:nvPr/>
          </p:nvSpPr>
          <p:spPr bwMode="auto">
            <a:xfrm>
              <a:off x="129851" y="1022437"/>
              <a:ext cx="2571027" cy="400110"/>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2   Antichrist (2:3c)</a:t>
              </a:r>
              <a:endParaRPr kumimoji="0" 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64" name="Text Box 1028"/>
            <p:cNvSpPr txBox="1">
              <a:spLocks noChangeArrowheads="1"/>
            </p:cNvSpPr>
            <p:nvPr/>
          </p:nvSpPr>
          <p:spPr bwMode="auto">
            <a:xfrm>
              <a:off x="117803" y="1049731"/>
              <a:ext cx="360563" cy="400110"/>
            </a:xfrm>
            <a:prstGeom prst="rect">
              <a:avLst/>
            </a:prstGeom>
            <a:solidFill>
              <a:srgbClr val="800000"/>
            </a:solidFill>
            <a:ln w="38100">
              <a:noFill/>
              <a:miter lim="800000"/>
              <a:headEnd/>
              <a:tailEnd/>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3</a:t>
              </a:r>
              <a:endParaRPr kumimoji="0" 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grpSp>
      <p:grpSp>
        <p:nvGrpSpPr>
          <p:cNvPr id="36" name="Group 35"/>
          <p:cNvGrpSpPr/>
          <p:nvPr/>
        </p:nvGrpSpPr>
        <p:grpSpPr>
          <a:xfrm>
            <a:off x="113039" y="580695"/>
            <a:ext cx="2583075" cy="404312"/>
            <a:chOff x="117803" y="1538690"/>
            <a:chExt cx="2583075" cy="404312"/>
          </a:xfrm>
        </p:grpSpPr>
        <p:sp>
          <p:nvSpPr>
            <p:cNvPr id="61" name="Text Box 1028"/>
            <p:cNvSpPr txBox="1">
              <a:spLocks noChangeArrowheads="1"/>
            </p:cNvSpPr>
            <p:nvPr/>
          </p:nvSpPr>
          <p:spPr bwMode="auto">
            <a:xfrm>
              <a:off x="129851" y="1542892"/>
              <a:ext cx="2571027" cy="400110"/>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3   Restrainer (2:7b)</a:t>
              </a:r>
              <a:endParaRPr kumimoji="0" 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65" name="Text Box 1028"/>
            <p:cNvSpPr txBox="1">
              <a:spLocks noChangeArrowheads="1"/>
            </p:cNvSpPr>
            <p:nvPr/>
          </p:nvSpPr>
          <p:spPr bwMode="auto">
            <a:xfrm>
              <a:off x="117803" y="1538690"/>
              <a:ext cx="360563" cy="400110"/>
            </a:xfrm>
            <a:prstGeom prst="rect">
              <a:avLst/>
            </a:prstGeom>
            <a:solidFill>
              <a:srgbClr val="800000"/>
            </a:solidFill>
            <a:ln w="38100">
              <a:noFill/>
              <a:miter lim="800000"/>
              <a:headEnd/>
              <a:tailEnd/>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1</a:t>
              </a:r>
              <a:endParaRPr kumimoji="0" 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grpSp>
      <p:sp>
        <p:nvSpPr>
          <p:cNvPr id="66" name="Text Box 1028"/>
          <p:cNvSpPr txBox="1">
            <a:spLocks noChangeArrowheads="1"/>
          </p:cNvSpPr>
          <p:nvPr/>
        </p:nvSpPr>
        <p:spPr bwMode="auto">
          <a:xfrm>
            <a:off x="3678101" y="4220053"/>
            <a:ext cx="360563" cy="400110"/>
          </a:xfrm>
          <a:prstGeom prst="rect">
            <a:avLst/>
          </a:prstGeom>
          <a:solidFill>
            <a:srgbClr val="800000"/>
          </a:solidFill>
          <a:ln w="38100">
            <a:noFill/>
            <a:miter lim="800000"/>
            <a:headEnd/>
            <a:tailEnd/>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2</a:t>
            </a:r>
            <a:endParaRPr kumimoji="0" 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67" name="Text Box 1028"/>
          <p:cNvSpPr txBox="1">
            <a:spLocks noChangeArrowheads="1"/>
          </p:cNvSpPr>
          <p:nvPr/>
        </p:nvSpPr>
        <p:spPr bwMode="auto">
          <a:xfrm>
            <a:off x="3960523" y="3657204"/>
            <a:ext cx="360563" cy="400110"/>
          </a:xfrm>
          <a:prstGeom prst="rect">
            <a:avLst/>
          </a:prstGeom>
          <a:solidFill>
            <a:srgbClr val="800000"/>
          </a:solidFill>
          <a:ln w="38100">
            <a:noFill/>
            <a:miter lim="800000"/>
            <a:headEnd/>
            <a:tailEnd/>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3</a:t>
            </a:r>
            <a:endParaRPr kumimoji="0" 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68" name="Text Box 1028"/>
          <p:cNvSpPr txBox="1">
            <a:spLocks noChangeArrowheads="1"/>
          </p:cNvSpPr>
          <p:nvPr/>
        </p:nvSpPr>
        <p:spPr bwMode="auto">
          <a:xfrm>
            <a:off x="3381869" y="1569333"/>
            <a:ext cx="360563" cy="400110"/>
          </a:xfrm>
          <a:prstGeom prst="rect">
            <a:avLst/>
          </a:prstGeom>
          <a:solidFill>
            <a:srgbClr val="800000"/>
          </a:solidFill>
          <a:ln w="38100">
            <a:noFill/>
            <a:miter lim="800000"/>
            <a:headEnd/>
            <a:tailEnd/>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1</a:t>
            </a:r>
            <a:endParaRPr kumimoji="0" lang="en-US" sz="18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086482570"/>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par>
                          <p:cTn id="12" fill="hold">
                            <p:stCondLst>
                              <p:cond delay="1000"/>
                            </p:stCondLst>
                            <p:childTnLst>
                              <p:par>
                                <p:cTn id="13" presetID="4" presetClass="entr" presetSubtype="32" fill="hold" grpId="0" nodeType="afterEffect">
                                  <p:stCondLst>
                                    <p:cond delay="0"/>
                                  </p:stCondLst>
                                  <p:childTnLst>
                                    <p:set>
                                      <p:cBhvr>
                                        <p:cTn id="14" dur="1" fill="hold">
                                          <p:stCondLst>
                                            <p:cond delay="0"/>
                                          </p:stCondLst>
                                        </p:cTn>
                                        <p:tgtEl>
                                          <p:spTgt spid="41990"/>
                                        </p:tgtEl>
                                        <p:attrNameLst>
                                          <p:attrName>style.visibility</p:attrName>
                                        </p:attrNameLst>
                                      </p:cBhvr>
                                      <p:to>
                                        <p:strVal val="visible"/>
                                      </p:to>
                                    </p:set>
                                    <p:animEffect transition="in" filter="box(out)">
                                      <p:cBhvr>
                                        <p:cTn id="15" dur="10"/>
                                        <p:tgtEl>
                                          <p:spTgt spid="41990"/>
                                        </p:tgtEl>
                                      </p:cBhvr>
                                    </p:animEffect>
                                  </p:childTnLst>
                                </p:cTn>
                              </p:par>
                            </p:childTnLst>
                          </p:cTn>
                        </p:par>
                        <p:par>
                          <p:cTn id="16" fill="hold">
                            <p:stCondLst>
                              <p:cond delay="1010"/>
                            </p:stCondLst>
                            <p:childTnLst>
                              <p:par>
                                <p:cTn id="17" presetID="2" presetClass="entr" presetSubtype="1"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0-#ppt_h/2"/>
                                          </p:val>
                                        </p:tav>
                                        <p:tav tm="100000">
                                          <p:val>
                                            <p:strVal val="#ppt_y"/>
                                          </p:val>
                                        </p:tav>
                                      </p:tavLst>
                                    </p:anim>
                                  </p:childTnLst>
                                </p:cTn>
                              </p:par>
                            </p:childTnLst>
                          </p:cTn>
                        </p:par>
                        <p:par>
                          <p:cTn id="21" fill="hold">
                            <p:stCondLst>
                              <p:cond delay="1510"/>
                            </p:stCondLst>
                            <p:childTnLst>
                              <p:par>
                                <p:cTn id="22" presetID="55" presetClass="entr" presetSubtype="0" fill="hold" grpId="0" nodeType="afterEffect">
                                  <p:stCondLst>
                                    <p:cond delay="0"/>
                                  </p:stCondLst>
                                  <p:childTnLst>
                                    <p:set>
                                      <p:cBhvr>
                                        <p:cTn id="23" dur="1" fill="hold">
                                          <p:stCondLst>
                                            <p:cond delay="0"/>
                                          </p:stCondLst>
                                        </p:cTn>
                                        <p:tgtEl>
                                          <p:spTgt spid="68"/>
                                        </p:tgtEl>
                                        <p:attrNameLst>
                                          <p:attrName>style.visibility</p:attrName>
                                        </p:attrNameLst>
                                      </p:cBhvr>
                                      <p:to>
                                        <p:strVal val="visible"/>
                                      </p:to>
                                    </p:set>
                                    <p:anim calcmode="lin" valueType="num">
                                      <p:cBhvr>
                                        <p:cTn id="24" dur="1000" fill="hold"/>
                                        <p:tgtEl>
                                          <p:spTgt spid="68"/>
                                        </p:tgtEl>
                                        <p:attrNameLst>
                                          <p:attrName>ppt_w</p:attrName>
                                        </p:attrNameLst>
                                      </p:cBhvr>
                                      <p:tavLst>
                                        <p:tav tm="0">
                                          <p:val>
                                            <p:strVal val="#ppt_w*0.70"/>
                                          </p:val>
                                        </p:tav>
                                        <p:tav tm="100000">
                                          <p:val>
                                            <p:strVal val="#ppt_w"/>
                                          </p:val>
                                        </p:tav>
                                      </p:tavLst>
                                    </p:anim>
                                    <p:anim calcmode="lin" valueType="num">
                                      <p:cBhvr>
                                        <p:cTn id="25" dur="1000" fill="hold"/>
                                        <p:tgtEl>
                                          <p:spTgt spid="68"/>
                                        </p:tgtEl>
                                        <p:attrNameLst>
                                          <p:attrName>ppt_h</p:attrName>
                                        </p:attrNameLst>
                                      </p:cBhvr>
                                      <p:tavLst>
                                        <p:tav tm="0">
                                          <p:val>
                                            <p:strVal val="#ppt_h"/>
                                          </p:val>
                                        </p:tav>
                                        <p:tav tm="100000">
                                          <p:val>
                                            <p:strVal val="#ppt_h"/>
                                          </p:val>
                                        </p:tav>
                                      </p:tavLst>
                                    </p:anim>
                                    <p:animEffect transition="in" filter="fade">
                                      <p:cBhvr>
                                        <p:cTn id="26" dur="1000"/>
                                        <p:tgtEl>
                                          <p:spTgt spid="68"/>
                                        </p:tgtEl>
                                      </p:cBhvr>
                                    </p:animEffect>
                                  </p:childTnLst>
                                </p:cTn>
                              </p:par>
                              <p:par>
                                <p:cTn id="27" presetID="1" presetClass="entr" presetSubtype="0"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down)">
                                      <p:cBhvr>
                                        <p:cTn id="33" dur="500"/>
                                        <p:tgtEl>
                                          <p:spTgt spid="3"/>
                                        </p:tgtEl>
                                      </p:cBhvr>
                                    </p:animEffect>
                                  </p:childTnLst>
                                </p:cTn>
                              </p:par>
                            </p:childTnLst>
                          </p:cTn>
                        </p:par>
                        <p:par>
                          <p:cTn id="34" fill="hold">
                            <p:stCondLst>
                              <p:cond delay="500"/>
                            </p:stCondLst>
                            <p:childTnLst>
                              <p:par>
                                <p:cTn id="35" presetID="55" presetClass="entr" presetSubtype="0" fill="hold" grpId="0" nodeType="afterEffect">
                                  <p:stCondLst>
                                    <p:cond delay="0"/>
                                  </p:stCondLst>
                                  <p:childTnLst>
                                    <p:set>
                                      <p:cBhvr>
                                        <p:cTn id="36" dur="1" fill="hold">
                                          <p:stCondLst>
                                            <p:cond delay="0"/>
                                          </p:stCondLst>
                                        </p:cTn>
                                        <p:tgtEl>
                                          <p:spTgt spid="66"/>
                                        </p:tgtEl>
                                        <p:attrNameLst>
                                          <p:attrName>style.visibility</p:attrName>
                                        </p:attrNameLst>
                                      </p:cBhvr>
                                      <p:to>
                                        <p:strVal val="visible"/>
                                      </p:to>
                                    </p:set>
                                    <p:anim calcmode="lin" valueType="num">
                                      <p:cBhvr>
                                        <p:cTn id="37" dur="1000" fill="hold"/>
                                        <p:tgtEl>
                                          <p:spTgt spid="66"/>
                                        </p:tgtEl>
                                        <p:attrNameLst>
                                          <p:attrName>ppt_w</p:attrName>
                                        </p:attrNameLst>
                                      </p:cBhvr>
                                      <p:tavLst>
                                        <p:tav tm="0">
                                          <p:val>
                                            <p:strVal val="#ppt_w*0.70"/>
                                          </p:val>
                                        </p:tav>
                                        <p:tav tm="100000">
                                          <p:val>
                                            <p:strVal val="#ppt_w"/>
                                          </p:val>
                                        </p:tav>
                                      </p:tavLst>
                                    </p:anim>
                                    <p:anim calcmode="lin" valueType="num">
                                      <p:cBhvr>
                                        <p:cTn id="38" dur="1000" fill="hold"/>
                                        <p:tgtEl>
                                          <p:spTgt spid="66"/>
                                        </p:tgtEl>
                                        <p:attrNameLst>
                                          <p:attrName>ppt_h</p:attrName>
                                        </p:attrNameLst>
                                      </p:cBhvr>
                                      <p:tavLst>
                                        <p:tav tm="0">
                                          <p:val>
                                            <p:strVal val="#ppt_h"/>
                                          </p:val>
                                        </p:tav>
                                        <p:tav tm="100000">
                                          <p:val>
                                            <p:strVal val="#ppt_h"/>
                                          </p:val>
                                        </p:tav>
                                      </p:tavLst>
                                    </p:anim>
                                    <p:animEffect transition="in" filter="fade">
                                      <p:cBhvr>
                                        <p:cTn id="39" dur="1000"/>
                                        <p:tgtEl>
                                          <p:spTgt spid="66"/>
                                        </p:tgtEl>
                                      </p:cBhvr>
                                    </p:animEffect>
                                  </p:childTnLst>
                                </p:cTn>
                              </p:par>
                              <p:par>
                                <p:cTn id="40" presetID="1" presetClass="entr" presetSubtype="0"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childTnLst>
                                </p:cTn>
                              </p:par>
                            </p:childTnLst>
                          </p:cTn>
                        </p:par>
                        <p:par>
                          <p:cTn id="42" fill="hold">
                            <p:stCondLst>
                              <p:cond delay="1500"/>
                            </p:stCondLst>
                            <p:childTnLst>
                              <p:par>
                                <p:cTn id="43" presetID="55" presetClass="entr" presetSubtype="0" fill="hold" grpId="0" nodeType="afterEffect">
                                  <p:stCondLst>
                                    <p:cond delay="0"/>
                                  </p:stCondLst>
                                  <p:childTnLst>
                                    <p:set>
                                      <p:cBhvr>
                                        <p:cTn id="44" dur="1" fill="hold">
                                          <p:stCondLst>
                                            <p:cond delay="0"/>
                                          </p:stCondLst>
                                        </p:cTn>
                                        <p:tgtEl>
                                          <p:spTgt spid="23"/>
                                        </p:tgtEl>
                                        <p:attrNameLst>
                                          <p:attrName>style.visibility</p:attrName>
                                        </p:attrNameLst>
                                      </p:cBhvr>
                                      <p:to>
                                        <p:strVal val="visible"/>
                                      </p:to>
                                    </p:set>
                                    <p:anim calcmode="lin" valueType="num">
                                      <p:cBhvr>
                                        <p:cTn id="45" dur="1000" fill="hold"/>
                                        <p:tgtEl>
                                          <p:spTgt spid="23"/>
                                        </p:tgtEl>
                                        <p:attrNameLst>
                                          <p:attrName>ppt_w</p:attrName>
                                        </p:attrNameLst>
                                      </p:cBhvr>
                                      <p:tavLst>
                                        <p:tav tm="0">
                                          <p:val>
                                            <p:strVal val="#ppt_w*0.70"/>
                                          </p:val>
                                        </p:tav>
                                        <p:tav tm="100000">
                                          <p:val>
                                            <p:strVal val="#ppt_w"/>
                                          </p:val>
                                        </p:tav>
                                      </p:tavLst>
                                    </p:anim>
                                    <p:anim calcmode="lin" valueType="num">
                                      <p:cBhvr>
                                        <p:cTn id="46" dur="1000" fill="hold"/>
                                        <p:tgtEl>
                                          <p:spTgt spid="23"/>
                                        </p:tgtEl>
                                        <p:attrNameLst>
                                          <p:attrName>ppt_h</p:attrName>
                                        </p:attrNameLst>
                                      </p:cBhvr>
                                      <p:tavLst>
                                        <p:tav tm="0">
                                          <p:val>
                                            <p:strVal val="#ppt_h"/>
                                          </p:val>
                                        </p:tav>
                                        <p:tav tm="100000">
                                          <p:val>
                                            <p:strVal val="#ppt_h"/>
                                          </p:val>
                                        </p:tav>
                                      </p:tavLst>
                                    </p:anim>
                                    <p:animEffect transition="in" filter="fade">
                                      <p:cBhvr>
                                        <p:cTn id="47" dur="10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55" presetClass="entr" presetSubtype="0" fill="hold" grpId="0" nodeType="clickEffect">
                                  <p:stCondLst>
                                    <p:cond delay="0"/>
                                  </p:stCondLst>
                                  <p:childTnLst>
                                    <p:set>
                                      <p:cBhvr>
                                        <p:cTn id="51" dur="1" fill="hold">
                                          <p:stCondLst>
                                            <p:cond delay="0"/>
                                          </p:stCondLst>
                                        </p:cTn>
                                        <p:tgtEl>
                                          <p:spTgt spid="67"/>
                                        </p:tgtEl>
                                        <p:attrNameLst>
                                          <p:attrName>style.visibility</p:attrName>
                                        </p:attrNameLst>
                                      </p:cBhvr>
                                      <p:to>
                                        <p:strVal val="visible"/>
                                      </p:to>
                                    </p:set>
                                    <p:anim calcmode="lin" valueType="num">
                                      <p:cBhvr>
                                        <p:cTn id="52" dur="1000" fill="hold"/>
                                        <p:tgtEl>
                                          <p:spTgt spid="67"/>
                                        </p:tgtEl>
                                        <p:attrNameLst>
                                          <p:attrName>ppt_w</p:attrName>
                                        </p:attrNameLst>
                                      </p:cBhvr>
                                      <p:tavLst>
                                        <p:tav tm="0">
                                          <p:val>
                                            <p:strVal val="#ppt_w*0.70"/>
                                          </p:val>
                                        </p:tav>
                                        <p:tav tm="100000">
                                          <p:val>
                                            <p:strVal val="#ppt_w"/>
                                          </p:val>
                                        </p:tav>
                                      </p:tavLst>
                                    </p:anim>
                                    <p:anim calcmode="lin" valueType="num">
                                      <p:cBhvr>
                                        <p:cTn id="53" dur="1000" fill="hold"/>
                                        <p:tgtEl>
                                          <p:spTgt spid="67"/>
                                        </p:tgtEl>
                                        <p:attrNameLst>
                                          <p:attrName>ppt_h</p:attrName>
                                        </p:attrNameLst>
                                      </p:cBhvr>
                                      <p:tavLst>
                                        <p:tav tm="0">
                                          <p:val>
                                            <p:strVal val="#ppt_h"/>
                                          </p:val>
                                        </p:tav>
                                        <p:tav tm="100000">
                                          <p:val>
                                            <p:strVal val="#ppt_h"/>
                                          </p:val>
                                        </p:tav>
                                      </p:tavLst>
                                    </p:anim>
                                    <p:animEffect transition="in" filter="fade">
                                      <p:cBhvr>
                                        <p:cTn id="54" dur="1000"/>
                                        <p:tgtEl>
                                          <p:spTgt spid="67"/>
                                        </p:tgtEl>
                                      </p:cBhvr>
                                    </p:animEffect>
                                  </p:childTnLst>
                                </p:cTn>
                              </p:par>
                              <p:par>
                                <p:cTn id="55" presetID="1" presetClass="entr" presetSubtype="0" fill="hold" nodeType="with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23" presetClass="entr" presetSubtype="16" fill="hold" grpId="0" nodeType="clickEffect">
                                  <p:stCondLst>
                                    <p:cond delay="0"/>
                                  </p:stCondLst>
                                  <p:childTnLst>
                                    <p:set>
                                      <p:cBhvr>
                                        <p:cTn id="60" dur="1" fill="hold">
                                          <p:stCondLst>
                                            <p:cond delay="0"/>
                                          </p:stCondLst>
                                        </p:cTn>
                                        <p:tgtEl>
                                          <p:spTgt spid="37"/>
                                        </p:tgtEl>
                                        <p:attrNameLst>
                                          <p:attrName>style.visibility</p:attrName>
                                        </p:attrNameLst>
                                      </p:cBhvr>
                                      <p:to>
                                        <p:strVal val="visible"/>
                                      </p:to>
                                    </p:set>
                                    <p:anim calcmode="lin" valueType="num">
                                      <p:cBhvr>
                                        <p:cTn id="61" dur="500" fill="hold"/>
                                        <p:tgtEl>
                                          <p:spTgt spid="37"/>
                                        </p:tgtEl>
                                        <p:attrNameLst>
                                          <p:attrName>ppt_w</p:attrName>
                                        </p:attrNameLst>
                                      </p:cBhvr>
                                      <p:tavLst>
                                        <p:tav tm="0">
                                          <p:val>
                                            <p:fltVal val="0"/>
                                          </p:val>
                                        </p:tav>
                                        <p:tav tm="100000">
                                          <p:val>
                                            <p:strVal val="#ppt_w"/>
                                          </p:val>
                                        </p:tav>
                                      </p:tavLst>
                                    </p:anim>
                                    <p:anim calcmode="lin" valueType="num">
                                      <p:cBhvr>
                                        <p:cTn id="62" dur="500" fill="hold"/>
                                        <p:tgtEl>
                                          <p:spTgt spid="37"/>
                                        </p:tgtEl>
                                        <p:attrNameLst>
                                          <p:attrName>ppt_h</p:attrName>
                                        </p:attrNameLst>
                                      </p:cBhvr>
                                      <p:tavLst>
                                        <p:tav tm="0">
                                          <p:val>
                                            <p:fltVal val="0"/>
                                          </p:val>
                                        </p:tav>
                                        <p:tav tm="100000">
                                          <p:val>
                                            <p:strVal val="#ppt_h"/>
                                          </p:val>
                                        </p:tav>
                                      </p:tavLst>
                                    </p:anim>
                                  </p:childTnLst>
                                </p:cTn>
                              </p:par>
                            </p:childTnLst>
                          </p:cTn>
                        </p:par>
                        <p:par>
                          <p:cTn id="63" fill="hold">
                            <p:stCondLst>
                              <p:cond delay="500"/>
                            </p:stCondLst>
                            <p:childTnLst>
                              <p:par>
                                <p:cTn id="64" presetID="22" presetClass="entr" presetSubtype="1" fill="hold" nodeType="afterEffect">
                                  <p:stCondLst>
                                    <p:cond delay="0"/>
                                  </p:stCondLst>
                                  <p:childTnLst>
                                    <p:set>
                                      <p:cBhvr>
                                        <p:cTn id="65" dur="1" fill="hold">
                                          <p:stCondLst>
                                            <p:cond delay="0"/>
                                          </p:stCondLst>
                                        </p:cTn>
                                        <p:tgtEl>
                                          <p:spTgt spid="39"/>
                                        </p:tgtEl>
                                        <p:attrNameLst>
                                          <p:attrName>style.visibility</p:attrName>
                                        </p:attrNameLst>
                                      </p:cBhvr>
                                      <p:to>
                                        <p:strVal val="visible"/>
                                      </p:to>
                                    </p:set>
                                    <p:animEffect transition="in" filter="wipe(up)">
                                      <p:cBhvr>
                                        <p:cTn id="66" dur="500"/>
                                        <p:tgtEl>
                                          <p:spTgt spid="39"/>
                                        </p:tgtEl>
                                      </p:cBhvr>
                                    </p:animEffect>
                                  </p:childTnLst>
                                </p:cTn>
                              </p:par>
                              <p:par>
                                <p:cTn id="67" presetID="22" presetClass="entr" presetSubtype="1" fill="hold" grpId="0" nodeType="withEffect">
                                  <p:stCondLst>
                                    <p:cond delay="0"/>
                                  </p:stCondLst>
                                  <p:childTnLst>
                                    <p:set>
                                      <p:cBhvr>
                                        <p:cTn id="68" dur="1" fill="hold">
                                          <p:stCondLst>
                                            <p:cond delay="0"/>
                                          </p:stCondLst>
                                        </p:cTn>
                                        <p:tgtEl>
                                          <p:spTgt spid="34"/>
                                        </p:tgtEl>
                                        <p:attrNameLst>
                                          <p:attrName>style.visibility</p:attrName>
                                        </p:attrNameLst>
                                      </p:cBhvr>
                                      <p:to>
                                        <p:strVal val="visible"/>
                                      </p:to>
                                    </p:set>
                                    <p:animEffect transition="in" filter="wipe(up)">
                                      <p:cBhvr>
                                        <p:cTn id="69" dur="500"/>
                                        <p:tgtEl>
                                          <p:spTgt spid="34"/>
                                        </p:tgtEl>
                                      </p:cBhvr>
                                    </p:animEffect>
                                  </p:childTnLst>
                                </p:cTn>
                              </p:par>
                            </p:childTnLst>
                          </p:cTn>
                        </p:par>
                        <p:par>
                          <p:cTn id="70" fill="hold">
                            <p:stCondLst>
                              <p:cond delay="1000"/>
                            </p:stCondLst>
                            <p:childTnLst>
                              <p:par>
                                <p:cTn id="71" presetID="2" presetClass="entr" presetSubtype="1" fill="hold" grpId="0" nodeType="afterEffect">
                                  <p:stCondLst>
                                    <p:cond delay="0"/>
                                  </p:stCondLst>
                                  <p:childTnLst>
                                    <p:set>
                                      <p:cBhvr>
                                        <p:cTn id="72" dur="1" fill="hold">
                                          <p:stCondLst>
                                            <p:cond delay="0"/>
                                          </p:stCondLst>
                                        </p:cTn>
                                        <p:tgtEl>
                                          <p:spTgt spid="41989"/>
                                        </p:tgtEl>
                                        <p:attrNameLst>
                                          <p:attrName>style.visibility</p:attrName>
                                        </p:attrNameLst>
                                      </p:cBhvr>
                                      <p:to>
                                        <p:strVal val="visible"/>
                                      </p:to>
                                    </p:set>
                                    <p:anim calcmode="lin" valueType="num">
                                      <p:cBhvr additive="base">
                                        <p:cTn id="73" dur="500" fill="hold"/>
                                        <p:tgtEl>
                                          <p:spTgt spid="41989"/>
                                        </p:tgtEl>
                                        <p:attrNameLst>
                                          <p:attrName>ppt_x</p:attrName>
                                        </p:attrNameLst>
                                      </p:cBhvr>
                                      <p:tavLst>
                                        <p:tav tm="0">
                                          <p:val>
                                            <p:strVal val="#ppt_x"/>
                                          </p:val>
                                        </p:tav>
                                        <p:tav tm="100000">
                                          <p:val>
                                            <p:strVal val="#ppt_x"/>
                                          </p:val>
                                        </p:tav>
                                      </p:tavLst>
                                    </p:anim>
                                    <p:anim calcmode="lin" valueType="num">
                                      <p:cBhvr additive="base">
                                        <p:cTn id="74" dur="500" fill="hold"/>
                                        <p:tgtEl>
                                          <p:spTgt spid="41989"/>
                                        </p:tgtEl>
                                        <p:attrNameLst>
                                          <p:attrName>ppt_y</p:attrName>
                                        </p:attrNameLst>
                                      </p:cBhvr>
                                      <p:tavLst>
                                        <p:tav tm="0">
                                          <p:val>
                                            <p:strVal val="0-#ppt_h/2"/>
                                          </p:val>
                                        </p:tav>
                                        <p:tav tm="100000">
                                          <p:val>
                                            <p:strVal val="#ppt_y"/>
                                          </p:val>
                                        </p:tav>
                                      </p:tavLst>
                                    </p:anim>
                                  </p:childTnLst>
                                </p:cTn>
                              </p:par>
                            </p:childTnLst>
                          </p:cTn>
                        </p:par>
                        <p:par>
                          <p:cTn id="75" fill="hold">
                            <p:stCondLst>
                              <p:cond delay="1500"/>
                            </p:stCondLst>
                            <p:childTnLst>
                              <p:par>
                                <p:cTn id="76" presetID="55" presetClass="entr" presetSubtype="0" fill="hold" grpId="0" nodeType="afterEffect">
                                  <p:stCondLst>
                                    <p:cond delay="0"/>
                                  </p:stCondLst>
                                  <p:childTnLst>
                                    <p:set>
                                      <p:cBhvr>
                                        <p:cTn id="77" dur="1" fill="hold">
                                          <p:stCondLst>
                                            <p:cond delay="0"/>
                                          </p:stCondLst>
                                        </p:cTn>
                                        <p:tgtEl>
                                          <p:spTgt spid="43"/>
                                        </p:tgtEl>
                                        <p:attrNameLst>
                                          <p:attrName>style.visibility</p:attrName>
                                        </p:attrNameLst>
                                      </p:cBhvr>
                                      <p:to>
                                        <p:strVal val="visible"/>
                                      </p:to>
                                    </p:set>
                                    <p:anim calcmode="lin" valueType="num">
                                      <p:cBhvr>
                                        <p:cTn id="78" dur="1000" fill="hold"/>
                                        <p:tgtEl>
                                          <p:spTgt spid="43"/>
                                        </p:tgtEl>
                                        <p:attrNameLst>
                                          <p:attrName>ppt_w</p:attrName>
                                        </p:attrNameLst>
                                      </p:cBhvr>
                                      <p:tavLst>
                                        <p:tav tm="0">
                                          <p:val>
                                            <p:strVal val="#ppt_w*0.70"/>
                                          </p:val>
                                        </p:tav>
                                        <p:tav tm="100000">
                                          <p:val>
                                            <p:strVal val="#ppt_w"/>
                                          </p:val>
                                        </p:tav>
                                      </p:tavLst>
                                    </p:anim>
                                    <p:anim calcmode="lin" valueType="num">
                                      <p:cBhvr>
                                        <p:cTn id="79" dur="1000" fill="hold"/>
                                        <p:tgtEl>
                                          <p:spTgt spid="43"/>
                                        </p:tgtEl>
                                        <p:attrNameLst>
                                          <p:attrName>ppt_h</p:attrName>
                                        </p:attrNameLst>
                                      </p:cBhvr>
                                      <p:tavLst>
                                        <p:tav tm="0">
                                          <p:val>
                                            <p:strVal val="#ppt_h"/>
                                          </p:val>
                                        </p:tav>
                                        <p:tav tm="100000">
                                          <p:val>
                                            <p:strVal val="#ppt_h"/>
                                          </p:val>
                                        </p:tav>
                                      </p:tavLst>
                                    </p:anim>
                                    <p:animEffect transition="in" filter="fade">
                                      <p:cBhvr>
                                        <p:cTn id="80" dur="1000"/>
                                        <p:tgtEl>
                                          <p:spTgt spid="43"/>
                                        </p:tgtEl>
                                      </p:cBhvr>
                                    </p:animEffect>
                                  </p:childTnLst>
                                </p:cTn>
                              </p:par>
                            </p:childTnLst>
                          </p:cTn>
                        </p:par>
                        <p:par>
                          <p:cTn id="81" fill="hold">
                            <p:stCondLst>
                              <p:cond delay="2500"/>
                            </p:stCondLst>
                            <p:childTnLst>
                              <p:par>
                                <p:cTn id="82" presetID="23" presetClass="entr" presetSubtype="16" fill="hold" grpId="0" nodeType="afterEffect">
                                  <p:stCondLst>
                                    <p:cond delay="1000"/>
                                  </p:stCondLst>
                                  <p:childTnLst>
                                    <p:set>
                                      <p:cBhvr>
                                        <p:cTn id="83" dur="1" fill="hold">
                                          <p:stCondLst>
                                            <p:cond delay="0"/>
                                          </p:stCondLst>
                                        </p:cTn>
                                        <p:tgtEl>
                                          <p:spTgt spid="41991"/>
                                        </p:tgtEl>
                                        <p:attrNameLst>
                                          <p:attrName>style.visibility</p:attrName>
                                        </p:attrNameLst>
                                      </p:cBhvr>
                                      <p:to>
                                        <p:strVal val="visible"/>
                                      </p:to>
                                    </p:set>
                                    <p:anim calcmode="lin" valueType="num">
                                      <p:cBhvr>
                                        <p:cTn id="84" dur="500" fill="hold"/>
                                        <p:tgtEl>
                                          <p:spTgt spid="41991"/>
                                        </p:tgtEl>
                                        <p:attrNameLst>
                                          <p:attrName>ppt_w</p:attrName>
                                        </p:attrNameLst>
                                      </p:cBhvr>
                                      <p:tavLst>
                                        <p:tav tm="0">
                                          <p:val>
                                            <p:fltVal val="0"/>
                                          </p:val>
                                        </p:tav>
                                        <p:tav tm="100000">
                                          <p:val>
                                            <p:strVal val="#ppt_w"/>
                                          </p:val>
                                        </p:tav>
                                      </p:tavLst>
                                    </p:anim>
                                    <p:anim calcmode="lin" valueType="num">
                                      <p:cBhvr>
                                        <p:cTn id="85" dur="500" fill="hold"/>
                                        <p:tgtEl>
                                          <p:spTgt spid="41991"/>
                                        </p:tgtEl>
                                        <p:attrNameLst>
                                          <p:attrName>ppt_h</p:attrName>
                                        </p:attrNameLst>
                                      </p:cBhvr>
                                      <p:tavLst>
                                        <p:tav tm="0">
                                          <p:val>
                                            <p:fltVal val="0"/>
                                          </p:val>
                                        </p:tav>
                                        <p:tav tm="100000">
                                          <p:val>
                                            <p:strVal val="#ppt_h"/>
                                          </p:val>
                                        </p:tav>
                                      </p:tavLst>
                                    </p:anim>
                                  </p:childTnLst>
                                </p:cTn>
                              </p:par>
                            </p:childTnLst>
                          </p:cTn>
                        </p:par>
                        <p:par>
                          <p:cTn id="86" fill="hold">
                            <p:stCondLst>
                              <p:cond delay="4000"/>
                            </p:stCondLst>
                            <p:childTnLst>
                              <p:par>
                                <p:cTn id="87" presetID="23" presetClass="entr" presetSubtype="16" fill="hold" grpId="0" nodeType="afterEffect">
                                  <p:stCondLst>
                                    <p:cond delay="0"/>
                                  </p:stCondLst>
                                  <p:childTnLst>
                                    <p:set>
                                      <p:cBhvr>
                                        <p:cTn id="88" dur="1" fill="hold">
                                          <p:stCondLst>
                                            <p:cond delay="0"/>
                                          </p:stCondLst>
                                        </p:cTn>
                                        <p:tgtEl>
                                          <p:spTgt spid="41992"/>
                                        </p:tgtEl>
                                        <p:attrNameLst>
                                          <p:attrName>style.visibility</p:attrName>
                                        </p:attrNameLst>
                                      </p:cBhvr>
                                      <p:to>
                                        <p:strVal val="visible"/>
                                      </p:to>
                                    </p:set>
                                    <p:anim calcmode="lin" valueType="num">
                                      <p:cBhvr>
                                        <p:cTn id="89" dur="500" fill="hold"/>
                                        <p:tgtEl>
                                          <p:spTgt spid="41992"/>
                                        </p:tgtEl>
                                        <p:attrNameLst>
                                          <p:attrName>ppt_w</p:attrName>
                                        </p:attrNameLst>
                                      </p:cBhvr>
                                      <p:tavLst>
                                        <p:tav tm="0">
                                          <p:val>
                                            <p:fltVal val="0"/>
                                          </p:val>
                                        </p:tav>
                                        <p:tav tm="100000">
                                          <p:val>
                                            <p:strVal val="#ppt_w"/>
                                          </p:val>
                                        </p:tav>
                                      </p:tavLst>
                                    </p:anim>
                                    <p:anim calcmode="lin" valueType="num">
                                      <p:cBhvr>
                                        <p:cTn id="90" dur="500" fill="hold"/>
                                        <p:tgtEl>
                                          <p:spTgt spid="41992"/>
                                        </p:tgtEl>
                                        <p:attrNameLst>
                                          <p:attrName>ppt_h</p:attrName>
                                        </p:attrNameLst>
                                      </p:cBhvr>
                                      <p:tavLst>
                                        <p:tav tm="0">
                                          <p:val>
                                            <p:fltVal val="0"/>
                                          </p:val>
                                        </p:tav>
                                        <p:tav tm="100000">
                                          <p:val>
                                            <p:strVal val="#ppt_h"/>
                                          </p:val>
                                        </p:tav>
                                      </p:tavLst>
                                    </p:anim>
                                  </p:childTnLst>
                                </p:cTn>
                              </p:par>
                            </p:childTnLst>
                          </p:cTn>
                        </p:par>
                        <p:par>
                          <p:cTn id="91" fill="hold">
                            <p:stCondLst>
                              <p:cond delay="4500"/>
                            </p:stCondLst>
                            <p:childTnLst>
                              <p:par>
                                <p:cTn id="92" presetID="23" presetClass="entr" presetSubtype="16" fill="hold" grpId="0" nodeType="afterEffect">
                                  <p:stCondLst>
                                    <p:cond delay="0"/>
                                  </p:stCondLst>
                                  <p:childTnLst>
                                    <p:set>
                                      <p:cBhvr>
                                        <p:cTn id="93" dur="1" fill="hold">
                                          <p:stCondLst>
                                            <p:cond delay="0"/>
                                          </p:stCondLst>
                                        </p:cTn>
                                        <p:tgtEl>
                                          <p:spTgt spid="38"/>
                                        </p:tgtEl>
                                        <p:attrNameLst>
                                          <p:attrName>style.visibility</p:attrName>
                                        </p:attrNameLst>
                                      </p:cBhvr>
                                      <p:to>
                                        <p:strVal val="visible"/>
                                      </p:to>
                                    </p:set>
                                    <p:anim calcmode="lin" valueType="num">
                                      <p:cBhvr>
                                        <p:cTn id="94" dur="500" fill="hold"/>
                                        <p:tgtEl>
                                          <p:spTgt spid="38"/>
                                        </p:tgtEl>
                                        <p:attrNameLst>
                                          <p:attrName>ppt_w</p:attrName>
                                        </p:attrNameLst>
                                      </p:cBhvr>
                                      <p:tavLst>
                                        <p:tav tm="0">
                                          <p:val>
                                            <p:fltVal val="0"/>
                                          </p:val>
                                        </p:tav>
                                        <p:tav tm="100000">
                                          <p:val>
                                            <p:strVal val="#ppt_w"/>
                                          </p:val>
                                        </p:tav>
                                      </p:tavLst>
                                    </p:anim>
                                    <p:anim calcmode="lin" valueType="num">
                                      <p:cBhvr>
                                        <p:cTn id="95" dur="500" fill="hold"/>
                                        <p:tgtEl>
                                          <p:spTgt spid="38"/>
                                        </p:tgtEl>
                                        <p:attrNameLst>
                                          <p:attrName>ppt_h</p:attrName>
                                        </p:attrNameLst>
                                      </p:cBhvr>
                                      <p:tavLst>
                                        <p:tav tm="0">
                                          <p:val>
                                            <p:fltVal val="0"/>
                                          </p:val>
                                        </p:tav>
                                        <p:tav tm="100000">
                                          <p:val>
                                            <p:strVal val="#ppt_h"/>
                                          </p:val>
                                        </p:tav>
                                      </p:tavLst>
                                    </p:anim>
                                  </p:childTnLst>
                                </p:cTn>
                              </p:par>
                            </p:childTnLst>
                          </p:cTn>
                        </p:par>
                      </p:childTnLst>
                    </p:cTn>
                  </p:par>
                  <p:par>
                    <p:cTn id="96" fill="hold">
                      <p:stCondLst>
                        <p:cond delay="indefinite"/>
                      </p:stCondLst>
                      <p:childTnLst>
                        <p:par>
                          <p:cTn id="97" fill="hold">
                            <p:stCondLst>
                              <p:cond delay="0"/>
                            </p:stCondLst>
                            <p:childTnLst>
                              <p:par>
                                <p:cTn id="98" presetID="23" presetClass="entr" presetSubtype="16" fill="hold" grpId="0" nodeType="clickEffect">
                                  <p:stCondLst>
                                    <p:cond delay="0"/>
                                  </p:stCondLst>
                                  <p:childTnLst>
                                    <p:set>
                                      <p:cBhvr>
                                        <p:cTn id="99" dur="1" fill="hold">
                                          <p:stCondLst>
                                            <p:cond delay="0"/>
                                          </p:stCondLst>
                                        </p:cTn>
                                        <p:tgtEl>
                                          <p:spTgt spid="41993"/>
                                        </p:tgtEl>
                                        <p:attrNameLst>
                                          <p:attrName>style.visibility</p:attrName>
                                        </p:attrNameLst>
                                      </p:cBhvr>
                                      <p:to>
                                        <p:strVal val="visible"/>
                                      </p:to>
                                    </p:set>
                                    <p:anim calcmode="lin" valueType="num">
                                      <p:cBhvr>
                                        <p:cTn id="100" dur="500" fill="hold"/>
                                        <p:tgtEl>
                                          <p:spTgt spid="41993"/>
                                        </p:tgtEl>
                                        <p:attrNameLst>
                                          <p:attrName>ppt_w</p:attrName>
                                        </p:attrNameLst>
                                      </p:cBhvr>
                                      <p:tavLst>
                                        <p:tav tm="0">
                                          <p:val>
                                            <p:fltVal val="0"/>
                                          </p:val>
                                        </p:tav>
                                        <p:tav tm="100000">
                                          <p:val>
                                            <p:strVal val="#ppt_w"/>
                                          </p:val>
                                        </p:tav>
                                      </p:tavLst>
                                    </p:anim>
                                    <p:anim calcmode="lin" valueType="num">
                                      <p:cBhvr>
                                        <p:cTn id="101" dur="500" fill="hold"/>
                                        <p:tgtEl>
                                          <p:spTgt spid="41993"/>
                                        </p:tgtEl>
                                        <p:attrNameLst>
                                          <p:attrName>ppt_h</p:attrName>
                                        </p:attrNameLst>
                                      </p:cBhvr>
                                      <p:tavLst>
                                        <p:tav tm="0">
                                          <p:val>
                                            <p:fltVal val="0"/>
                                          </p:val>
                                        </p:tav>
                                        <p:tav tm="100000">
                                          <p:val>
                                            <p:strVal val="#ppt_h"/>
                                          </p:val>
                                        </p:tav>
                                      </p:tavLst>
                                    </p:anim>
                                  </p:childTnLst>
                                </p:cTn>
                              </p:par>
                            </p:childTnLst>
                          </p:cTn>
                        </p:par>
                        <p:par>
                          <p:cTn id="102" fill="hold">
                            <p:stCondLst>
                              <p:cond delay="500"/>
                            </p:stCondLst>
                            <p:childTnLst>
                              <p:par>
                                <p:cTn id="103" presetID="23" presetClass="entr" presetSubtype="16" fill="hold" grpId="0" nodeType="afterEffect">
                                  <p:stCondLst>
                                    <p:cond delay="0"/>
                                  </p:stCondLst>
                                  <p:childTnLst>
                                    <p:set>
                                      <p:cBhvr>
                                        <p:cTn id="104" dur="1" fill="hold">
                                          <p:stCondLst>
                                            <p:cond delay="0"/>
                                          </p:stCondLst>
                                        </p:cTn>
                                        <p:tgtEl>
                                          <p:spTgt spid="41994"/>
                                        </p:tgtEl>
                                        <p:attrNameLst>
                                          <p:attrName>style.visibility</p:attrName>
                                        </p:attrNameLst>
                                      </p:cBhvr>
                                      <p:to>
                                        <p:strVal val="visible"/>
                                      </p:to>
                                    </p:set>
                                    <p:anim calcmode="lin" valueType="num">
                                      <p:cBhvr>
                                        <p:cTn id="105" dur="500" fill="hold"/>
                                        <p:tgtEl>
                                          <p:spTgt spid="41994"/>
                                        </p:tgtEl>
                                        <p:attrNameLst>
                                          <p:attrName>ppt_w</p:attrName>
                                        </p:attrNameLst>
                                      </p:cBhvr>
                                      <p:tavLst>
                                        <p:tav tm="0">
                                          <p:val>
                                            <p:fltVal val="0"/>
                                          </p:val>
                                        </p:tav>
                                        <p:tav tm="100000">
                                          <p:val>
                                            <p:strVal val="#ppt_w"/>
                                          </p:val>
                                        </p:tav>
                                      </p:tavLst>
                                    </p:anim>
                                    <p:anim calcmode="lin" valueType="num">
                                      <p:cBhvr>
                                        <p:cTn id="106" dur="500" fill="hold"/>
                                        <p:tgtEl>
                                          <p:spTgt spid="41994"/>
                                        </p:tgtEl>
                                        <p:attrNameLst>
                                          <p:attrName>ppt_h</p:attrName>
                                        </p:attrNameLst>
                                      </p:cBhvr>
                                      <p:tavLst>
                                        <p:tav tm="0">
                                          <p:val>
                                            <p:fltVal val="0"/>
                                          </p:val>
                                        </p:tav>
                                        <p:tav tm="100000">
                                          <p:val>
                                            <p:strVal val="#ppt_h"/>
                                          </p:val>
                                        </p:tav>
                                      </p:tavLst>
                                    </p:anim>
                                  </p:childTnLst>
                                </p:cTn>
                              </p:par>
                            </p:childTnLst>
                          </p:cTn>
                        </p:par>
                        <p:par>
                          <p:cTn id="107" fill="hold">
                            <p:stCondLst>
                              <p:cond delay="1000"/>
                            </p:stCondLst>
                            <p:childTnLst>
                              <p:par>
                                <p:cTn id="108" presetID="23" presetClass="entr" presetSubtype="16" fill="hold" grpId="0" nodeType="afterEffect">
                                  <p:stCondLst>
                                    <p:cond delay="0"/>
                                  </p:stCondLst>
                                  <p:childTnLst>
                                    <p:set>
                                      <p:cBhvr>
                                        <p:cTn id="109" dur="1" fill="hold">
                                          <p:stCondLst>
                                            <p:cond delay="0"/>
                                          </p:stCondLst>
                                        </p:cTn>
                                        <p:tgtEl>
                                          <p:spTgt spid="45"/>
                                        </p:tgtEl>
                                        <p:attrNameLst>
                                          <p:attrName>style.visibility</p:attrName>
                                        </p:attrNameLst>
                                      </p:cBhvr>
                                      <p:to>
                                        <p:strVal val="visible"/>
                                      </p:to>
                                    </p:set>
                                    <p:anim calcmode="lin" valueType="num">
                                      <p:cBhvr>
                                        <p:cTn id="110" dur="500" fill="hold"/>
                                        <p:tgtEl>
                                          <p:spTgt spid="45"/>
                                        </p:tgtEl>
                                        <p:attrNameLst>
                                          <p:attrName>ppt_w</p:attrName>
                                        </p:attrNameLst>
                                      </p:cBhvr>
                                      <p:tavLst>
                                        <p:tav tm="0">
                                          <p:val>
                                            <p:fltVal val="0"/>
                                          </p:val>
                                        </p:tav>
                                        <p:tav tm="100000">
                                          <p:val>
                                            <p:strVal val="#ppt_w"/>
                                          </p:val>
                                        </p:tav>
                                      </p:tavLst>
                                    </p:anim>
                                    <p:anim calcmode="lin" valueType="num">
                                      <p:cBhvr>
                                        <p:cTn id="111" dur="500" fill="hold"/>
                                        <p:tgtEl>
                                          <p:spTgt spid="45"/>
                                        </p:tgtEl>
                                        <p:attrNameLst>
                                          <p:attrName>ppt_h</p:attrName>
                                        </p:attrNameLst>
                                      </p:cBhvr>
                                      <p:tavLst>
                                        <p:tav tm="0">
                                          <p:val>
                                            <p:fltVal val="0"/>
                                          </p:val>
                                        </p:tav>
                                        <p:tav tm="100000">
                                          <p:val>
                                            <p:strVal val="#ppt_h"/>
                                          </p:val>
                                        </p:tav>
                                      </p:tavLst>
                                    </p:anim>
                                  </p:childTnLst>
                                </p:cTn>
                              </p:par>
                            </p:childTnLst>
                          </p:cTn>
                        </p:par>
                      </p:childTnLst>
                    </p:cTn>
                  </p:par>
                  <p:par>
                    <p:cTn id="112" fill="hold">
                      <p:stCondLst>
                        <p:cond delay="indefinite"/>
                      </p:stCondLst>
                      <p:childTnLst>
                        <p:par>
                          <p:cTn id="113" fill="hold">
                            <p:stCondLst>
                              <p:cond delay="0"/>
                            </p:stCondLst>
                            <p:childTnLst>
                              <p:par>
                                <p:cTn id="114" presetID="23" presetClass="entr" presetSubtype="16" fill="hold" grpId="0" nodeType="clickEffect">
                                  <p:stCondLst>
                                    <p:cond delay="0"/>
                                  </p:stCondLst>
                                  <p:childTnLst>
                                    <p:set>
                                      <p:cBhvr>
                                        <p:cTn id="115" dur="1" fill="hold">
                                          <p:stCondLst>
                                            <p:cond delay="0"/>
                                          </p:stCondLst>
                                        </p:cTn>
                                        <p:tgtEl>
                                          <p:spTgt spid="46"/>
                                        </p:tgtEl>
                                        <p:attrNameLst>
                                          <p:attrName>style.visibility</p:attrName>
                                        </p:attrNameLst>
                                      </p:cBhvr>
                                      <p:to>
                                        <p:strVal val="visible"/>
                                      </p:to>
                                    </p:set>
                                    <p:anim calcmode="lin" valueType="num">
                                      <p:cBhvr>
                                        <p:cTn id="116" dur="500" fill="hold"/>
                                        <p:tgtEl>
                                          <p:spTgt spid="46"/>
                                        </p:tgtEl>
                                        <p:attrNameLst>
                                          <p:attrName>ppt_w</p:attrName>
                                        </p:attrNameLst>
                                      </p:cBhvr>
                                      <p:tavLst>
                                        <p:tav tm="0">
                                          <p:val>
                                            <p:fltVal val="0"/>
                                          </p:val>
                                        </p:tav>
                                        <p:tav tm="100000">
                                          <p:val>
                                            <p:strVal val="#ppt_w"/>
                                          </p:val>
                                        </p:tav>
                                      </p:tavLst>
                                    </p:anim>
                                    <p:anim calcmode="lin" valueType="num">
                                      <p:cBhvr>
                                        <p:cTn id="117" dur="500" fill="hold"/>
                                        <p:tgtEl>
                                          <p:spTgt spid="46"/>
                                        </p:tgtEl>
                                        <p:attrNameLst>
                                          <p:attrName>ppt_h</p:attrName>
                                        </p:attrNameLst>
                                      </p:cBhvr>
                                      <p:tavLst>
                                        <p:tav tm="0">
                                          <p:val>
                                            <p:fltVal val="0"/>
                                          </p:val>
                                        </p:tav>
                                        <p:tav tm="100000">
                                          <p:val>
                                            <p:strVal val="#ppt_h"/>
                                          </p:val>
                                        </p:tav>
                                      </p:tavLst>
                                    </p:anim>
                                  </p:childTnLst>
                                </p:cTn>
                              </p:par>
                            </p:childTnLst>
                          </p:cTn>
                        </p:par>
                        <p:par>
                          <p:cTn id="118" fill="hold">
                            <p:stCondLst>
                              <p:cond delay="500"/>
                            </p:stCondLst>
                            <p:childTnLst>
                              <p:par>
                                <p:cTn id="119" presetID="23" presetClass="entr" presetSubtype="16" fill="hold" grpId="0" nodeType="afterEffect">
                                  <p:stCondLst>
                                    <p:cond delay="0"/>
                                  </p:stCondLst>
                                  <p:childTnLst>
                                    <p:set>
                                      <p:cBhvr>
                                        <p:cTn id="120" dur="1" fill="hold">
                                          <p:stCondLst>
                                            <p:cond delay="0"/>
                                          </p:stCondLst>
                                        </p:cTn>
                                        <p:tgtEl>
                                          <p:spTgt spid="47"/>
                                        </p:tgtEl>
                                        <p:attrNameLst>
                                          <p:attrName>style.visibility</p:attrName>
                                        </p:attrNameLst>
                                      </p:cBhvr>
                                      <p:to>
                                        <p:strVal val="visible"/>
                                      </p:to>
                                    </p:set>
                                    <p:anim calcmode="lin" valueType="num">
                                      <p:cBhvr>
                                        <p:cTn id="121" dur="500" fill="hold"/>
                                        <p:tgtEl>
                                          <p:spTgt spid="47"/>
                                        </p:tgtEl>
                                        <p:attrNameLst>
                                          <p:attrName>ppt_w</p:attrName>
                                        </p:attrNameLst>
                                      </p:cBhvr>
                                      <p:tavLst>
                                        <p:tav tm="0">
                                          <p:val>
                                            <p:fltVal val="0"/>
                                          </p:val>
                                        </p:tav>
                                        <p:tav tm="100000">
                                          <p:val>
                                            <p:strVal val="#ppt_w"/>
                                          </p:val>
                                        </p:tav>
                                      </p:tavLst>
                                    </p:anim>
                                    <p:anim calcmode="lin" valueType="num">
                                      <p:cBhvr>
                                        <p:cTn id="122" dur="500" fill="hold"/>
                                        <p:tgtEl>
                                          <p:spTgt spid="4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9" grpId="0" autoUpdateAnimBg="0"/>
      <p:bldP spid="41991" grpId="0"/>
      <p:bldP spid="41992" grpId="0" autoUpdateAnimBg="0"/>
      <p:bldP spid="41993" grpId="0"/>
      <p:bldP spid="41994" grpId="0" autoUpdateAnimBg="0"/>
      <p:bldP spid="19" grpId="0" autoUpdateAnimBg="0"/>
      <p:bldP spid="23" grpId="0"/>
      <p:bldP spid="8" grpId="0" animBg="1"/>
      <p:bldP spid="9" grpId="0" animBg="1"/>
      <p:bldP spid="34" grpId="0" animBg="1"/>
      <p:bldP spid="41990" grpId="0" autoUpdateAnimBg="0"/>
      <p:bldP spid="37" grpId="0" autoUpdateAnimBg="0"/>
      <p:bldP spid="38" grpId="0" autoUpdateAnimBg="0"/>
      <p:bldP spid="43" grpId="0"/>
      <p:bldP spid="45" grpId="0" autoUpdateAnimBg="0"/>
      <p:bldP spid="46" grpId="0"/>
      <p:bldP spid="47" grpId="0" autoUpdateAnimBg="0"/>
      <p:bldP spid="66" grpId="0" animBg="1"/>
      <p:bldP spid="67" grpId="0" animBg="1"/>
      <p:bldP spid="6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274434" name="Picture 4" descr="Pict1019"/>
          <p:cNvPicPr>
            <a:picLocks noGrp="1" noChangeAspect="1" noChangeArrowheads="1"/>
          </p:cNvPicPr>
          <p:nvPr>
            <p:ph idx="4294967295"/>
          </p:nvPr>
        </p:nvPicPr>
        <p:blipFill>
          <a:blip r:embed="rId4" cstate="screen">
            <a:clrChange>
              <a:clrFrom>
                <a:srgbClr val="FFFFFF"/>
              </a:clrFrom>
              <a:clrTo>
                <a:srgbClr val="FFFFFF">
                  <a:alpha val="0"/>
                </a:srgbClr>
              </a:clrTo>
            </a:clrChange>
            <a:lum bright="-6000" contrast="6000"/>
            <a:grayscl/>
            <a:extLst>
              <a:ext uri="{28A0092B-C50C-407E-A947-70E740481C1C}">
                <a14:useLocalDpi xmlns:a14="http://schemas.microsoft.com/office/drawing/2010/main"/>
              </a:ext>
            </a:extLst>
          </a:blip>
          <a:srcRect/>
          <a:stretch>
            <a:fillRect/>
          </a:stretch>
        </p:blipFill>
        <p:spPr>
          <a:xfrm>
            <a:off x="9396413" y="509588"/>
            <a:ext cx="8640762" cy="5407025"/>
          </a:xfrm>
        </p:spPr>
      </p:pic>
      <p:sp>
        <p:nvSpPr>
          <p:cNvPr id="274435" name="Rectangle 7"/>
          <p:cNvSpPr>
            <a:spLocks noGrp="1" noChangeArrowheads="1"/>
          </p:cNvSpPr>
          <p:nvPr>
            <p:ph type="title"/>
          </p:nvPr>
        </p:nvSpPr>
        <p:spPr>
          <a:xfrm>
            <a:off x="179388" y="115888"/>
            <a:ext cx="8348662" cy="792162"/>
          </a:xfrm>
          <a:solidFill>
            <a:schemeClr val="tx1"/>
          </a:solidFill>
        </p:spPr>
        <p:txBody>
          <a:bodyPr/>
          <a:lstStyle/>
          <a:p>
            <a:r>
              <a:rPr lang="en-US" altLang="en-US" b="1" smtClean="0">
                <a:latin typeface="Arial" panose="020B0604020202020204" pitchFamily="34" charset="0"/>
              </a:rPr>
              <a:t>Kronologis dari </a:t>
            </a:r>
            <a:r>
              <a:rPr lang="ja-JP" altLang="en-US" b="1" smtClean="0">
                <a:latin typeface="Arial" panose="020B0604020202020204" pitchFamily="34" charset="0"/>
              </a:rPr>
              <a:t>“</a:t>
            </a:r>
            <a:r>
              <a:rPr lang="en-US" altLang="ja-JP" b="1" smtClean="0">
                <a:latin typeface="Arial" panose="020B0604020202020204" pitchFamily="34" charset="0"/>
              </a:rPr>
              <a:t>Masa</a:t>
            </a:r>
            <a:r>
              <a:rPr lang="ja-JP" altLang="en-US" b="1" smtClean="0">
                <a:latin typeface="Arial" panose="020B0604020202020204" pitchFamily="34" charset="0"/>
              </a:rPr>
              <a:t>” </a:t>
            </a:r>
            <a:r>
              <a:rPr lang="en-US" altLang="ja-JP" b="1" smtClean="0">
                <a:latin typeface="Arial" panose="020B0604020202020204" pitchFamily="34" charset="0"/>
              </a:rPr>
              <a:t>ke-70</a:t>
            </a:r>
            <a:endParaRPr lang="en-US" altLang="en-US" smtClean="0">
              <a:solidFill>
                <a:schemeClr val="accent1"/>
              </a:solidFill>
              <a:latin typeface="Arial" panose="020B0604020202020204" pitchFamily="34" charset="0"/>
            </a:endParaRPr>
          </a:p>
        </p:txBody>
      </p:sp>
      <p:sp>
        <p:nvSpPr>
          <p:cNvPr id="560141" name="Oval 13"/>
          <p:cNvSpPr>
            <a:spLocks noChangeArrowheads="1"/>
          </p:cNvSpPr>
          <p:nvPr/>
        </p:nvSpPr>
        <p:spPr bwMode="auto">
          <a:xfrm>
            <a:off x="4211638" y="3357563"/>
            <a:ext cx="2447925" cy="666750"/>
          </a:xfrm>
          <a:prstGeom prst="ellipse">
            <a:avLst/>
          </a:prstGeom>
          <a:noFill/>
          <a:ln w="57150">
            <a:solidFill>
              <a:srgbClr val="FF0000"/>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fontAlgn="auto">
              <a:spcBef>
                <a:spcPts val="0"/>
              </a:spcBef>
              <a:spcAft>
                <a:spcPts val="0"/>
              </a:spcAft>
              <a:defRPr/>
            </a:pPr>
            <a:endParaRPr lang="en-US" altLang="en-US" kern="0" smtClean="0">
              <a:solidFill>
                <a:srgbClr val="000000"/>
              </a:solidFill>
              <a:latin typeface="Arial" panose="020B0604020202020204" pitchFamily="34" charset="0"/>
              <a:cs typeface="Arial" panose="020B0604020202020204" pitchFamily="34" charset="0"/>
            </a:endParaRPr>
          </a:p>
        </p:txBody>
      </p:sp>
      <p:sp>
        <p:nvSpPr>
          <p:cNvPr id="274437" name="Text Box 14"/>
          <p:cNvSpPr txBox="1">
            <a:spLocks noChangeArrowheads="1"/>
          </p:cNvSpPr>
          <p:nvPr/>
        </p:nvSpPr>
        <p:spPr bwMode="auto">
          <a:xfrm>
            <a:off x="8531225" y="4763"/>
            <a:ext cx="60960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fontAlgn="auto">
              <a:spcBef>
                <a:spcPts val="0"/>
              </a:spcBef>
              <a:spcAft>
                <a:spcPts val="0"/>
              </a:spcAft>
              <a:defRPr/>
            </a:pPr>
            <a:r>
              <a:rPr lang="en-US" altLang="en-US" sz="2000" b="1" kern="0" smtClean="0">
                <a:solidFill>
                  <a:srgbClr val="000000"/>
                </a:solidFill>
                <a:latin typeface="Arial" panose="020B0604020202020204" pitchFamily="34" charset="0"/>
                <a:cs typeface="Arial" panose="020B0604020202020204" pitchFamily="34" charset="0"/>
              </a:rPr>
              <a:t>336</a:t>
            </a:r>
          </a:p>
        </p:txBody>
      </p:sp>
      <p:cxnSp>
        <p:nvCxnSpPr>
          <p:cNvPr id="18" name="Straight Connector 17"/>
          <p:cNvCxnSpPr>
            <a:cxnSpLocks noChangeShapeType="1"/>
          </p:cNvCxnSpPr>
          <p:nvPr/>
        </p:nvCxnSpPr>
        <p:spPr bwMode="auto">
          <a:xfrm>
            <a:off x="4211638" y="3284538"/>
            <a:ext cx="0" cy="1152525"/>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grpSp>
        <p:nvGrpSpPr>
          <p:cNvPr id="2" name="Group 408595"/>
          <p:cNvGrpSpPr>
            <a:grpSpLocks/>
          </p:cNvGrpSpPr>
          <p:nvPr/>
        </p:nvGrpSpPr>
        <p:grpSpPr bwMode="auto">
          <a:xfrm>
            <a:off x="4324350" y="3357564"/>
            <a:ext cx="2335213" cy="935849"/>
            <a:chOff x="4324836" y="4941168"/>
            <a:chExt cx="2335396" cy="936890"/>
          </a:xfrm>
        </p:grpSpPr>
        <p:sp>
          <p:nvSpPr>
            <p:cNvPr id="39" name="Text Box 10"/>
            <p:cNvSpPr txBox="1">
              <a:spLocks noChangeArrowheads="1"/>
            </p:cNvSpPr>
            <p:nvPr/>
          </p:nvSpPr>
          <p:spPr bwMode="auto">
            <a:xfrm>
              <a:off x="4599496" y="4941168"/>
              <a:ext cx="1744799" cy="464066"/>
            </a:xfrm>
            <a:prstGeom prst="rect">
              <a:avLst/>
            </a:prstGeom>
            <a:noFill/>
            <a:ln>
              <a:noFill/>
            </a:ln>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fontAlgn="auto" hangingPunct="0">
                <a:spcBef>
                  <a:spcPct val="50000"/>
                </a:spcBef>
                <a:spcAft>
                  <a:spcPts val="0"/>
                </a:spcAft>
                <a:defRPr/>
              </a:pPr>
              <a:r>
                <a:rPr lang="en-US" b="1" kern="0" spc="-110" dirty="0" smtClean="0">
                  <a:solidFill>
                    <a:srgbClr val="000000"/>
                  </a:solidFill>
                  <a:latin typeface="Arial"/>
                  <a:cs typeface="Arial"/>
                </a:rPr>
                <a:t>1260 HARI</a:t>
              </a:r>
            </a:p>
          </p:txBody>
        </p:sp>
        <p:cxnSp>
          <p:nvCxnSpPr>
            <p:cNvPr id="274494" name="Straight Connector 39"/>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sp>
          <p:nvSpPr>
            <p:cNvPr id="274495" name="Text Box 10"/>
            <p:cNvSpPr txBox="1">
              <a:spLocks noChangeArrowheads="1"/>
            </p:cNvSpPr>
            <p:nvPr/>
          </p:nvSpPr>
          <p:spPr bwMode="auto">
            <a:xfrm>
              <a:off x="4599496" y="5228825"/>
              <a:ext cx="1744799" cy="649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fontAlgn="auto">
                <a:spcBef>
                  <a:spcPct val="50000"/>
                </a:spcBef>
                <a:spcAft>
                  <a:spcPts val="0"/>
                </a:spcAft>
                <a:defRPr/>
              </a:pPr>
              <a:r>
                <a:rPr lang="en-US" altLang="en-US" sz="1800" b="1" i="1" kern="0" dirty="0" smtClean="0">
                  <a:solidFill>
                    <a:srgbClr val="000000"/>
                  </a:solidFill>
                  <a:latin typeface="Arial" panose="020B0604020202020204" pitchFamily="34" charset="0"/>
                  <a:cs typeface="Arial" panose="020B0604020202020204" pitchFamily="34" charset="0"/>
                </a:rPr>
                <a:t>Why 11:3; 12:6</a:t>
              </a:r>
              <a:endParaRPr lang="en-US" altLang="en-US" b="1" kern="0" dirty="0" smtClean="0">
                <a:solidFill>
                  <a:srgbClr val="000000"/>
                </a:solidFill>
                <a:latin typeface="Arial" panose="020B0604020202020204" pitchFamily="34" charset="0"/>
                <a:cs typeface="Arial" panose="020B0604020202020204" pitchFamily="34" charset="0"/>
              </a:endParaRPr>
            </a:p>
          </p:txBody>
        </p:sp>
        <p:cxnSp>
          <p:nvCxnSpPr>
            <p:cNvPr id="274496" name="Straight Connector 58"/>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cxnSp>
        <p:nvCxnSpPr>
          <p:cNvPr id="14" name="Straight Connector 13"/>
          <p:cNvCxnSpPr>
            <a:cxnSpLocks noChangeShapeType="1"/>
          </p:cNvCxnSpPr>
          <p:nvPr/>
        </p:nvCxnSpPr>
        <p:spPr bwMode="auto">
          <a:xfrm>
            <a:off x="6732588" y="2349500"/>
            <a:ext cx="0" cy="2303463"/>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sp>
        <p:nvSpPr>
          <p:cNvPr id="92" name="Text Box 10"/>
          <p:cNvSpPr txBox="1">
            <a:spLocks noChangeArrowheads="1"/>
          </p:cNvSpPr>
          <p:nvPr/>
        </p:nvSpPr>
        <p:spPr bwMode="auto">
          <a:xfrm>
            <a:off x="5867400" y="1412875"/>
            <a:ext cx="1655763" cy="796925"/>
          </a:xfrm>
          <a:prstGeom prst="rect">
            <a:avLst/>
          </a:prstGeom>
          <a:noFill/>
          <a:ln>
            <a:noFill/>
          </a:ln>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fontAlgn="auto" hangingPunct="0">
              <a:lnSpc>
                <a:spcPct val="80000"/>
              </a:lnSpc>
              <a:spcBef>
                <a:spcPct val="50000"/>
              </a:spcBef>
              <a:spcAft>
                <a:spcPts val="0"/>
              </a:spcAft>
              <a:defRPr/>
            </a:pPr>
            <a:r>
              <a:rPr lang="en-US" sz="1900" b="1" i="1" kern="0" spc="-100" dirty="0" err="1" smtClean="0">
                <a:solidFill>
                  <a:srgbClr val="000000"/>
                </a:solidFill>
                <a:latin typeface="Arial"/>
                <a:cs typeface="Arial"/>
              </a:rPr>
              <a:t>Tanda</a:t>
            </a:r>
            <a:r>
              <a:rPr lang="en-US" sz="1900" b="1" i="1" kern="0" spc="-100" dirty="0" smtClean="0">
                <a:solidFill>
                  <a:srgbClr val="000000"/>
                </a:solidFill>
                <a:latin typeface="Arial"/>
                <a:cs typeface="Arial"/>
              </a:rPr>
              <a:t> </a:t>
            </a:r>
            <a:r>
              <a:rPr lang="en-US" sz="1900" b="1" i="1" kern="0" spc="-100" dirty="0" err="1" smtClean="0">
                <a:solidFill>
                  <a:srgbClr val="000000"/>
                </a:solidFill>
                <a:latin typeface="Arial"/>
                <a:cs typeface="Arial"/>
              </a:rPr>
              <a:t>dari</a:t>
            </a:r>
            <a:r>
              <a:rPr lang="en-US" sz="1900" b="1" i="1" kern="0" spc="-100" dirty="0" smtClean="0">
                <a:solidFill>
                  <a:srgbClr val="000000"/>
                </a:solidFill>
                <a:latin typeface="Arial"/>
                <a:cs typeface="Arial"/>
              </a:rPr>
              <a:t> </a:t>
            </a:r>
            <a:r>
              <a:rPr lang="en-US" sz="1900" b="1" i="1" kern="0" spc="-100" dirty="0" err="1" smtClean="0">
                <a:solidFill>
                  <a:srgbClr val="000000"/>
                </a:solidFill>
                <a:latin typeface="Arial"/>
                <a:cs typeface="Arial"/>
              </a:rPr>
              <a:t>Anak</a:t>
            </a:r>
            <a:r>
              <a:rPr lang="en-US" sz="1900" b="1" i="1" kern="0" spc="-100" dirty="0" smtClean="0">
                <a:solidFill>
                  <a:srgbClr val="000000"/>
                </a:solidFill>
                <a:latin typeface="Arial"/>
                <a:cs typeface="Arial"/>
              </a:rPr>
              <a:t> </a:t>
            </a:r>
            <a:r>
              <a:rPr lang="en-US" sz="1900" b="1" i="1" kern="0" spc="-100" dirty="0" err="1" smtClean="0">
                <a:solidFill>
                  <a:srgbClr val="000000"/>
                </a:solidFill>
                <a:latin typeface="Arial"/>
                <a:cs typeface="Arial"/>
              </a:rPr>
              <a:t>Manusia</a:t>
            </a:r>
            <a:r>
              <a:rPr lang="en-US" sz="1900" b="1" i="1" kern="0" spc="-100" dirty="0" smtClean="0">
                <a:solidFill>
                  <a:srgbClr val="000000"/>
                </a:solidFill>
                <a:latin typeface="Arial"/>
                <a:cs typeface="Arial"/>
              </a:rPr>
              <a:t/>
            </a:r>
            <a:br>
              <a:rPr lang="en-US" sz="1900" b="1" i="1" kern="0" spc="-100" dirty="0" smtClean="0">
                <a:solidFill>
                  <a:srgbClr val="000000"/>
                </a:solidFill>
                <a:latin typeface="Arial"/>
                <a:cs typeface="Arial"/>
              </a:rPr>
            </a:br>
            <a:r>
              <a:rPr lang="en-US" sz="1900" b="1" i="1" kern="0" spc="-100" dirty="0" smtClean="0">
                <a:solidFill>
                  <a:srgbClr val="000000"/>
                </a:solidFill>
                <a:latin typeface="Arial"/>
                <a:cs typeface="Arial"/>
              </a:rPr>
              <a:t>Mat. 24:30</a:t>
            </a:r>
          </a:p>
        </p:txBody>
      </p:sp>
      <p:cxnSp>
        <p:nvCxnSpPr>
          <p:cNvPr id="13" name="Straight Connector 12"/>
          <p:cNvCxnSpPr>
            <a:cxnSpLocks noChangeShapeType="1"/>
          </p:cNvCxnSpPr>
          <p:nvPr/>
        </p:nvCxnSpPr>
        <p:spPr bwMode="auto">
          <a:xfrm>
            <a:off x="3348038" y="2349500"/>
            <a:ext cx="0" cy="1800225"/>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grpSp>
        <p:nvGrpSpPr>
          <p:cNvPr id="3" name="Group 101"/>
          <p:cNvGrpSpPr>
            <a:grpSpLocks/>
          </p:cNvGrpSpPr>
          <p:nvPr/>
        </p:nvGrpSpPr>
        <p:grpSpPr bwMode="auto">
          <a:xfrm>
            <a:off x="3276600" y="3306763"/>
            <a:ext cx="1008063" cy="685800"/>
            <a:chOff x="6804245" y="3717036"/>
            <a:chExt cx="1080120" cy="684716"/>
          </a:xfrm>
        </p:grpSpPr>
        <p:sp>
          <p:nvSpPr>
            <p:cNvPr id="103" name="Text Box 10"/>
            <p:cNvSpPr txBox="1">
              <a:spLocks noChangeArrowheads="1"/>
            </p:cNvSpPr>
            <p:nvPr/>
          </p:nvSpPr>
          <p:spPr bwMode="auto">
            <a:xfrm>
              <a:off x="6804245" y="3717036"/>
              <a:ext cx="1080120" cy="684716"/>
            </a:xfrm>
            <a:prstGeom prst="rect">
              <a:avLst/>
            </a:prstGeom>
            <a:noFill/>
            <a:ln>
              <a:noFill/>
            </a:ln>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fontAlgn="auto" hangingPunct="0">
                <a:lnSpc>
                  <a:spcPct val="80000"/>
                </a:lnSpc>
                <a:spcBef>
                  <a:spcPct val="50000"/>
                </a:spcBef>
                <a:spcAft>
                  <a:spcPts val="0"/>
                </a:spcAft>
                <a:defRPr/>
              </a:pPr>
              <a:r>
                <a:rPr lang="en-US" b="1" kern="0" spc="-110" dirty="0" smtClean="0">
                  <a:solidFill>
                    <a:srgbClr val="000000"/>
                  </a:solidFill>
                  <a:latin typeface="Arial"/>
                  <a:cs typeface="Arial"/>
                </a:rPr>
                <a:t> 30 HARI</a:t>
              </a:r>
            </a:p>
          </p:txBody>
        </p:sp>
        <p:cxnSp>
          <p:nvCxnSpPr>
            <p:cNvPr id="274491" name="Straight Connector 103"/>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cxnSp>
          <p:nvCxnSpPr>
            <p:cNvPr id="274492" name="Straight Connector 104"/>
            <p:cNvCxnSpPr>
              <a:cxnSpLocks noChangeShapeType="1"/>
            </p:cNvCxnSpPr>
            <p:nvPr/>
          </p:nvCxnSpPr>
          <p:spPr bwMode="auto">
            <a:xfrm>
              <a:off x="7652046"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grpSp>
        <p:nvGrpSpPr>
          <p:cNvPr id="4" name="Group 45"/>
          <p:cNvGrpSpPr>
            <a:grpSpLocks/>
          </p:cNvGrpSpPr>
          <p:nvPr/>
        </p:nvGrpSpPr>
        <p:grpSpPr bwMode="auto">
          <a:xfrm>
            <a:off x="1258888" y="3357563"/>
            <a:ext cx="7129462" cy="2303462"/>
            <a:chOff x="1259632" y="3356992"/>
            <a:chExt cx="7128792" cy="2304256"/>
          </a:xfrm>
        </p:grpSpPr>
        <p:sp>
          <p:nvSpPr>
            <p:cNvPr id="274478" name="Oval 9"/>
            <p:cNvSpPr>
              <a:spLocks noChangeArrowheads="1"/>
            </p:cNvSpPr>
            <p:nvPr/>
          </p:nvSpPr>
          <p:spPr bwMode="auto">
            <a:xfrm flipH="1">
              <a:off x="1259632" y="4437112"/>
              <a:ext cx="1368152" cy="1224136"/>
            </a:xfrm>
            <a:prstGeom prst="ellipse">
              <a:avLst/>
            </a:prstGeom>
            <a:noFill/>
            <a:ln w="57150">
              <a:solidFill>
                <a:srgbClr val="FF0000"/>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fontAlgn="auto">
                <a:spcBef>
                  <a:spcPts val="0"/>
                </a:spcBef>
                <a:spcAft>
                  <a:spcPts val="0"/>
                </a:spcAft>
                <a:defRPr/>
              </a:pPr>
              <a:endParaRPr lang="en-US" altLang="en-US" kern="0" smtClean="0">
                <a:solidFill>
                  <a:srgbClr val="000000"/>
                </a:solidFill>
                <a:latin typeface="Arial" panose="020B0604020202020204" pitchFamily="34" charset="0"/>
                <a:cs typeface="Arial" panose="020B0604020202020204" pitchFamily="34" charset="0"/>
              </a:endParaRPr>
            </a:p>
          </p:txBody>
        </p:sp>
        <p:cxnSp>
          <p:nvCxnSpPr>
            <p:cNvPr id="274479" name="Straight Connector 19"/>
            <p:cNvCxnSpPr>
              <a:cxnSpLocks noChangeShapeType="1"/>
            </p:cNvCxnSpPr>
            <p:nvPr/>
          </p:nvCxnSpPr>
          <p:spPr bwMode="auto">
            <a:xfrm>
              <a:off x="1907704" y="3356992"/>
              <a:ext cx="0" cy="1152128"/>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cxnSp>
          <p:nvCxnSpPr>
            <p:cNvPr id="274480" name="Straight Connector 22"/>
            <p:cNvCxnSpPr>
              <a:cxnSpLocks noChangeShapeType="1"/>
            </p:cNvCxnSpPr>
            <p:nvPr/>
          </p:nvCxnSpPr>
          <p:spPr bwMode="auto">
            <a:xfrm flipV="1">
              <a:off x="1907704" y="4077072"/>
              <a:ext cx="6480720" cy="72008"/>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grpSp>
          <p:nvGrpSpPr>
            <p:cNvPr id="274481" name="Group 71"/>
            <p:cNvGrpSpPr>
              <a:grpSpLocks/>
            </p:cNvGrpSpPr>
            <p:nvPr/>
          </p:nvGrpSpPr>
          <p:grpSpPr bwMode="auto">
            <a:xfrm>
              <a:off x="1907704" y="4077072"/>
              <a:ext cx="2335396" cy="463846"/>
              <a:chOff x="4324836" y="4941168"/>
              <a:chExt cx="2335396" cy="463846"/>
            </a:xfrm>
          </p:grpSpPr>
          <p:sp>
            <p:nvSpPr>
              <p:cNvPr id="274487" name="Text Box 10"/>
              <p:cNvSpPr txBox="1">
                <a:spLocks noChangeArrowheads="1"/>
              </p:cNvSpPr>
              <p:nvPr/>
            </p:nvSpPr>
            <p:spPr bwMode="auto">
              <a:xfrm>
                <a:off x="4599014" y="4940473"/>
                <a:ext cx="1746086" cy="465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fontAlgn="auto">
                  <a:spcBef>
                    <a:spcPct val="50000"/>
                  </a:spcBef>
                  <a:spcAft>
                    <a:spcPts val="0"/>
                  </a:spcAft>
                  <a:defRPr/>
                </a:pPr>
                <a:r>
                  <a:rPr lang="en-US" altLang="en-US" b="1" kern="0" smtClean="0">
                    <a:solidFill>
                      <a:srgbClr val="000000"/>
                    </a:solidFill>
                    <a:latin typeface="Arial" panose="020B0604020202020204" pitchFamily="34" charset="0"/>
                    <a:cs typeface="Arial" panose="020B0604020202020204" pitchFamily="34" charset="0"/>
                  </a:rPr>
                  <a:t>3½ TAHUN</a:t>
                </a:r>
              </a:p>
            </p:txBody>
          </p:sp>
          <p:cxnSp>
            <p:nvCxnSpPr>
              <p:cNvPr id="274488" name="Straight Connector 73"/>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cxnSp>
            <p:nvCxnSpPr>
              <p:cNvPr id="274489" name="Straight Connector 74"/>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grpSp>
          <p:nvGrpSpPr>
            <p:cNvPr id="274482" name="Group 76"/>
            <p:cNvGrpSpPr>
              <a:grpSpLocks/>
            </p:cNvGrpSpPr>
            <p:nvPr/>
          </p:nvGrpSpPr>
          <p:grpSpPr bwMode="auto">
            <a:xfrm>
              <a:off x="4355976" y="4077072"/>
              <a:ext cx="2335396" cy="463846"/>
              <a:chOff x="4324836" y="4941168"/>
              <a:chExt cx="2335396" cy="463846"/>
            </a:xfrm>
          </p:grpSpPr>
          <p:sp>
            <p:nvSpPr>
              <p:cNvPr id="274484" name="Text Box 10"/>
              <p:cNvSpPr txBox="1">
                <a:spLocks noChangeArrowheads="1"/>
              </p:cNvSpPr>
              <p:nvPr/>
            </p:nvSpPr>
            <p:spPr bwMode="auto">
              <a:xfrm>
                <a:off x="4600025" y="4940473"/>
                <a:ext cx="1744498" cy="465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fontAlgn="auto">
                  <a:spcBef>
                    <a:spcPct val="50000"/>
                  </a:spcBef>
                  <a:spcAft>
                    <a:spcPts val="0"/>
                  </a:spcAft>
                  <a:defRPr/>
                </a:pPr>
                <a:r>
                  <a:rPr lang="en-US" altLang="en-US" b="1" kern="0" smtClean="0">
                    <a:solidFill>
                      <a:srgbClr val="000000"/>
                    </a:solidFill>
                    <a:latin typeface="Arial" panose="020B0604020202020204" pitchFamily="34" charset="0"/>
                    <a:cs typeface="Arial" panose="020B0604020202020204" pitchFamily="34" charset="0"/>
                  </a:rPr>
                  <a:t>3½ TAHUN</a:t>
                </a:r>
              </a:p>
            </p:txBody>
          </p:sp>
          <p:cxnSp>
            <p:nvCxnSpPr>
              <p:cNvPr id="274485" name="Straight Connector 78"/>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cxnSp>
            <p:nvCxnSpPr>
              <p:cNvPr id="274486" name="Straight Connector 79"/>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sp>
          <p:nvSpPr>
            <p:cNvPr id="274483" name="Text Box 10"/>
            <p:cNvSpPr txBox="1">
              <a:spLocks noChangeArrowheads="1"/>
            </p:cNvSpPr>
            <p:nvPr/>
          </p:nvSpPr>
          <p:spPr bwMode="auto">
            <a:xfrm>
              <a:off x="1259632" y="4519713"/>
              <a:ext cx="1368152" cy="925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fontAlgn="auto">
                <a:spcBef>
                  <a:spcPct val="50000"/>
                </a:spcBef>
                <a:spcAft>
                  <a:spcPts val="0"/>
                </a:spcAft>
                <a:defRPr/>
              </a:pPr>
              <a:r>
                <a:rPr lang="en-US" altLang="en-US" sz="1800" b="1" i="1" kern="0" dirty="0" err="1" smtClean="0">
                  <a:solidFill>
                    <a:srgbClr val="000000"/>
                  </a:solidFill>
                  <a:latin typeface="Arial" panose="020B0604020202020204" pitchFamily="34" charset="0"/>
                  <a:cs typeface="Arial" panose="020B0604020202020204" pitchFamily="34" charset="0"/>
                </a:rPr>
                <a:t>Perjanjian</a:t>
              </a:r>
              <a:r>
                <a:rPr lang="en-US" altLang="en-US" sz="1800" b="1" i="1" kern="0" dirty="0" smtClean="0">
                  <a:solidFill>
                    <a:srgbClr val="000000"/>
                  </a:solidFill>
                  <a:latin typeface="Arial" panose="020B0604020202020204" pitchFamily="34" charset="0"/>
                  <a:cs typeface="Arial" panose="020B0604020202020204" pitchFamily="34" charset="0"/>
                </a:rPr>
                <a:t> </a:t>
              </a:r>
              <a:r>
                <a:rPr lang="en-US" altLang="en-US" sz="1800" b="1" i="1" kern="0" dirty="0" err="1" smtClean="0">
                  <a:solidFill>
                    <a:srgbClr val="000000"/>
                  </a:solidFill>
                  <a:latin typeface="Arial" panose="020B0604020202020204" pitchFamily="34" charset="0"/>
                  <a:cs typeface="Arial" panose="020B0604020202020204" pitchFamily="34" charset="0"/>
                </a:rPr>
                <a:t>Dibuat</a:t>
              </a:r>
              <a:r>
                <a:rPr lang="en-US" altLang="en-US" sz="1800" b="1" i="1" kern="0" dirty="0" smtClean="0">
                  <a:solidFill>
                    <a:srgbClr val="000000"/>
                  </a:solidFill>
                  <a:latin typeface="Arial" panose="020B0604020202020204" pitchFamily="34" charset="0"/>
                  <a:cs typeface="Arial" panose="020B0604020202020204" pitchFamily="34" charset="0"/>
                </a:rPr>
                <a:t/>
              </a:r>
              <a:br>
                <a:rPr lang="en-US" altLang="en-US" sz="1800" b="1" i="1" kern="0" dirty="0" smtClean="0">
                  <a:solidFill>
                    <a:srgbClr val="000000"/>
                  </a:solidFill>
                  <a:latin typeface="Arial" panose="020B0604020202020204" pitchFamily="34" charset="0"/>
                  <a:cs typeface="Arial" panose="020B0604020202020204" pitchFamily="34" charset="0"/>
                </a:rPr>
              </a:br>
              <a:r>
                <a:rPr lang="en-US" altLang="en-US" sz="1800" b="1" i="1" kern="0" dirty="0" smtClean="0">
                  <a:solidFill>
                    <a:srgbClr val="000000"/>
                  </a:solidFill>
                  <a:latin typeface="Arial" panose="020B0604020202020204" pitchFamily="34" charset="0"/>
                  <a:cs typeface="Arial" panose="020B0604020202020204" pitchFamily="34" charset="0"/>
                </a:rPr>
                <a:t>Dan 9:27a</a:t>
              </a:r>
            </a:p>
          </p:txBody>
        </p:sp>
      </p:grpSp>
      <p:grpSp>
        <p:nvGrpSpPr>
          <p:cNvPr id="7" name="Group 48"/>
          <p:cNvGrpSpPr>
            <a:grpSpLocks/>
          </p:cNvGrpSpPr>
          <p:nvPr/>
        </p:nvGrpSpPr>
        <p:grpSpPr bwMode="auto">
          <a:xfrm>
            <a:off x="-36513" y="2349500"/>
            <a:ext cx="3343276" cy="3095625"/>
            <a:chOff x="-36512" y="2348880"/>
            <a:chExt cx="3343508" cy="3096559"/>
          </a:xfrm>
        </p:grpSpPr>
        <p:cxnSp>
          <p:nvCxnSpPr>
            <p:cNvPr id="274469" name="Straight Connector 3"/>
            <p:cNvCxnSpPr>
              <a:cxnSpLocks noChangeShapeType="1"/>
            </p:cNvCxnSpPr>
            <p:nvPr/>
          </p:nvCxnSpPr>
          <p:spPr bwMode="auto">
            <a:xfrm>
              <a:off x="971600"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grpSp>
          <p:nvGrpSpPr>
            <p:cNvPr id="274470" name="Group 96"/>
            <p:cNvGrpSpPr>
              <a:grpSpLocks/>
            </p:cNvGrpSpPr>
            <p:nvPr/>
          </p:nvGrpSpPr>
          <p:grpSpPr bwMode="auto">
            <a:xfrm>
              <a:off x="970034" y="3307953"/>
              <a:ext cx="1009720" cy="685605"/>
              <a:chOff x="6880741" y="3717677"/>
              <a:chExt cx="1080743" cy="685605"/>
            </a:xfrm>
          </p:grpSpPr>
          <p:sp>
            <p:nvSpPr>
              <p:cNvPr id="98" name="Text Box 10"/>
              <p:cNvSpPr txBox="1">
                <a:spLocks noChangeArrowheads="1"/>
              </p:cNvSpPr>
              <p:nvPr/>
            </p:nvSpPr>
            <p:spPr bwMode="auto">
              <a:xfrm>
                <a:off x="6880741" y="3717743"/>
                <a:ext cx="1080743" cy="686007"/>
              </a:xfrm>
              <a:prstGeom prst="rect">
                <a:avLst/>
              </a:prstGeom>
              <a:noFill/>
              <a:ln>
                <a:noFill/>
              </a:ln>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fontAlgn="auto" hangingPunct="0">
                  <a:lnSpc>
                    <a:spcPct val="80000"/>
                  </a:lnSpc>
                  <a:spcBef>
                    <a:spcPct val="50000"/>
                  </a:spcBef>
                  <a:spcAft>
                    <a:spcPts val="0"/>
                  </a:spcAft>
                  <a:defRPr/>
                </a:pPr>
                <a:r>
                  <a:rPr lang="en-US" b="1" kern="0" spc="-110" dirty="0" smtClean="0">
                    <a:solidFill>
                      <a:srgbClr val="000000"/>
                    </a:solidFill>
                    <a:latin typeface="Arial"/>
                    <a:cs typeface="Arial"/>
                  </a:rPr>
                  <a:t> 30 HARI</a:t>
                </a:r>
              </a:p>
            </p:txBody>
          </p:sp>
          <p:cxnSp>
            <p:nvCxnSpPr>
              <p:cNvPr id="274476" name="Straight Connector 98"/>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cxnSp>
            <p:nvCxnSpPr>
              <p:cNvPr id="274477" name="Straight Connector 100"/>
              <p:cNvCxnSpPr>
                <a:cxnSpLocks noChangeShapeType="1"/>
              </p:cNvCxnSpPr>
              <p:nvPr/>
            </p:nvCxnSpPr>
            <p:spPr bwMode="auto">
              <a:xfrm>
                <a:off x="7724741"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sp>
          <p:nvSpPr>
            <p:cNvPr id="274471" name="Text Box 10"/>
            <p:cNvSpPr txBox="1">
              <a:spLocks noChangeArrowheads="1"/>
            </p:cNvSpPr>
            <p:nvPr/>
          </p:nvSpPr>
          <p:spPr bwMode="auto">
            <a:xfrm>
              <a:off x="-36512" y="4519713"/>
              <a:ext cx="1368152" cy="925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fontAlgn="auto">
                <a:spcBef>
                  <a:spcPct val="50000"/>
                </a:spcBef>
                <a:spcAft>
                  <a:spcPts val="0"/>
                </a:spcAft>
                <a:defRPr/>
              </a:pPr>
              <a:r>
                <a:rPr lang="en-US" altLang="en-US" sz="1800" b="1" i="1" kern="0" dirty="0" err="1" smtClean="0">
                  <a:solidFill>
                    <a:srgbClr val="000000"/>
                  </a:solidFill>
                  <a:latin typeface="Arial" panose="020B0604020202020204" pitchFamily="34" charset="0"/>
                  <a:cs typeface="Arial" panose="020B0604020202020204" pitchFamily="34" charset="0"/>
                </a:rPr>
                <a:t>Pemilihan</a:t>
              </a:r>
              <a:r>
                <a:rPr lang="en-US" altLang="en-US" sz="1800" b="1" i="1" kern="0" dirty="0" smtClean="0">
                  <a:solidFill>
                    <a:srgbClr val="000000"/>
                  </a:solidFill>
                  <a:latin typeface="Arial" panose="020B0604020202020204" pitchFamily="34" charset="0"/>
                  <a:cs typeface="Arial" panose="020B0604020202020204" pitchFamily="34" charset="0"/>
                </a:rPr>
                <a:t> </a:t>
              </a:r>
              <a:r>
                <a:rPr lang="en-US" altLang="en-US" sz="1800" b="1" i="1" kern="0" dirty="0" err="1" smtClean="0">
                  <a:solidFill>
                    <a:srgbClr val="000000"/>
                  </a:solidFill>
                  <a:latin typeface="Arial" panose="020B0604020202020204" pitchFamily="34" charset="0"/>
                  <a:cs typeface="Arial" panose="020B0604020202020204" pitchFamily="34" charset="0"/>
                </a:rPr>
                <a:t>Binatang</a:t>
              </a:r>
              <a:r>
                <a:rPr lang="en-US" altLang="en-US" sz="1800" b="1" i="1" kern="0" dirty="0" smtClean="0">
                  <a:solidFill>
                    <a:srgbClr val="000000"/>
                  </a:solidFill>
                  <a:latin typeface="Arial" panose="020B0604020202020204" pitchFamily="34" charset="0"/>
                  <a:cs typeface="Arial" panose="020B0604020202020204" pitchFamily="34" charset="0"/>
                </a:rPr>
                <a:t/>
              </a:r>
              <a:br>
                <a:rPr lang="en-US" altLang="en-US" sz="1800" b="1" i="1" kern="0" dirty="0" smtClean="0">
                  <a:solidFill>
                    <a:srgbClr val="000000"/>
                  </a:solidFill>
                  <a:latin typeface="Arial" panose="020B0604020202020204" pitchFamily="34" charset="0"/>
                  <a:cs typeface="Arial" panose="020B0604020202020204" pitchFamily="34" charset="0"/>
                </a:rPr>
              </a:br>
              <a:r>
                <a:rPr lang="en-US" altLang="en-US" sz="1800" b="1" i="1" kern="0" dirty="0" smtClean="0">
                  <a:solidFill>
                    <a:srgbClr val="000000"/>
                  </a:solidFill>
                  <a:latin typeface="Arial" panose="020B0604020202020204" pitchFamily="34" charset="0"/>
                  <a:cs typeface="Arial" panose="020B0604020202020204" pitchFamily="34" charset="0"/>
                </a:rPr>
                <a:t>Why 17:13</a:t>
              </a:r>
            </a:p>
          </p:txBody>
        </p:sp>
        <p:sp>
          <p:nvSpPr>
            <p:cNvPr id="274472" name="Text Box 10"/>
            <p:cNvSpPr txBox="1">
              <a:spLocks noChangeArrowheads="1"/>
            </p:cNvSpPr>
            <p:nvPr/>
          </p:nvSpPr>
          <p:spPr bwMode="auto">
            <a:xfrm>
              <a:off x="1246278" y="2677592"/>
              <a:ext cx="1744783" cy="433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fontAlgn="auto">
                <a:spcBef>
                  <a:spcPct val="50000"/>
                </a:spcBef>
                <a:spcAft>
                  <a:spcPts val="0"/>
                </a:spcAft>
                <a:defRPr/>
              </a:pPr>
              <a:r>
                <a:rPr lang="en-US" altLang="en-US" sz="2200" b="1" kern="0" dirty="0" smtClean="0">
                  <a:solidFill>
                    <a:srgbClr val="000000"/>
                  </a:solidFill>
                  <a:latin typeface="Arial" panose="020B0604020202020204" pitchFamily="34" charset="0"/>
                  <a:cs typeface="Arial" panose="020B0604020202020204" pitchFamily="34" charset="0"/>
                </a:rPr>
                <a:t>3½ TAHUN</a:t>
              </a:r>
            </a:p>
          </p:txBody>
        </p:sp>
        <p:cxnSp>
          <p:nvCxnSpPr>
            <p:cNvPr id="274473" name="Straight Connector 111"/>
            <p:cNvCxnSpPr>
              <a:cxnSpLocks noChangeShapeType="1"/>
            </p:cNvCxnSpPr>
            <p:nvPr/>
          </p:nvCxnSpPr>
          <p:spPr bwMode="auto">
            <a:xfrm rot="10800000">
              <a:off x="940461" y="2893146"/>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cxnSp>
          <p:nvCxnSpPr>
            <p:cNvPr id="274474" name="Straight Connector 112"/>
            <p:cNvCxnSpPr>
              <a:cxnSpLocks noChangeShapeType="1"/>
            </p:cNvCxnSpPr>
            <p:nvPr/>
          </p:nvCxnSpPr>
          <p:spPr bwMode="auto">
            <a:xfrm>
              <a:off x="2874948" y="2893146"/>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grpSp>
        <p:nvGrpSpPr>
          <p:cNvPr id="9" name="Group 51"/>
          <p:cNvGrpSpPr>
            <a:grpSpLocks/>
          </p:cNvGrpSpPr>
          <p:nvPr/>
        </p:nvGrpSpPr>
        <p:grpSpPr bwMode="auto">
          <a:xfrm>
            <a:off x="6588125" y="1412875"/>
            <a:ext cx="2555875" cy="3992563"/>
            <a:chOff x="6588224" y="1412776"/>
            <a:chExt cx="2555775" cy="3992200"/>
          </a:xfrm>
        </p:grpSpPr>
        <p:sp>
          <p:nvSpPr>
            <p:cNvPr id="274460" name="Text Box 10"/>
            <p:cNvSpPr txBox="1">
              <a:spLocks noChangeArrowheads="1"/>
            </p:cNvSpPr>
            <p:nvPr/>
          </p:nvSpPr>
          <p:spPr bwMode="auto">
            <a:xfrm>
              <a:off x="6588224" y="4941168"/>
              <a:ext cx="2088232" cy="463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fontAlgn="auto">
                <a:spcBef>
                  <a:spcPct val="50000"/>
                </a:spcBef>
                <a:spcAft>
                  <a:spcPts val="0"/>
                </a:spcAft>
                <a:defRPr/>
              </a:pPr>
              <a:r>
                <a:rPr lang="en-US" altLang="en-US" b="1" i="1" kern="0" smtClean="0">
                  <a:solidFill>
                    <a:srgbClr val="000000"/>
                  </a:solidFill>
                  <a:latin typeface="Arial" panose="020B0604020202020204" pitchFamily="34" charset="0"/>
                  <a:cs typeface="Arial" panose="020B0604020202020204" pitchFamily="34" charset="0"/>
                </a:rPr>
                <a:t>ADVEN ke-2</a:t>
              </a:r>
            </a:p>
          </p:txBody>
        </p:sp>
        <p:cxnSp>
          <p:nvCxnSpPr>
            <p:cNvPr id="274461" name="Straight Connector 15"/>
            <p:cNvCxnSpPr>
              <a:cxnSpLocks noChangeShapeType="1"/>
            </p:cNvCxnSpPr>
            <p:nvPr/>
          </p:nvCxnSpPr>
          <p:spPr bwMode="auto">
            <a:xfrm>
              <a:off x="8388424"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grpSp>
          <p:nvGrpSpPr>
            <p:cNvPr id="274462" name="Group 408601"/>
            <p:cNvGrpSpPr>
              <a:grpSpLocks/>
            </p:cNvGrpSpPr>
            <p:nvPr/>
          </p:nvGrpSpPr>
          <p:grpSpPr bwMode="auto">
            <a:xfrm>
              <a:off x="6732237" y="3345519"/>
              <a:ext cx="1599786" cy="659545"/>
              <a:chOff x="6732237" y="3717032"/>
              <a:chExt cx="1599786" cy="659545"/>
            </a:xfrm>
          </p:grpSpPr>
          <p:sp>
            <p:nvSpPr>
              <p:cNvPr id="83" name="Text Box 10"/>
              <p:cNvSpPr txBox="1">
                <a:spLocks noChangeArrowheads="1"/>
              </p:cNvSpPr>
              <p:nvPr/>
            </p:nvSpPr>
            <p:spPr bwMode="auto">
              <a:xfrm>
                <a:off x="6804115" y="3717688"/>
                <a:ext cx="1412819" cy="463508"/>
              </a:xfrm>
              <a:prstGeom prst="rect">
                <a:avLst/>
              </a:prstGeom>
              <a:noFill/>
              <a:ln>
                <a:noFill/>
              </a:ln>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fontAlgn="auto" hangingPunct="0">
                  <a:spcBef>
                    <a:spcPct val="50000"/>
                  </a:spcBef>
                  <a:spcAft>
                    <a:spcPts val="0"/>
                  </a:spcAft>
                  <a:defRPr/>
                </a:pPr>
                <a:r>
                  <a:rPr lang="en-US" b="1" kern="0" spc="-110" dirty="0" smtClean="0">
                    <a:solidFill>
                      <a:srgbClr val="000000"/>
                    </a:solidFill>
                    <a:latin typeface="Arial"/>
                    <a:cs typeface="Arial"/>
                  </a:rPr>
                  <a:t>45 HARI</a:t>
                </a:r>
              </a:p>
            </p:txBody>
          </p:sp>
          <p:cxnSp>
            <p:nvCxnSpPr>
              <p:cNvPr id="274466" name="Straight Connector 83"/>
              <p:cNvCxnSpPr>
                <a:cxnSpLocks noChangeShapeType="1"/>
              </p:cNvCxnSpPr>
              <p:nvPr/>
            </p:nvCxnSpPr>
            <p:spPr bwMode="auto">
              <a:xfrm>
                <a:off x="6732237" y="3933056"/>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sp>
            <p:nvSpPr>
              <p:cNvPr id="274467" name="Text Box 10"/>
              <p:cNvSpPr txBox="1">
                <a:spLocks noChangeArrowheads="1"/>
              </p:cNvSpPr>
              <p:nvPr/>
            </p:nvSpPr>
            <p:spPr bwMode="auto">
              <a:xfrm>
                <a:off x="6948572" y="4005000"/>
                <a:ext cx="1223914" cy="371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fontAlgn="auto">
                  <a:spcBef>
                    <a:spcPct val="50000"/>
                  </a:spcBef>
                  <a:spcAft>
                    <a:spcPts val="0"/>
                  </a:spcAft>
                  <a:defRPr/>
                </a:pPr>
                <a:r>
                  <a:rPr lang="en-US" altLang="en-US" sz="1800" b="1" i="1" kern="0" smtClean="0">
                    <a:solidFill>
                      <a:srgbClr val="000000"/>
                    </a:solidFill>
                    <a:latin typeface="Arial" panose="020B0604020202020204" pitchFamily="34" charset="0"/>
                    <a:cs typeface="Arial" panose="020B0604020202020204" pitchFamily="34" charset="0"/>
                  </a:rPr>
                  <a:t>Dan. 12:12</a:t>
                </a:r>
                <a:endParaRPr lang="en-US" altLang="en-US" b="1" kern="0" smtClean="0">
                  <a:solidFill>
                    <a:srgbClr val="000000"/>
                  </a:solidFill>
                  <a:latin typeface="Arial" panose="020B0604020202020204" pitchFamily="34" charset="0"/>
                  <a:cs typeface="Arial" panose="020B0604020202020204" pitchFamily="34" charset="0"/>
                </a:endParaRPr>
              </a:p>
            </p:txBody>
          </p:sp>
          <p:cxnSp>
            <p:nvCxnSpPr>
              <p:cNvPr id="274468" name="Straight Connector 85"/>
              <p:cNvCxnSpPr>
                <a:cxnSpLocks noChangeShapeType="1"/>
              </p:cNvCxnSpPr>
              <p:nvPr/>
            </p:nvCxnSpPr>
            <p:spPr bwMode="auto">
              <a:xfrm>
                <a:off x="8172398" y="3933056"/>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sp>
          <p:nvSpPr>
            <p:cNvPr id="94" name="Text Box 10"/>
            <p:cNvSpPr txBox="1">
              <a:spLocks noChangeArrowheads="1"/>
            </p:cNvSpPr>
            <p:nvPr/>
          </p:nvSpPr>
          <p:spPr bwMode="auto">
            <a:xfrm>
              <a:off x="7667682" y="1412776"/>
              <a:ext cx="1476317" cy="980986"/>
            </a:xfrm>
            <a:prstGeom prst="rect">
              <a:avLst/>
            </a:prstGeom>
            <a:noFill/>
            <a:ln>
              <a:noFill/>
            </a:ln>
            <a:extLst/>
          </p:spPr>
          <p:txBody>
            <a:bodyPr lIns="90000" tIns="46800" rIns="90000" bIns="46800">
              <a:spAutoFit/>
            </a:bodyPr>
            <a:lstStyle>
              <a:defPPr>
                <a:defRPr lang="en-US"/>
              </a:defPPr>
              <a:lvl1pPr algn="ctr">
                <a:lnSpc>
                  <a:spcPct val="80000"/>
                </a:lnSpc>
                <a:spcBef>
                  <a:spcPct val="50000"/>
                </a:spcBef>
                <a:defRPr sz="2000" b="1" i="1" spc="-100">
                  <a:latin typeface="Arial"/>
                  <a:cs typeface="Arial"/>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eaLnBrk="0" fontAlgn="auto" hangingPunct="0">
                <a:spcAft>
                  <a:spcPts val="0"/>
                </a:spcAft>
                <a:defRPr/>
              </a:pPr>
              <a:r>
                <a:rPr lang="en-US" sz="1800" kern="0" dirty="0" err="1" smtClean="0">
                  <a:solidFill>
                    <a:srgbClr val="000000"/>
                  </a:solidFill>
                </a:rPr>
                <a:t>Kedatangan</a:t>
              </a:r>
              <a:r>
                <a:rPr lang="en-US" sz="1800" kern="0" dirty="0" smtClean="0">
                  <a:solidFill>
                    <a:srgbClr val="000000"/>
                  </a:solidFill>
                </a:rPr>
                <a:t> </a:t>
              </a:r>
              <a:r>
                <a:rPr lang="en-US" sz="1800" kern="0" dirty="0" err="1" smtClean="0">
                  <a:solidFill>
                    <a:srgbClr val="000000"/>
                  </a:solidFill>
                </a:rPr>
                <a:t>Kristus</a:t>
              </a:r>
              <a:r>
                <a:rPr lang="en-US" sz="1800" kern="0" dirty="0" smtClean="0">
                  <a:solidFill>
                    <a:srgbClr val="000000"/>
                  </a:solidFill>
                </a:rPr>
                <a:t> </a:t>
              </a:r>
              <a:r>
                <a:rPr lang="en-US" sz="1800" kern="0" dirty="0" err="1" smtClean="0">
                  <a:solidFill>
                    <a:srgbClr val="000000"/>
                  </a:solidFill>
                </a:rPr>
                <a:t>kembali</a:t>
              </a:r>
              <a:r>
                <a:rPr lang="en-US" sz="1800" kern="0" dirty="0" smtClean="0">
                  <a:solidFill>
                    <a:srgbClr val="000000"/>
                  </a:solidFill>
                </a:rPr>
                <a:t> </a:t>
              </a:r>
              <a:r>
                <a:rPr lang="en-US" sz="1800" kern="0" dirty="0" err="1" smtClean="0">
                  <a:solidFill>
                    <a:srgbClr val="000000"/>
                  </a:solidFill>
                </a:rPr>
                <a:t>Digenapi</a:t>
              </a:r>
              <a:endParaRPr lang="en-US" sz="1800" kern="0" dirty="0" smtClean="0">
                <a:solidFill>
                  <a:srgbClr val="000000"/>
                </a:solidFill>
              </a:endParaRPr>
            </a:p>
          </p:txBody>
        </p:sp>
        <p:sp>
          <p:nvSpPr>
            <p:cNvPr id="274464" name="Right Brace 34"/>
            <p:cNvSpPr>
              <a:spLocks/>
            </p:cNvSpPr>
            <p:nvPr/>
          </p:nvSpPr>
          <p:spPr bwMode="auto">
            <a:xfrm rot="5400000">
              <a:off x="7452109" y="4149080"/>
              <a:ext cx="216024" cy="1512168"/>
            </a:xfrm>
            <a:prstGeom prst="rightBrace">
              <a:avLst>
                <a:gd name="adj1" fmla="val 113361"/>
                <a:gd name="adj2" fmla="val 50116"/>
              </a:avLst>
            </a:prstGeom>
            <a:noFill/>
            <a:ln w="12700">
              <a:solidFill>
                <a:schemeClr val="tx1"/>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fontAlgn="auto">
                <a:spcBef>
                  <a:spcPts val="0"/>
                </a:spcBef>
                <a:spcAft>
                  <a:spcPts val="0"/>
                </a:spcAft>
                <a:defRPr/>
              </a:pPr>
              <a:endParaRPr lang="en-US" altLang="en-US" kern="0" smtClean="0">
                <a:solidFill>
                  <a:srgbClr val="000000"/>
                </a:solidFill>
                <a:cs typeface="+mn-cs"/>
              </a:endParaRPr>
            </a:p>
          </p:txBody>
        </p:sp>
      </p:grpSp>
      <p:grpSp>
        <p:nvGrpSpPr>
          <p:cNvPr id="11" name="Group 47"/>
          <p:cNvGrpSpPr>
            <a:grpSpLocks/>
          </p:cNvGrpSpPr>
          <p:nvPr/>
        </p:nvGrpSpPr>
        <p:grpSpPr bwMode="auto">
          <a:xfrm>
            <a:off x="2581162" y="1433513"/>
            <a:ext cx="4151426" cy="4322823"/>
            <a:chOff x="2580610" y="1433435"/>
            <a:chExt cx="4151629" cy="4323058"/>
          </a:xfrm>
        </p:grpSpPr>
        <p:sp>
          <p:nvSpPr>
            <p:cNvPr id="274451" name="Text Box 10"/>
            <p:cNvSpPr txBox="1">
              <a:spLocks noChangeArrowheads="1"/>
            </p:cNvSpPr>
            <p:nvPr/>
          </p:nvSpPr>
          <p:spPr bwMode="auto">
            <a:xfrm>
              <a:off x="2580610" y="4830932"/>
              <a:ext cx="1440159" cy="925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fontAlgn="auto">
                <a:spcBef>
                  <a:spcPct val="50000"/>
                </a:spcBef>
                <a:spcAft>
                  <a:spcPts val="0"/>
                </a:spcAft>
                <a:defRPr/>
              </a:pPr>
              <a:r>
                <a:rPr lang="en-US" altLang="en-US" sz="1800" b="1" i="1" kern="0" dirty="0" err="1" smtClean="0">
                  <a:solidFill>
                    <a:srgbClr val="000000"/>
                  </a:solidFill>
                  <a:latin typeface="Arial" panose="020B0604020202020204" pitchFamily="34" charset="0"/>
                  <a:cs typeface="Arial" panose="020B0604020202020204" pitchFamily="34" charset="0"/>
                </a:rPr>
                <a:t>Perjanjian</a:t>
              </a:r>
              <a:r>
                <a:rPr lang="en-US" altLang="en-US" sz="1800" b="1" i="1" kern="0" dirty="0" smtClean="0">
                  <a:solidFill>
                    <a:srgbClr val="000000"/>
                  </a:solidFill>
                  <a:latin typeface="Arial" panose="020B0604020202020204" pitchFamily="34" charset="0"/>
                  <a:cs typeface="Arial" panose="020B0604020202020204" pitchFamily="34" charset="0"/>
                </a:rPr>
                <a:t> </a:t>
              </a:r>
              <a:r>
                <a:rPr lang="en-US" altLang="en-US" sz="1800" b="1" i="1" kern="0" dirty="0" err="1" smtClean="0">
                  <a:solidFill>
                    <a:srgbClr val="000000"/>
                  </a:solidFill>
                  <a:latin typeface="Arial" panose="020B0604020202020204" pitchFamily="34" charset="0"/>
                  <a:cs typeface="Arial" panose="020B0604020202020204" pitchFamily="34" charset="0"/>
                </a:rPr>
                <a:t>Dilanggar</a:t>
              </a:r>
              <a:r>
                <a:rPr lang="en-US" altLang="en-US" sz="1800" b="1" i="1" kern="0" dirty="0" smtClean="0">
                  <a:solidFill>
                    <a:srgbClr val="000000"/>
                  </a:solidFill>
                  <a:latin typeface="Arial" panose="020B0604020202020204" pitchFamily="34" charset="0"/>
                  <a:cs typeface="Arial" panose="020B0604020202020204" pitchFamily="34" charset="0"/>
                </a:rPr>
                <a:t/>
              </a:r>
              <a:br>
                <a:rPr lang="en-US" altLang="en-US" sz="1800" b="1" i="1" kern="0" dirty="0" smtClean="0">
                  <a:solidFill>
                    <a:srgbClr val="000000"/>
                  </a:solidFill>
                  <a:latin typeface="Arial" panose="020B0604020202020204" pitchFamily="34" charset="0"/>
                  <a:cs typeface="Arial" panose="020B0604020202020204" pitchFamily="34" charset="0"/>
                </a:rPr>
              </a:br>
              <a:r>
                <a:rPr lang="en-US" altLang="en-US" sz="1800" b="1" i="1" kern="0" dirty="0" smtClean="0">
                  <a:solidFill>
                    <a:srgbClr val="000000"/>
                  </a:solidFill>
                  <a:latin typeface="Arial" panose="020B0604020202020204" pitchFamily="34" charset="0"/>
                  <a:cs typeface="Arial" panose="020B0604020202020204" pitchFamily="34" charset="0"/>
                </a:rPr>
                <a:t>Dan 9:27b</a:t>
              </a:r>
            </a:p>
          </p:txBody>
        </p:sp>
        <p:grpSp>
          <p:nvGrpSpPr>
            <p:cNvPr id="274452" name="Group 21"/>
            <p:cNvGrpSpPr>
              <a:grpSpLocks/>
            </p:cNvGrpSpPr>
            <p:nvPr/>
          </p:nvGrpSpPr>
          <p:grpSpPr bwMode="auto">
            <a:xfrm>
              <a:off x="3347864" y="2636912"/>
              <a:ext cx="3384375" cy="659545"/>
              <a:chOff x="3779913" y="2492896"/>
              <a:chExt cx="2942935" cy="659545"/>
            </a:xfrm>
          </p:grpSpPr>
          <p:sp>
            <p:nvSpPr>
              <p:cNvPr id="32" name="Text Box 10"/>
              <p:cNvSpPr txBox="1">
                <a:spLocks noChangeArrowheads="1"/>
              </p:cNvSpPr>
              <p:nvPr/>
            </p:nvSpPr>
            <p:spPr bwMode="auto">
              <a:xfrm>
                <a:off x="4327676" y="2492809"/>
                <a:ext cx="1790512" cy="465162"/>
              </a:xfrm>
              <a:prstGeom prst="rect">
                <a:avLst/>
              </a:prstGeom>
              <a:noFill/>
              <a:ln>
                <a:noFill/>
              </a:ln>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fontAlgn="auto" hangingPunct="0">
                  <a:spcBef>
                    <a:spcPct val="50000"/>
                  </a:spcBef>
                  <a:spcAft>
                    <a:spcPts val="0"/>
                  </a:spcAft>
                  <a:defRPr/>
                </a:pPr>
                <a:r>
                  <a:rPr lang="en-US" b="1" kern="0" spc="-110" dirty="0" smtClean="0">
                    <a:solidFill>
                      <a:srgbClr val="000000"/>
                    </a:solidFill>
                    <a:latin typeface="Arial"/>
                    <a:cs typeface="Arial"/>
                  </a:rPr>
                  <a:t>1290 HARI</a:t>
                </a:r>
              </a:p>
            </p:txBody>
          </p:sp>
          <p:cxnSp>
            <p:nvCxnSpPr>
              <p:cNvPr id="274457" name="Straight Connector 32"/>
              <p:cNvCxnSpPr>
                <a:cxnSpLocks noChangeShapeType="1"/>
              </p:cNvCxnSpPr>
              <p:nvPr/>
            </p:nvCxnSpPr>
            <p:spPr bwMode="auto">
              <a:xfrm rot="10800000">
                <a:off x="3779913"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cxnSp>
            <p:nvCxnSpPr>
              <p:cNvPr id="274458" name="Straight Connector 33"/>
              <p:cNvCxnSpPr>
                <a:cxnSpLocks noChangeShapeType="1"/>
              </p:cNvCxnSpPr>
              <p:nvPr/>
            </p:nvCxnSpPr>
            <p:spPr bwMode="auto">
              <a:xfrm>
                <a:off x="6100076"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sp>
            <p:nvSpPr>
              <p:cNvPr id="274459" name="Text Box 10"/>
              <p:cNvSpPr txBox="1">
                <a:spLocks noChangeArrowheads="1"/>
              </p:cNvSpPr>
              <p:nvPr/>
            </p:nvSpPr>
            <p:spPr bwMode="auto">
              <a:xfrm>
                <a:off x="4327676" y="2781750"/>
                <a:ext cx="1790512" cy="369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fontAlgn="auto">
                  <a:spcBef>
                    <a:spcPct val="50000"/>
                  </a:spcBef>
                  <a:spcAft>
                    <a:spcPts val="0"/>
                  </a:spcAft>
                  <a:defRPr/>
                </a:pPr>
                <a:r>
                  <a:rPr lang="en-US" altLang="en-US" sz="1800" b="1" i="1" kern="0" dirty="0" smtClean="0">
                    <a:solidFill>
                      <a:srgbClr val="000000"/>
                    </a:solidFill>
                    <a:latin typeface="Arial" panose="020B0604020202020204" pitchFamily="34" charset="0"/>
                    <a:cs typeface="Arial" panose="020B0604020202020204" pitchFamily="34" charset="0"/>
                  </a:rPr>
                  <a:t>Dan 12:11</a:t>
                </a:r>
                <a:endParaRPr lang="en-US" altLang="en-US" b="1" kern="0" dirty="0" smtClean="0">
                  <a:solidFill>
                    <a:srgbClr val="000000"/>
                  </a:solidFill>
                  <a:latin typeface="Arial" panose="020B0604020202020204" pitchFamily="34" charset="0"/>
                  <a:cs typeface="Arial" panose="020B0604020202020204" pitchFamily="34" charset="0"/>
                </a:endParaRPr>
              </a:p>
            </p:txBody>
          </p:sp>
        </p:grpSp>
        <p:sp>
          <p:nvSpPr>
            <p:cNvPr id="93" name="Text Box 10"/>
            <p:cNvSpPr txBox="1">
              <a:spLocks noChangeArrowheads="1"/>
            </p:cNvSpPr>
            <p:nvPr/>
          </p:nvSpPr>
          <p:spPr bwMode="auto">
            <a:xfrm>
              <a:off x="3204642" y="1433435"/>
              <a:ext cx="1006524" cy="708063"/>
            </a:xfrm>
            <a:prstGeom prst="rect">
              <a:avLst/>
            </a:prstGeom>
            <a:noFill/>
            <a:ln>
              <a:noFill/>
            </a:ln>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fontAlgn="auto" hangingPunct="0">
                <a:lnSpc>
                  <a:spcPct val="80000"/>
                </a:lnSpc>
                <a:spcBef>
                  <a:spcPct val="50000"/>
                </a:spcBef>
                <a:spcAft>
                  <a:spcPts val="0"/>
                </a:spcAft>
                <a:defRPr/>
              </a:pPr>
              <a:r>
                <a:rPr lang="en-US" sz="1900" b="1" i="1" kern="0" spc="-100" dirty="0" smtClean="0">
                  <a:solidFill>
                    <a:srgbClr val="000000"/>
                  </a:solidFill>
                  <a:latin typeface="Arial"/>
                  <a:cs typeface="Arial"/>
                </a:rPr>
                <a:t>Tengah</a:t>
              </a:r>
            </a:p>
            <a:p>
              <a:pPr algn="ctr" eaLnBrk="0" fontAlgn="auto" hangingPunct="0">
                <a:lnSpc>
                  <a:spcPct val="80000"/>
                </a:lnSpc>
                <a:spcBef>
                  <a:spcPct val="50000"/>
                </a:spcBef>
                <a:spcAft>
                  <a:spcPts val="0"/>
                </a:spcAft>
                <a:defRPr/>
              </a:pPr>
              <a:r>
                <a:rPr lang="en-US" sz="1900" b="1" i="1" kern="0" spc="-100" dirty="0" err="1" smtClean="0">
                  <a:solidFill>
                    <a:srgbClr val="000000"/>
                  </a:solidFill>
                  <a:latin typeface="Arial"/>
                  <a:cs typeface="Arial"/>
                </a:rPr>
                <a:t>Minggu</a:t>
              </a:r>
              <a:endParaRPr lang="en-US" sz="1900" b="1" i="1" kern="0" spc="-100" dirty="0" smtClean="0">
                <a:solidFill>
                  <a:srgbClr val="000000"/>
                </a:solidFill>
                <a:latin typeface="Arial"/>
                <a:cs typeface="Arial"/>
              </a:endParaRPr>
            </a:p>
          </p:txBody>
        </p:sp>
        <p:sp>
          <p:nvSpPr>
            <p:cNvPr id="274454" name="AutoShape 11"/>
            <p:cNvSpPr>
              <a:spLocks noChangeArrowheads="1"/>
            </p:cNvSpPr>
            <p:nvPr/>
          </p:nvSpPr>
          <p:spPr bwMode="auto">
            <a:xfrm>
              <a:off x="3125962" y="4077072"/>
              <a:ext cx="515813" cy="471015"/>
            </a:xfrm>
            <a:prstGeom prst="upArrow">
              <a:avLst>
                <a:gd name="adj1" fmla="val 50000"/>
                <a:gd name="adj2" fmla="val 68125"/>
              </a:avLst>
            </a:prstGeom>
            <a:solidFill>
              <a:srgbClr val="FF0000"/>
            </a:solidFill>
            <a:ln w="9525">
              <a:solidFill>
                <a:schemeClr val="tx1"/>
              </a:solidFill>
              <a:miter lim="800000"/>
              <a:headEnd/>
              <a:tailEnd type="none" w="lg" len="lg"/>
            </a:ln>
          </p:spPr>
          <p:txBody>
            <a:bodyPr lIns="90000" tIns="46800" rIns="90000" bIns="46800" anchor="ctr">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fontAlgn="auto">
                <a:spcBef>
                  <a:spcPts val="0"/>
                </a:spcBef>
                <a:spcAft>
                  <a:spcPts val="0"/>
                </a:spcAft>
                <a:defRPr/>
              </a:pPr>
              <a:endParaRPr lang="en-US" altLang="en-US" kern="0" smtClean="0">
                <a:solidFill>
                  <a:srgbClr val="000000"/>
                </a:solidFill>
                <a:latin typeface="Arial" panose="020B0604020202020204" pitchFamily="34" charset="0"/>
                <a:cs typeface="Arial" panose="020B0604020202020204" pitchFamily="34" charset="0"/>
              </a:endParaRPr>
            </a:p>
          </p:txBody>
        </p:sp>
        <p:sp>
          <p:nvSpPr>
            <p:cNvPr id="274455" name="Right Brace 120"/>
            <p:cNvSpPr>
              <a:spLocks/>
            </p:cNvSpPr>
            <p:nvPr/>
          </p:nvSpPr>
          <p:spPr bwMode="auto">
            <a:xfrm rot="-5400000">
              <a:off x="3671900" y="1880829"/>
              <a:ext cx="144015" cy="792087"/>
            </a:xfrm>
            <a:prstGeom prst="rightBrace">
              <a:avLst>
                <a:gd name="adj1" fmla="val 42676"/>
                <a:gd name="adj2" fmla="val 52116"/>
              </a:avLst>
            </a:prstGeom>
            <a:noFill/>
            <a:ln w="12700">
              <a:solidFill>
                <a:schemeClr val="tx1"/>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fontAlgn="auto">
                <a:spcBef>
                  <a:spcPts val="0"/>
                </a:spcBef>
                <a:spcAft>
                  <a:spcPts val="0"/>
                </a:spcAft>
                <a:defRPr/>
              </a:pPr>
              <a:endParaRPr lang="en-US" altLang="en-US" kern="0" smtClean="0">
                <a:solidFill>
                  <a:srgbClr val="000000"/>
                </a:solidFill>
                <a:cs typeface="+mn-cs"/>
              </a:endParaRPr>
            </a:p>
          </p:txBody>
        </p:sp>
      </p:grpSp>
      <p:sp>
        <p:nvSpPr>
          <p:cNvPr id="274448" name="Text Box 10"/>
          <p:cNvSpPr txBox="1">
            <a:spLocks noChangeArrowheads="1"/>
          </p:cNvSpPr>
          <p:nvPr/>
        </p:nvSpPr>
        <p:spPr bwMode="auto">
          <a:xfrm>
            <a:off x="1131888" y="836613"/>
            <a:ext cx="6443662" cy="30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fontAlgn="auto">
              <a:spcBef>
                <a:spcPct val="50000"/>
              </a:spcBef>
              <a:spcAft>
                <a:spcPts val="0"/>
              </a:spcAft>
              <a:defRPr/>
            </a:pPr>
            <a:r>
              <a:rPr lang="en-US" altLang="en-US" sz="1400" i="1" kern="0" dirty="0" err="1" smtClean="0">
                <a:solidFill>
                  <a:srgbClr val="000000"/>
                </a:solidFill>
                <a:latin typeface="Arial" panose="020B0604020202020204" pitchFamily="34" charset="0"/>
                <a:cs typeface="Arial" panose="020B0604020202020204" pitchFamily="34" charset="0"/>
              </a:rPr>
              <a:t>Diadaptasi</a:t>
            </a:r>
            <a:r>
              <a:rPr lang="en-US" altLang="en-US" sz="1400" i="1" kern="0" dirty="0" smtClean="0">
                <a:solidFill>
                  <a:srgbClr val="000000"/>
                </a:solidFill>
                <a:latin typeface="Arial" panose="020B0604020202020204" pitchFamily="34" charset="0"/>
                <a:cs typeface="Arial" panose="020B0604020202020204" pitchFamily="34" charset="0"/>
              </a:rPr>
              <a:t> </a:t>
            </a:r>
            <a:r>
              <a:rPr lang="en-US" altLang="en-US" sz="1400" i="1" kern="0" dirty="0" err="1" smtClean="0">
                <a:solidFill>
                  <a:srgbClr val="000000"/>
                </a:solidFill>
                <a:latin typeface="Arial" panose="020B0604020202020204" pitchFamily="34" charset="0"/>
                <a:cs typeface="Arial" panose="020B0604020202020204" pitchFamily="34" charset="0"/>
              </a:rPr>
              <a:t>dari</a:t>
            </a:r>
            <a:r>
              <a:rPr lang="en-US" altLang="en-US" sz="1400" i="1" kern="0" dirty="0" smtClean="0">
                <a:solidFill>
                  <a:srgbClr val="000000"/>
                </a:solidFill>
                <a:latin typeface="Arial" panose="020B0604020202020204" pitchFamily="34" charset="0"/>
                <a:cs typeface="Arial" panose="020B0604020202020204" pitchFamily="34" charset="0"/>
              </a:rPr>
              <a:t> J. Dwight Pentecost, </a:t>
            </a:r>
            <a:r>
              <a:rPr lang="en-US" altLang="en-US" sz="1400" i="1" kern="0" dirty="0" err="1" smtClean="0">
                <a:solidFill>
                  <a:srgbClr val="000000"/>
                </a:solidFill>
                <a:latin typeface="Arial" panose="020B0604020202020204" pitchFamily="34" charset="0"/>
                <a:cs typeface="Arial" panose="020B0604020202020204" pitchFamily="34" charset="0"/>
              </a:rPr>
              <a:t>Seminaris</a:t>
            </a:r>
            <a:r>
              <a:rPr lang="en-US" altLang="en-US" sz="1400" i="1" kern="0" dirty="0" smtClean="0">
                <a:solidFill>
                  <a:srgbClr val="000000"/>
                </a:solidFill>
                <a:latin typeface="Arial" panose="020B0604020202020204" pitchFamily="34" charset="0"/>
                <a:cs typeface="Arial" panose="020B0604020202020204" pitchFamily="34" charset="0"/>
              </a:rPr>
              <a:t> </a:t>
            </a:r>
            <a:r>
              <a:rPr lang="en-US" altLang="en-US" sz="1400" i="1" kern="0" dirty="0" err="1" smtClean="0">
                <a:solidFill>
                  <a:srgbClr val="000000"/>
                </a:solidFill>
                <a:latin typeface="Arial" panose="020B0604020202020204" pitchFamily="34" charset="0"/>
                <a:cs typeface="Arial" panose="020B0604020202020204" pitchFamily="34" charset="0"/>
              </a:rPr>
              <a:t>Teologi</a:t>
            </a:r>
            <a:r>
              <a:rPr lang="en-US" altLang="en-US" sz="1400" i="1" kern="0" dirty="0" smtClean="0">
                <a:solidFill>
                  <a:srgbClr val="000000"/>
                </a:solidFill>
                <a:latin typeface="Arial" panose="020B0604020202020204" pitchFamily="34" charset="0"/>
                <a:cs typeface="Arial" panose="020B0604020202020204" pitchFamily="34" charset="0"/>
              </a:rPr>
              <a:t> Dallas, 1988</a:t>
            </a:r>
          </a:p>
        </p:txBody>
      </p:sp>
      <p:sp>
        <p:nvSpPr>
          <p:cNvPr id="45" name="Rounded Rectangle 44"/>
          <p:cNvSpPr>
            <a:spLocks noChangeArrowheads="1"/>
          </p:cNvSpPr>
          <p:nvPr/>
        </p:nvSpPr>
        <p:spPr bwMode="auto">
          <a:xfrm>
            <a:off x="1908175" y="6300788"/>
            <a:ext cx="4751388" cy="512762"/>
          </a:xfrm>
          <a:prstGeom prst="roundRect">
            <a:avLst>
              <a:gd name="adj" fmla="val 16667"/>
            </a:avLst>
          </a:prstGeom>
          <a:solidFill>
            <a:srgbClr val="660066"/>
          </a:solidFill>
          <a:ln w="9525">
            <a:solidFill>
              <a:schemeClr val="tx1"/>
            </a:solidFill>
            <a:round/>
            <a:headEnd/>
            <a:tailEnd type="stealth" w="lg" len="lg"/>
          </a:ln>
        </p:spPr>
        <p:txBody>
          <a:bodyPr lIns="90000" tIns="46800" rIns="90000" bIns="46800">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fontAlgn="auto">
              <a:spcBef>
                <a:spcPts val="0"/>
              </a:spcBef>
              <a:spcAft>
                <a:spcPts val="0"/>
              </a:spcAft>
              <a:defRPr/>
            </a:pPr>
            <a:r>
              <a:rPr lang="en-US" altLang="en-US" kern="0" smtClean="0">
                <a:solidFill>
                  <a:srgbClr val="FFFFFF"/>
                </a:solidFill>
                <a:cs typeface="+mn-cs"/>
              </a:rPr>
              <a:t>Kesukaran</a:t>
            </a:r>
          </a:p>
        </p:txBody>
      </p:sp>
      <p:sp>
        <p:nvSpPr>
          <p:cNvPr id="126" name="Rounded Rectangle 125"/>
          <p:cNvSpPr>
            <a:spLocks noChangeArrowheads="1"/>
          </p:cNvSpPr>
          <p:nvPr/>
        </p:nvSpPr>
        <p:spPr bwMode="auto">
          <a:xfrm>
            <a:off x="4211638" y="5373688"/>
            <a:ext cx="2447925" cy="922337"/>
          </a:xfrm>
          <a:prstGeom prst="roundRect">
            <a:avLst>
              <a:gd name="adj" fmla="val 16667"/>
            </a:avLst>
          </a:prstGeom>
          <a:solidFill>
            <a:srgbClr val="FF0000"/>
          </a:solidFill>
          <a:ln w="9525">
            <a:solidFill>
              <a:schemeClr val="tx1"/>
            </a:solidFill>
            <a:round/>
            <a:headEnd/>
            <a:tailEnd type="stealth" w="lg" len="lg"/>
          </a:ln>
        </p:spPr>
        <p:txBody>
          <a:bodyPr lIns="90000" tIns="46800" rIns="90000" bIns="46800">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fontAlgn="auto">
              <a:spcBef>
                <a:spcPts val="0"/>
              </a:spcBef>
              <a:spcAft>
                <a:spcPts val="0"/>
              </a:spcAft>
              <a:defRPr/>
            </a:pPr>
            <a:r>
              <a:rPr lang="en-US" altLang="en-US" kern="0" smtClean="0">
                <a:solidFill>
                  <a:srgbClr val="FFFFFF"/>
                </a:solidFill>
                <a:cs typeface="+mn-cs"/>
              </a:rPr>
              <a:t>Kesukaran Besar</a:t>
            </a:r>
          </a:p>
        </p:txBody>
      </p:sp>
    </p:spTree>
    <p:extLst>
      <p:ext uri="{BB962C8B-B14F-4D97-AF65-F5344CB8AC3E}">
        <p14:creationId xmlns:p14="http://schemas.microsoft.com/office/powerpoint/2010/main" val="13751164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par>
                                <p:cTn id="12" presetID="1"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 calcmode="lin" valueType="num">
                                      <p:cBhvr>
                                        <p:cTn id="20" dur="1000" fill="hold"/>
                                        <p:tgtEl>
                                          <p:spTgt spid="45"/>
                                        </p:tgtEl>
                                        <p:attrNameLst>
                                          <p:attrName>ppt_w</p:attrName>
                                        </p:attrNameLst>
                                      </p:cBhvr>
                                      <p:tavLst>
                                        <p:tav tm="0">
                                          <p:val>
                                            <p:strVal val="#ppt_w*0.70"/>
                                          </p:val>
                                        </p:tav>
                                        <p:tav tm="100000">
                                          <p:val>
                                            <p:strVal val="#ppt_w"/>
                                          </p:val>
                                        </p:tav>
                                      </p:tavLst>
                                    </p:anim>
                                    <p:anim calcmode="lin" valueType="num">
                                      <p:cBhvr>
                                        <p:cTn id="21" dur="1000" fill="hold"/>
                                        <p:tgtEl>
                                          <p:spTgt spid="45"/>
                                        </p:tgtEl>
                                        <p:attrNameLst>
                                          <p:attrName>ppt_h</p:attrName>
                                        </p:attrNameLst>
                                      </p:cBhvr>
                                      <p:tavLst>
                                        <p:tav tm="0">
                                          <p:val>
                                            <p:strVal val="#ppt_h"/>
                                          </p:val>
                                        </p:tav>
                                        <p:tav tm="100000">
                                          <p:val>
                                            <p:strVal val="#ppt_h"/>
                                          </p:val>
                                        </p:tav>
                                      </p:tavLst>
                                    </p:anim>
                                    <p:animEffect transition="in" filter="fade">
                                      <p:cBhvr>
                                        <p:cTn id="22" dur="1000"/>
                                        <p:tgtEl>
                                          <p:spTgt spid="4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dissolve">
                                      <p:cBhvr>
                                        <p:cTn id="27" dur="500"/>
                                        <p:tgtEl>
                                          <p:spTgt spid="11"/>
                                        </p:tgtEl>
                                      </p:cBhvr>
                                    </p:animEffect>
                                  </p:childTnLst>
                                </p:cTn>
                              </p:par>
                              <p:par>
                                <p:cTn id="28" presetID="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dissolve">
                                      <p:cBhvr>
                                        <p:cTn id="34" dur="500"/>
                                        <p:tgtEl>
                                          <p:spTgt spid="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560141"/>
                                        </p:tgtEl>
                                        <p:attrNameLst>
                                          <p:attrName>style.visibility</p:attrName>
                                        </p:attrNameLst>
                                      </p:cBhvr>
                                      <p:to>
                                        <p:strVal val="visible"/>
                                      </p:to>
                                    </p:set>
                                    <p:anim calcmode="lin" valueType="num">
                                      <p:cBhvr>
                                        <p:cTn id="39" dur="1000" fill="hold"/>
                                        <p:tgtEl>
                                          <p:spTgt spid="560141"/>
                                        </p:tgtEl>
                                        <p:attrNameLst>
                                          <p:attrName>ppt_w</p:attrName>
                                        </p:attrNameLst>
                                      </p:cBhvr>
                                      <p:tavLst>
                                        <p:tav tm="0">
                                          <p:val>
                                            <p:strVal val="#ppt_w*0.70"/>
                                          </p:val>
                                        </p:tav>
                                        <p:tav tm="100000">
                                          <p:val>
                                            <p:strVal val="#ppt_w"/>
                                          </p:val>
                                        </p:tav>
                                      </p:tavLst>
                                    </p:anim>
                                    <p:anim calcmode="lin" valueType="num">
                                      <p:cBhvr>
                                        <p:cTn id="40" dur="1000" fill="hold"/>
                                        <p:tgtEl>
                                          <p:spTgt spid="560141"/>
                                        </p:tgtEl>
                                        <p:attrNameLst>
                                          <p:attrName>ppt_h</p:attrName>
                                        </p:attrNameLst>
                                      </p:cBhvr>
                                      <p:tavLst>
                                        <p:tav tm="0">
                                          <p:val>
                                            <p:strVal val="#ppt_h"/>
                                          </p:val>
                                        </p:tav>
                                        <p:tav tm="100000">
                                          <p:val>
                                            <p:strVal val="#ppt_h"/>
                                          </p:val>
                                        </p:tav>
                                      </p:tavLst>
                                    </p:anim>
                                    <p:animEffect transition="in" filter="fade">
                                      <p:cBhvr>
                                        <p:cTn id="41" dur="1000"/>
                                        <p:tgtEl>
                                          <p:spTgt spid="560141"/>
                                        </p:tgtEl>
                                      </p:cBhvr>
                                    </p:animEffect>
                                  </p:childTnLst>
                                </p:cTn>
                              </p:par>
                              <p:par>
                                <p:cTn id="42" presetID="3" presetClass="entr" presetSubtype="10" fill="hold" nodeType="with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blinds(horizontal)">
                                      <p:cBhvr>
                                        <p:cTn id="44" dur="500"/>
                                        <p:tgtEl>
                                          <p:spTgt spid="2"/>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26"/>
                                        </p:tgtEl>
                                        <p:attrNameLst>
                                          <p:attrName>style.visibility</p:attrName>
                                        </p:attrNameLst>
                                      </p:cBhvr>
                                      <p:to>
                                        <p:strVal val="visible"/>
                                      </p:to>
                                    </p:set>
                                    <p:animEffect transition="in" filter="blinds(horizontal)">
                                      <p:cBhvr>
                                        <p:cTn id="47" dur="500"/>
                                        <p:tgtEl>
                                          <p:spTgt spid="12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1" fill="hold" grpId="0" nodeType="clickEffect">
                                  <p:stCondLst>
                                    <p:cond delay="0"/>
                                  </p:stCondLst>
                                  <p:childTnLst>
                                    <p:set>
                                      <p:cBhvr>
                                        <p:cTn id="51" dur="1" fill="hold">
                                          <p:stCondLst>
                                            <p:cond delay="0"/>
                                          </p:stCondLst>
                                        </p:cTn>
                                        <p:tgtEl>
                                          <p:spTgt spid="92"/>
                                        </p:tgtEl>
                                        <p:attrNameLst>
                                          <p:attrName>style.visibility</p:attrName>
                                        </p:attrNameLst>
                                      </p:cBhvr>
                                      <p:to>
                                        <p:strVal val="visible"/>
                                      </p:to>
                                    </p:set>
                                    <p:anim calcmode="lin" valueType="num">
                                      <p:cBhvr additive="base">
                                        <p:cTn id="52" dur="500" fill="hold"/>
                                        <p:tgtEl>
                                          <p:spTgt spid="92"/>
                                        </p:tgtEl>
                                        <p:attrNameLst>
                                          <p:attrName>ppt_x</p:attrName>
                                        </p:attrNameLst>
                                      </p:cBhvr>
                                      <p:tavLst>
                                        <p:tav tm="0">
                                          <p:val>
                                            <p:strVal val="#ppt_x"/>
                                          </p:val>
                                        </p:tav>
                                        <p:tav tm="100000">
                                          <p:val>
                                            <p:strVal val="#ppt_x"/>
                                          </p:val>
                                        </p:tav>
                                      </p:tavLst>
                                    </p:anim>
                                    <p:anim calcmode="lin" valueType="num">
                                      <p:cBhvr additive="base">
                                        <p:cTn id="53" dur="500" fill="hold"/>
                                        <p:tgtEl>
                                          <p:spTgt spid="92"/>
                                        </p:tgtEl>
                                        <p:attrNameLst>
                                          <p:attrName>ppt_y</p:attrName>
                                        </p:attrNameLst>
                                      </p:cBhvr>
                                      <p:tavLst>
                                        <p:tav tm="0">
                                          <p:val>
                                            <p:strVal val="0-#ppt_h/2"/>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2" presetClass="entr" presetSubtype="1" fill="hold" nodeType="clickEffect">
                                  <p:stCondLst>
                                    <p:cond delay="0"/>
                                  </p:stCondLst>
                                  <p:childTnLst>
                                    <p:set>
                                      <p:cBhvr>
                                        <p:cTn id="57" dur="1" fill="hold">
                                          <p:stCondLst>
                                            <p:cond delay="0"/>
                                          </p:stCondLst>
                                        </p:cTn>
                                        <p:tgtEl>
                                          <p:spTgt spid="9"/>
                                        </p:tgtEl>
                                        <p:attrNameLst>
                                          <p:attrName>style.visibility</p:attrName>
                                        </p:attrNameLst>
                                      </p:cBhvr>
                                      <p:to>
                                        <p:strVal val="visible"/>
                                      </p:to>
                                    </p:set>
                                    <p:anim calcmode="lin" valueType="num">
                                      <p:cBhvr additive="base">
                                        <p:cTn id="58" dur="500"/>
                                        <p:tgtEl>
                                          <p:spTgt spid="9"/>
                                        </p:tgtEl>
                                        <p:attrNameLst>
                                          <p:attrName>ppt_y</p:attrName>
                                        </p:attrNameLst>
                                      </p:cBhvr>
                                      <p:tavLst>
                                        <p:tav tm="0">
                                          <p:val>
                                            <p:strVal val="#ppt_y-#ppt_h*1.125000"/>
                                          </p:val>
                                        </p:tav>
                                        <p:tav tm="100000">
                                          <p:val>
                                            <p:strVal val="#ppt_y"/>
                                          </p:val>
                                        </p:tav>
                                      </p:tavLst>
                                    </p:anim>
                                    <p:animEffect transition="in" filter="wipe(down)">
                                      <p:cBhvr>
                                        <p:cTn id="5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141" grpId="0" animBg="1"/>
      <p:bldP spid="92" grpId="0"/>
      <p:bldP spid="45" grpId="0" animBg="1"/>
      <p:bldP spid="12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pattFill prst="pct90">
          <a:fgClr>
            <a:srgbClr val="660033"/>
          </a:fgClr>
          <a:bgClr>
            <a:schemeClr val="accent2"/>
          </a:bgClr>
        </a:pattFill>
        <a:effectLst/>
      </p:bgPr>
    </p:bg>
    <p:spTree>
      <p:nvGrpSpPr>
        <p:cNvPr id="1" name=""/>
        <p:cNvGrpSpPr/>
        <p:nvPr/>
      </p:nvGrpSpPr>
      <p:grpSpPr>
        <a:xfrm>
          <a:off x="0" y="0"/>
          <a:ext cx="0" cy="0"/>
          <a:chOff x="0" y="0"/>
          <a:chExt cx="0" cy="0"/>
        </a:xfrm>
      </p:grpSpPr>
      <p:sp>
        <p:nvSpPr>
          <p:cNvPr id="152579" name="Rectangle 2"/>
          <p:cNvSpPr>
            <a:spLocks noGrp="1" noChangeArrowheads="1"/>
          </p:cNvSpPr>
          <p:nvPr>
            <p:ph type="title"/>
          </p:nvPr>
        </p:nvSpPr>
        <p:spPr>
          <a:xfrm>
            <a:off x="685800" y="333377"/>
            <a:ext cx="7605411" cy="874713"/>
          </a:xfrm>
          <a:solidFill>
            <a:schemeClr val="accent2"/>
          </a:solidFill>
        </p:spPr>
        <p:txBody>
          <a:bodyPr/>
          <a:lstStyle/>
          <a:p>
            <a:r>
              <a:rPr lang="en-US">
                <a:solidFill>
                  <a:schemeClr val="bg1"/>
                </a:solidFill>
                <a:latin typeface="Arial" charset="0"/>
                <a:ea typeface="ＭＳ Ｐゴシック" charset="0"/>
                <a:cs typeface="Arial" charset="0"/>
              </a:rPr>
              <a:t>Mengapa Saya Pretrib?</a:t>
            </a:r>
          </a:p>
        </p:txBody>
      </p:sp>
      <p:sp>
        <p:nvSpPr>
          <p:cNvPr id="681988" name="Rectangle 4"/>
          <p:cNvSpPr>
            <a:spLocks noChangeArrowheads="1"/>
          </p:cNvSpPr>
          <p:nvPr/>
        </p:nvSpPr>
        <p:spPr bwMode="auto">
          <a:xfrm>
            <a:off x="0" y="1371600"/>
            <a:ext cx="9144000" cy="3733800"/>
          </a:xfrm>
          <a:prstGeom prst="rect">
            <a:avLst/>
          </a:prstGeom>
          <a:noFill/>
          <a:ln w="9525">
            <a:noFill/>
            <a:miter lim="800000"/>
            <a:headEnd/>
            <a:tailEnd/>
          </a:ln>
        </p:spPr>
        <p:txBody>
          <a:bodyPr/>
          <a:lstStyle/>
          <a:p>
            <a:pPr marL="742913" indent="-742913" eaLnBrk="0" hangingPunct="0">
              <a:spcBef>
                <a:spcPct val="20000"/>
              </a:spcBef>
              <a:buFont typeface="Times New Roman" charset="0"/>
              <a:buAutoNum type="arabicPeriod"/>
              <a:defRPr/>
            </a:pPr>
            <a:r>
              <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Orang-orang </a:t>
            </a:r>
            <a:r>
              <a:rPr lang="en-US" sz="2800"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percaya</a:t>
            </a:r>
            <a:r>
              <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akan</a:t>
            </a:r>
            <a:r>
              <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dilindungi</a:t>
            </a:r>
            <a:r>
              <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dari</a:t>
            </a:r>
            <a:r>
              <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i="1" dirty="0" err="1" smtClean="0">
                <a:solidFill>
                  <a:srgbClr val="FFFFFF"/>
                </a:solidFill>
                <a:latin typeface="Arial" panose="020B0604020202020204" pitchFamily="34" charset="0"/>
                <a:cs typeface="Arial" panose="020B0604020202020204" pitchFamily="34" charset="0"/>
              </a:rPr>
              <a:t>ek</a:t>
            </a:r>
            <a:r>
              <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ru-RU" sz="2800" b="1" dirty="0" smtClean="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a:t>
            </a:r>
            <a:r>
              <a:rPr lang="en-US" sz="2800" b="1" dirty="0" err="1" smtClean="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hari</a:t>
            </a:r>
            <a:r>
              <a:rPr lang="ru-RU" sz="2800" b="1" dirty="0" smtClean="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a:t>
            </a:r>
            <a:r>
              <a:rPr lang="en-US" sz="2800" b="1" dirty="0" smtClean="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atau</a:t>
            </a:r>
            <a:r>
              <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periode</a:t>
            </a:r>
            <a:r>
              <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ini</a:t>
            </a:r>
            <a:r>
              <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dirty="0" smtClean="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(Why 3</a:t>
            </a:r>
            <a:r>
              <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:10)</a:t>
            </a:r>
          </a:p>
          <a:p>
            <a:pPr marL="742913" indent="-742913" eaLnBrk="0" hangingPunct="0">
              <a:spcBef>
                <a:spcPct val="20000"/>
              </a:spcBef>
              <a:buFont typeface="Times New Roman" charset="0"/>
              <a:buAutoNum type="arabicPeriod"/>
              <a:defRPr/>
            </a:pPr>
            <a:r>
              <a:rPr lang="en-US" sz="2800"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Tribulasi</a:t>
            </a:r>
            <a:r>
              <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a:t>
            </a:r>
            <a:r>
              <a:rPr lang="en-US" sz="2800"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Aniaya</a:t>
            </a:r>
            <a:r>
              <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dimaksudkan</a:t>
            </a:r>
            <a:r>
              <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untuk</a:t>
            </a:r>
            <a:r>
              <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mencobai</a:t>
            </a:r>
            <a:r>
              <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orang </a:t>
            </a:r>
            <a:r>
              <a:rPr lang="en-US" sz="2800"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tidak</a:t>
            </a:r>
            <a:r>
              <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percaya</a:t>
            </a:r>
            <a:r>
              <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(3:10) yang </a:t>
            </a:r>
            <a:r>
              <a:rPr lang="en-US" sz="2800"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berada</a:t>
            </a:r>
            <a:r>
              <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di </a:t>
            </a:r>
            <a:r>
              <a:rPr lang="en-US" sz="2800"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bawah</a:t>
            </a:r>
            <a:r>
              <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murka</a:t>
            </a:r>
            <a:r>
              <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Allah (6:16-17)</a:t>
            </a:r>
          </a:p>
          <a:p>
            <a:pPr marL="742913" indent="-742913" eaLnBrk="0" hangingPunct="0">
              <a:spcBef>
                <a:spcPct val="20000"/>
              </a:spcBef>
              <a:buFont typeface="Times New Roman" charset="0"/>
              <a:buAutoNum type="arabicPeriod"/>
              <a:defRPr/>
            </a:pPr>
            <a:r>
              <a:rPr lang="en-US" sz="2800"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Pekerjaan</a:t>
            </a:r>
            <a:r>
              <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Roh</a:t>
            </a:r>
            <a:r>
              <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Kudus yang </a:t>
            </a:r>
            <a:r>
              <a:rPr lang="en-US" sz="2800"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menahan</a:t>
            </a:r>
            <a:r>
              <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kejahatan</a:t>
            </a:r>
            <a:r>
              <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akan</a:t>
            </a:r>
            <a:r>
              <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absen</a:t>
            </a:r>
            <a:r>
              <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pada</a:t>
            </a:r>
            <a:r>
              <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waktu</a:t>
            </a:r>
            <a:r>
              <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(2 </a:t>
            </a:r>
            <a:r>
              <a:rPr lang="en-US" sz="2800"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Tes</a:t>
            </a:r>
            <a:r>
              <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2:6-7).</a:t>
            </a:r>
          </a:p>
        </p:txBody>
      </p:sp>
      <p:sp>
        <p:nvSpPr>
          <p:cNvPr id="152581" name="Text Box 18"/>
          <p:cNvSpPr txBox="1">
            <a:spLocks noChangeArrowheads="1"/>
          </p:cNvSpPr>
          <p:nvPr/>
        </p:nvSpPr>
        <p:spPr bwMode="auto">
          <a:xfrm>
            <a:off x="9525002" y="-781049"/>
            <a:ext cx="6463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rgbClr val="FFFFFF"/>
                </a:solidFill>
                <a:latin typeface="Times New Roman" charset="0"/>
              </a:rPr>
              <a:t>209</a:t>
            </a:r>
            <a:endParaRPr lang="en-US" b="1">
              <a:solidFill>
                <a:srgbClr val="000000"/>
              </a:solidFill>
              <a:latin typeface="Times New Roman" charset="0"/>
            </a:endParaRPr>
          </a:p>
        </p:txBody>
      </p:sp>
      <p:sp>
        <p:nvSpPr>
          <p:cNvPr id="16" name="Rectangle 15"/>
          <p:cNvSpPr>
            <a:spLocks noChangeArrowheads="1"/>
          </p:cNvSpPr>
          <p:nvPr/>
        </p:nvSpPr>
        <p:spPr bwMode="auto">
          <a:xfrm>
            <a:off x="26150" y="4959693"/>
            <a:ext cx="9145159" cy="609600"/>
          </a:xfrm>
          <a:prstGeom prst="rect">
            <a:avLst/>
          </a:prstGeom>
          <a:noFill/>
          <a:ln w="9525">
            <a:noFill/>
            <a:miter lim="800000"/>
            <a:headEnd/>
            <a:tailEnd/>
          </a:ln>
        </p:spPr>
        <p:txBody>
          <a:bodyPr/>
          <a:lstStyle/>
          <a:p>
            <a:pPr marL="742913" indent="-742913" eaLnBrk="0" hangingPunct="0">
              <a:spcBef>
                <a:spcPct val="20000"/>
              </a:spcBef>
              <a:defRPr/>
            </a:pPr>
            <a:r>
              <a:rPr lang="en-US" sz="2800" b="1" dirty="0">
                <a:solidFill>
                  <a:srgbClr val="FFFFFF"/>
                </a:solidFill>
                <a:latin typeface="Bwgrkl" charset="0"/>
                <a:cs typeface="+mn-cs"/>
              </a:rPr>
              <a:t> </a:t>
            </a:r>
            <a:r>
              <a:rPr lang="en-US" sz="2800" b="1" dirty="0" smtClean="0">
                <a:solidFill>
                  <a:srgbClr val="FFFFFF"/>
                </a:solidFill>
                <a:latin typeface="Bwgrkl" charset="0"/>
                <a:cs typeface="+mn-cs"/>
              </a:rPr>
              <a:t>          </a:t>
            </a:r>
            <a:r>
              <a:rPr lang="en-US" sz="2000" b="1" dirty="0" smtClean="0">
                <a:solidFill>
                  <a:srgbClr val="FFFFFF"/>
                </a:solidFill>
                <a:effectLst>
                  <a:outerShdw blurRad="38100" dist="38100" dir="2700000" algn="tl">
                    <a:srgbClr val="000000"/>
                  </a:outerShdw>
                </a:effectLst>
                <a:latin typeface="Arial" charset="0"/>
                <a:cs typeface="Arial" charset="0"/>
              </a:rPr>
              <a:t>(</a:t>
            </a:r>
            <a:r>
              <a:rPr lang="ru-RU" sz="2000" b="1" dirty="0" smtClean="0">
                <a:solidFill>
                  <a:srgbClr val="FFFFFF"/>
                </a:solidFill>
                <a:effectLst>
                  <a:outerShdw blurRad="38100" dist="38100" dir="2700000" algn="tl">
                    <a:srgbClr val="000000"/>
                  </a:outerShdw>
                </a:effectLst>
                <a:latin typeface="Arial" charset="0"/>
                <a:cs typeface="Arial" charset="0"/>
              </a:rPr>
              <a:t>"</a:t>
            </a:r>
            <a:r>
              <a:rPr lang="en-US" sz="2000" b="1" dirty="0" smtClean="0">
                <a:solidFill>
                  <a:srgbClr val="FFFFFF"/>
                </a:solidFill>
                <a:latin typeface="LucidaGrande" charset="0"/>
                <a:cs typeface="Arial" charset="0"/>
              </a:rPr>
              <a:t>yang </a:t>
            </a:r>
            <a:r>
              <a:rPr lang="en-US" sz="2000" b="1" dirty="0" err="1" smtClean="0">
                <a:solidFill>
                  <a:srgbClr val="FFFFFF"/>
                </a:solidFill>
                <a:latin typeface="LucidaGrande" charset="0"/>
                <a:cs typeface="Arial" charset="0"/>
              </a:rPr>
              <a:t>menahan</a:t>
            </a:r>
            <a:r>
              <a:rPr lang="ru-RU" sz="2000" b="1" dirty="0" smtClean="0">
                <a:solidFill>
                  <a:srgbClr val="FFFFFF"/>
                </a:solidFill>
                <a:latin typeface="LucidaGrande" charset="0"/>
                <a:cs typeface="Arial" charset="0"/>
              </a:rPr>
              <a:t>"</a:t>
            </a:r>
            <a:r>
              <a:rPr lang="en-US" sz="2000" b="1" dirty="0" smtClean="0">
                <a:solidFill>
                  <a:srgbClr val="FFFFFF"/>
                </a:solidFill>
                <a:latin typeface="LucidaGrande" charset="0"/>
                <a:cs typeface="Arial" charset="0"/>
              </a:rPr>
              <a:t> </a:t>
            </a:r>
            <a:r>
              <a:rPr lang="en-US" sz="2000" b="1" dirty="0">
                <a:solidFill>
                  <a:srgbClr val="FFFFFF"/>
                </a:solidFill>
                <a:latin typeface="LucidaGrande" charset="0"/>
                <a:cs typeface="Arial" charset="0"/>
              </a:rPr>
              <a:t>= neuter, 2:6 = </a:t>
            </a:r>
            <a:r>
              <a:rPr lang="en-US" sz="2000" b="1" dirty="0" err="1">
                <a:solidFill>
                  <a:srgbClr val="FFFFFF"/>
                </a:solidFill>
                <a:latin typeface="LucidaGrande" charset="0"/>
                <a:cs typeface="Arial" charset="0"/>
              </a:rPr>
              <a:t>pemberitaan</a:t>
            </a:r>
            <a:r>
              <a:rPr lang="en-US" sz="2000" b="1" dirty="0">
                <a:solidFill>
                  <a:srgbClr val="FFFFFF"/>
                </a:solidFill>
                <a:latin typeface="LucidaGrande" charset="0"/>
                <a:cs typeface="Arial" charset="0"/>
              </a:rPr>
              <a:t> </a:t>
            </a:r>
            <a:r>
              <a:rPr lang="en-US" sz="2000" b="1" dirty="0" err="1">
                <a:solidFill>
                  <a:srgbClr val="FFFFFF"/>
                </a:solidFill>
                <a:latin typeface="LucidaGrande" charset="0"/>
                <a:cs typeface="Arial" charset="0"/>
              </a:rPr>
              <a:t>Injil</a:t>
            </a:r>
            <a:r>
              <a:rPr lang="en-US" sz="2000" b="1" dirty="0">
                <a:solidFill>
                  <a:srgbClr val="FFFFFF"/>
                </a:solidFill>
                <a:latin typeface="LucidaGrande" charset="0"/>
                <a:cs typeface="Arial" charset="0"/>
              </a:rPr>
              <a:t>)</a:t>
            </a:r>
            <a:endParaRPr lang="en-US" sz="2000" b="1" dirty="0">
              <a:solidFill>
                <a:srgbClr val="FFFFFF"/>
              </a:solidFill>
              <a:effectLst>
                <a:outerShdw blurRad="38100" dist="38100" dir="2700000" algn="tl">
                  <a:srgbClr val="000000"/>
                </a:outerShdw>
              </a:effectLst>
              <a:latin typeface="Arial" charset="0"/>
              <a:cs typeface="Arial" charset="0"/>
            </a:endParaRPr>
          </a:p>
        </p:txBody>
      </p:sp>
      <p:pic>
        <p:nvPicPr>
          <p:cNvPr id="17" name="Picture 3" descr="1 Thess 2.6 GR what restain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2333" y="5064065"/>
            <a:ext cx="1518662" cy="388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a:spLocks noChangeArrowheads="1"/>
          </p:cNvSpPr>
          <p:nvPr/>
        </p:nvSpPr>
        <p:spPr bwMode="auto">
          <a:xfrm>
            <a:off x="326184" y="5587817"/>
            <a:ext cx="8991600" cy="609600"/>
          </a:xfrm>
          <a:prstGeom prst="rect">
            <a:avLst/>
          </a:prstGeom>
          <a:noFill/>
          <a:ln w="9525">
            <a:noFill/>
            <a:miter lim="800000"/>
            <a:headEnd/>
            <a:tailEnd/>
          </a:ln>
        </p:spPr>
        <p:txBody>
          <a:bodyPr/>
          <a:lstStyle/>
          <a:p>
            <a:pPr marL="742913" indent="-742913" eaLnBrk="0" hangingPunct="0">
              <a:spcBef>
                <a:spcPct val="20000"/>
              </a:spcBef>
              <a:defRPr/>
            </a:pPr>
            <a:r>
              <a:rPr lang="en-US" b="1" dirty="0">
                <a:solidFill>
                  <a:srgbClr val="FFFFFF"/>
                </a:solidFill>
                <a:latin typeface="Bwgrkl" charset="0"/>
                <a:cs typeface="+mn-cs"/>
              </a:rPr>
              <a:t> </a:t>
            </a:r>
            <a:r>
              <a:rPr lang="en-US" b="1" dirty="0" smtClean="0">
                <a:solidFill>
                  <a:srgbClr val="FFFFFF"/>
                </a:solidFill>
                <a:latin typeface="Bwgrkl" charset="0"/>
                <a:cs typeface="+mn-cs"/>
              </a:rPr>
              <a:t>         </a:t>
            </a:r>
            <a:r>
              <a:rPr lang="en-US" sz="1800" b="1" dirty="0" smtClean="0">
                <a:solidFill>
                  <a:srgbClr val="FFFFFF"/>
                </a:solidFill>
                <a:effectLst>
                  <a:outerShdw blurRad="38100" dist="38100" dir="2700000" algn="tl">
                    <a:srgbClr val="000000"/>
                  </a:outerShdw>
                </a:effectLst>
                <a:latin typeface="Arial" charset="0"/>
                <a:cs typeface="Arial" charset="0"/>
              </a:rPr>
              <a:t>(</a:t>
            </a:r>
            <a:r>
              <a:rPr lang="ru-RU" sz="1800" b="1" dirty="0" smtClean="0">
                <a:solidFill>
                  <a:srgbClr val="FFFFFF"/>
                </a:solidFill>
                <a:effectLst>
                  <a:outerShdw blurRad="38100" dist="38100" dir="2700000" algn="tl">
                    <a:srgbClr val="000000"/>
                  </a:outerShdw>
                </a:effectLst>
                <a:latin typeface="Arial" charset="0"/>
                <a:cs typeface="Arial" charset="0"/>
              </a:rPr>
              <a:t>"</a:t>
            </a:r>
            <a:r>
              <a:rPr lang="en-US" sz="1800" b="1" dirty="0" err="1" smtClean="0">
                <a:solidFill>
                  <a:srgbClr val="FFFFFF"/>
                </a:solidFill>
                <a:latin typeface="LucidaGrande" charset="0"/>
                <a:cs typeface="Arial" charset="0"/>
              </a:rPr>
              <a:t>Dia</a:t>
            </a:r>
            <a:r>
              <a:rPr lang="en-US" sz="1800" b="1" dirty="0" smtClean="0">
                <a:solidFill>
                  <a:srgbClr val="FFFFFF"/>
                </a:solidFill>
                <a:latin typeface="LucidaGrande" charset="0"/>
                <a:cs typeface="Arial" charset="0"/>
              </a:rPr>
              <a:t> </a:t>
            </a:r>
            <a:r>
              <a:rPr lang="en-US" sz="1800" b="1" dirty="0">
                <a:solidFill>
                  <a:srgbClr val="FFFFFF"/>
                </a:solidFill>
                <a:latin typeface="LucidaGrande" charset="0"/>
                <a:cs typeface="Arial" charset="0"/>
              </a:rPr>
              <a:t>yang </a:t>
            </a:r>
            <a:r>
              <a:rPr lang="en-US" sz="1800" b="1" dirty="0" err="1" smtClean="0">
                <a:solidFill>
                  <a:srgbClr val="FFFFFF"/>
                </a:solidFill>
                <a:latin typeface="LucidaGrande" charset="0"/>
                <a:cs typeface="Arial" charset="0"/>
              </a:rPr>
              <a:t>menahan</a:t>
            </a:r>
            <a:r>
              <a:rPr lang="ru-RU" sz="1800" b="1" dirty="0" smtClean="0">
                <a:solidFill>
                  <a:srgbClr val="FFFFFF"/>
                </a:solidFill>
                <a:latin typeface="LucidaGrande" charset="0"/>
                <a:cs typeface="Arial" charset="0"/>
              </a:rPr>
              <a:t>"</a:t>
            </a:r>
            <a:r>
              <a:rPr lang="en-US" sz="1800" b="1" dirty="0" smtClean="0">
                <a:solidFill>
                  <a:srgbClr val="FFFFFF"/>
                </a:solidFill>
                <a:latin typeface="LucidaGrande" charset="0"/>
                <a:cs typeface="Arial" charset="0"/>
              </a:rPr>
              <a:t> </a:t>
            </a:r>
            <a:r>
              <a:rPr lang="en-US" sz="1800" b="1" dirty="0">
                <a:solidFill>
                  <a:srgbClr val="FFFFFF"/>
                </a:solidFill>
                <a:latin typeface="LucidaGrande" charset="0"/>
                <a:cs typeface="Arial" charset="0"/>
              </a:rPr>
              <a:t>= </a:t>
            </a:r>
            <a:r>
              <a:rPr lang="en-US" sz="1800" b="1" dirty="0" err="1">
                <a:solidFill>
                  <a:srgbClr val="FFFFFF"/>
                </a:solidFill>
                <a:latin typeface="LucidaGrande" charset="0"/>
                <a:cs typeface="Arial" charset="0"/>
              </a:rPr>
              <a:t>maskulin</a:t>
            </a:r>
            <a:r>
              <a:rPr lang="en-US" sz="1800" b="1" dirty="0">
                <a:solidFill>
                  <a:srgbClr val="FFFFFF"/>
                </a:solidFill>
                <a:latin typeface="LucidaGrande" charset="0"/>
                <a:cs typeface="Arial" charset="0"/>
              </a:rPr>
              <a:t>, 2:7 = </a:t>
            </a:r>
            <a:r>
              <a:rPr lang="en-US" sz="1800" b="1" dirty="0" err="1">
                <a:solidFill>
                  <a:srgbClr val="FFFFFF"/>
                </a:solidFill>
                <a:latin typeface="LucidaGrande" charset="0"/>
                <a:cs typeface="Arial" charset="0"/>
              </a:rPr>
              <a:t>sebuah</a:t>
            </a:r>
            <a:r>
              <a:rPr lang="en-US" sz="1800" b="1" dirty="0">
                <a:solidFill>
                  <a:srgbClr val="FFFFFF"/>
                </a:solidFill>
                <a:latin typeface="LucidaGrande" charset="0"/>
                <a:cs typeface="Arial" charset="0"/>
              </a:rPr>
              <a:t> </a:t>
            </a:r>
            <a:r>
              <a:rPr lang="en-US" sz="1800" b="1" dirty="0" err="1">
                <a:solidFill>
                  <a:srgbClr val="FFFFFF"/>
                </a:solidFill>
                <a:latin typeface="LucidaGrande" charset="0"/>
                <a:cs typeface="Arial" charset="0"/>
              </a:rPr>
              <a:t>pribadi</a:t>
            </a:r>
            <a:r>
              <a:rPr lang="en-US" sz="1800" b="1" dirty="0">
                <a:solidFill>
                  <a:srgbClr val="FFFFFF"/>
                </a:solidFill>
                <a:latin typeface="LucidaGrande" charset="0"/>
                <a:cs typeface="Arial" charset="0"/>
              </a:rPr>
              <a:t>)</a:t>
            </a:r>
            <a:endParaRPr lang="en-US" sz="1800" b="1" dirty="0">
              <a:solidFill>
                <a:srgbClr val="FFFFFF"/>
              </a:solidFill>
              <a:effectLst>
                <a:outerShdw blurRad="38100" dist="38100" dir="2700000" algn="tl">
                  <a:srgbClr val="000000"/>
                </a:outerShdw>
              </a:effectLst>
              <a:latin typeface="Arial" charset="0"/>
              <a:cs typeface="Arial" charset="0"/>
            </a:endParaRPr>
          </a:p>
        </p:txBody>
      </p:sp>
      <p:pic>
        <p:nvPicPr>
          <p:cNvPr id="19" name="Picture 2" descr="1 Thess 2.6 GR restainer.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2333" y="5692189"/>
            <a:ext cx="1500444" cy="413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p:cNvSpPr>
            <a:spLocks noChangeArrowheads="1"/>
          </p:cNvSpPr>
          <p:nvPr/>
        </p:nvSpPr>
        <p:spPr bwMode="auto">
          <a:xfrm>
            <a:off x="533402" y="6307391"/>
            <a:ext cx="8991600" cy="609600"/>
          </a:xfrm>
          <a:prstGeom prst="rect">
            <a:avLst/>
          </a:prstGeom>
          <a:noFill/>
          <a:ln w="9525">
            <a:noFill/>
            <a:miter lim="800000"/>
            <a:headEnd/>
            <a:tailEnd/>
          </a:ln>
        </p:spPr>
        <p:txBody>
          <a:bodyPr/>
          <a:lstStyle/>
          <a:p>
            <a:pPr marL="742913" indent="-742913" eaLnBrk="0" hangingPunct="0">
              <a:spcBef>
                <a:spcPct val="20000"/>
              </a:spcBef>
              <a:defRPr/>
            </a:pPr>
            <a:r>
              <a:rPr lang="en-US" sz="1600" b="1" dirty="0">
                <a:solidFill>
                  <a:srgbClr val="FFFFFF"/>
                </a:solidFill>
                <a:latin typeface="Bwgrkl" charset="0"/>
                <a:cs typeface="+mn-cs"/>
              </a:rPr>
              <a:t> </a:t>
            </a:r>
            <a:r>
              <a:rPr lang="en-US" sz="1600" b="1" dirty="0" smtClean="0">
                <a:solidFill>
                  <a:srgbClr val="FFFFFF"/>
                </a:solidFill>
                <a:latin typeface="Bwgrkl" charset="0"/>
                <a:cs typeface="+mn-cs"/>
              </a:rPr>
              <a:t>       </a:t>
            </a:r>
            <a:r>
              <a:rPr lang="en-US" sz="1600" b="1" dirty="0" smtClean="0">
                <a:solidFill>
                  <a:srgbClr val="FFFFFF"/>
                </a:solidFill>
                <a:effectLst>
                  <a:outerShdw blurRad="38100" dist="38100" dir="2700000" algn="tl">
                    <a:srgbClr val="000000"/>
                  </a:outerShdw>
                </a:effectLst>
                <a:latin typeface="Arial" charset="0"/>
                <a:cs typeface="Arial" charset="0"/>
              </a:rPr>
              <a:t>(</a:t>
            </a:r>
            <a:r>
              <a:rPr lang="ru-RU" sz="1600" b="1" dirty="0" smtClean="0">
                <a:solidFill>
                  <a:srgbClr val="FFFFFF"/>
                </a:solidFill>
                <a:effectLst>
                  <a:outerShdw blurRad="38100" dist="38100" dir="2700000" algn="tl">
                    <a:srgbClr val="000000"/>
                  </a:outerShdw>
                </a:effectLst>
                <a:latin typeface="Arial" charset="0"/>
                <a:cs typeface="Arial" charset="0"/>
              </a:rPr>
              <a:t>"</a:t>
            </a:r>
            <a:r>
              <a:rPr lang="en-US" sz="1600" b="1" dirty="0" err="1" smtClean="0">
                <a:solidFill>
                  <a:srgbClr val="FFFFFF"/>
                </a:solidFill>
                <a:latin typeface="LucidaGrande" charset="0"/>
                <a:cs typeface="Arial" charset="0"/>
              </a:rPr>
              <a:t>Roh</a:t>
            </a:r>
            <a:r>
              <a:rPr lang="ru-RU" sz="1600" b="1" dirty="0" smtClean="0">
                <a:solidFill>
                  <a:srgbClr val="FFFFFF"/>
                </a:solidFill>
                <a:latin typeface="LucidaGrande" charset="0"/>
                <a:cs typeface="Arial" charset="0"/>
              </a:rPr>
              <a:t>"</a:t>
            </a:r>
            <a:r>
              <a:rPr lang="en-US" sz="1600" b="1" dirty="0" smtClean="0">
                <a:solidFill>
                  <a:srgbClr val="FFFFFF"/>
                </a:solidFill>
                <a:latin typeface="LucidaGrande" charset="0"/>
                <a:cs typeface="Arial" charset="0"/>
              </a:rPr>
              <a:t> </a:t>
            </a:r>
            <a:r>
              <a:rPr lang="en-US" sz="1600" b="1" dirty="0">
                <a:solidFill>
                  <a:srgbClr val="FFFFFF"/>
                </a:solidFill>
                <a:latin typeface="LucidaGrande" charset="0"/>
                <a:cs typeface="Arial" charset="0"/>
              </a:rPr>
              <a:t>= kata </a:t>
            </a:r>
            <a:r>
              <a:rPr lang="en-US" sz="1600" b="1" dirty="0" err="1">
                <a:solidFill>
                  <a:srgbClr val="FFFFFF"/>
                </a:solidFill>
                <a:latin typeface="LucidaGrande" charset="0"/>
                <a:cs typeface="Arial" charset="0"/>
              </a:rPr>
              <a:t>benda</a:t>
            </a:r>
            <a:r>
              <a:rPr lang="en-US" sz="1600" b="1" dirty="0">
                <a:solidFill>
                  <a:srgbClr val="FFFFFF"/>
                </a:solidFill>
                <a:latin typeface="LucidaGrande" charset="0"/>
                <a:cs typeface="Arial" charset="0"/>
              </a:rPr>
              <a:t> </a:t>
            </a:r>
            <a:r>
              <a:rPr lang="en-US" sz="1600" b="1" dirty="0" err="1">
                <a:solidFill>
                  <a:srgbClr val="FFFFFF"/>
                </a:solidFill>
                <a:latin typeface="LucidaGrande" charset="0"/>
                <a:cs typeface="Arial" charset="0"/>
              </a:rPr>
              <a:t>netral</a:t>
            </a:r>
            <a:r>
              <a:rPr lang="en-US" sz="1600" b="1" dirty="0">
                <a:solidFill>
                  <a:srgbClr val="FFFFFF"/>
                </a:solidFill>
                <a:latin typeface="LucidaGrande" charset="0"/>
                <a:cs typeface="Arial" charset="0"/>
              </a:rPr>
              <a:t> </a:t>
            </a:r>
            <a:r>
              <a:rPr lang="en-US" sz="1600" b="1" dirty="0" smtClean="0">
                <a:solidFill>
                  <a:srgbClr val="FFFFFF"/>
                </a:solidFill>
                <a:latin typeface="LucidaGrande" charset="0"/>
                <a:cs typeface="Arial" charset="0"/>
              </a:rPr>
              <a:t>[neuter noun] </a:t>
            </a:r>
            <a:r>
              <a:rPr lang="en-US" sz="1600" b="1" dirty="0" err="1">
                <a:solidFill>
                  <a:srgbClr val="FFFFFF"/>
                </a:solidFill>
                <a:latin typeface="LucidaGrande" charset="0"/>
                <a:cs typeface="Arial" charset="0"/>
              </a:rPr>
              <a:t>tapi</a:t>
            </a:r>
            <a:r>
              <a:rPr lang="en-US" sz="1600" b="1" dirty="0">
                <a:solidFill>
                  <a:srgbClr val="FFFFFF"/>
                </a:solidFill>
                <a:latin typeface="LucidaGrande" charset="0"/>
                <a:cs typeface="Arial" charset="0"/>
              </a:rPr>
              <a:t> </a:t>
            </a:r>
            <a:r>
              <a:rPr lang="en-US" sz="1600" b="1" dirty="0" err="1">
                <a:solidFill>
                  <a:srgbClr val="FFFFFF"/>
                </a:solidFill>
                <a:latin typeface="LucidaGrande" charset="0"/>
                <a:cs typeface="Arial" charset="0"/>
              </a:rPr>
              <a:t>digunakan</a:t>
            </a:r>
            <a:r>
              <a:rPr lang="en-US" sz="1600" b="1" dirty="0">
                <a:solidFill>
                  <a:srgbClr val="FFFFFF"/>
                </a:solidFill>
                <a:latin typeface="LucidaGrande" charset="0"/>
                <a:cs typeface="Arial" charset="0"/>
              </a:rPr>
              <a:t> </a:t>
            </a:r>
            <a:r>
              <a:rPr lang="en-US" sz="1600" b="1" dirty="0" err="1">
                <a:solidFill>
                  <a:srgbClr val="FFFFFF"/>
                </a:solidFill>
                <a:latin typeface="LucidaGrande" charset="0"/>
                <a:cs typeface="Arial" charset="0"/>
              </a:rPr>
              <a:t>untuk</a:t>
            </a:r>
            <a:r>
              <a:rPr lang="en-US" sz="1600" b="1" dirty="0">
                <a:solidFill>
                  <a:srgbClr val="FFFFFF"/>
                </a:solidFill>
                <a:latin typeface="LucidaGrande" charset="0"/>
                <a:cs typeface="Arial" charset="0"/>
              </a:rPr>
              <a:t> </a:t>
            </a:r>
            <a:r>
              <a:rPr lang="en-US" sz="1600" b="1" dirty="0" err="1">
                <a:solidFill>
                  <a:srgbClr val="FFFFFF"/>
                </a:solidFill>
                <a:latin typeface="LucidaGrande" charset="0"/>
                <a:cs typeface="Arial" charset="0"/>
              </a:rPr>
              <a:t>pribadi</a:t>
            </a:r>
            <a:r>
              <a:rPr lang="en-US" sz="1600" b="1" dirty="0">
                <a:solidFill>
                  <a:srgbClr val="FFFFFF"/>
                </a:solidFill>
                <a:latin typeface="LucidaGrande" charset="0"/>
                <a:cs typeface="Arial" charset="0"/>
              </a:rPr>
              <a:t>)</a:t>
            </a:r>
            <a:endParaRPr lang="en-US" sz="1600" b="1" dirty="0">
              <a:solidFill>
                <a:srgbClr val="FFFFFF"/>
              </a:solidFill>
              <a:effectLst>
                <a:outerShdw blurRad="38100" dist="38100" dir="2700000" algn="tl">
                  <a:srgbClr val="000000"/>
                </a:outerShdw>
              </a:effectLst>
              <a:latin typeface="Arial" charset="0"/>
              <a:cs typeface="Arial" charset="0"/>
            </a:endParaRPr>
          </a:p>
        </p:txBody>
      </p:sp>
      <p:pic>
        <p:nvPicPr>
          <p:cNvPr id="21" name="Picture 1" descr="1 Thess 2.6 GR pneuma.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2333" y="6343017"/>
            <a:ext cx="1025891" cy="384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041"/>
          <p:cNvSpPr txBox="1">
            <a:spLocks noChangeArrowheads="1"/>
          </p:cNvSpPr>
          <p:nvPr/>
        </p:nvSpPr>
        <p:spPr bwMode="auto">
          <a:xfrm>
            <a:off x="8291211" y="77723"/>
            <a:ext cx="69923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0" hangingPunct="0"/>
            <a:r>
              <a:rPr lang="en-US" b="1" dirty="0" smtClean="0">
                <a:solidFill>
                  <a:srgbClr val="FFFFFF"/>
                </a:solidFill>
                <a:latin typeface="Arial"/>
                <a:cs typeface="Arial"/>
              </a:rPr>
              <a:t>209</a:t>
            </a:r>
          </a:p>
        </p:txBody>
      </p:sp>
    </p:spTree>
    <p:extLst>
      <p:ext uri="{BB962C8B-B14F-4D97-AF65-F5344CB8AC3E}">
        <p14:creationId xmlns:p14="http://schemas.microsoft.com/office/powerpoint/2010/main" val="1665749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81988">
                                            <p:txEl>
                                              <p:pRg st="1" end="1"/>
                                            </p:txEl>
                                          </p:spTgt>
                                        </p:tgtEl>
                                        <p:attrNameLst>
                                          <p:attrName>style.visibility</p:attrName>
                                        </p:attrNameLst>
                                      </p:cBhvr>
                                      <p:to>
                                        <p:strVal val="visible"/>
                                      </p:to>
                                    </p:set>
                                    <p:animEffect transition="in" filter="dissolve">
                                      <p:cBhvr>
                                        <p:cTn id="7" dur="500"/>
                                        <p:tgtEl>
                                          <p:spTgt spid="681988">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81988">
                                            <p:txEl>
                                              <p:pRg st="2" end="2"/>
                                            </p:txEl>
                                          </p:spTgt>
                                        </p:tgtEl>
                                        <p:attrNameLst>
                                          <p:attrName>style.visibility</p:attrName>
                                        </p:attrNameLst>
                                      </p:cBhvr>
                                      <p:to>
                                        <p:strVal val="visible"/>
                                      </p:to>
                                    </p:set>
                                    <p:animEffect transition="in" filter="dissolve">
                                      <p:cBhvr>
                                        <p:cTn id="12" dur="500"/>
                                        <p:tgtEl>
                                          <p:spTgt spid="68198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8" grpId="0" build="p"/>
      <p:bldP spid="16" grpId="0"/>
      <p:bldP spid="18"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5"/>
          <p:cNvSpPr>
            <a:spLocks noGrp="1" noChangeArrowheads="1"/>
          </p:cNvSpPr>
          <p:nvPr>
            <p:ph type="title" idx="4294967295"/>
          </p:nvPr>
        </p:nvSpPr>
        <p:spPr>
          <a:xfrm>
            <a:off x="0" y="0"/>
            <a:ext cx="2590800" cy="304800"/>
          </a:xfrm>
        </p:spPr>
        <p:txBody>
          <a:bodyPr/>
          <a:lstStyle/>
          <a:p>
            <a:pPr eaLnBrk="1" hangingPunct="1"/>
            <a:r>
              <a:rPr lang="en-US" sz="2000">
                <a:latin typeface="Arial" charset="0"/>
                <a:ea typeface="ＭＳ Ｐゴシック" charset="0"/>
                <a:cs typeface="Arial" charset="0"/>
              </a:rPr>
              <a:t>Book Chart</a:t>
            </a:r>
          </a:p>
        </p:txBody>
      </p:sp>
      <p:graphicFrame>
        <p:nvGraphicFramePr>
          <p:cNvPr id="25" name="Table 24"/>
          <p:cNvGraphicFramePr>
            <a:graphicFrameLocks noGrp="1"/>
          </p:cNvGraphicFramePr>
          <p:nvPr/>
        </p:nvGraphicFramePr>
        <p:xfrm>
          <a:off x="0" y="0"/>
          <a:ext cx="9143998" cy="6858000"/>
        </p:xfrm>
        <a:graphic>
          <a:graphicData uri="http://schemas.openxmlformats.org/drawingml/2006/table">
            <a:tbl>
              <a:tblPr/>
              <a:tblGrid>
                <a:gridCol w="1187624">
                  <a:extLst>
                    <a:ext uri="{9D8B030D-6E8A-4147-A177-3AD203B41FA5}">
                      <a16:colId xmlns="" xmlns:a16="http://schemas.microsoft.com/office/drawing/2014/main" val="20000"/>
                    </a:ext>
                  </a:extLst>
                </a:gridCol>
                <a:gridCol w="1152128">
                  <a:extLst>
                    <a:ext uri="{9D8B030D-6E8A-4147-A177-3AD203B41FA5}">
                      <a16:colId xmlns="" xmlns:a16="http://schemas.microsoft.com/office/drawing/2014/main" val="20001"/>
                    </a:ext>
                  </a:extLst>
                </a:gridCol>
                <a:gridCol w="1080120">
                  <a:extLst>
                    <a:ext uri="{9D8B030D-6E8A-4147-A177-3AD203B41FA5}">
                      <a16:colId xmlns="" xmlns:a16="http://schemas.microsoft.com/office/drawing/2014/main" val="20002"/>
                    </a:ext>
                  </a:extLst>
                </a:gridCol>
                <a:gridCol w="1368152">
                  <a:extLst>
                    <a:ext uri="{9D8B030D-6E8A-4147-A177-3AD203B41FA5}">
                      <a16:colId xmlns="" xmlns:a16="http://schemas.microsoft.com/office/drawing/2014/main" val="20003"/>
                    </a:ext>
                  </a:extLst>
                </a:gridCol>
                <a:gridCol w="909389">
                  <a:extLst>
                    <a:ext uri="{9D8B030D-6E8A-4147-A177-3AD203B41FA5}">
                      <a16:colId xmlns="" xmlns:a16="http://schemas.microsoft.com/office/drawing/2014/main" val="20004"/>
                    </a:ext>
                  </a:extLst>
                </a:gridCol>
                <a:gridCol w="1125415">
                  <a:extLst>
                    <a:ext uri="{9D8B030D-6E8A-4147-A177-3AD203B41FA5}">
                      <a16:colId xmlns="" xmlns:a16="http://schemas.microsoft.com/office/drawing/2014/main" val="20005"/>
                    </a:ext>
                  </a:extLst>
                </a:gridCol>
                <a:gridCol w="1205556">
                  <a:extLst>
                    <a:ext uri="{9D8B030D-6E8A-4147-A177-3AD203B41FA5}">
                      <a16:colId xmlns="" xmlns:a16="http://schemas.microsoft.com/office/drawing/2014/main" val="20006"/>
                    </a:ext>
                  </a:extLst>
                </a:gridCol>
                <a:gridCol w="1115614">
                  <a:extLst>
                    <a:ext uri="{9D8B030D-6E8A-4147-A177-3AD203B41FA5}">
                      <a16:colId xmlns="" xmlns:a16="http://schemas.microsoft.com/office/drawing/2014/main" val="20007"/>
                    </a:ext>
                  </a:extLst>
                </a:gridCol>
              </a:tblGrid>
              <a:tr h="506463">
                <a:tc gridSpan="8">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fi-FI" altLang="ja-JP" sz="2000" b="1" i="0" u="none" strike="noStrike" cap="none" normalizeH="0" baseline="0">
                          <a:ln>
                            <a:noFill/>
                          </a:ln>
                          <a:solidFill>
                            <a:srgbClr val="FFFFFF"/>
                          </a:solidFill>
                          <a:effectLst/>
                          <a:latin typeface="Arial" charset="0"/>
                          <a:ea typeface="ＭＳ Ｐゴシック" charset="0"/>
                          <a:cs typeface="Arial" charset="0"/>
                        </a:rPr>
                        <a:t>2 Tesalonika: Koreksi terhadap konsep “masa Kesengsaraan”</a:t>
                      </a:r>
                      <a:endParaRPr kumimoji="1" lang="fi-FI" altLang="ja-JP" sz="20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33339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0"/>
                  </a:ext>
                </a:extLst>
              </a:tr>
              <a:tr h="7090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90"/>
                          </a:solidFill>
                          <a:effectLst/>
                          <a:latin typeface="Arial" charset="0"/>
                          <a:ea typeface="ＭＳ Ｐゴシック" charset="0"/>
                          <a:cs typeface="Arial" charset="0"/>
                        </a:rPr>
                        <a:t>Bertahan dalam Penderitaan</a:t>
                      </a:r>
                      <a:endParaRPr kumimoji="0" lang="en-US" sz="1600" b="1" i="0" u="none" strike="noStrike" cap="none" normalizeH="0" baseline="0" dirty="0">
                        <a:ln>
                          <a:noFill/>
                        </a:ln>
                        <a:solidFill>
                          <a:srgbClr val="000090"/>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nn-NO" sz="1600" b="1" i="0" u="none" strike="noStrike" cap="none" normalizeH="0" baseline="0">
                          <a:ln>
                            <a:noFill/>
                          </a:ln>
                          <a:solidFill>
                            <a:srgbClr val="000090"/>
                          </a:solidFill>
                          <a:effectLst/>
                          <a:latin typeface="Arial" charset="0"/>
                          <a:ea typeface="ＭＳ Ｐゴシック" charset="0"/>
                          <a:cs typeface="Arial" charset="0"/>
                        </a:rPr>
                        <a:t>Tentang masa yang akan datang </a:t>
                      </a:r>
                      <a:endParaRPr kumimoji="1" lang="nn-NO" sz="1600" b="1" i="0" u="none" strike="noStrike" cap="none" normalizeH="0" baseline="0" dirty="0">
                        <a:ln>
                          <a:noFill/>
                        </a:ln>
                        <a:solidFill>
                          <a:srgbClr val="000090"/>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600" b="1" i="0" u="none" strike="noStrike" cap="none" normalizeH="0" baseline="0">
                          <a:ln>
                            <a:noFill/>
                          </a:ln>
                          <a:solidFill>
                            <a:srgbClr val="000090"/>
                          </a:solidFill>
                          <a:effectLst/>
                          <a:latin typeface="Arial" charset="0"/>
                          <a:ea typeface="ＭＳ Ｐゴシック" charset="0"/>
                          <a:cs typeface="Arial" charset="0"/>
                        </a:rPr>
                        <a:t> Bertindak tegas terhadap pemalas </a:t>
                      </a:r>
                      <a:endParaRPr kumimoji="1" lang="en-GB" sz="1600" b="1" i="0" u="none" strike="noStrike" cap="none" normalizeH="0" baseline="0" dirty="0">
                        <a:ln>
                          <a:noFill/>
                        </a:ln>
                        <a:solidFill>
                          <a:srgbClr val="000090"/>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1"/>
                  </a:ext>
                </a:extLst>
              </a:tr>
              <a:tr h="546355">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600" b="1" i="0" u="none" strike="noStrike" cap="none" normalizeH="0" baseline="0">
                          <a:ln>
                            <a:noFill/>
                          </a:ln>
                          <a:solidFill>
                            <a:srgbClr val="000090"/>
                          </a:solidFill>
                          <a:effectLst/>
                          <a:latin typeface="Arial" charset="0"/>
                          <a:ea typeface="ＭＳ Ｐゴシック" charset="0"/>
                          <a:cs typeface="Arial" charset="0"/>
                        </a:rPr>
                        <a:t>Pasal </a:t>
                      </a:r>
                      <a:r>
                        <a:rPr kumimoji="1" lang="en-GB" sz="1600" b="1" i="0" u="none" strike="noStrike" cap="none" normalizeH="0" baseline="0" dirty="0">
                          <a:ln>
                            <a:noFill/>
                          </a:ln>
                          <a:solidFill>
                            <a:srgbClr val="000090"/>
                          </a:solidFill>
                          <a:effectLst/>
                          <a:latin typeface="Arial" charset="0"/>
                          <a:ea typeface="ＭＳ Ｐゴシック" charset="0"/>
                          <a:cs typeface="Arial" charset="0"/>
                        </a:rPr>
                        <a:t>1</a:t>
                      </a:r>
                      <a:endParaRPr kumimoji="0" lang="en-US" sz="1600" b="1" i="0" u="none" strike="noStrike" cap="none" normalizeH="0" baseline="0" dirty="0">
                        <a:ln>
                          <a:noFill/>
                        </a:ln>
                        <a:solidFill>
                          <a:srgbClr val="00009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90"/>
                          </a:solidFill>
                          <a:effectLst/>
                          <a:latin typeface="Tahoma" charset="0"/>
                          <a:ea typeface="ＭＳ Ｐゴシック" charset="0"/>
                          <a:cs typeface="ＭＳ Ｐゴシック" charset="0"/>
                        </a:rPr>
                        <a:t>Pasal </a:t>
                      </a:r>
                      <a:r>
                        <a:rPr kumimoji="0" lang="en-US" sz="1600" b="1" i="0" u="none" strike="noStrike" cap="none" normalizeH="0" baseline="0" dirty="0">
                          <a:ln>
                            <a:noFill/>
                          </a:ln>
                          <a:solidFill>
                            <a:srgbClr val="000090"/>
                          </a:solidFill>
                          <a:effectLst/>
                          <a:latin typeface="Tahoma" charset="0"/>
                          <a:ea typeface="ＭＳ Ｐゴシック" charset="0"/>
                          <a:cs typeface="ＭＳ Ｐゴシック" charset="0"/>
                        </a:rPr>
                        <a:t>2</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600" b="1" i="0" u="none" strike="noStrike" cap="none" normalizeH="0" baseline="0">
                          <a:ln>
                            <a:noFill/>
                          </a:ln>
                          <a:solidFill>
                            <a:srgbClr val="000090"/>
                          </a:solidFill>
                          <a:effectLst/>
                          <a:latin typeface="Arial" charset="0"/>
                          <a:ea typeface="ＭＳ Ｐゴシック" charset="0"/>
                          <a:cs typeface="Arial" charset="0"/>
                        </a:rPr>
                        <a:t>Pasal </a:t>
                      </a:r>
                      <a:r>
                        <a:rPr kumimoji="1" lang="en-GB" sz="1600" b="1" i="0" u="none" strike="noStrike" cap="none" normalizeH="0" baseline="0" dirty="0">
                          <a:ln>
                            <a:noFill/>
                          </a:ln>
                          <a:solidFill>
                            <a:srgbClr val="000090"/>
                          </a:solidFill>
                          <a:effectLst/>
                          <a:latin typeface="Arial" charset="0"/>
                          <a:ea typeface="ＭＳ Ｐゴシック" charset="0"/>
                          <a:cs typeface="Arial" charset="0"/>
                        </a:rPr>
                        <a:t>3</a:t>
                      </a:r>
                      <a:endParaRPr kumimoji="0" lang="en-US" sz="1600" b="1" i="0" u="none" strike="noStrike" cap="none" normalizeH="0" baseline="0" dirty="0">
                        <a:ln>
                          <a:noFill/>
                        </a:ln>
                        <a:solidFill>
                          <a:srgbClr val="00009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2"/>
                  </a:ext>
                </a:extLst>
              </a:tr>
              <a:tr h="546355">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600" b="1" i="0" u="none" strike="noStrike" cap="none" normalizeH="0" baseline="0">
                          <a:ln>
                            <a:noFill/>
                          </a:ln>
                          <a:solidFill>
                            <a:srgbClr val="000090"/>
                          </a:solidFill>
                          <a:effectLst/>
                          <a:latin typeface="Arial" charset="0"/>
                          <a:ea typeface="ＭＳ Ｐゴシック" charset="0"/>
                          <a:cs typeface="Arial" charset="0"/>
                        </a:rPr>
                        <a:t>Emosional</a:t>
                      </a:r>
                      <a:endParaRPr kumimoji="0" lang="en-US" sz="1600" b="1" i="0" u="none" strike="noStrike" cap="none" normalizeH="0" baseline="0" dirty="0">
                        <a:ln>
                          <a:noFill/>
                        </a:ln>
                        <a:solidFill>
                          <a:srgbClr val="00009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90"/>
                          </a:solidFill>
                          <a:effectLst/>
                          <a:latin typeface="Tahoma" charset="0"/>
                          <a:ea typeface="ＭＳ Ｐゴシック" charset="0"/>
                          <a:cs typeface="ＭＳ Ｐゴシック" charset="0"/>
                        </a:rPr>
                        <a:t>Teologi</a:t>
                      </a:r>
                      <a:endParaRPr kumimoji="0" lang="en-US" sz="1600" b="1" i="0" u="none" strike="noStrike" cap="none" normalizeH="0" baseline="0" dirty="0">
                        <a:ln>
                          <a:noFill/>
                        </a:ln>
                        <a:solidFill>
                          <a:srgbClr val="00009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600" b="1" i="0" u="none" strike="noStrike" cap="none" normalizeH="0" baseline="0">
                          <a:ln>
                            <a:noFill/>
                          </a:ln>
                          <a:solidFill>
                            <a:srgbClr val="000090"/>
                          </a:solidFill>
                          <a:effectLst/>
                          <a:latin typeface="Arial" charset="0"/>
                          <a:ea typeface="ＭＳ Ｐゴシック" charset="0"/>
                          <a:cs typeface="Arial" charset="0"/>
                        </a:rPr>
                        <a:t>Praktis</a:t>
                      </a:r>
                      <a:endParaRPr kumimoji="0" lang="en-US" sz="1600" b="1" i="0" u="none" strike="noStrike" cap="none" normalizeH="0" baseline="0" dirty="0">
                        <a:ln>
                          <a:noFill/>
                        </a:ln>
                        <a:solidFill>
                          <a:srgbClr val="00009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3"/>
                  </a:ext>
                </a:extLst>
              </a:tr>
              <a:tr h="780507">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600" b="1" i="0" u="none" strike="noStrike" cap="none" normalizeH="0" baseline="0">
                          <a:ln>
                            <a:noFill/>
                          </a:ln>
                          <a:solidFill>
                            <a:srgbClr val="000090"/>
                          </a:solidFill>
                          <a:effectLst/>
                          <a:latin typeface="Arial" charset="0"/>
                          <a:ea typeface="ＭＳ Ｐゴシック" charset="0"/>
                          <a:cs typeface="Arial" charset="0"/>
                        </a:rPr>
                        <a:t>Penghiburan dalam Penderitaan </a:t>
                      </a:r>
                      <a:endParaRPr kumimoji="1" lang="en-GB" sz="1600" b="1" i="0" u="none" strike="noStrike" cap="none" normalizeH="0" baseline="0" dirty="0">
                        <a:ln>
                          <a:noFill/>
                        </a:ln>
                        <a:solidFill>
                          <a:srgbClr val="000090"/>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90"/>
                          </a:solidFill>
                          <a:effectLst/>
                          <a:latin typeface="Tahoma" charset="0"/>
                          <a:ea typeface="ＭＳ Ｐゴシック" charset="0"/>
                          <a:cs typeface="ＭＳ Ｐゴシック" charset="0"/>
                        </a:rPr>
                        <a:t>Penjelasan tentang Hari yang akan datang</a:t>
                      </a:r>
                      <a:endParaRPr kumimoji="0" lang="en-US" sz="1600" b="1" i="0" u="none" strike="noStrike" cap="none" normalizeH="0" baseline="0" dirty="0">
                        <a:ln>
                          <a:noFill/>
                        </a:ln>
                        <a:solidFill>
                          <a:srgbClr val="00009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600" b="1" i="0" u="none" strike="noStrike" cap="none" normalizeH="0" baseline="0">
                          <a:ln>
                            <a:noFill/>
                          </a:ln>
                          <a:solidFill>
                            <a:srgbClr val="000090"/>
                          </a:solidFill>
                          <a:effectLst/>
                          <a:latin typeface="Arial" charset="0"/>
                          <a:ea typeface="ＭＳ Ｐゴシック" charset="0"/>
                          <a:cs typeface="Arial" charset="0"/>
                        </a:rPr>
                        <a:t>Dorongan di dalam kehidupan daging</a:t>
                      </a:r>
                      <a:endParaRPr kumimoji="1" lang="en-GB" sz="1600" b="1" i="0" u="none" strike="noStrike" cap="none" normalizeH="0" baseline="0" dirty="0">
                        <a:ln>
                          <a:noFill/>
                        </a:ln>
                        <a:solidFill>
                          <a:srgbClr val="000090"/>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4"/>
                  </a:ext>
                </a:extLst>
              </a:tr>
              <a:tr h="7090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600" b="1" i="0" u="none" strike="noStrike" cap="none" normalizeH="0" baseline="0">
                          <a:ln>
                            <a:noFill/>
                          </a:ln>
                          <a:solidFill>
                            <a:srgbClr val="000090"/>
                          </a:solidFill>
                          <a:effectLst/>
                          <a:latin typeface="Arial" charset="0"/>
                          <a:ea typeface="ＭＳ Ｐゴシック" charset="0"/>
                          <a:cs typeface="Arial" charset="0"/>
                        </a:rPr>
                        <a:t>Orang-orang percaya yang menjadi gentar </a:t>
                      </a:r>
                      <a:endParaRPr kumimoji="1" lang="en-GB" sz="1600" b="1" i="0" u="none" strike="noStrike" cap="none" normalizeH="0" baseline="0" dirty="0">
                        <a:ln>
                          <a:noFill/>
                        </a:ln>
                        <a:solidFill>
                          <a:srgbClr val="000090"/>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600" b="1" i="0" u="none" strike="noStrike" cap="none" normalizeH="0" baseline="0">
                          <a:ln>
                            <a:noFill/>
                          </a:ln>
                          <a:solidFill>
                            <a:srgbClr val="000090"/>
                          </a:solidFill>
                          <a:effectLst/>
                          <a:latin typeface="Arial" charset="0"/>
                          <a:ea typeface="ＭＳ Ｐゴシック" charset="0"/>
                          <a:cs typeface="Arial" charset="0"/>
                        </a:rPr>
                        <a:t>Orang-orang percaya diganggu</a:t>
                      </a:r>
                      <a:endParaRPr kumimoji="1" lang="en-GB" sz="1600" b="1" i="0" u="none" strike="noStrike" cap="none" normalizeH="0" baseline="0" dirty="0">
                        <a:ln>
                          <a:noFill/>
                        </a:ln>
                        <a:solidFill>
                          <a:srgbClr val="000090"/>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600" b="1" i="0" u="none" strike="noStrike" cap="none" normalizeH="0" baseline="0">
                          <a:ln>
                            <a:noFill/>
                          </a:ln>
                          <a:solidFill>
                            <a:srgbClr val="000090"/>
                          </a:solidFill>
                          <a:effectLst/>
                          <a:latin typeface="Arial" charset="0"/>
                          <a:ea typeface="ＭＳ Ｐゴシック" charset="0"/>
                          <a:cs typeface="Arial" charset="0"/>
                        </a:rPr>
                        <a:t> Orang-orang percaya yang tidak taat </a:t>
                      </a:r>
                      <a:endParaRPr kumimoji="1" lang="en-GB" sz="1600" b="1" i="0" u="none" strike="noStrike" cap="none" normalizeH="0" baseline="0" dirty="0">
                        <a:ln>
                          <a:noFill/>
                        </a:ln>
                        <a:solidFill>
                          <a:srgbClr val="000090"/>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5"/>
                  </a:ext>
                </a:extLst>
              </a:tr>
              <a:tr h="7090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GB" sz="1600" b="1" i="0" u="none" strike="noStrike" cap="none" normalizeH="0" baseline="0">
                          <a:ln>
                            <a:noFill/>
                          </a:ln>
                          <a:solidFill>
                            <a:srgbClr val="000090"/>
                          </a:solidFill>
                          <a:effectLst/>
                          <a:latin typeface="Arial" charset="0"/>
                          <a:ea typeface="ＭＳ Ｐゴシック" charset="0"/>
                          <a:cs typeface="Arial" charset="0"/>
                        </a:rPr>
                        <a:t>Mengoreksi cara pandang</a:t>
                      </a:r>
                      <a:endParaRPr kumimoji="1" lang="en-GB" sz="1600" b="1" i="0" u="none" strike="noStrike" cap="none" normalizeH="0" baseline="0" dirty="0">
                        <a:ln>
                          <a:noFill/>
                        </a:ln>
                        <a:solidFill>
                          <a:srgbClr val="000090"/>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GB" sz="1600" b="1" i="0" u="none" strike="noStrike" cap="none" normalizeH="0" baseline="0">
                          <a:ln>
                            <a:noFill/>
                          </a:ln>
                          <a:solidFill>
                            <a:srgbClr val="000090"/>
                          </a:solidFill>
                          <a:effectLst/>
                          <a:latin typeface="Arial" charset="0"/>
                          <a:ea typeface="ＭＳ Ｐゴシック" charset="0"/>
                          <a:cs typeface="Arial" charset="0"/>
                        </a:rPr>
                        <a:t>Mengoreksi ajaran yang diterima</a:t>
                      </a:r>
                      <a:endParaRPr kumimoji="1" lang="en-GB" sz="1600" b="1" i="0" u="none" strike="noStrike" cap="none" normalizeH="0" baseline="0" dirty="0">
                        <a:ln>
                          <a:noFill/>
                        </a:ln>
                        <a:solidFill>
                          <a:srgbClr val="000090"/>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GB" sz="1600" b="1" i="0" u="none" strike="noStrike" cap="none" normalizeH="0" baseline="0">
                          <a:ln>
                            <a:noFill/>
                          </a:ln>
                          <a:solidFill>
                            <a:srgbClr val="000090"/>
                          </a:solidFill>
                          <a:effectLst/>
                          <a:latin typeface="Arial" charset="0"/>
                          <a:ea typeface="ＭＳ Ｐゴシック" charset="0"/>
                          <a:cs typeface="Arial" charset="0"/>
                        </a:rPr>
                        <a:t> Mengoreksi Tingkah Laku</a:t>
                      </a:r>
                      <a:endParaRPr kumimoji="1" lang="en-GB" sz="1600" b="1" i="0" u="none" strike="noStrike" cap="none" normalizeH="0" baseline="0" dirty="0">
                        <a:ln>
                          <a:noFill/>
                        </a:ln>
                        <a:solidFill>
                          <a:srgbClr val="000090"/>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6"/>
                  </a:ext>
                </a:extLst>
              </a:tr>
              <a:tr h="104651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Penghormatan</a:t>
                      </a:r>
                      <a:endParaRPr kumimoji="0" lang="en-US" sz="1400" b="1" i="0" u="none" strike="noStrike" cap="none" normalizeH="0" baseline="0" dirty="0">
                        <a:ln>
                          <a:noFill/>
                        </a:ln>
                        <a:solidFill>
                          <a:srgbClr val="000090"/>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Hadiah vs. Hukuman</a:t>
                      </a:r>
                      <a:endParaRPr kumimoji="0" lang="en-US" sz="1400" b="1" i="0" u="none" strike="noStrike" cap="none" normalizeH="0" baseline="0" dirty="0">
                        <a:ln>
                          <a:noFill/>
                        </a:ln>
                        <a:solidFill>
                          <a:srgbClr val="000090"/>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Ajaran</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Pretrib</a:t>
                      </a:r>
                      <a:endParaRPr kumimoji="0" lang="en-US" sz="1400" b="1" i="0" u="none" strike="noStrike" cap="none" normalizeH="0" baseline="0" dirty="0">
                        <a:ln>
                          <a:noFill/>
                        </a:ln>
                        <a:solidFill>
                          <a:srgbClr val="000090"/>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Akan ada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Anti Kristus</a:t>
                      </a:r>
                      <a:endParaRPr kumimoji="0" lang="en-US" sz="1400" b="1" i="0" u="none" strike="noStrike" cap="none" normalizeH="0" baseline="0" dirty="0">
                        <a:ln>
                          <a:noFill/>
                        </a:ln>
                        <a:solidFill>
                          <a:srgbClr val="000090"/>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Tetap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Berdiri Teguh</a:t>
                      </a:r>
                      <a:endParaRPr kumimoji="0" lang="en-US" sz="1400" b="1" i="0" u="none" strike="noStrike" cap="none" normalizeH="0" baseline="0" dirty="0">
                        <a:ln>
                          <a:noFill/>
                        </a:ln>
                        <a:solidFill>
                          <a:srgbClr val="000090"/>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Pokok Doa</a:t>
                      </a:r>
                      <a:endParaRPr kumimoji="0" lang="en-US" sz="1400" b="1" i="0" u="none" strike="noStrike" cap="none" normalizeH="0" baseline="0" dirty="0">
                        <a:ln>
                          <a:noFill/>
                        </a:ln>
                        <a:solidFill>
                          <a:srgbClr val="000090"/>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 Latih orang-orang yang malas</a:t>
                      </a:r>
                      <a:endParaRPr kumimoji="0" lang="en-US" sz="1400" b="1" i="0" u="none" strike="noStrike" cap="none" normalizeH="0" baseline="0" dirty="0">
                        <a:ln>
                          <a:noFill/>
                        </a:ln>
                        <a:solidFill>
                          <a:srgbClr val="000090"/>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90"/>
                          </a:solidFill>
                          <a:effectLst/>
                          <a:latin typeface="Arial" charset="0"/>
                          <a:ea typeface="ＭＳ Ｐゴシック" charset="0"/>
                          <a:cs typeface="Arial" charset="0"/>
                        </a:rPr>
                        <a:t>Blessing Given</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extLst>
                  <a:ext uri="{0D108BD9-81ED-4DB2-BD59-A6C34878D82A}">
                    <a16:rowId xmlns="" xmlns:a16="http://schemas.microsoft.com/office/drawing/2014/main" val="10007"/>
                  </a:ext>
                </a:extLst>
              </a:tr>
              <a:tr h="49432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90"/>
                          </a:solidFill>
                          <a:effectLst/>
                          <a:latin typeface="Arial" charset="0"/>
                          <a:ea typeface="ＭＳ Ｐゴシック" charset="0"/>
                          <a:cs typeface="Arial" charset="0"/>
                        </a:rPr>
                        <a:t>1:1-2</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90"/>
                          </a:solidFill>
                          <a:effectLst/>
                          <a:latin typeface="Arial" charset="0"/>
                          <a:ea typeface="ＭＳ Ｐゴシック" charset="0"/>
                          <a:cs typeface="Arial" charset="0"/>
                        </a:rPr>
                        <a:t>1:3-12</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90"/>
                          </a:solidFill>
                          <a:effectLst/>
                          <a:latin typeface="Arial" charset="0"/>
                          <a:ea typeface="ＭＳ Ｐゴシック" charset="0"/>
                          <a:cs typeface="Arial" charset="0"/>
                        </a:rPr>
                        <a:t>2:1-2</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90"/>
                          </a:solidFill>
                          <a:effectLst/>
                          <a:latin typeface="Arial" charset="0"/>
                          <a:ea typeface="ＭＳ Ｐゴシック" charset="0"/>
                          <a:cs typeface="Arial" charset="0"/>
                        </a:rPr>
                        <a:t>2:3-12</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90"/>
                          </a:solidFill>
                          <a:effectLst/>
                          <a:latin typeface="Arial" charset="0"/>
                          <a:ea typeface="ＭＳ Ｐゴシック" charset="0"/>
                          <a:cs typeface="Arial" charset="0"/>
                        </a:rPr>
                        <a:t>2:13-17</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90"/>
                          </a:solidFill>
                          <a:effectLst/>
                          <a:latin typeface="Arial" charset="0"/>
                          <a:ea typeface="ＭＳ Ｐゴシック" charset="0"/>
                          <a:cs typeface="Arial" charset="0"/>
                        </a:rPr>
                        <a:t>3:1-5</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90"/>
                          </a:solidFill>
                          <a:effectLst/>
                          <a:latin typeface="Arial" charset="0"/>
                          <a:ea typeface="ＭＳ Ｐゴシック" charset="0"/>
                          <a:cs typeface="Arial" charset="0"/>
                        </a:rPr>
                        <a:t>3:6-15</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90"/>
                          </a:solidFill>
                          <a:effectLst/>
                          <a:latin typeface="Arial" charset="0"/>
                          <a:ea typeface="ＭＳ Ｐゴシック" charset="0"/>
                          <a:cs typeface="Arial" charset="0"/>
                        </a:rPr>
                        <a:t>3:16-18</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extLst>
                  <a:ext uri="{0D108BD9-81ED-4DB2-BD59-A6C34878D82A}">
                    <a16:rowId xmlns="" xmlns:a16="http://schemas.microsoft.com/office/drawing/2014/main" val="10008"/>
                  </a:ext>
                </a:extLst>
              </a:tr>
              <a:tr h="405170">
                <a:tc gridSpan="8">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90"/>
                          </a:solidFill>
                          <a:effectLst/>
                          <a:latin typeface="Arial" charset="0"/>
                          <a:ea typeface="ＭＳ Ｐゴシック" charset="0"/>
                          <a:cs typeface="Arial" charset="0"/>
                        </a:rPr>
                        <a:t>Korintus</a:t>
                      </a:r>
                      <a:endParaRPr kumimoji="0" lang="en-US" sz="1600" b="1" i="0" u="none" strike="noStrike" cap="none" normalizeH="0" baseline="0" dirty="0">
                        <a:ln>
                          <a:noFill/>
                        </a:ln>
                        <a:solidFill>
                          <a:srgbClr val="000090"/>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9"/>
                  </a:ext>
                </a:extLst>
              </a:tr>
              <a:tr h="405170">
                <a:tc gridSpan="8">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90"/>
                          </a:solidFill>
                          <a:effectLst/>
                          <a:latin typeface="Arial" charset="0"/>
                          <a:ea typeface="ＭＳ Ｐゴシック" charset="0"/>
                          <a:cs typeface="Arial" charset="0"/>
                        </a:rPr>
                        <a:t>Akhir musim panas SM 51</a:t>
                      </a:r>
                      <a:endParaRPr kumimoji="0" lang="en-US" sz="1600" b="1" i="0" u="none" strike="noStrike" cap="none" normalizeH="0" baseline="0" dirty="0">
                        <a:ln>
                          <a:noFill/>
                        </a:ln>
                        <a:solidFill>
                          <a:srgbClr val="000090"/>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10"/>
                  </a:ext>
                </a:extLst>
              </a:tr>
            </a:tbl>
          </a:graphicData>
        </a:graphic>
      </p:graphicFrame>
      <p:sp>
        <p:nvSpPr>
          <p:cNvPr id="134205" name="Text Box 24"/>
          <p:cNvSpPr txBox="1">
            <a:spLocks noChangeArrowheads="1"/>
          </p:cNvSpPr>
          <p:nvPr/>
        </p:nvSpPr>
        <p:spPr bwMode="auto">
          <a:xfrm>
            <a:off x="8462963" y="0"/>
            <a:ext cx="596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211</a:t>
            </a:r>
          </a:p>
        </p:txBody>
      </p:sp>
    </p:spTree>
    <p:extLst>
      <p:ext uri="{BB962C8B-B14F-4D97-AF65-F5344CB8AC3E}">
        <p14:creationId xmlns:p14="http://schemas.microsoft.com/office/powerpoint/2010/main" val="19458279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8274050" y="2286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cs typeface="+mn-cs"/>
              </a:rPr>
              <a:t>211</a:t>
            </a:r>
          </a:p>
        </p:txBody>
      </p:sp>
      <p:pic>
        <p:nvPicPr>
          <p:cNvPr id="7" name="Picture 1" descr="rev 3 philadelphia key_unlocking.jpg">
            <a:extLst>
              <a:ext uri="{FF2B5EF4-FFF2-40B4-BE49-F238E27FC236}">
                <a16:creationId xmlns="" xmlns:a16="http://schemas.microsoft.com/office/drawing/2014/main" id="{F53FD269-B10F-4008-8644-DC5774ECC7ED}"/>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6988"/>
            <a:ext cx="2700338" cy="2676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Text Box 5"/>
          <p:cNvSpPr txBox="1">
            <a:spLocks noChangeArrowheads="1"/>
          </p:cNvSpPr>
          <p:nvPr/>
        </p:nvSpPr>
        <p:spPr bwMode="auto">
          <a:xfrm>
            <a:off x="1981200" y="1371600"/>
            <a:ext cx="5105400" cy="1323439"/>
          </a:xfrm>
          <a:prstGeom prst="rect">
            <a:avLst/>
          </a:prstGeom>
          <a:solidFill>
            <a:srgbClr val="003366"/>
          </a:solidFill>
          <a:ln w="9525">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defPPr>
              <a:defRPr lang="en-US"/>
            </a:defPPr>
            <a:lvl1pPr marL="0" algn="ctr" defTabSz="914400" eaLnBrk="1" latinLnBrk="0" hangingPunct="1">
              <a:spcBef>
                <a:spcPct val="50000"/>
              </a:spcBef>
              <a:defRPr sz="3200" b="1" u="sng">
                <a:solidFill>
                  <a:srgbClr val="FFFFFF"/>
                </a:solidFill>
                <a:latin typeface="Arial" charset="0"/>
                <a:cs typeface="Arial" charset="0"/>
              </a:defRPr>
            </a:lvl1pPr>
            <a:lvl2pPr marL="742950" indent="-285750" defTabSz="457200" eaLnBrk="0" latinLnBrk="0" hangingPunct="0">
              <a:defRPr>
                <a:cs typeface="+mn-cs"/>
              </a:defRPr>
            </a:lvl2pPr>
            <a:lvl3pPr marL="1143000" indent="-228600" defTabSz="457200" eaLnBrk="0" latinLnBrk="0" hangingPunct="0">
              <a:defRPr>
                <a:cs typeface="+mn-cs"/>
              </a:defRPr>
            </a:lvl3pPr>
            <a:lvl4pPr marL="1600200" indent="-228600" defTabSz="457200" eaLnBrk="0" latinLnBrk="0" hangingPunct="0">
              <a:defRPr>
                <a:cs typeface="+mn-cs"/>
              </a:defRPr>
            </a:lvl4pPr>
            <a:lvl5pPr marL="2057400" indent="-228600" defTabSz="457200" eaLnBrk="0" latinLnBrk="0" hangingPunct="0">
              <a:defRPr>
                <a:cs typeface="+mn-cs"/>
              </a:defRPr>
            </a:lvl5pPr>
            <a:lvl6pPr marL="2514600" indent="-228600" eaLnBrk="0" fontAlgn="base" hangingPunct="0">
              <a:spcBef>
                <a:spcPct val="0"/>
              </a:spcBef>
              <a:spcAft>
                <a:spcPct val="0"/>
              </a:spcAft>
              <a:defRPr>
                <a:cs typeface="+mn-cs"/>
              </a:defRPr>
            </a:lvl6pPr>
            <a:lvl7pPr marL="2971800" indent="-228600" eaLnBrk="0" fontAlgn="base" hangingPunct="0">
              <a:spcBef>
                <a:spcPct val="0"/>
              </a:spcBef>
              <a:spcAft>
                <a:spcPct val="0"/>
              </a:spcAft>
              <a:defRPr>
                <a:cs typeface="+mn-cs"/>
              </a:defRPr>
            </a:lvl7pPr>
            <a:lvl8pPr marL="3429000" indent="-228600" eaLnBrk="0" fontAlgn="base" hangingPunct="0">
              <a:spcBef>
                <a:spcPct val="0"/>
              </a:spcBef>
              <a:spcAft>
                <a:spcPct val="0"/>
              </a:spcAft>
              <a:defRPr>
                <a:cs typeface="+mn-cs"/>
              </a:defRPr>
            </a:lvl8pPr>
            <a:lvl9pPr marL="3886200" indent="-228600" eaLnBrk="0" fontAlgn="base" hangingPunct="0">
              <a:spcBef>
                <a:spcPct val="0"/>
              </a:spcBef>
              <a:spcAft>
                <a:spcPct val="0"/>
              </a:spcAft>
              <a:defRPr>
                <a:cs typeface="+mn-cs"/>
              </a:defRPr>
            </a:lvl9pPr>
          </a:lstStyle>
          <a:p>
            <a:r>
              <a:rPr lang="en-US" altLang="zh-CN"/>
              <a:t>Kata Kunci:</a:t>
            </a:r>
          </a:p>
          <a:p>
            <a:r>
              <a:rPr lang="en-US" altLang="zh-CN" u="none"/>
              <a:t>Masa Kesengsaraan </a:t>
            </a:r>
            <a:endParaRPr lang="en-US" u="none"/>
          </a:p>
        </p:txBody>
      </p:sp>
      <p:sp>
        <p:nvSpPr>
          <p:cNvPr id="18438" name="Text Box 6"/>
          <p:cNvSpPr txBox="1">
            <a:spLocks noChangeArrowheads="1"/>
          </p:cNvSpPr>
          <p:nvPr/>
        </p:nvSpPr>
        <p:spPr bwMode="auto">
          <a:xfrm>
            <a:off x="228600" y="3140939"/>
            <a:ext cx="8610600" cy="3416320"/>
          </a:xfrm>
          <a:prstGeom prst="rect">
            <a:avLst/>
          </a:prstGeom>
          <a:solidFill>
            <a:srgbClr val="003366"/>
          </a:solidFill>
          <a:ln w="9525">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defPPr>
              <a:defRPr lang="en-US"/>
            </a:defPPr>
            <a:lvl1pPr marL="0" algn="ctr" defTabSz="914400" eaLnBrk="1" latinLnBrk="0" hangingPunct="1">
              <a:defRPr sz="2800" b="1" u="sng">
                <a:solidFill>
                  <a:srgbClr val="FFFFFF"/>
                </a:solidFill>
                <a:latin typeface="Arial" charset="0"/>
                <a:cs typeface="Arial" charset="0"/>
              </a:defRPr>
            </a:lvl1pPr>
            <a:lvl2pPr marL="742950" indent="-285750" defTabSz="457200" eaLnBrk="0" latinLnBrk="0" hangingPunct="0">
              <a:defRPr>
                <a:cs typeface="+mn-cs"/>
              </a:defRPr>
            </a:lvl2pPr>
            <a:lvl3pPr marL="1143000" indent="-228600" defTabSz="457200" eaLnBrk="0" latinLnBrk="0" hangingPunct="0">
              <a:defRPr>
                <a:cs typeface="+mn-cs"/>
              </a:defRPr>
            </a:lvl3pPr>
            <a:lvl4pPr marL="1600200" indent="-228600" defTabSz="457200" eaLnBrk="0" latinLnBrk="0" hangingPunct="0">
              <a:defRPr>
                <a:cs typeface="+mn-cs"/>
              </a:defRPr>
            </a:lvl4pPr>
            <a:lvl5pPr marL="2057400" indent="-228600" defTabSz="457200" eaLnBrk="0" latinLnBrk="0" hangingPunct="0">
              <a:defRPr>
                <a:cs typeface="+mn-cs"/>
              </a:defRPr>
            </a:lvl5pPr>
            <a:lvl6pPr marL="2514600" indent="-228600" eaLnBrk="0" fontAlgn="base" hangingPunct="0">
              <a:spcBef>
                <a:spcPct val="0"/>
              </a:spcBef>
              <a:spcAft>
                <a:spcPct val="0"/>
              </a:spcAft>
              <a:defRPr>
                <a:cs typeface="+mn-cs"/>
              </a:defRPr>
            </a:lvl6pPr>
            <a:lvl7pPr marL="2971800" indent="-228600" eaLnBrk="0" fontAlgn="base" hangingPunct="0">
              <a:spcBef>
                <a:spcPct val="0"/>
              </a:spcBef>
              <a:spcAft>
                <a:spcPct val="0"/>
              </a:spcAft>
              <a:defRPr>
                <a:cs typeface="+mn-cs"/>
              </a:defRPr>
            </a:lvl7pPr>
            <a:lvl8pPr marL="3429000" indent="-228600" eaLnBrk="0" fontAlgn="base" hangingPunct="0">
              <a:spcBef>
                <a:spcPct val="0"/>
              </a:spcBef>
              <a:spcAft>
                <a:spcPct val="0"/>
              </a:spcAft>
              <a:defRPr>
                <a:cs typeface="+mn-cs"/>
              </a:defRPr>
            </a:lvl8pPr>
            <a:lvl9pPr marL="3886200" indent="-228600" eaLnBrk="0" fontAlgn="base" hangingPunct="0">
              <a:spcBef>
                <a:spcPct val="0"/>
              </a:spcBef>
              <a:spcAft>
                <a:spcPct val="0"/>
              </a:spcAft>
              <a:defRPr>
                <a:cs typeface="+mn-cs"/>
              </a:defRPr>
            </a:lvl9pPr>
          </a:lstStyle>
          <a:p>
            <a:r>
              <a:rPr lang="en-US" altLang="zh-CN" sz="2400"/>
              <a:t>Ayat Kunci</a:t>
            </a:r>
          </a:p>
          <a:p>
            <a:r>
              <a:rPr lang="en-US" altLang="zh-CN" sz="2400" u="none"/>
              <a:t>Supaya kamu jangan lekas bingung dan gelisah, aik oleh ilham roh, maupun oleh pemberitaan atau surat yang dikatakan dari kami, seolah-olah hari Tuhan telah tiba. Janganlah kamu memberi dirimu disesatkan orang dengan cara yang bagaimanapun juga! Sebab sebelum Hari itu haruslah datang dahulu murtad dan haruslah dinyatakan dahulu manusia durhaka, yang harus binasa, (2 Thessalonians 2:2-3). </a:t>
            </a:r>
            <a:endParaRPr lang="en-US" sz="2400" u="none"/>
          </a:p>
        </p:txBody>
      </p:sp>
      <p:sp>
        <p:nvSpPr>
          <p:cNvPr id="6" name="Title 2">
            <a:extLst>
              <a:ext uri="{FF2B5EF4-FFF2-40B4-BE49-F238E27FC236}">
                <a16:creationId xmlns="" xmlns:a16="http://schemas.microsoft.com/office/drawing/2014/main" id="{B03B61EE-765E-4795-81A8-0B93ADBE1FA5}"/>
              </a:ext>
            </a:extLst>
          </p:cNvPr>
          <p:cNvSpPr txBox="1">
            <a:spLocks/>
          </p:cNvSpPr>
          <p:nvPr/>
        </p:nvSpPr>
        <p:spPr bwMode="auto">
          <a:xfrm>
            <a:off x="387350" y="1484313"/>
            <a:ext cx="252888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pitchFamily="-110" charset="0"/>
              </a:defRPr>
            </a:lvl6pPr>
            <a:lvl7pPr marL="914400" algn="l" rtl="0" fontAlgn="base">
              <a:lnSpc>
                <a:spcPct val="90000"/>
              </a:lnSpc>
              <a:spcBef>
                <a:spcPct val="0"/>
              </a:spcBef>
              <a:spcAft>
                <a:spcPct val="0"/>
              </a:spcAft>
              <a:defRPr sz="3600" b="1">
                <a:solidFill>
                  <a:schemeClr val="tx2"/>
                </a:solidFill>
                <a:latin typeface="Arial" pitchFamily="-110" charset="0"/>
              </a:defRPr>
            </a:lvl7pPr>
            <a:lvl8pPr marL="1371600" algn="l" rtl="0" fontAlgn="base">
              <a:lnSpc>
                <a:spcPct val="90000"/>
              </a:lnSpc>
              <a:spcBef>
                <a:spcPct val="0"/>
              </a:spcBef>
              <a:spcAft>
                <a:spcPct val="0"/>
              </a:spcAft>
              <a:defRPr sz="3600" b="1">
                <a:solidFill>
                  <a:schemeClr val="tx2"/>
                </a:solidFill>
                <a:latin typeface="Arial" pitchFamily="-110" charset="0"/>
              </a:defRPr>
            </a:lvl8pPr>
            <a:lvl9pPr marL="1828800" algn="l" rtl="0" fontAlgn="base">
              <a:lnSpc>
                <a:spcPct val="90000"/>
              </a:lnSpc>
              <a:spcBef>
                <a:spcPct val="0"/>
              </a:spcBef>
              <a:spcAft>
                <a:spcPct val="0"/>
              </a:spcAft>
              <a:defRPr sz="3600" b="1">
                <a:solidFill>
                  <a:schemeClr val="tx2"/>
                </a:solidFill>
                <a:latin typeface="Arial" pitchFamily="-110"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sz="3600" b="1" i="0" u="none" strike="noStrike" kern="0" cap="none" spc="0" normalizeH="0" baseline="0" noProof="0">
                <a:ln>
                  <a:noFill/>
                </a:ln>
                <a:solidFill>
                  <a:srgbClr val="FFFFFF"/>
                </a:solidFill>
                <a:effectLst/>
                <a:uLnTx/>
                <a:uFillTx/>
                <a:latin typeface="Arial" charset="0"/>
                <a:ea typeface="ＭＳ Ｐゴシック" charset="0"/>
                <a:cs typeface="ＭＳ Ｐゴシック" charset="0"/>
              </a:rPr>
              <a:t>Keys</a:t>
            </a:r>
          </a:p>
        </p:txBody>
      </p:sp>
      <p:sp>
        <p:nvSpPr>
          <p:cNvPr id="18435" name="Text Box 3"/>
          <p:cNvSpPr txBox="1">
            <a:spLocks noChangeArrowheads="1"/>
          </p:cNvSpPr>
          <p:nvPr/>
        </p:nvSpPr>
        <p:spPr bwMode="auto">
          <a:xfrm>
            <a:off x="2438400" y="152400"/>
            <a:ext cx="4267200" cy="707886"/>
          </a:xfrm>
          <a:prstGeom prst="rect">
            <a:avLst/>
          </a:prstGeom>
          <a:solidFill>
            <a:srgbClr val="3333CC"/>
          </a:solidFill>
          <a:ln>
            <a:noFill/>
          </a:ln>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defPPr>
              <a:defRPr lang="en-US"/>
            </a:defPPr>
            <a:lvl1pPr marL="0" algn="ctr" defTabSz="914400" eaLnBrk="1" latinLnBrk="0" hangingPunct="1">
              <a:defRPr sz="4000" b="1">
                <a:solidFill>
                  <a:srgbClr val="FFFFFF"/>
                </a:solidFill>
                <a:latin typeface="Arial" charset="0"/>
                <a:cs typeface="Arial" charset="0"/>
              </a:defRPr>
            </a:lvl1pPr>
            <a:lvl2pPr marL="742950" indent="-285750" defTabSz="457200" eaLnBrk="0" latinLnBrk="0" hangingPunct="0">
              <a:defRPr>
                <a:cs typeface="+mn-cs"/>
              </a:defRPr>
            </a:lvl2pPr>
            <a:lvl3pPr marL="1143000" indent="-228600" defTabSz="457200" eaLnBrk="0" latinLnBrk="0" hangingPunct="0">
              <a:defRPr>
                <a:cs typeface="+mn-cs"/>
              </a:defRPr>
            </a:lvl3pPr>
            <a:lvl4pPr marL="1600200" indent="-228600" defTabSz="457200" eaLnBrk="0" latinLnBrk="0" hangingPunct="0">
              <a:defRPr>
                <a:cs typeface="+mn-cs"/>
              </a:defRPr>
            </a:lvl4pPr>
            <a:lvl5pPr marL="2057400" indent="-228600" defTabSz="457200" eaLnBrk="0" latinLnBrk="0" hangingPunct="0">
              <a:defRPr>
                <a:cs typeface="+mn-cs"/>
              </a:defRPr>
            </a:lvl5pPr>
            <a:lvl6pPr marL="2514600" indent="-228600" eaLnBrk="0" fontAlgn="base" hangingPunct="0">
              <a:spcBef>
                <a:spcPct val="0"/>
              </a:spcBef>
              <a:spcAft>
                <a:spcPct val="0"/>
              </a:spcAft>
              <a:defRPr>
                <a:cs typeface="+mn-cs"/>
              </a:defRPr>
            </a:lvl6pPr>
            <a:lvl7pPr marL="2971800" indent="-228600" eaLnBrk="0" fontAlgn="base" hangingPunct="0">
              <a:spcBef>
                <a:spcPct val="0"/>
              </a:spcBef>
              <a:spcAft>
                <a:spcPct val="0"/>
              </a:spcAft>
              <a:defRPr>
                <a:cs typeface="+mn-cs"/>
              </a:defRPr>
            </a:lvl7pPr>
            <a:lvl8pPr marL="3429000" indent="-228600" eaLnBrk="0" fontAlgn="base" hangingPunct="0">
              <a:spcBef>
                <a:spcPct val="0"/>
              </a:spcBef>
              <a:spcAft>
                <a:spcPct val="0"/>
              </a:spcAft>
              <a:defRPr>
                <a:cs typeface="+mn-cs"/>
              </a:defRPr>
            </a:lvl8pPr>
            <a:lvl9pPr marL="3886200" indent="-228600" eaLnBrk="0" fontAlgn="base" hangingPunct="0">
              <a:spcBef>
                <a:spcPct val="0"/>
              </a:spcBef>
              <a:spcAft>
                <a:spcPct val="0"/>
              </a:spcAft>
              <a:defRPr>
                <a:cs typeface="+mn-cs"/>
              </a:defRPr>
            </a:lvl9pPr>
          </a:lstStyle>
          <a:p>
            <a:r>
              <a:rPr lang="en-US"/>
              <a:t>2 Tesalonika</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8437"/>
                                        </p:tgtEl>
                                        <p:attrNameLst>
                                          <p:attrName>style.visibility</p:attrName>
                                        </p:attrNameLst>
                                      </p:cBhvr>
                                      <p:to>
                                        <p:strVal val="visible"/>
                                      </p:to>
                                    </p:set>
                                    <p:anim calcmode="lin" valueType="num">
                                      <p:cBhvr additive="base">
                                        <p:cTn id="7" dur="500" fill="hold"/>
                                        <p:tgtEl>
                                          <p:spTgt spid="18437"/>
                                        </p:tgtEl>
                                        <p:attrNameLst>
                                          <p:attrName>ppt_x</p:attrName>
                                        </p:attrNameLst>
                                      </p:cBhvr>
                                      <p:tavLst>
                                        <p:tav tm="0">
                                          <p:val>
                                            <p:strVal val="#ppt_x"/>
                                          </p:val>
                                        </p:tav>
                                        <p:tav tm="100000">
                                          <p:val>
                                            <p:strVal val="#ppt_x"/>
                                          </p:val>
                                        </p:tav>
                                      </p:tavLst>
                                    </p:anim>
                                    <p:anim calcmode="lin" valueType="num">
                                      <p:cBhvr additive="base">
                                        <p:cTn id="8" dur="500" fill="hold"/>
                                        <p:tgtEl>
                                          <p:spTgt spid="18437"/>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438"/>
                                        </p:tgtEl>
                                        <p:attrNameLst>
                                          <p:attrName>style.visibility</p:attrName>
                                        </p:attrNameLst>
                                      </p:cBhvr>
                                      <p:to>
                                        <p:strVal val="visible"/>
                                      </p:to>
                                    </p:set>
                                    <p:anim calcmode="lin" valueType="num">
                                      <p:cBhvr additive="base">
                                        <p:cTn id="13" dur="500" fill="hold"/>
                                        <p:tgtEl>
                                          <p:spTgt spid="18438"/>
                                        </p:tgtEl>
                                        <p:attrNameLst>
                                          <p:attrName>ppt_x</p:attrName>
                                        </p:attrNameLst>
                                      </p:cBhvr>
                                      <p:tavLst>
                                        <p:tav tm="0">
                                          <p:val>
                                            <p:strVal val="#ppt_x"/>
                                          </p:val>
                                        </p:tav>
                                        <p:tav tm="100000">
                                          <p:val>
                                            <p:strVal val="#ppt_x"/>
                                          </p:val>
                                        </p:tav>
                                      </p:tavLst>
                                    </p:anim>
                                    <p:anim calcmode="lin" valueType="num">
                                      <p:cBhvr additive="base">
                                        <p:cTn id="14" dur="500" fill="hold"/>
                                        <p:tgtEl>
                                          <p:spTgt spid="184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animBg="1" autoUpdateAnimBg="0"/>
      <p:bldP spid="18438" grpId="0" animBg="1"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8274050" y="2286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cs typeface="+mn-cs"/>
              </a:rPr>
              <a:t>211</a:t>
            </a:r>
          </a:p>
        </p:txBody>
      </p:sp>
      <p:sp>
        <p:nvSpPr>
          <p:cNvPr id="19459" name="Text Box 3"/>
          <p:cNvSpPr txBox="1">
            <a:spLocks noChangeArrowheads="1"/>
          </p:cNvSpPr>
          <p:nvPr/>
        </p:nvSpPr>
        <p:spPr bwMode="auto">
          <a:xfrm>
            <a:off x="2209800" y="152400"/>
            <a:ext cx="4571999" cy="707886"/>
          </a:xfrm>
          <a:prstGeom prst="rect">
            <a:avLst/>
          </a:prstGeom>
          <a:solidFill>
            <a:srgbClr val="3333CC"/>
          </a:solidFill>
          <a:ln>
            <a:noFill/>
          </a:ln>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defPPr>
              <a:defRPr lang="en-US"/>
            </a:defPPr>
            <a:lvl1pPr marL="0" algn="ctr" defTabSz="914400" eaLnBrk="1" latinLnBrk="0" hangingPunct="1">
              <a:defRPr sz="4000" b="1">
                <a:solidFill>
                  <a:srgbClr val="FFFFFF"/>
                </a:solidFill>
                <a:latin typeface="Arial" charset="0"/>
                <a:cs typeface="Arial" charset="0"/>
              </a:defRPr>
            </a:lvl1pPr>
            <a:lvl2pPr marL="742950" indent="-285750" defTabSz="457200" eaLnBrk="0" latinLnBrk="0" hangingPunct="0">
              <a:defRPr>
                <a:cs typeface="+mn-cs"/>
              </a:defRPr>
            </a:lvl2pPr>
            <a:lvl3pPr marL="1143000" indent="-228600" defTabSz="457200" eaLnBrk="0" latinLnBrk="0" hangingPunct="0">
              <a:defRPr>
                <a:cs typeface="+mn-cs"/>
              </a:defRPr>
            </a:lvl3pPr>
            <a:lvl4pPr marL="1600200" indent="-228600" defTabSz="457200" eaLnBrk="0" latinLnBrk="0" hangingPunct="0">
              <a:defRPr>
                <a:cs typeface="+mn-cs"/>
              </a:defRPr>
            </a:lvl4pPr>
            <a:lvl5pPr marL="2057400" indent="-228600" defTabSz="457200" eaLnBrk="0" latinLnBrk="0" hangingPunct="0">
              <a:defRPr>
                <a:cs typeface="+mn-cs"/>
              </a:defRPr>
            </a:lvl5pPr>
            <a:lvl6pPr marL="2514600" indent="-228600" eaLnBrk="0" fontAlgn="base" hangingPunct="0">
              <a:spcBef>
                <a:spcPct val="0"/>
              </a:spcBef>
              <a:spcAft>
                <a:spcPct val="0"/>
              </a:spcAft>
              <a:defRPr>
                <a:cs typeface="+mn-cs"/>
              </a:defRPr>
            </a:lvl6pPr>
            <a:lvl7pPr marL="2971800" indent="-228600" eaLnBrk="0" fontAlgn="base" hangingPunct="0">
              <a:spcBef>
                <a:spcPct val="0"/>
              </a:spcBef>
              <a:spcAft>
                <a:spcPct val="0"/>
              </a:spcAft>
              <a:defRPr>
                <a:cs typeface="+mn-cs"/>
              </a:defRPr>
            </a:lvl7pPr>
            <a:lvl8pPr marL="3429000" indent="-228600" eaLnBrk="0" fontAlgn="base" hangingPunct="0">
              <a:spcBef>
                <a:spcPct val="0"/>
              </a:spcBef>
              <a:spcAft>
                <a:spcPct val="0"/>
              </a:spcAft>
              <a:defRPr>
                <a:cs typeface="+mn-cs"/>
              </a:defRPr>
            </a:lvl8pPr>
            <a:lvl9pPr marL="3886200" indent="-228600" eaLnBrk="0" fontAlgn="base" hangingPunct="0">
              <a:spcBef>
                <a:spcPct val="0"/>
              </a:spcBef>
              <a:spcAft>
                <a:spcPct val="0"/>
              </a:spcAft>
              <a:defRPr>
                <a:cs typeface="+mn-cs"/>
              </a:defRPr>
            </a:lvl9pPr>
          </a:lstStyle>
          <a:p>
            <a:r>
              <a:rPr lang="en-US"/>
              <a:t>2 Tesalonika</a:t>
            </a:r>
          </a:p>
        </p:txBody>
      </p:sp>
      <p:sp>
        <p:nvSpPr>
          <p:cNvPr id="19460" name="Text Box 4"/>
          <p:cNvSpPr txBox="1">
            <a:spLocks noChangeArrowheads="1"/>
          </p:cNvSpPr>
          <p:nvPr/>
        </p:nvSpPr>
        <p:spPr bwMode="auto">
          <a:xfrm>
            <a:off x="990600" y="914400"/>
            <a:ext cx="7086600" cy="3970318"/>
          </a:xfrm>
          <a:prstGeom prst="rect">
            <a:avLst/>
          </a:prstGeom>
          <a:solidFill>
            <a:srgbClr val="660066"/>
          </a:solidFill>
          <a:ln w="9525">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defPPr>
              <a:defRPr lang="en-US"/>
            </a:defPPr>
            <a:lvl1pPr marL="0" algn="ctr" defTabSz="914400" eaLnBrk="1" latinLnBrk="0" hangingPunct="1">
              <a:spcBef>
                <a:spcPct val="50000"/>
              </a:spcBef>
              <a:defRPr sz="2800" b="1" u="sng">
                <a:solidFill>
                  <a:srgbClr val="FFFFFF"/>
                </a:solidFill>
                <a:latin typeface="Arial" charset="0"/>
                <a:cs typeface="Arial" charset="0"/>
              </a:defRPr>
            </a:lvl1pPr>
            <a:lvl2pPr marL="742950" indent="-285750" defTabSz="457200" eaLnBrk="0" latinLnBrk="0" hangingPunct="0">
              <a:defRPr>
                <a:cs typeface="+mn-cs"/>
              </a:defRPr>
            </a:lvl2pPr>
            <a:lvl3pPr marL="1143000" indent="-228600" defTabSz="457200" eaLnBrk="0" latinLnBrk="0" hangingPunct="0">
              <a:defRPr>
                <a:cs typeface="+mn-cs"/>
              </a:defRPr>
            </a:lvl3pPr>
            <a:lvl4pPr marL="1600200" indent="-228600" defTabSz="457200" eaLnBrk="0" latinLnBrk="0" hangingPunct="0">
              <a:defRPr>
                <a:cs typeface="+mn-cs"/>
              </a:defRPr>
            </a:lvl4pPr>
            <a:lvl5pPr marL="2057400" indent="-228600" defTabSz="457200" eaLnBrk="0" latinLnBrk="0" hangingPunct="0">
              <a:defRPr>
                <a:cs typeface="+mn-cs"/>
              </a:defRPr>
            </a:lvl5pPr>
            <a:lvl6pPr marL="2514600" indent="-228600" eaLnBrk="0" fontAlgn="base" hangingPunct="0">
              <a:spcBef>
                <a:spcPct val="0"/>
              </a:spcBef>
              <a:spcAft>
                <a:spcPct val="0"/>
              </a:spcAft>
              <a:defRPr>
                <a:cs typeface="+mn-cs"/>
              </a:defRPr>
            </a:lvl6pPr>
            <a:lvl7pPr marL="2971800" indent="-228600" eaLnBrk="0" fontAlgn="base" hangingPunct="0">
              <a:spcBef>
                <a:spcPct val="0"/>
              </a:spcBef>
              <a:spcAft>
                <a:spcPct val="0"/>
              </a:spcAft>
              <a:defRPr>
                <a:cs typeface="+mn-cs"/>
              </a:defRPr>
            </a:lvl7pPr>
            <a:lvl8pPr marL="3429000" indent="-228600" eaLnBrk="0" fontAlgn="base" hangingPunct="0">
              <a:spcBef>
                <a:spcPct val="0"/>
              </a:spcBef>
              <a:spcAft>
                <a:spcPct val="0"/>
              </a:spcAft>
              <a:defRPr>
                <a:cs typeface="+mn-cs"/>
              </a:defRPr>
            </a:lvl8pPr>
            <a:lvl9pPr marL="3886200" indent="-228600" eaLnBrk="0" fontAlgn="base" hangingPunct="0">
              <a:spcBef>
                <a:spcPct val="0"/>
              </a:spcBef>
              <a:spcAft>
                <a:spcPct val="0"/>
              </a:spcAft>
              <a:defRPr>
                <a:cs typeface="+mn-cs"/>
              </a:defRPr>
            </a:lvl9pPr>
          </a:lstStyle>
          <a:p>
            <a:r>
              <a:rPr lang="en-US" altLang="zh-CN" sz="2400"/>
              <a:t>Ringkasan</a:t>
            </a:r>
          </a:p>
          <a:p>
            <a:r>
              <a:rPr lang="en-US" altLang="zh-CN" sz="2400"/>
              <a:t> </a:t>
            </a:r>
            <a:r>
              <a:rPr lang="en-US" altLang="zh-CN" sz="2400" u="none"/>
              <a:t>Paulus mengoreksi jemaat di Tesalonika yang mengalami penderitaan tentang kesalahpahaman bahwa hari Tuhan (masa kesengsaraan) sudah terjadi untuk memberikan penghiburan untuk tetap bertahan dalam penderitaan di antara orang percaya and juga di antara orang-orang yang malas supaya mereka semua tetap berdiri teguh dalam ajaran yang benar dan melawan nabi-nabi palsu.</a:t>
            </a:r>
          </a:p>
        </p:txBody>
      </p:sp>
      <p:sp>
        <p:nvSpPr>
          <p:cNvPr id="19461" name="Text Box 5"/>
          <p:cNvSpPr txBox="1">
            <a:spLocks noChangeArrowheads="1"/>
          </p:cNvSpPr>
          <p:nvPr/>
        </p:nvSpPr>
        <p:spPr bwMode="auto">
          <a:xfrm>
            <a:off x="228600" y="5127605"/>
            <a:ext cx="8610600" cy="1569660"/>
          </a:xfrm>
          <a:prstGeom prst="rect">
            <a:avLst/>
          </a:prstGeom>
          <a:solidFill>
            <a:srgbClr val="660066"/>
          </a:solidFill>
          <a:ln w="9525">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defPPr>
              <a:defRPr lang="en-US"/>
            </a:defPPr>
            <a:lvl1pPr marL="0" algn="ctr" defTabSz="914400" eaLnBrk="1" latinLnBrk="0" hangingPunct="1">
              <a:defRPr sz="2800" b="1" u="sng">
                <a:solidFill>
                  <a:srgbClr val="FFFFFF"/>
                </a:solidFill>
                <a:latin typeface="Arial" charset="0"/>
                <a:cs typeface="Arial" charset="0"/>
              </a:defRPr>
            </a:lvl1pPr>
            <a:lvl2pPr marL="742950" indent="-285750" defTabSz="457200" eaLnBrk="0" latinLnBrk="0" hangingPunct="0">
              <a:defRPr>
                <a:cs typeface="+mn-cs"/>
              </a:defRPr>
            </a:lvl2pPr>
            <a:lvl3pPr marL="1143000" indent="-228600" defTabSz="457200" eaLnBrk="0" latinLnBrk="0" hangingPunct="0">
              <a:defRPr>
                <a:cs typeface="+mn-cs"/>
              </a:defRPr>
            </a:lvl3pPr>
            <a:lvl4pPr marL="1600200" indent="-228600" defTabSz="457200" eaLnBrk="0" latinLnBrk="0" hangingPunct="0">
              <a:defRPr>
                <a:cs typeface="+mn-cs"/>
              </a:defRPr>
            </a:lvl4pPr>
            <a:lvl5pPr marL="2057400" indent="-228600" defTabSz="457200" eaLnBrk="0" latinLnBrk="0" hangingPunct="0">
              <a:defRPr>
                <a:cs typeface="+mn-cs"/>
              </a:defRPr>
            </a:lvl5pPr>
            <a:lvl6pPr marL="2514600" indent="-228600" eaLnBrk="0" fontAlgn="base" hangingPunct="0">
              <a:spcBef>
                <a:spcPct val="0"/>
              </a:spcBef>
              <a:spcAft>
                <a:spcPct val="0"/>
              </a:spcAft>
              <a:defRPr>
                <a:cs typeface="+mn-cs"/>
              </a:defRPr>
            </a:lvl6pPr>
            <a:lvl7pPr marL="2971800" indent="-228600" eaLnBrk="0" fontAlgn="base" hangingPunct="0">
              <a:spcBef>
                <a:spcPct val="0"/>
              </a:spcBef>
              <a:spcAft>
                <a:spcPct val="0"/>
              </a:spcAft>
              <a:defRPr>
                <a:cs typeface="+mn-cs"/>
              </a:defRPr>
            </a:lvl7pPr>
            <a:lvl8pPr marL="3429000" indent="-228600" eaLnBrk="0" fontAlgn="base" hangingPunct="0">
              <a:spcBef>
                <a:spcPct val="0"/>
              </a:spcBef>
              <a:spcAft>
                <a:spcPct val="0"/>
              </a:spcAft>
              <a:defRPr>
                <a:cs typeface="+mn-cs"/>
              </a:defRPr>
            </a:lvl8pPr>
            <a:lvl9pPr marL="3886200" indent="-228600" eaLnBrk="0" fontAlgn="base" hangingPunct="0">
              <a:spcBef>
                <a:spcPct val="0"/>
              </a:spcBef>
              <a:spcAft>
                <a:spcPct val="0"/>
              </a:spcAft>
              <a:defRPr>
                <a:cs typeface="+mn-cs"/>
              </a:defRPr>
            </a:lvl9pPr>
          </a:lstStyle>
          <a:p>
            <a:r>
              <a:rPr lang="en-US" altLang="zh-CN" sz="2400"/>
              <a:t>Aplikasi</a:t>
            </a:r>
          </a:p>
          <a:p>
            <a:r>
              <a:rPr lang="en-US" altLang="zh-CN" sz="2400" u="none"/>
              <a:t>Apakah kamu mempelajari dokrin akhir zaman, dan percaya bahwa itu mempengaruhi prilakumu sebagai orang Kristen?</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9460"/>
                                        </p:tgtEl>
                                        <p:attrNameLst>
                                          <p:attrName>style.visibility</p:attrName>
                                        </p:attrNameLst>
                                      </p:cBhvr>
                                      <p:to>
                                        <p:strVal val="visible"/>
                                      </p:to>
                                    </p:set>
                                    <p:anim calcmode="lin" valueType="num">
                                      <p:cBhvr additive="base">
                                        <p:cTn id="7" dur="500" fill="hold"/>
                                        <p:tgtEl>
                                          <p:spTgt spid="19460"/>
                                        </p:tgtEl>
                                        <p:attrNameLst>
                                          <p:attrName>ppt_x</p:attrName>
                                        </p:attrNameLst>
                                      </p:cBhvr>
                                      <p:tavLst>
                                        <p:tav tm="0">
                                          <p:val>
                                            <p:strVal val="#ppt_x"/>
                                          </p:val>
                                        </p:tav>
                                        <p:tav tm="100000">
                                          <p:val>
                                            <p:strVal val="#ppt_x"/>
                                          </p:val>
                                        </p:tav>
                                      </p:tavLst>
                                    </p:anim>
                                    <p:anim calcmode="lin" valueType="num">
                                      <p:cBhvr additive="base">
                                        <p:cTn id="8" dur="500" fill="hold"/>
                                        <p:tgtEl>
                                          <p:spTgt spid="1946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461"/>
                                        </p:tgtEl>
                                        <p:attrNameLst>
                                          <p:attrName>style.visibility</p:attrName>
                                        </p:attrNameLst>
                                      </p:cBhvr>
                                      <p:to>
                                        <p:strVal val="visible"/>
                                      </p:to>
                                    </p:set>
                                    <p:anim calcmode="lin" valueType="num">
                                      <p:cBhvr additive="base">
                                        <p:cTn id="13" dur="500" fill="hold"/>
                                        <p:tgtEl>
                                          <p:spTgt spid="19461"/>
                                        </p:tgtEl>
                                        <p:attrNameLst>
                                          <p:attrName>ppt_x</p:attrName>
                                        </p:attrNameLst>
                                      </p:cBhvr>
                                      <p:tavLst>
                                        <p:tav tm="0">
                                          <p:val>
                                            <p:strVal val="#ppt_x"/>
                                          </p:val>
                                        </p:tav>
                                        <p:tav tm="100000">
                                          <p:val>
                                            <p:strVal val="#ppt_x"/>
                                          </p:val>
                                        </p:tav>
                                      </p:tavLst>
                                    </p:anim>
                                    <p:anim calcmode="lin" valueType="num">
                                      <p:cBhvr additive="base">
                                        <p:cTn id="14" dur="500" fill="hold"/>
                                        <p:tgtEl>
                                          <p:spTgt spid="194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animBg="1" autoUpdateAnimBg="0"/>
      <p:bldP spid="19461" grpId="0" animBg="1"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8274050" y="2286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cs typeface="+mn-cs"/>
              </a:rPr>
              <a:t>212</a:t>
            </a:r>
          </a:p>
        </p:txBody>
      </p:sp>
      <p:sp>
        <p:nvSpPr>
          <p:cNvPr id="20483" name="Text Box 3"/>
          <p:cNvSpPr txBox="1">
            <a:spLocks noChangeArrowheads="1"/>
          </p:cNvSpPr>
          <p:nvPr/>
        </p:nvSpPr>
        <p:spPr bwMode="auto">
          <a:xfrm>
            <a:off x="3276600" y="95541"/>
            <a:ext cx="2605201" cy="646331"/>
          </a:xfrm>
          <a:prstGeom prst="rect">
            <a:avLst/>
          </a:prstGeom>
          <a:solidFill>
            <a:srgbClr val="3333CC"/>
          </a:solidFill>
          <a:ln>
            <a:noFill/>
          </a:ln>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spAutoFit/>
          </a:bodyPr>
          <a:lstStyle>
            <a:lvl1pPr algn="ctr" eaLnBrk="1" hangingPunct="1">
              <a:lnSpc>
                <a:spcPct val="90000"/>
              </a:lnSpc>
              <a:defRPr sz="4000" b="1">
                <a:solidFill>
                  <a:schemeClr val="bg1"/>
                </a:solidFill>
                <a:latin typeface="Arial" charset="0"/>
                <a:cs typeface="Arial" charset="0"/>
              </a:defRPr>
            </a:lvl1pPr>
            <a:lvl2pPr eaLnBrk="0" hangingPunct="0">
              <a:lnSpc>
                <a:spcPct val="90000"/>
              </a:lnSpc>
              <a:defRPr sz="3600" b="1">
                <a:solidFill>
                  <a:schemeClr val="tx2"/>
                </a:solidFill>
                <a:latin typeface="Arial" pitchFamily="-110" charset="0"/>
                <a:ea typeface="ＭＳ Ｐゴシック" charset="-128"/>
                <a:cs typeface="ＭＳ Ｐゴシック" charset="-128"/>
              </a:defRPr>
            </a:lvl2pPr>
            <a:lvl3pPr eaLnBrk="0" hangingPunct="0">
              <a:lnSpc>
                <a:spcPct val="90000"/>
              </a:lnSpc>
              <a:defRPr sz="3600" b="1">
                <a:solidFill>
                  <a:schemeClr val="tx2"/>
                </a:solidFill>
                <a:latin typeface="Arial" pitchFamily="-110" charset="0"/>
                <a:ea typeface="ＭＳ Ｐゴシック" charset="-128"/>
                <a:cs typeface="ＭＳ Ｐゴシック" charset="-128"/>
              </a:defRPr>
            </a:lvl3pPr>
            <a:lvl4pPr eaLnBrk="0" hangingPunct="0">
              <a:lnSpc>
                <a:spcPct val="90000"/>
              </a:lnSpc>
              <a:defRPr sz="3600" b="1">
                <a:solidFill>
                  <a:schemeClr val="tx2"/>
                </a:solidFill>
                <a:latin typeface="Arial" pitchFamily="-110" charset="0"/>
                <a:ea typeface="ＭＳ Ｐゴシック" charset="-128"/>
                <a:cs typeface="ＭＳ Ｐゴシック" charset="-128"/>
              </a:defRPr>
            </a:lvl4pPr>
            <a:lvl5pPr eaLnBrk="0" hangingPunct="0">
              <a:lnSpc>
                <a:spcPct val="90000"/>
              </a:lnSpc>
              <a:defRPr sz="3600" b="1">
                <a:solidFill>
                  <a:schemeClr val="tx2"/>
                </a:solidFill>
                <a:latin typeface="Arial" pitchFamily="-110" charset="0"/>
                <a:ea typeface="ＭＳ Ｐゴシック" charset="-128"/>
                <a:cs typeface="ＭＳ Ｐゴシック" charset="-128"/>
              </a:defRPr>
            </a:lvl5pPr>
            <a:lvl6pPr marL="457200" fontAlgn="base">
              <a:lnSpc>
                <a:spcPct val="90000"/>
              </a:lnSpc>
              <a:spcBef>
                <a:spcPct val="0"/>
              </a:spcBef>
              <a:spcAft>
                <a:spcPct val="0"/>
              </a:spcAft>
              <a:defRPr sz="3600" b="1">
                <a:solidFill>
                  <a:schemeClr val="tx2"/>
                </a:solidFill>
                <a:latin typeface="Arial" pitchFamily="-110" charset="0"/>
              </a:defRPr>
            </a:lvl6pPr>
            <a:lvl7pPr marL="914400" fontAlgn="base">
              <a:lnSpc>
                <a:spcPct val="90000"/>
              </a:lnSpc>
              <a:spcBef>
                <a:spcPct val="0"/>
              </a:spcBef>
              <a:spcAft>
                <a:spcPct val="0"/>
              </a:spcAft>
              <a:defRPr sz="3600" b="1">
                <a:solidFill>
                  <a:schemeClr val="tx2"/>
                </a:solidFill>
                <a:latin typeface="Arial" pitchFamily="-110" charset="0"/>
              </a:defRPr>
            </a:lvl7pPr>
            <a:lvl8pPr marL="1371600" fontAlgn="base">
              <a:lnSpc>
                <a:spcPct val="90000"/>
              </a:lnSpc>
              <a:spcBef>
                <a:spcPct val="0"/>
              </a:spcBef>
              <a:spcAft>
                <a:spcPct val="0"/>
              </a:spcAft>
              <a:defRPr sz="3600" b="1">
                <a:solidFill>
                  <a:schemeClr val="tx2"/>
                </a:solidFill>
                <a:latin typeface="Arial" pitchFamily="-110" charset="0"/>
              </a:defRPr>
            </a:lvl8pPr>
            <a:lvl9pPr marL="1828800" fontAlgn="base">
              <a:lnSpc>
                <a:spcPct val="90000"/>
              </a:lnSpc>
              <a:spcBef>
                <a:spcPct val="0"/>
              </a:spcBef>
              <a:spcAft>
                <a:spcPct val="0"/>
              </a:spcAft>
              <a:defRPr sz="3600" b="1">
                <a:solidFill>
                  <a:schemeClr val="tx2"/>
                </a:solidFill>
                <a:latin typeface="Arial" pitchFamily="-110" charset="0"/>
              </a:defRPr>
            </a:lvl9pPr>
          </a:lstStyle>
          <a:p>
            <a:r>
              <a:rPr lang="en-US"/>
              <a:t>Penulisan</a:t>
            </a:r>
          </a:p>
        </p:txBody>
      </p:sp>
      <p:sp>
        <p:nvSpPr>
          <p:cNvPr id="20484" name="Text Box 4"/>
          <p:cNvSpPr txBox="1">
            <a:spLocks noChangeArrowheads="1"/>
          </p:cNvSpPr>
          <p:nvPr/>
        </p:nvSpPr>
        <p:spPr bwMode="auto">
          <a:xfrm>
            <a:off x="152400" y="838200"/>
            <a:ext cx="4113213" cy="5334000"/>
          </a:xfrm>
          <a:prstGeom prst="rect">
            <a:avLst/>
          </a:prstGeom>
          <a:solidFill>
            <a:schemeClr val="accent6">
              <a:lumMod val="20000"/>
              <a:lumOff val="80000"/>
            </a:schemeClr>
          </a:solidFill>
          <a:ln w="9525">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marL="0" algn="ctr" defTabSz="914400" eaLnBrk="1" latinLnBrk="0" hangingPunct="1">
              <a:spcBef>
                <a:spcPct val="50000"/>
              </a:spcBef>
              <a:defRPr b="1" u="sng">
                <a:solidFill>
                  <a:srgbClr val="040000"/>
                </a:solidFill>
                <a:latin typeface="Arial" charset="0"/>
                <a:cs typeface="Arial" charset="0"/>
              </a:defRPr>
            </a:lvl1pPr>
            <a:lvl2pPr marL="742950" indent="-285750" defTabSz="457200" eaLnBrk="0" latinLnBrk="0" hangingPunct="0">
              <a:defRPr>
                <a:cs typeface="+mn-cs"/>
              </a:defRPr>
            </a:lvl2pPr>
            <a:lvl3pPr marL="1143000" indent="-228600" defTabSz="457200" eaLnBrk="0" latinLnBrk="0" hangingPunct="0">
              <a:defRPr>
                <a:cs typeface="+mn-cs"/>
              </a:defRPr>
            </a:lvl3pPr>
            <a:lvl4pPr marL="1600200" indent="-228600" defTabSz="457200" eaLnBrk="0" latinLnBrk="0" hangingPunct="0">
              <a:defRPr>
                <a:cs typeface="+mn-cs"/>
              </a:defRPr>
            </a:lvl4pPr>
            <a:lvl5pPr marL="2057400" indent="-228600" defTabSz="457200" eaLnBrk="0" latinLnBrk="0" hangingPunct="0">
              <a:defRPr>
                <a:cs typeface="+mn-cs"/>
              </a:defRPr>
            </a:lvl5pPr>
            <a:lvl6pPr marL="2514600" indent="-228600" eaLnBrk="0" fontAlgn="base" hangingPunct="0">
              <a:spcBef>
                <a:spcPct val="0"/>
              </a:spcBef>
              <a:spcAft>
                <a:spcPct val="0"/>
              </a:spcAft>
              <a:defRPr>
                <a:cs typeface="+mn-cs"/>
              </a:defRPr>
            </a:lvl6pPr>
            <a:lvl7pPr marL="2971800" indent="-228600" eaLnBrk="0" fontAlgn="base" hangingPunct="0">
              <a:spcBef>
                <a:spcPct val="0"/>
              </a:spcBef>
              <a:spcAft>
                <a:spcPct val="0"/>
              </a:spcAft>
              <a:defRPr>
                <a:cs typeface="+mn-cs"/>
              </a:defRPr>
            </a:lvl7pPr>
            <a:lvl8pPr marL="3429000" indent="-228600" eaLnBrk="0" fontAlgn="base" hangingPunct="0">
              <a:spcBef>
                <a:spcPct val="0"/>
              </a:spcBef>
              <a:spcAft>
                <a:spcPct val="0"/>
              </a:spcAft>
              <a:defRPr>
                <a:cs typeface="+mn-cs"/>
              </a:defRPr>
            </a:lvl8pPr>
            <a:lvl9pPr marL="3886200" indent="-228600" eaLnBrk="0" fontAlgn="base" hangingPunct="0">
              <a:spcBef>
                <a:spcPct val="0"/>
              </a:spcBef>
              <a:spcAft>
                <a:spcPct val="0"/>
              </a:spcAft>
              <a:defRPr>
                <a:cs typeface="+mn-cs"/>
              </a:defRPr>
            </a:lvl9pPr>
          </a:lstStyle>
          <a:p>
            <a:r>
              <a:rPr lang="en-US" altLang="zh-CN"/>
              <a:t>Bukti dari luar</a:t>
            </a:r>
          </a:p>
          <a:p>
            <a:r>
              <a:rPr lang="en-US" altLang="zh-CN" u="none"/>
              <a:t>Pengakuan Paulus sebagai penulis surat ini sangat mungkin sudah dipercayai sejak zaman Polycarpus dan mungkin lebih awal pada masa Ignatius.  Kemudian ditambah dengan kanon Marcion dan kanon Muratonian,  dan juga kesaksian dari bapa-bapa gereja mula-mula dan manuskrip versi kuno. </a:t>
            </a:r>
          </a:p>
        </p:txBody>
      </p:sp>
      <p:sp>
        <p:nvSpPr>
          <p:cNvPr id="20485" name="Text Box 5"/>
          <p:cNvSpPr txBox="1">
            <a:spLocks noChangeArrowheads="1"/>
          </p:cNvSpPr>
          <p:nvPr/>
        </p:nvSpPr>
        <p:spPr bwMode="auto">
          <a:xfrm>
            <a:off x="4419600" y="838200"/>
            <a:ext cx="4648200" cy="6019800"/>
          </a:xfrm>
          <a:prstGeom prst="rect">
            <a:avLst/>
          </a:prstGeom>
          <a:solidFill>
            <a:schemeClr val="accent6">
              <a:lumMod val="20000"/>
              <a:lumOff val="80000"/>
            </a:schemeClr>
          </a:solidFill>
          <a:ln w="9525">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marL="0" algn="ctr" defTabSz="914400" eaLnBrk="1" latinLnBrk="0" hangingPunct="1">
              <a:defRPr b="1" u="sng">
                <a:solidFill>
                  <a:srgbClr val="040000"/>
                </a:solidFill>
                <a:latin typeface="Arial" charset="0"/>
                <a:cs typeface="Arial" charset="0"/>
              </a:defRPr>
            </a:lvl1pPr>
            <a:lvl2pPr marL="742950" indent="-285750" defTabSz="457200" eaLnBrk="0" latinLnBrk="0" hangingPunct="0">
              <a:defRPr>
                <a:cs typeface="+mn-cs"/>
              </a:defRPr>
            </a:lvl2pPr>
            <a:lvl3pPr marL="1143000" indent="-228600" defTabSz="457200" eaLnBrk="0" latinLnBrk="0" hangingPunct="0">
              <a:defRPr>
                <a:cs typeface="+mn-cs"/>
              </a:defRPr>
            </a:lvl3pPr>
            <a:lvl4pPr marL="1600200" indent="-228600" defTabSz="457200" eaLnBrk="0" latinLnBrk="0" hangingPunct="0">
              <a:defRPr>
                <a:cs typeface="+mn-cs"/>
              </a:defRPr>
            </a:lvl4pPr>
            <a:lvl5pPr marL="2057400" indent="-228600" defTabSz="457200" eaLnBrk="0" latinLnBrk="0" hangingPunct="0">
              <a:defRPr>
                <a:cs typeface="+mn-cs"/>
              </a:defRPr>
            </a:lvl5pPr>
            <a:lvl6pPr marL="2514600" indent="-228600" eaLnBrk="0" fontAlgn="base" hangingPunct="0">
              <a:spcBef>
                <a:spcPct val="0"/>
              </a:spcBef>
              <a:spcAft>
                <a:spcPct val="0"/>
              </a:spcAft>
              <a:defRPr>
                <a:cs typeface="+mn-cs"/>
              </a:defRPr>
            </a:lvl6pPr>
            <a:lvl7pPr marL="2971800" indent="-228600" eaLnBrk="0" fontAlgn="base" hangingPunct="0">
              <a:spcBef>
                <a:spcPct val="0"/>
              </a:spcBef>
              <a:spcAft>
                <a:spcPct val="0"/>
              </a:spcAft>
              <a:defRPr>
                <a:cs typeface="+mn-cs"/>
              </a:defRPr>
            </a:lvl7pPr>
            <a:lvl8pPr marL="3429000" indent="-228600" eaLnBrk="0" fontAlgn="base" hangingPunct="0">
              <a:spcBef>
                <a:spcPct val="0"/>
              </a:spcBef>
              <a:spcAft>
                <a:spcPct val="0"/>
              </a:spcAft>
              <a:defRPr>
                <a:cs typeface="+mn-cs"/>
              </a:defRPr>
            </a:lvl8pPr>
            <a:lvl9pPr marL="3886200" indent="-228600" eaLnBrk="0" fontAlgn="base" hangingPunct="0">
              <a:spcBef>
                <a:spcPct val="0"/>
              </a:spcBef>
              <a:spcAft>
                <a:spcPct val="0"/>
              </a:spcAft>
              <a:defRPr>
                <a:cs typeface="+mn-cs"/>
              </a:defRPr>
            </a:lvl9pPr>
          </a:lstStyle>
          <a:p>
            <a:r>
              <a:rPr lang="en-US" altLang="zh-CN" sz="1800"/>
              <a:t>Bukti dari dalam</a:t>
            </a:r>
          </a:p>
          <a:p>
            <a:r>
              <a:rPr lang="en-US" altLang="zh-CN" sz="1800"/>
              <a:t>Surat ini mendukung penulisan oleh Paulus:</a:t>
            </a:r>
          </a:p>
          <a:p>
            <a:r>
              <a:rPr lang="en-US" altLang="zh-CN" sz="1800" u="none"/>
              <a:t> </a:t>
            </a:r>
          </a:p>
          <a:p>
            <a:r>
              <a:rPr lang="en-US" altLang="zh-CN" sz="1800" u="none"/>
              <a:t>1. Klaim ditulis oleh Paulus (1:1; 3:17). </a:t>
            </a:r>
          </a:p>
          <a:p>
            <a:endParaRPr lang="en-US" altLang="zh-CN" sz="1800" u="none"/>
          </a:p>
          <a:p>
            <a:r>
              <a:rPr lang="en-US" altLang="zh-CN" sz="1800" u="none"/>
              <a:t>2. Akhir yang tidak selesai (3:1-5) menyerupai gaya Paulus daripada orang lain yang meniru.</a:t>
            </a:r>
          </a:p>
          <a:p>
            <a:r>
              <a:rPr lang="en-US" altLang="zh-CN" sz="1800" u="none"/>
              <a:t> </a:t>
            </a:r>
          </a:p>
          <a:p>
            <a:r>
              <a:rPr lang="en-US" altLang="zh-CN" sz="1800" u="none"/>
              <a:t>3. Kesamaan dengan 1 Tesalonika, disebut sebgai bukti menentang kepenulisan Paulus, sebenarnya mendukung.</a:t>
            </a:r>
          </a:p>
          <a:p>
            <a:r>
              <a:rPr lang="en-US" altLang="zh-CN" sz="1800" u="none"/>
              <a:t> </a:t>
            </a:r>
          </a:p>
          <a:p>
            <a:r>
              <a:rPr lang="en-US" altLang="zh-CN" sz="1800" u="none"/>
              <a:t>4. Adanya perbedaan di antara waktu akhir zaman di 2 Tesalonika 2:1-12 dan 1 Tesalonika 4:13—5:11 juga dikritik, tetapi perbedaan ini mengacu kepada dua tahap berbeda pada saat kedatangan Yesus yang kedua kali. </a:t>
            </a:r>
          </a:p>
        </p:txBody>
      </p:sp>
      <p:sp>
        <p:nvSpPr>
          <p:cNvPr id="20486" name="Text Box 6"/>
          <p:cNvSpPr txBox="1">
            <a:spLocks noChangeArrowheads="1"/>
          </p:cNvSpPr>
          <p:nvPr/>
        </p:nvSpPr>
        <p:spPr bwMode="auto">
          <a:xfrm rot="20400000">
            <a:off x="696913" y="2344738"/>
            <a:ext cx="7685087" cy="2227262"/>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altLang="zh-CN" sz="2800" b="1" u="sng">
                <a:solidFill>
                  <a:schemeClr val="bg1"/>
                </a:solidFill>
                <a:latin typeface="Times" charset="0"/>
                <a:ea typeface="SimSun" charset="0"/>
                <a:cs typeface="SimSun" charset="0"/>
              </a:rPr>
              <a:t>Kesimpulan</a:t>
            </a:r>
            <a:endParaRPr lang="en-US" altLang="zh-CN" sz="2800" b="1">
              <a:solidFill>
                <a:schemeClr val="bg1"/>
              </a:solidFill>
              <a:latin typeface="Times" charset="0"/>
              <a:ea typeface="SimSun" charset="0"/>
              <a:cs typeface="SimSun" charset="0"/>
            </a:endParaRPr>
          </a:p>
          <a:p>
            <a:pPr algn="ctr">
              <a:defRPr/>
            </a:pPr>
            <a:r>
              <a:rPr lang="en-US" altLang="zh-CN" sz="2800" b="1">
                <a:solidFill>
                  <a:schemeClr val="bg1"/>
                </a:solidFill>
                <a:latin typeface="Times" charset="0"/>
                <a:ea typeface="SimSun" charset="0"/>
                <a:cs typeface="SimSun" charset="0"/>
              </a:rPr>
              <a:t>Keberatan terhadap penulisan Paulus tidak beralasan dan bisa ditentang sehingga hampir semua sarjana, dengan semua asumsi kritisnya, percaya bahwa surat ini ditulis oleh Paulus.</a:t>
            </a:r>
            <a:endParaRPr lang="en-US" sz="2800" b="1">
              <a:solidFill>
                <a:schemeClr val="bg1"/>
              </a:solidFill>
              <a:latin typeface="Times" charset="0"/>
              <a:cs typeface="+mn-c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484"/>
                                        </p:tgtEl>
                                        <p:attrNameLst>
                                          <p:attrName>style.visibility</p:attrName>
                                        </p:attrNameLst>
                                      </p:cBhvr>
                                      <p:to>
                                        <p:strVal val="visible"/>
                                      </p:to>
                                    </p:set>
                                    <p:anim calcmode="lin" valueType="num">
                                      <p:cBhvr additive="base">
                                        <p:cTn id="7" dur="500" fill="hold"/>
                                        <p:tgtEl>
                                          <p:spTgt spid="20484"/>
                                        </p:tgtEl>
                                        <p:attrNameLst>
                                          <p:attrName>ppt_x</p:attrName>
                                        </p:attrNameLst>
                                      </p:cBhvr>
                                      <p:tavLst>
                                        <p:tav tm="0">
                                          <p:val>
                                            <p:strVal val="0-#ppt_w/2"/>
                                          </p:val>
                                        </p:tav>
                                        <p:tav tm="100000">
                                          <p:val>
                                            <p:strVal val="#ppt_x"/>
                                          </p:val>
                                        </p:tav>
                                      </p:tavLst>
                                    </p:anim>
                                    <p:anim calcmode="lin" valueType="num">
                                      <p:cBhvr additive="base">
                                        <p:cTn id="8" dur="500" fill="hold"/>
                                        <p:tgtEl>
                                          <p:spTgt spid="2048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0485"/>
                                        </p:tgtEl>
                                        <p:attrNameLst>
                                          <p:attrName>style.visibility</p:attrName>
                                        </p:attrNameLst>
                                      </p:cBhvr>
                                      <p:to>
                                        <p:strVal val="visible"/>
                                      </p:to>
                                    </p:set>
                                    <p:anim calcmode="lin" valueType="num">
                                      <p:cBhvr additive="base">
                                        <p:cTn id="13" dur="500" fill="hold"/>
                                        <p:tgtEl>
                                          <p:spTgt spid="20485"/>
                                        </p:tgtEl>
                                        <p:attrNameLst>
                                          <p:attrName>ppt_x</p:attrName>
                                        </p:attrNameLst>
                                      </p:cBhvr>
                                      <p:tavLst>
                                        <p:tav tm="0">
                                          <p:val>
                                            <p:strVal val="1+#ppt_w/2"/>
                                          </p:val>
                                        </p:tav>
                                        <p:tav tm="100000">
                                          <p:val>
                                            <p:strVal val="#ppt_x"/>
                                          </p:val>
                                        </p:tav>
                                      </p:tavLst>
                                    </p:anim>
                                    <p:anim calcmode="lin" valueType="num">
                                      <p:cBhvr additive="base">
                                        <p:cTn id="14" dur="500" fill="hold"/>
                                        <p:tgtEl>
                                          <p:spTgt spid="2048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20486"/>
                                        </p:tgtEl>
                                        <p:attrNameLst>
                                          <p:attrName>style.visibility</p:attrName>
                                        </p:attrNameLst>
                                      </p:cBhvr>
                                      <p:to>
                                        <p:strVal val="visible"/>
                                      </p:to>
                                    </p:set>
                                    <p:animEffect transition="in" filter="box(in)">
                                      <p:cBhvr>
                                        <p:cTn id="19" dur="500"/>
                                        <p:tgtEl>
                                          <p:spTgt spid="204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animBg="1" autoUpdateAnimBg="0"/>
      <p:bldP spid="20485" grpId="0" animBg="1" autoUpdateAnimBg="0"/>
      <p:bldP spid="20486" grpId="0" animBg="1"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8274050" y="2286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cs typeface="+mn-cs"/>
              </a:rPr>
              <a:t>212</a:t>
            </a:r>
          </a:p>
        </p:txBody>
      </p:sp>
      <p:sp>
        <p:nvSpPr>
          <p:cNvPr id="21507" name="Text Box 3"/>
          <p:cNvSpPr txBox="1">
            <a:spLocks noChangeArrowheads="1"/>
          </p:cNvSpPr>
          <p:nvPr/>
        </p:nvSpPr>
        <p:spPr bwMode="auto">
          <a:xfrm>
            <a:off x="2522283" y="72212"/>
            <a:ext cx="4267708" cy="646331"/>
          </a:xfrm>
          <a:prstGeom prst="rect">
            <a:avLst/>
          </a:prstGeom>
          <a:solidFill>
            <a:srgbClr val="3333CC"/>
          </a:solidFill>
          <a:ln>
            <a:noFill/>
          </a:ln>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spAutoFit/>
          </a:bodyPr>
          <a:lstStyle>
            <a:lvl1pPr algn="ctr" eaLnBrk="1" hangingPunct="1">
              <a:lnSpc>
                <a:spcPct val="90000"/>
              </a:lnSpc>
              <a:defRPr sz="4000" b="1">
                <a:solidFill>
                  <a:schemeClr val="bg1"/>
                </a:solidFill>
                <a:latin typeface="Arial" charset="0"/>
                <a:cs typeface="Arial" charset="0"/>
              </a:defRPr>
            </a:lvl1pPr>
            <a:lvl2pPr eaLnBrk="0" hangingPunct="0">
              <a:lnSpc>
                <a:spcPct val="90000"/>
              </a:lnSpc>
              <a:defRPr sz="3600" b="1">
                <a:solidFill>
                  <a:schemeClr val="tx2"/>
                </a:solidFill>
                <a:latin typeface="Arial" pitchFamily="-110" charset="0"/>
                <a:ea typeface="ＭＳ Ｐゴシック" charset="-128"/>
                <a:cs typeface="ＭＳ Ｐゴシック" charset="-128"/>
              </a:defRPr>
            </a:lvl2pPr>
            <a:lvl3pPr eaLnBrk="0" hangingPunct="0">
              <a:lnSpc>
                <a:spcPct val="90000"/>
              </a:lnSpc>
              <a:defRPr sz="3600" b="1">
                <a:solidFill>
                  <a:schemeClr val="tx2"/>
                </a:solidFill>
                <a:latin typeface="Arial" pitchFamily="-110" charset="0"/>
                <a:ea typeface="ＭＳ Ｐゴシック" charset="-128"/>
                <a:cs typeface="ＭＳ Ｐゴシック" charset="-128"/>
              </a:defRPr>
            </a:lvl3pPr>
            <a:lvl4pPr eaLnBrk="0" hangingPunct="0">
              <a:lnSpc>
                <a:spcPct val="90000"/>
              </a:lnSpc>
              <a:defRPr sz="3600" b="1">
                <a:solidFill>
                  <a:schemeClr val="tx2"/>
                </a:solidFill>
                <a:latin typeface="Arial" pitchFamily="-110" charset="0"/>
                <a:ea typeface="ＭＳ Ｐゴシック" charset="-128"/>
                <a:cs typeface="ＭＳ Ｐゴシック" charset="-128"/>
              </a:defRPr>
            </a:lvl4pPr>
            <a:lvl5pPr eaLnBrk="0" hangingPunct="0">
              <a:lnSpc>
                <a:spcPct val="90000"/>
              </a:lnSpc>
              <a:defRPr sz="3600" b="1">
                <a:solidFill>
                  <a:schemeClr val="tx2"/>
                </a:solidFill>
                <a:latin typeface="Arial" pitchFamily="-110" charset="0"/>
                <a:ea typeface="ＭＳ Ｐゴシック" charset="-128"/>
                <a:cs typeface="ＭＳ Ｐゴシック" charset="-128"/>
              </a:defRPr>
            </a:lvl5pPr>
            <a:lvl6pPr marL="457200" fontAlgn="base">
              <a:lnSpc>
                <a:spcPct val="90000"/>
              </a:lnSpc>
              <a:spcBef>
                <a:spcPct val="0"/>
              </a:spcBef>
              <a:spcAft>
                <a:spcPct val="0"/>
              </a:spcAft>
              <a:defRPr sz="3600" b="1">
                <a:solidFill>
                  <a:schemeClr val="tx2"/>
                </a:solidFill>
                <a:latin typeface="Arial" pitchFamily="-110" charset="0"/>
              </a:defRPr>
            </a:lvl6pPr>
            <a:lvl7pPr marL="914400" fontAlgn="base">
              <a:lnSpc>
                <a:spcPct val="90000"/>
              </a:lnSpc>
              <a:spcBef>
                <a:spcPct val="0"/>
              </a:spcBef>
              <a:spcAft>
                <a:spcPct val="0"/>
              </a:spcAft>
              <a:defRPr sz="3600" b="1">
                <a:solidFill>
                  <a:schemeClr val="tx2"/>
                </a:solidFill>
                <a:latin typeface="Arial" pitchFamily="-110" charset="0"/>
              </a:defRPr>
            </a:lvl7pPr>
            <a:lvl8pPr marL="1371600" fontAlgn="base">
              <a:lnSpc>
                <a:spcPct val="90000"/>
              </a:lnSpc>
              <a:spcBef>
                <a:spcPct val="0"/>
              </a:spcBef>
              <a:spcAft>
                <a:spcPct val="0"/>
              </a:spcAft>
              <a:defRPr sz="3600" b="1">
                <a:solidFill>
                  <a:schemeClr val="tx2"/>
                </a:solidFill>
                <a:latin typeface="Arial" pitchFamily="-110" charset="0"/>
              </a:defRPr>
            </a:lvl8pPr>
            <a:lvl9pPr marL="1828800" fontAlgn="base">
              <a:lnSpc>
                <a:spcPct val="90000"/>
              </a:lnSpc>
              <a:spcBef>
                <a:spcPct val="0"/>
              </a:spcBef>
              <a:spcAft>
                <a:spcPct val="0"/>
              </a:spcAft>
              <a:defRPr sz="3600" b="1">
                <a:solidFill>
                  <a:schemeClr val="tx2"/>
                </a:solidFill>
                <a:latin typeface="Arial" pitchFamily="-110" charset="0"/>
              </a:defRPr>
            </a:lvl9pPr>
          </a:lstStyle>
          <a:p>
            <a:r>
              <a:rPr lang="en-US"/>
              <a:t>Waktu Penulisan</a:t>
            </a:r>
          </a:p>
        </p:txBody>
      </p:sp>
      <p:sp>
        <p:nvSpPr>
          <p:cNvPr id="21508" name="Text Box 4"/>
          <p:cNvSpPr txBox="1">
            <a:spLocks noChangeArrowheads="1"/>
          </p:cNvSpPr>
          <p:nvPr/>
        </p:nvSpPr>
        <p:spPr bwMode="auto">
          <a:xfrm>
            <a:off x="228600" y="762000"/>
            <a:ext cx="8534400" cy="1143000"/>
          </a:xfrm>
          <a:prstGeom prst="rect">
            <a:avLst/>
          </a:prstGeom>
          <a:solidFill>
            <a:srgbClr val="D2F4F4"/>
          </a:solidFill>
          <a:ln w="9525">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marL="0" algn="ctr" defTabSz="914400" eaLnBrk="1" latinLnBrk="0" hangingPunct="1">
              <a:spcBef>
                <a:spcPct val="50000"/>
              </a:spcBef>
              <a:defRPr b="1">
                <a:solidFill>
                  <a:srgbClr val="040000"/>
                </a:solidFill>
                <a:latin typeface="Arial" charset="0"/>
                <a:cs typeface="Arial" charset="0"/>
              </a:defRPr>
            </a:lvl1pPr>
            <a:lvl2pPr marL="742950" indent="-285750" defTabSz="457200" eaLnBrk="0" latinLnBrk="0" hangingPunct="0">
              <a:defRPr>
                <a:cs typeface="+mn-cs"/>
              </a:defRPr>
            </a:lvl2pPr>
            <a:lvl3pPr marL="1143000" indent="-228600" defTabSz="457200" eaLnBrk="0" latinLnBrk="0" hangingPunct="0">
              <a:defRPr>
                <a:cs typeface="+mn-cs"/>
              </a:defRPr>
            </a:lvl3pPr>
            <a:lvl4pPr marL="1600200" indent="-228600" defTabSz="457200" eaLnBrk="0" latinLnBrk="0" hangingPunct="0">
              <a:defRPr>
                <a:cs typeface="+mn-cs"/>
              </a:defRPr>
            </a:lvl4pPr>
            <a:lvl5pPr marL="2057400" indent="-228600" defTabSz="457200" eaLnBrk="0" latinLnBrk="0" hangingPunct="0">
              <a:defRPr>
                <a:cs typeface="+mn-cs"/>
              </a:defRPr>
            </a:lvl5pPr>
            <a:lvl6pPr marL="2514600" indent="-228600" eaLnBrk="0" fontAlgn="base" hangingPunct="0">
              <a:spcBef>
                <a:spcPct val="0"/>
              </a:spcBef>
              <a:spcAft>
                <a:spcPct val="0"/>
              </a:spcAft>
              <a:defRPr>
                <a:cs typeface="+mn-cs"/>
              </a:defRPr>
            </a:lvl6pPr>
            <a:lvl7pPr marL="2971800" indent="-228600" eaLnBrk="0" fontAlgn="base" hangingPunct="0">
              <a:spcBef>
                <a:spcPct val="0"/>
              </a:spcBef>
              <a:spcAft>
                <a:spcPct val="0"/>
              </a:spcAft>
              <a:defRPr>
                <a:cs typeface="+mn-cs"/>
              </a:defRPr>
            </a:lvl7pPr>
            <a:lvl8pPr marL="3429000" indent="-228600" eaLnBrk="0" fontAlgn="base" hangingPunct="0">
              <a:spcBef>
                <a:spcPct val="0"/>
              </a:spcBef>
              <a:spcAft>
                <a:spcPct val="0"/>
              </a:spcAft>
              <a:defRPr>
                <a:cs typeface="+mn-cs"/>
              </a:defRPr>
            </a:lvl8pPr>
            <a:lvl9pPr marL="3886200" indent="-228600" eaLnBrk="0" fontAlgn="base" hangingPunct="0">
              <a:spcBef>
                <a:spcPct val="0"/>
              </a:spcBef>
              <a:spcAft>
                <a:spcPct val="0"/>
              </a:spcAft>
              <a:defRPr>
                <a:cs typeface="+mn-cs"/>
              </a:defRPr>
            </a:lvl9pPr>
          </a:lstStyle>
          <a:p>
            <a:r>
              <a:rPr lang="en-US" altLang="zh-CN" sz="2000"/>
              <a:t>Paulus menulis 2 Tesalonika pada musim panas SM 51 (hanya beberapa bulan setelah surat yang pertama). Hal-hal di bawah ini mendukung klain ini:</a:t>
            </a:r>
          </a:p>
        </p:txBody>
      </p:sp>
      <p:sp>
        <p:nvSpPr>
          <p:cNvPr id="21511" name="Text Box 7"/>
          <p:cNvSpPr txBox="1">
            <a:spLocks noChangeArrowheads="1"/>
          </p:cNvSpPr>
          <p:nvPr/>
        </p:nvSpPr>
        <p:spPr bwMode="auto">
          <a:xfrm>
            <a:off x="457200" y="1981200"/>
            <a:ext cx="7543800" cy="1015663"/>
          </a:xfrm>
          <a:prstGeom prst="rect">
            <a:avLst/>
          </a:prstGeom>
          <a:solidFill>
            <a:srgbClr val="000000"/>
          </a:solidFill>
          <a:ln>
            <a:noFill/>
          </a:ln>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defPPr>
              <a:defRPr lang="en-US"/>
            </a:defPPr>
            <a:lvl1pPr marL="0" algn="ctr" defTabSz="914400" eaLnBrk="1" latinLnBrk="0" hangingPunct="1">
              <a:spcBef>
                <a:spcPct val="50000"/>
              </a:spcBef>
              <a:defRPr b="1">
                <a:solidFill>
                  <a:srgbClr val="FFFFFF"/>
                </a:solidFill>
                <a:latin typeface="Arial" charset="0"/>
                <a:cs typeface="Arial" charset="0"/>
              </a:defRPr>
            </a:lvl1pPr>
            <a:lvl2pPr marL="742950" indent="-285750" defTabSz="457200" eaLnBrk="0" latinLnBrk="0" hangingPunct="0">
              <a:defRPr>
                <a:cs typeface="+mn-cs"/>
              </a:defRPr>
            </a:lvl2pPr>
            <a:lvl3pPr marL="1143000" indent="-228600" defTabSz="457200" eaLnBrk="0" latinLnBrk="0" hangingPunct="0">
              <a:defRPr>
                <a:cs typeface="+mn-cs"/>
              </a:defRPr>
            </a:lvl3pPr>
            <a:lvl4pPr marL="1600200" indent="-228600" defTabSz="457200" eaLnBrk="0" latinLnBrk="0" hangingPunct="0">
              <a:defRPr>
                <a:cs typeface="+mn-cs"/>
              </a:defRPr>
            </a:lvl4pPr>
            <a:lvl5pPr marL="2057400" indent="-228600" defTabSz="457200" eaLnBrk="0" latinLnBrk="0" hangingPunct="0">
              <a:defRPr>
                <a:cs typeface="+mn-cs"/>
              </a:defRPr>
            </a:lvl5pPr>
            <a:lvl6pPr marL="2514600" indent="-228600" eaLnBrk="0" fontAlgn="base" hangingPunct="0">
              <a:spcBef>
                <a:spcPct val="0"/>
              </a:spcBef>
              <a:spcAft>
                <a:spcPct val="0"/>
              </a:spcAft>
              <a:defRPr>
                <a:cs typeface="+mn-cs"/>
              </a:defRPr>
            </a:lvl6pPr>
            <a:lvl7pPr marL="2971800" indent="-228600" eaLnBrk="0" fontAlgn="base" hangingPunct="0">
              <a:spcBef>
                <a:spcPct val="0"/>
              </a:spcBef>
              <a:spcAft>
                <a:spcPct val="0"/>
              </a:spcAft>
              <a:defRPr>
                <a:cs typeface="+mn-cs"/>
              </a:defRPr>
            </a:lvl7pPr>
            <a:lvl8pPr marL="3429000" indent="-228600" eaLnBrk="0" fontAlgn="base" hangingPunct="0">
              <a:spcBef>
                <a:spcPct val="0"/>
              </a:spcBef>
              <a:spcAft>
                <a:spcPct val="0"/>
              </a:spcAft>
              <a:defRPr>
                <a:cs typeface="+mn-cs"/>
              </a:defRPr>
            </a:lvl8pPr>
            <a:lvl9pPr marL="3886200" indent="-228600" eaLnBrk="0" fontAlgn="base" hangingPunct="0">
              <a:spcBef>
                <a:spcPct val="0"/>
              </a:spcBef>
              <a:spcAft>
                <a:spcPct val="0"/>
              </a:spcAft>
              <a:defRPr>
                <a:cs typeface="+mn-cs"/>
              </a:defRPr>
            </a:lvl9pPr>
          </a:lstStyle>
          <a:p>
            <a:r>
              <a:rPr lang="en-US" altLang="zh-CN" sz="2000"/>
              <a:t>	1. Paulus, Silas, dan Timotius (1:1) tidak diketahui apakah mereka masih bersama-sama setelah menetap di Korintus.</a:t>
            </a:r>
          </a:p>
        </p:txBody>
      </p:sp>
      <p:sp>
        <p:nvSpPr>
          <p:cNvPr id="21512" name="Text Box 8"/>
          <p:cNvSpPr txBox="1">
            <a:spLocks noChangeArrowheads="1"/>
          </p:cNvSpPr>
          <p:nvPr/>
        </p:nvSpPr>
        <p:spPr bwMode="auto">
          <a:xfrm>
            <a:off x="914399" y="3210840"/>
            <a:ext cx="7483475" cy="707886"/>
          </a:xfrm>
          <a:prstGeom prst="rect">
            <a:avLst/>
          </a:prstGeom>
          <a:solidFill>
            <a:srgbClr val="000000"/>
          </a:solidFill>
          <a:ln>
            <a:noFill/>
          </a:ln>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defPPr>
              <a:defRPr lang="en-US"/>
            </a:defPPr>
            <a:lvl1pPr marL="0" algn="ctr" defTabSz="914400" eaLnBrk="1" latinLnBrk="0" hangingPunct="1">
              <a:spcBef>
                <a:spcPct val="50000"/>
              </a:spcBef>
              <a:defRPr b="1">
                <a:solidFill>
                  <a:srgbClr val="FFFFFF"/>
                </a:solidFill>
                <a:latin typeface="Arial" charset="0"/>
                <a:cs typeface="Arial" charset="0"/>
              </a:defRPr>
            </a:lvl1pPr>
            <a:lvl2pPr marL="742950" indent="-285750" defTabSz="457200" eaLnBrk="0" latinLnBrk="0" hangingPunct="0">
              <a:defRPr>
                <a:cs typeface="+mn-cs"/>
              </a:defRPr>
            </a:lvl2pPr>
            <a:lvl3pPr marL="1143000" indent="-228600" defTabSz="457200" eaLnBrk="0" latinLnBrk="0" hangingPunct="0">
              <a:defRPr>
                <a:cs typeface="+mn-cs"/>
              </a:defRPr>
            </a:lvl3pPr>
            <a:lvl4pPr marL="1600200" indent="-228600" defTabSz="457200" eaLnBrk="0" latinLnBrk="0" hangingPunct="0">
              <a:defRPr>
                <a:cs typeface="+mn-cs"/>
              </a:defRPr>
            </a:lvl4pPr>
            <a:lvl5pPr marL="2057400" indent="-228600" defTabSz="457200" eaLnBrk="0" latinLnBrk="0" hangingPunct="0">
              <a:defRPr>
                <a:cs typeface="+mn-cs"/>
              </a:defRPr>
            </a:lvl5pPr>
            <a:lvl6pPr marL="2514600" indent="-228600" eaLnBrk="0" fontAlgn="base" hangingPunct="0">
              <a:spcBef>
                <a:spcPct val="0"/>
              </a:spcBef>
              <a:spcAft>
                <a:spcPct val="0"/>
              </a:spcAft>
              <a:defRPr>
                <a:cs typeface="+mn-cs"/>
              </a:defRPr>
            </a:lvl6pPr>
            <a:lvl7pPr marL="2971800" indent="-228600" eaLnBrk="0" fontAlgn="base" hangingPunct="0">
              <a:spcBef>
                <a:spcPct val="0"/>
              </a:spcBef>
              <a:spcAft>
                <a:spcPct val="0"/>
              </a:spcAft>
              <a:defRPr>
                <a:cs typeface="+mn-cs"/>
              </a:defRPr>
            </a:lvl7pPr>
            <a:lvl8pPr marL="3429000" indent="-228600" eaLnBrk="0" fontAlgn="base" hangingPunct="0">
              <a:spcBef>
                <a:spcPct val="0"/>
              </a:spcBef>
              <a:spcAft>
                <a:spcPct val="0"/>
              </a:spcAft>
              <a:defRPr>
                <a:cs typeface="+mn-cs"/>
              </a:defRPr>
            </a:lvl8pPr>
            <a:lvl9pPr marL="3886200" indent="-228600" eaLnBrk="0" fontAlgn="base" hangingPunct="0">
              <a:spcBef>
                <a:spcPct val="0"/>
              </a:spcBef>
              <a:spcAft>
                <a:spcPct val="0"/>
              </a:spcAft>
              <a:defRPr>
                <a:cs typeface="+mn-cs"/>
              </a:defRPr>
            </a:lvl9pPr>
          </a:lstStyle>
          <a:p>
            <a:r>
              <a:rPr lang="en-US" altLang="zh-CN" sz="2000"/>
              <a:t>	2. Kondisi yang sama di gereja seperti yang terjadi di 1 Tesalonika ( cf. 1 Tes. 4:11-12; 2 Tes. 3:6-15).</a:t>
            </a:r>
            <a:endParaRPr lang="en-US" sz="2000"/>
          </a:p>
        </p:txBody>
      </p:sp>
      <p:sp>
        <p:nvSpPr>
          <p:cNvPr id="21513" name="Text Box 9"/>
          <p:cNvSpPr txBox="1">
            <a:spLocks noChangeArrowheads="1"/>
          </p:cNvSpPr>
          <p:nvPr/>
        </p:nvSpPr>
        <p:spPr bwMode="auto">
          <a:xfrm>
            <a:off x="1492339" y="4139892"/>
            <a:ext cx="7437438" cy="1631216"/>
          </a:xfrm>
          <a:prstGeom prst="rect">
            <a:avLst/>
          </a:prstGeom>
          <a:solidFill>
            <a:srgbClr val="000000"/>
          </a:solidFill>
          <a:ln>
            <a:noFill/>
          </a:ln>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defPPr>
              <a:defRPr lang="en-US"/>
            </a:defPPr>
            <a:lvl1pPr marL="0" algn="ctr" defTabSz="914400" eaLnBrk="1" latinLnBrk="0" hangingPunct="1">
              <a:spcBef>
                <a:spcPct val="50000"/>
              </a:spcBef>
              <a:defRPr b="1">
                <a:solidFill>
                  <a:srgbClr val="FFFFFF"/>
                </a:solidFill>
                <a:latin typeface="Arial" charset="0"/>
                <a:cs typeface="Arial" charset="0"/>
              </a:defRPr>
            </a:lvl1pPr>
            <a:lvl2pPr marL="742950" indent="-285750" defTabSz="457200" eaLnBrk="0" latinLnBrk="0" hangingPunct="0">
              <a:defRPr>
                <a:cs typeface="+mn-cs"/>
              </a:defRPr>
            </a:lvl2pPr>
            <a:lvl3pPr marL="1143000" indent="-228600" defTabSz="457200" eaLnBrk="0" latinLnBrk="0" hangingPunct="0">
              <a:defRPr>
                <a:cs typeface="+mn-cs"/>
              </a:defRPr>
            </a:lvl3pPr>
            <a:lvl4pPr marL="1600200" indent="-228600" defTabSz="457200" eaLnBrk="0" latinLnBrk="0" hangingPunct="0">
              <a:defRPr>
                <a:cs typeface="+mn-cs"/>
              </a:defRPr>
            </a:lvl4pPr>
            <a:lvl5pPr marL="2057400" indent="-228600" defTabSz="457200" eaLnBrk="0" latinLnBrk="0" hangingPunct="0">
              <a:defRPr>
                <a:cs typeface="+mn-cs"/>
              </a:defRPr>
            </a:lvl5pPr>
            <a:lvl6pPr marL="2514600" indent="-228600" eaLnBrk="0" fontAlgn="base" hangingPunct="0">
              <a:spcBef>
                <a:spcPct val="0"/>
              </a:spcBef>
              <a:spcAft>
                <a:spcPct val="0"/>
              </a:spcAft>
              <a:defRPr>
                <a:cs typeface="+mn-cs"/>
              </a:defRPr>
            </a:lvl6pPr>
            <a:lvl7pPr marL="2971800" indent="-228600" eaLnBrk="0" fontAlgn="base" hangingPunct="0">
              <a:spcBef>
                <a:spcPct val="0"/>
              </a:spcBef>
              <a:spcAft>
                <a:spcPct val="0"/>
              </a:spcAft>
              <a:defRPr>
                <a:cs typeface="+mn-cs"/>
              </a:defRPr>
            </a:lvl7pPr>
            <a:lvl8pPr marL="3429000" indent="-228600" eaLnBrk="0" fontAlgn="base" hangingPunct="0">
              <a:spcBef>
                <a:spcPct val="0"/>
              </a:spcBef>
              <a:spcAft>
                <a:spcPct val="0"/>
              </a:spcAft>
              <a:defRPr>
                <a:cs typeface="+mn-cs"/>
              </a:defRPr>
            </a:lvl8pPr>
            <a:lvl9pPr marL="3886200" indent="-228600" eaLnBrk="0" fontAlgn="base" hangingPunct="0">
              <a:spcBef>
                <a:spcPct val="0"/>
              </a:spcBef>
              <a:spcAft>
                <a:spcPct val="0"/>
              </a:spcAft>
              <a:defRPr>
                <a:cs typeface="+mn-cs"/>
              </a:defRPr>
            </a:lvl9pPr>
          </a:lstStyle>
          <a:p>
            <a:r>
              <a:rPr lang="en-US" altLang="zh-CN" sz="2000"/>
              <a:t>	3. Mereka kelihatannya menetap di Korintus setahun lagi. Surat yang kedua ini mendahului kunjungan Paulus ke sana 5 tahun kemudian. Sangat mungkin bahwa 2 Tesalonika tidak ditulis setelah yang pertama lebih dari 12 bulan.</a:t>
            </a:r>
            <a:endParaRPr lang="en-US" sz="2000"/>
          </a:p>
        </p:txBody>
      </p:sp>
      <p:sp>
        <p:nvSpPr>
          <p:cNvPr id="8" name="Text Box 9">
            <a:extLst>
              <a:ext uri="{FF2B5EF4-FFF2-40B4-BE49-F238E27FC236}">
                <a16:creationId xmlns="" xmlns:a16="http://schemas.microsoft.com/office/drawing/2014/main" id="{25442D6D-C0D7-47BC-8114-27E82DD619AC}"/>
              </a:ext>
            </a:extLst>
          </p:cNvPr>
          <p:cNvSpPr txBox="1">
            <a:spLocks noChangeArrowheads="1"/>
          </p:cNvSpPr>
          <p:nvPr/>
        </p:nvSpPr>
        <p:spPr bwMode="auto">
          <a:xfrm>
            <a:off x="827088" y="6054725"/>
            <a:ext cx="8054975" cy="830263"/>
          </a:xfrm>
          <a:prstGeom prst="rect">
            <a:avLst/>
          </a:prstGeom>
          <a:solidFill>
            <a:srgbClr val="D2F4F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b="1" dirty="0">
                <a:solidFill>
                  <a:srgbClr val="040000"/>
                </a:solidFill>
                <a:latin typeface="Arial" charset="0"/>
                <a:cs typeface="Arial" charset="0"/>
              </a:rPr>
              <a:t>	At the very latest, the second letter precedes Paul</a:t>
            </a:r>
            <a:r>
              <a:rPr lang="fr-FR" altLang="zh-CN" b="1" dirty="0">
                <a:solidFill>
                  <a:srgbClr val="040000"/>
                </a:solidFill>
                <a:latin typeface="Arial" charset="0"/>
                <a:cs typeface="Arial" charset="0"/>
              </a:rPr>
              <a:t>'</a:t>
            </a:r>
            <a:r>
              <a:rPr lang="en-US" altLang="zh-CN" b="1" dirty="0">
                <a:solidFill>
                  <a:srgbClr val="040000"/>
                </a:solidFill>
                <a:latin typeface="Arial" charset="0"/>
                <a:cs typeface="Arial" charset="0"/>
              </a:rPr>
              <a:t>s visit to them five years later. </a:t>
            </a:r>
            <a:endParaRPr lang="en-US" b="1" dirty="0">
              <a:solidFill>
                <a:srgbClr val="040000"/>
              </a:solidFill>
              <a:latin typeface="Arial" charset="0"/>
              <a:cs typeface="Arial"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511"/>
                                        </p:tgtEl>
                                        <p:attrNameLst>
                                          <p:attrName>style.visibility</p:attrName>
                                        </p:attrNameLst>
                                      </p:cBhvr>
                                      <p:to>
                                        <p:strVal val="visible"/>
                                      </p:to>
                                    </p:set>
                                    <p:anim calcmode="lin" valueType="num">
                                      <p:cBhvr additive="base">
                                        <p:cTn id="7" dur="500" fill="hold"/>
                                        <p:tgtEl>
                                          <p:spTgt spid="21511"/>
                                        </p:tgtEl>
                                        <p:attrNameLst>
                                          <p:attrName>ppt_x</p:attrName>
                                        </p:attrNameLst>
                                      </p:cBhvr>
                                      <p:tavLst>
                                        <p:tav tm="0">
                                          <p:val>
                                            <p:strVal val="0-#ppt_w/2"/>
                                          </p:val>
                                        </p:tav>
                                        <p:tav tm="100000">
                                          <p:val>
                                            <p:strVal val="#ppt_x"/>
                                          </p:val>
                                        </p:tav>
                                      </p:tavLst>
                                    </p:anim>
                                    <p:anim calcmode="lin" valueType="num">
                                      <p:cBhvr additive="base">
                                        <p:cTn id="8" dur="500" fill="hold"/>
                                        <p:tgtEl>
                                          <p:spTgt spid="2151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1512"/>
                                        </p:tgtEl>
                                        <p:attrNameLst>
                                          <p:attrName>style.visibility</p:attrName>
                                        </p:attrNameLst>
                                      </p:cBhvr>
                                      <p:to>
                                        <p:strVal val="visible"/>
                                      </p:to>
                                    </p:set>
                                    <p:anim calcmode="lin" valueType="num">
                                      <p:cBhvr additive="base">
                                        <p:cTn id="13" dur="500" fill="hold"/>
                                        <p:tgtEl>
                                          <p:spTgt spid="21512"/>
                                        </p:tgtEl>
                                        <p:attrNameLst>
                                          <p:attrName>ppt_x</p:attrName>
                                        </p:attrNameLst>
                                      </p:cBhvr>
                                      <p:tavLst>
                                        <p:tav tm="0">
                                          <p:val>
                                            <p:strVal val="0-#ppt_w/2"/>
                                          </p:val>
                                        </p:tav>
                                        <p:tav tm="100000">
                                          <p:val>
                                            <p:strVal val="#ppt_x"/>
                                          </p:val>
                                        </p:tav>
                                      </p:tavLst>
                                    </p:anim>
                                    <p:anim calcmode="lin" valueType="num">
                                      <p:cBhvr additive="base">
                                        <p:cTn id="14" dur="500" fill="hold"/>
                                        <p:tgtEl>
                                          <p:spTgt spid="2151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1513"/>
                                        </p:tgtEl>
                                        <p:attrNameLst>
                                          <p:attrName>style.visibility</p:attrName>
                                        </p:attrNameLst>
                                      </p:cBhvr>
                                      <p:to>
                                        <p:strVal val="visible"/>
                                      </p:to>
                                    </p:set>
                                    <p:anim calcmode="lin" valueType="num">
                                      <p:cBhvr additive="base">
                                        <p:cTn id="19" dur="500" fill="hold"/>
                                        <p:tgtEl>
                                          <p:spTgt spid="21513"/>
                                        </p:tgtEl>
                                        <p:attrNameLst>
                                          <p:attrName>ppt_x</p:attrName>
                                        </p:attrNameLst>
                                      </p:cBhvr>
                                      <p:tavLst>
                                        <p:tav tm="0">
                                          <p:val>
                                            <p:strVal val="0-#ppt_w/2"/>
                                          </p:val>
                                        </p:tav>
                                        <p:tav tm="100000">
                                          <p:val>
                                            <p:strVal val="#ppt_x"/>
                                          </p:val>
                                        </p:tav>
                                      </p:tavLst>
                                    </p:anim>
                                    <p:anim calcmode="lin" valueType="num">
                                      <p:cBhvr additive="base">
                                        <p:cTn id="20" dur="500" fill="hold"/>
                                        <p:tgtEl>
                                          <p:spTgt spid="2151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0-#ppt_w/2"/>
                                          </p:val>
                                        </p:tav>
                                        <p:tav tm="100000">
                                          <p:val>
                                            <p:strVal val="#ppt_x"/>
                                          </p:val>
                                        </p:tav>
                                      </p:tavLst>
                                    </p:anim>
                                    <p:anim calcmode="lin" valueType="num">
                                      <p:cBhvr additive="base">
                                        <p:cTn id="26"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1" grpId="0" animBg="1" autoUpdateAnimBg="0"/>
      <p:bldP spid="21512" grpId="0" animBg="1" autoUpdateAnimBg="0"/>
      <p:bldP spid="21513" grpId="0" animBg="1" autoUpdateAnimBg="0"/>
      <p:bldP spid="8" grpId="0"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a:ex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Ayat Kunci</a:t>
            </a:r>
          </a:p>
        </p:txBody>
      </p:sp>
      <p:sp>
        <p:nvSpPr>
          <p:cNvPr id="5" name="Rectangle 2"/>
          <p:cNvSpPr txBox="1">
            <a:spLocks noChangeArrowheads="1"/>
          </p:cNvSpPr>
          <p:nvPr/>
        </p:nvSpPr>
        <p:spPr bwMode="auto">
          <a:xfrm>
            <a:off x="0" y="1602008"/>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defRPr/>
            </a:pPr>
            <a:r>
              <a:rPr lang="en-US" altLang="zh-CN" sz="2800" b="1" dirty="0">
                <a:solidFill>
                  <a:srgbClr val="FFFFFF"/>
                </a:solidFill>
                <a:latin typeface="Arial" charset="0"/>
                <a:cs typeface="Arial" charset="0"/>
              </a:rPr>
              <a:t>Supaya kamu jangan lekas bingung dan gelisah, aik oleh ilham roh, maupun oleh pemberitaan atau surat yang dikatakan dari kami, seolah-olah hari Tuhan telah tiba. Janganlah kamu memberi dirimu disesatkan orang dengan cara yang bagaimanapun juga! Sebab sebelum Hari itu haruslah datang dahulu murtad dan haruslah dinyatakan dahulu manusia durhaka, yang harus binasa </a:t>
            </a:r>
            <a:br>
              <a:rPr lang="en-US" altLang="zh-CN" sz="2800" b="1" dirty="0">
                <a:solidFill>
                  <a:srgbClr val="FFFFFF"/>
                </a:solidFill>
                <a:latin typeface="Arial" charset="0"/>
                <a:cs typeface="Arial" charset="0"/>
              </a:rPr>
            </a:br>
            <a:r>
              <a:rPr lang="en-US" altLang="zh-CN" sz="2800" b="1" dirty="0">
                <a:solidFill>
                  <a:srgbClr val="FFFFFF"/>
                </a:solidFill>
                <a:latin typeface="Arial" charset="0"/>
                <a:cs typeface="Arial" charset="0"/>
              </a:rPr>
              <a:t>(2 Tesalonika 2:2-3).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Tesalonika</a:t>
            </a:r>
          </a:p>
        </p:txBody>
      </p:sp>
      <p:sp>
        <p:nvSpPr>
          <p:cNvPr id="7" name="Text Box 24"/>
          <p:cNvSpPr txBox="1">
            <a:spLocks noChangeArrowheads="1"/>
          </p:cNvSpPr>
          <p:nvPr/>
        </p:nvSpPr>
        <p:spPr bwMode="auto">
          <a:xfrm>
            <a:off x="8395316" y="65344"/>
            <a:ext cx="6811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211</a:t>
            </a:r>
          </a:p>
        </p:txBody>
      </p:sp>
    </p:spTree>
    <p:extLst>
      <p:ext uri="{BB962C8B-B14F-4D97-AF65-F5344CB8AC3E}">
        <p14:creationId xmlns:p14="http://schemas.microsoft.com/office/powerpoint/2010/main" val="2726732883"/>
      </p:ext>
    </p:extLst>
  </p:cSld>
  <p:clrMapOvr>
    <a:masterClrMapping/>
  </p:clrMapOvr>
  <p:transition xmlns:p14="http://schemas.microsoft.com/office/powerpoint/2010/mai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r>
              <a:rPr lang="en-US" sz="8800">
                <a:solidFill>
                  <a:schemeClr val="tx1"/>
                </a:solidFill>
                <a:latin typeface="Arial" charset="0"/>
                <a:ea typeface="Osaka" charset="0"/>
                <a:cs typeface="Arial" charset="0"/>
              </a:rPr>
              <a:t/>
            </a:r>
            <a:br>
              <a:rPr lang="en-US" sz="8800">
                <a:solidFill>
                  <a:schemeClr val="tx1"/>
                </a:solidFill>
                <a:latin typeface="Arial" charset="0"/>
                <a:ea typeface="Osaka" charset="0"/>
                <a:cs typeface="Arial" charset="0"/>
              </a:rPr>
            </a:br>
            <a:r>
              <a:rPr lang="en-GB" altLang="zh-CN" sz="8800">
                <a:solidFill>
                  <a:schemeClr val="bg1"/>
                </a:solidFill>
                <a:latin typeface="Arial" charset="0"/>
                <a:ea typeface="Osaka" charset="0"/>
                <a:cs typeface="Arial" charset="0"/>
              </a:rPr>
              <a:t>2 Tesalonika</a:t>
            </a:r>
            <a:r>
              <a:rPr lang="en-US" sz="8800">
                <a:solidFill>
                  <a:schemeClr val="bg1"/>
                </a:solidFill>
                <a:latin typeface="Arial" charset="0"/>
                <a:ea typeface="Osaka" charset="0"/>
                <a:cs typeface="Arial" charset="0"/>
              </a:rPr>
              <a:t> </a:t>
            </a:r>
            <a:r>
              <a:rPr lang="en-US" sz="8800" dirty="0">
                <a:solidFill>
                  <a:schemeClr val="bg1"/>
                </a:solidFill>
                <a:latin typeface="Arial" charset="0"/>
                <a:ea typeface="Osaka" charset="0"/>
                <a:cs typeface="Arial" charset="0"/>
              </a:rPr>
              <a:t>1</a:t>
            </a:r>
          </a:p>
        </p:txBody>
      </p:sp>
    </p:spTree>
    <p:extLst>
      <p:ext uri="{BB962C8B-B14F-4D97-AF65-F5344CB8AC3E}">
        <p14:creationId xmlns:p14="http://schemas.microsoft.com/office/powerpoint/2010/main" val="33142506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0"/>
          <p:cNvPicPr>
            <a:picLocks noChangeAspect="1" noChangeArrowheads="1"/>
          </p:cNvPicPr>
          <p:nvPr/>
        </p:nvPicPr>
        <p:blipFill>
          <a:blip r:embed="rId2">
            <a:lum bright="-20000" contrast="20000"/>
            <a:extLst>
              <a:ext uri="{28A0092B-C50C-407E-A947-70E740481C1C}">
                <a14:useLocalDpi xmlns:a14="http://schemas.microsoft.com/office/drawing/2010/main"/>
              </a:ext>
            </a:extLst>
          </a:blip>
          <a:srcRect/>
          <a:stretch>
            <a:fillRect/>
          </a:stretch>
        </p:blipFill>
        <p:spPr bwMode="auto">
          <a:xfrm>
            <a:off x="533400" y="381000"/>
            <a:ext cx="7734300" cy="633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Text Box 2"/>
          <p:cNvSpPr txBox="1">
            <a:spLocks noChangeArrowheads="1"/>
          </p:cNvSpPr>
          <p:nvPr/>
        </p:nvSpPr>
        <p:spPr bwMode="auto">
          <a:xfrm>
            <a:off x="8274050" y="2286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cs typeface="+mn-cs"/>
              </a:rPr>
              <a:t>212</a:t>
            </a:r>
          </a:p>
        </p:txBody>
      </p:sp>
      <p:sp>
        <p:nvSpPr>
          <p:cNvPr id="22532" name="Text Box 4"/>
          <p:cNvSpPr txBox="1">
            <a:spLocks noChangeArrowheads="1"/>
          </p:cNvSpPr>
          <p:nvPr/>
        </p:nvSpPr>
        <p:spPr bwMode="auto">
          <a:xfrm>
            <a:off x="228600" y="3276600"/>
            <a:ext cx="4113213" cy="1295400"/>
          </a:xfrm>
          <a:prstGeom prst="rect">
            <a:avLst/>
          </a:prstGeom>
          <a:solidFill>
            <a:schemeClr val="accent6">
              <a:lumMod val="20000"/>
              <a:lumOff val="80000"/>
            </a:schemeClr>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spcBef>
                <a:spcPct val="50000"/>
              </a:spcBef>
              <a:defRPr/>
            </a:pPr>
            <a:r>
              <a:rPr lang="en-US" altLang="zh-CN" b="1" u="sng">
                <a:solidFill>
                  <a:srgbClr val="040000"/>
                </a:solidFill>
                <a:latin typeface="Arial" panose="020B0604020202020204" pitchFamily="34" charset="0"/>
                <a:ea typeface="SimSun" charset="0"/>
                <a:cs typeface="Arial" panose="020B0604020202020204" pitchFamily="34" charset="0"/>
              </a:rPr>
              <a:t>Asal</a:t>
            </a:r>
            <a:r>
              <a:rPr lang="en-US" altLang="zh-CN" b="1">
                <a:solidFill>
                  <a:srgbClr val="040000"/>
                </a:solidFill>
                <a:latin typeface="Arial" panose="020B0604020202020204" pitchFamily="34" charset="0"/>
                <a:ea typeface="SimSun" charset="0"/>
                <a:cs typeface="Arial" panose="020B0604020202020204" pitchFamily="34" charset="0"/>
              </a:rPr>
              <a:t> </a:t>
            </a:r>
          </a:p>
          <a:p>
            <a:pPr algn="ctr">
              <a:spcBef>
                <a:spcPct val="50000"/>
              </a:spcBef>
              <a:defRPr/>
            </a:pPr>
            <a:r>
              <a:rPr lang="en-US" altLang="zh-CN" b="1">
                <a:solidFill>
                  <a:srgbClr val="040000"/>
                </a:solidFill>
                <a:latin typeface="Arial" panose="020B0604020202020204" pitchFamily="34" charset="0"/>
                <a:ea typeface="SimSun" charset="0"/>
                <a:cs typeface="Arial" panose="020B0604020202020204" pitchFamily="34" charset="0"/>
              </a:rPr>
              <a:t>Paulus menulis dari Korintus</a:t>
            </a:r>
          </a:p>
        </p:txBody>
      </p:sp>
      <p:sp>
        <p:nvSpPr>
          <p:cNvPr id="22533" name="Text Box 5"/>
          <p:cNvSpPr txBox="1">
            <a:spLocks noChangeArrowheads="1"/>
          </p:cNvSpPr>
          <p:nvPr/>
        </p:nvSpPr>
        <p:spPr bwMode="auto">
          <a:xfrm>
            <a:off x="2209800" y="228600"/>
            <a:ext cx="4113213" cy="1752600"/>
          </a:xfrm>
          <a:prstGeom prst="rect">
            <a:avLst/>
          </a:prstGeom>
          <a:solidFill>
            <a:schemeClr val="accent6">
              <a:lumMod val="20000"/>
              <a:lumOff val="80000"/>
            </a:schemeClr>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spcBef>
                <a:spcPct val="50000"/>
              </a:spcBef>
              <a:defRPr/>
            </a:pPr>
            <a:r>
              <a:rPr lang="en-US" altLang="zh-CN" b="1" u="sng">
                <a:solidFill>
                  <a:srgbClr val="040000"/>
                </a:solidFill>
                <a:latin typeface="Arial" panose="020B0604020202020204" pitchFamily="34" charset="0"/>
                <a:ea typeface="SimSun" charset="0"/>
                <a:cs typeface="Arial" panose="020B0604020202020204" pitchFamily="34" charset="0"/>
              </a:rPr>
              <a:t>Penerima</a:t>
            </a:r>
            <a:endParaRPr lang="en-US" altLang="zh-CN" b="1">
              <a:solidFill>
                <a:srgbClr val="040000"/>
              </a:solidFill>
              <a:latin typeface="Arial" panose="020B0604020202020204" pitchFamily="34" charset="0"/>
              <a:ea typeface="SimSun" charset="0"/>
              <a:cs typeface="Arial" panose="020B0604020202020204" pitchFamily="34" charset="0"/>
            </a:endParaRPr>
          </a:p>
          <a:p>
            <a:pPr algn="ctr">
              <a:spcBef>
                <a:spcPct val="50000"/>
              </a:spcBef>
              <a:defRPr/>
            </a:pPr>
            <a:r>
              <a:rPr lang="en-US" altLang="zh-CN" b="1">
                <a:solidFill>
                  <a:srgbClr val="040000"/>
                </a:solidFill>
                <a:latin typeface="Arial" panose="020B0604020202020204" pitchFamily="34" charset="0"/>
                <a:ea typeface="SimSun" charset="0"/>
                <a:cs typeface="Arial" panose="020B0604020202020204" pitchFamily="34" charset="0"/>
              </a:rPr>
              <a:t>Kepada jemaat di Tesalonika sebelah utara dari propinsi Makedonia</a:t>
            </a:r>
          </a:p>
        </p:txBody>
      </p:sp>
      <p:sp>
        <p:nvSpPr>
          <p:cNvPr id="22536" name="Line 8"/>
          <p:cNvSpPr>
            <a:spLocks noChangeShapeType="1"/>
          </p:cNvSpPr>
          <p:nvPr/>
        </p:nvSpPr>
        <p:spPr bwMode="auto">
          <a:xfrm flipV="1">
            <a:off x="1143000" y="1143000"/>
            <a:ext cx="381000" cy="1371600"/>
          </a:xfrm>
          <a:prstGeom prst="line">
            <a:avLst/>
          </a:prstGeom>
          <a:noFill/>
          <a:ln w="57150">
            <a:solidFill>
              <a:srgbClr val="FF0000"/>
            </a:solidFill>
            <a:miter lim="800000"/>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n-US">
              <a:cs typeface="+mn-cs"/>
            </a:endParaRPr>
          </a:p>
        </p:txBody>
      </p:sp>
      <p:sp>
        <p:nvSpPr>
          <p:cNvPr id="22539" name="Text Box 11"/>
          <p:cNvSpPr txBox="1">
            <a:spLocks noChangeArrowheads="1"/>
          </p:cNvSpPr>
          <p:nvPr/>
        </p:nvSpPr>
        <p:spPr bwMode="auto">
          <a:xfrm>
            <a:off x="1066800" y="4953000"/>
            <a:ext cx="2819400" cy="1747838"/>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800" b="1">
                <a:latin typeface="Arial" charset="0"/>
                <a:cs typeface="+mn-cs"/>
              </a:rPr>
              <a:t>Kota</a:t>
            </a:r>
          </a:p>
          <a:p>
            <a:pPr>
              <a:spcBef>
                <a:spcPct val="50000"/>
              </a:spcBef>
              <a:defRPr/>
            </a:pPr>
            <a:r>
              <a:rPr lang="en-US" sz="800" b="1">
                <a:latin typeface="Arial" charset="0"/>
                <a:cs typeface="+mn-cs"/>
              </a:rPr>
              <a:t>Pegunungan</a:t>
            </a:r>
          </a:p>
          <a:p>
            <a:pPr>
              <a:spcBef>
                <a:spcPct val="50000"/>
              </a:spcBef>
              <a:defRPr/>
            </a:pPr>
            <a:r>
              <a:rPr lang="en-US" sz="800" b="1">
                <a:latin typeface="Arial" charset="0"/>
                <a:cs typeface="+mn-cs"/>
              </a:rPr>
              <a:t>Puncak gunung</a:t>
            </a:r>
          </a:p>
          <a:p>
            <a:pPr>
              <a:spcBef>
                <a:spcPct val="50000"/>
              </a:spcBef>
              <a:defRPr/>
            </a:pPr>
            <a:r>
              <a:rPr lang="en-US" sz="800" b="1">
                <a:latin typeface="Arial" charset="0"/>
                <a:cs typeface="+mn-cs"/>
              </a:rPr>
              <a:t>Nama propinsi Roma</a:t>
            </a:r>
          </a:p>
          <a:p>
            <a:pPr>
              <a:spcBef>
                <a:spcPct val="50000"/>
              </a:spcBef>
              <a:defRPr/>
            </a:pPr>
            <a:r>
              <a:rPr lang="en-US" sz="800" b="1">
                <a:latin typeface="Arial" charset="0"/>
                <a:cs typeface="+mn-cs"/>
              </a:rPr>
              <a:t>Perjalanan misi pertama: Paulus dan Barnabas</a:t>
            </a:r>
          </a:p>
          <a:p>
            <a:pPr>
              <a:spcBef>
                <a:spcPct val="50000"/>
              </a:spcBef>
              <a:defRPr/>
            </a:pPr>
            <a:r>
              <a:rPr lang="en-US" sz="800" b="1">
                <a:latin typeface="Arial" charset="0"/>
                <a:cs typeface="+mn-cs"/>
              </a:rPr>
              <a:t>Yohanes Markus berpisah dengan Paulus dan Barnabas dan kembali ke Yerusalem</a:t>
            </a:r>
          </a:p>
          <a:p>
            <a:pPr>
              <a:spcBef>
                <a:spcPct val="50000"/>
              </a:spcBef>
              <a:defRPr/>
            </a:pPr>
            <a:r>
              <a:rPr lang="en-US" sz="800" b="1">
                <a:latin typeface="Arial" charset="0"/>
                <a:cs typeface="+mn-cs"/>
              </a:rPr>
              <a:t>Perjalanan misi kedua: Paulus dan Silas (Timotius bergabung dengan mereka di Derbe)</a:t>
            </a:r>
          </a:p>
          <a:p>
            <a:pPr>
              <a:spcBef>
                <a:spcPct val="50000"/>
              </a:spcBef>
              <a:defRPr/>
            </a:pPr>
            <a:r>
              <a:rPr lang="en-US" sz="800" b="1">
                <a:latin typeface="Arial" charset="0"/>
                <a:cs typeface="+mn-cs"/>
              </a:rPr>
              <a:t>Barnabas dan Markus berlayar ke Cyprus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2532"/>
                                        </p:tgtEl>
                                        <p:attrNameLst>
                                          <p:attrName>style.visibility</p:attrName>
                                        </p:attrNameLst>
                                      </p:cBhvr>
                                      <p:to>
                                        <p:strVal val="visible"/>
                                      </p:to>
                                    </p:set>
                                    <p:anim calcmode="lin" valueType="num">
                                      <p:cBhvr additive="base">
                                        <p:cTn id="7" dur="500" fill="hold"/>
                                        <p:tgtEl>
                                          <p:spTgt spid="22532"/>
                                        </p:tgtEl>
                                        <p:attrNameLst>
                                          <p:attrName>ppt_x</p:attrName>
                                        </p:attrNameLst>
                                      </p:cBhvr>
                                      <p:tavLst>
                                        <p:tav tm="0">
                                          <p:val>
                                            <p:strVal val="0-#ppt_w/2"/>
                                          </p:val>
                                        </p:tav>
                                        <p:tav tm="100000">
                                          <p:val>
                                            <p:strVal val="#ppt_x"/>
                                          </p:val>
                                        </p:tav>
                                      </p:tavLst>
                                    </p:anim>
                                    <p:anim calcmode="lin" valueType="num">
                                      <p:cBhvr additive="base">
                                        <p:cTn id="8" dur="500" fill="hold"/>
                                        <p:tgtEl>
                                          <p:spTgt spid="2253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22536"/>
                                        </p:tgtEl>
                                        <p:attrNameLst>
                                          <p:attrName>style.visibility</p:attrName>
                                        </p:attrNameLst>
                                      </p:cBhvr>
                                      <p:to>
                                        <p:strVal val="visible"/>
                                      </p:to>
                                    </p:set>
                                    <p:anim calcmode="lin" valueType="num">
                                      <p:cBhvr additive="base">
                                        <p:cTn id="13" dur="500" fill="hold"/>
                                        <p:tgtEl>
                                          <p:spTgt spid="22536"/>
                                        </p:tgtEl>
                                        <p:attrNameLst>
                                          <p:attrName>ppt_x</p:attrName>
                                        </p:attrNameLst>
                                      </p:cBhvr>
                                      <p:tavLst>
                                        <p:tav tm="0">
                                          <p:val>
                                            <p:strVal val="0-#ppt_w/2"/>
                                          </p:val>
                                        </p:tav>
                                        <p:tav tm="100000">
                                          <p:val>
                                            <p:strVal val="#ppt_x"/>
                                          </p:val>
                                        </p:tav>
                                      </p:tavLst>
                                    </p:anim>
                                    <p:anim calcmode="lin" valueType="num">
                                      <p:cBhvr additive="base">
                                        <p:cTn id="14" dur="500" fill="hold"/>
                                        <p:tgtEl>
                                          <p:spTgt spid="2253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2533"/>
                                        </p:tgtEl>
                                        <p:attrNameLst>
                                          <p:attrName>style.visibility</p:attrName>
                                        </p:attrNameLst>
                                      </p:cBhvr>
                                      <p:to>
                                        <p:strVal val="visible"/>
                                      </p:to>
                                    </p:set>
                                    <p:anim calcmode="lin" valueType="num">
                                      <p:cBhvr additive="base">
                                        <p:cTn id="19" dur="500" fill="hold"/>
                                        <p:tgtEl>
                                          <p:spTgt spid="22533"/>
                                        </p:tgtEl>
                                        <p:attrNameLst>
                                          <p:attrName>ppt_x</p:attrName>
                                        </p:attrNameLst>
                                      </p:cBhvr>
                                      <p:tavLst>
                                        <p:tav tm="0">
                                          <p:val>
                                            <p:strVal val="1+#ppt_w/2"/>
                                          </p:val>
                                        </p:tav>
                                        <p:tav tm="100000">
                                          <p:val>
                                            <p:strVal val="#ppt_x"/>
                                          </p:val>
                                        </p:tav>
                                      </p:tavLst>
                                    </p:anim>
                                    <p:anim calcmode="lin" valueType="num">
                                      <p:cBhvr additive="base">
                                        <p:cTn id="20" dur="500" fill="hold"/>
                                        <p:tgtEl>
                                          <p:spTgt spid="225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animBg="1" autoUpdateAnimBg="0"/>
      <p:bldP spid="22533" grpId="0" animBg="1"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Times New Roman"/>
                <a:cs typeface="Times New Roman"/>
              </a:rPr>
              <a:t>"To the remotest part of the earth" (Acts 1:8)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Times New Roman"/>
                <a:cs typeface="Times New Roman"/>
              </a:rPr>
              <a:t>Acts </a:t>
            </a:r>
            <a:r>
              <a:rPr kumimoji="0" lang="en-US" sz="2000" b="1" i="0" u="none" strike="noStrike" kern="1200" cap="none" spc="0" normalizeH="0" baseline="0" noProof="0" dirty="0">
                <a:ln>
                  <a:noFill/>
                </a:ln>
                <a:solidFill>
                  <a:srgbClr val="000000"/>
                </a:solidFill>
                <a:effectLst/>
                <a:uLnTx/>
                <a:uFillTx/>
                <a:latin typeface="Arial" charset="0"/>
                <a:ea typeface="Times New Roman"/>
                <a:cs typeface="Times New Roman"/>
              </a:rPr>
              <a:t>9  13       14    15  16          18           21     27     28</a:t>
            </a:r>
          </a:p>
        </p:txBody>
      </p:sp>
      <p:sp>
        <p:nvSpPr>
          <p:cNvPr id="146435"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Fall 49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The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Council</a:t>
            </a:r>
          </a:p>
        </p:txBody>
      </p:sp>
      <p:sp>
        <p:nvSpPr>
          <p:cNvPr id="146436"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May 57-</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Aug 59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Trials</a:t>
            </a:r>
            <a:endPar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146437"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146438" name="Text Box 20"/>
          <p:cNvSpPr txBox="1">
            <a:spLocks noChangeArrowheads="1"/>
          </p:cNvSpPr>
          <p:nvPr/>
        </p:nvSpPr>
        <p:spPr bwMode="auto">
          <a:xfrm>
            <a:off x="8296275" y="2324100"/>
            <a:ext cx="84772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Spring 68</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Expansion</a:t>
            </a: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 of Church</a:t>
            </a:r>
          </a:p>
        </p:txBody>
      </p:sp>
      <p:sp>
        <p:nvSpPr>
          <p:cNvPr id="146439"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35           48          49          50          52  53          57        60             62              67           68     95</a:t>
            </a:r>
          </a:p>
        </p:txBody>
      </p:sp>
      <p:sp>
        <p:nvSpPr>
          <p:cNvPr id="146440" name="Text Box 7"/>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Apr 48-</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Sep 49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Galatia</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146441" name="Text Box 9"/>
          <p:cNvSpPr txBox="1">
            <a:spLocks noChangeArrowheads="1"/>
          </p:cNvSpPr>
          <p:nvPr/>
        </p:nvSpPr>
        <p:spPr bwMode="auto">
          <a:xfrm>
            <a:off x="3743325"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Spr 53-</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May 57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Asia</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0970" name="Text Box 10"/>
          <p:cNvSpPr txBox="1">
            <a:spLocks noChangeArrowheads="1"/>
          </p:cNvSpPr>
          <p:nvPr/>
        </p:nvSpPr>
        <p:spPr bwMode="auto">
          <a:xfrm>
            <a:off x="53340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Feb 60-</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Mar 62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Aut 67-</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Spr 68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146444"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38</a:t>
            </a:r>
            <a:b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124</a:t>
            </a:r>
            <a:b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39-41</a:t>
            </a:r>
          </a:p>
        </p:txBody>
      </p:sp>
      <p:sp>
        <p:nvSpPr>
          <p:cNvPr id="146445" name="Text Box 9"/>
          <p:cNvSpPr txBox="1">
            <a:spLocks noChangeArrowheads="1"/>
          </p:cNvSpPr>
          <p:nvPr/>
        </p:nvSpPr>
        <p:spPr bwMode="auto">
          <a:xfrm>
            <a:off x="63246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Spr 62-</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Fall 67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4</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Spain</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dirty="0">
                <a:solidFill>
                  <a:srgbClr val="FFFFFF"/>
                </a:solidFill>
                <a:latin typeface="Arial" charset="0"/>
                <a:cs typeface="Times New Roman" charset="0"/>
              </a:rPr>
              <a:t>NT Overview (Paul</a:t>
            </a:r>
            <a:r>
              <a:rPr lang="fr-FR" altLang="ja-JP" sz="4000" b="1" dirty="0">
                <a:solidFill>
                  <a:srgbClr val="FFFFFF"/>
                </a:solidFill>
                <a:latin typeface="Arial" charset="0"/>
                <a:cs typeface="Times New Roman" charset="0"/>
              </a:rPr>
              <a:t>'</a:t>
            </a:r>
            <a:r>
              <a:rPr lang="en-US" altLang="ja-JP" sz="4000" b="1" dirty="0">
                <a:solidFill>
                  <a:srgbClr val="FFFFFF"/>
                </a:solidFill>
                <a:latin typeface="Arial" charset="0"/>
                <a:cs typeface="Times New Roman" charset="0"/>
              </a:rPr>
              <a:t>s Letters)</a:t>
            </a:r>
            <a:endParaRPr lang="en-US" sz="4000" b="1" dirty="0">
              <a:solidFill>
                <a:srgbClr val="FFFFFF"/>
              </a:solidFill>
              <a:latin typeface="Arial" charset="0"/>
              <a:cs typeface="Times New Roman" charset="0"/>
            </a:endParaRPr>
          </a:p>
        </p:txBody>
      </p:sp>
      <p:sp>
        <p:nvSpPr>
          <p:cNvPr id="19"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Gal</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Thess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Thess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2"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Matt</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33"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Luke</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36"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John</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Mark</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48"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Acts</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Gospels &amp; Acts</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51" name="Text Box 19"/>
          <p:cNvSpPr txBox="1">
            <a:spLocks noChangeArrowheads="1"/>
          </p:cNvSpPr>
          <p:nvPr/>
        </p:nvSpPr>
        <p:spPr bwMode="auto">
          <a:xfrm>
            <a:off x="152400" y="5954713"/>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Pauline Epistles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146459"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Pauline</a:t>
            </a:r>
            <a:endPar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146460" name="Text Box 7"/>
          <p:cNvSpPr txBox="1">
            <a:spLocks noChangeArrowheads="1"/>
          </p:cNvSpPr>
          <p:nvPr/>
        </p:nvSpPr>
        <p:spPr bwMode="auto">
          <a:xfrm>
            <a:off x="2667000" y="1981200"/>
            <a:ext cx="990600" cy="13223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Apr 50-</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Sep 52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Aegean</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146461"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Summer 35-</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37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Damascus</a:t>
            </a:r>
            <a:b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Antioch</a:t>
            </a:r>
          </a:p>
        </p:txBody>
      </p:sp>
      <p:sp>
        <p:nvSpPr>
          <p:cNvPr id="30"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146463"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Journeys</a:t>
            </a:r>
            <a:endPar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146464"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1234</a:t>
            </a: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146465"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Imprisonments</a:t>
            </a:r>
            <a:endPar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Tree>
    <p:extLst>
      <p:ext uri="{BB962C8B-B14F-4D97-AF65-F5344CB8AC3E}">
        <p14:creationId xmlns:p14="http://schemas.microsoft.com/office/powerpoint/2010/main" val="22085529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7772400" y="152400"/>
            <a:ext cx="1200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cs typeface="+mn-cs"/>
              </a:rPr>
              <a:t>212-213</a:t>
            </a:r>
          </a:p>
        </p:txBody>
      </p:sp>
      <p:sp>
        <p:nvSpPr>
          <p:cNvPr id="24579" name="Text Box 3"/>
          <p:cNvSpPr txBox="1">
            <a:spLocks noChangeArrowheads="1"/>
          </p:cNvSpPr>
          <p:nvPr/>
        </p:nvSpPr>
        <p:spPr bwMode="auto">
          <a:xfrm>
            <a:off x="228600" y="685800"/>
            <a:ext cx="8686800" cy="802469"/>
          </a:xfrm>
          <a:prstGeom prst="rect">
            <a:avLst/>
          </a:prstGeom>
          <a:solidFill>
            <a:schemeClr val="bg2"/>
          </a:solidFill>
          <a:ln w="9525">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marL="0" algn="ctr" defTabSz="914400" eaLnBrk="1" latinLnBrk="0" hangingPunct="1">
              <a:spcBef>
                <a:spcPct val="50000"/>
              </a:spcBef>
              <a:defRPr sz="2000" b="1">
                <a:solidFill>
                  <a:srgbClr val="FFFFFF"/>
                </a:solidFill>
                <a:latin typeface="Arial" charset="0"/>
                <a:cs typeface="Arial" charset="0"/>
              </a:defRPr>
            </a:lvl1pPr>
            <a:lvl2pPr marL="742950" indent="-285750" defTabSz="457200" eaLnBrk="0" latinLnBrk="0" hangingPunct="0">
              <a:defRPr>
                <a:cs typeface="+mn-cs"/>
              </a:defRPr>
            </a:lvl2pPr>
            <a:lvl3pPr marL="1143000" indent="-228600" defTabSz="457200" eaLnBrk="0" latinLnBrk="0" hangingPunct="0">
              <a:defRPr>
                <a:cs typeface="+mn-cs"/>
              </a:defRPr>
            </a:lvl3pPr>
            <a:lvl4pPr marL="1600200" indent="-228600" defTabSz="457200" eaLnBrk="0" latinLnBrk="0" hangingPunct="0">
              <a:defRPr>
                <a:cs typeface="+mn-cs"/>
              </a:defRPr>
            </a:lvl4pPr>
            <a:lvl5pPr marL="2057400" indent="-228600" defTabSz="457200" eaLnBrk="0" latinLnBrk="0" hangingPunct="0">
              <a:defRPr>
                <a:cs typeface="+mn-cs"/>
              </a:defRPr>
            </a:lvl5pPr>
            <a:lvl6pPr marL="2514600" indent="-228600" eaLnBrk="0" fontAlgn="base" hangingPunct="0">
              <a:spcBef>
                <a:spcPct val="0"/>
              </a:spcBef>
              <a:spcAft>
                <a:spcPct val="0"/>
              </a:spcAft>
              <a:defRPr>
                <a:cs typeface="+mn-cs"/>
              </a:defRPr>
            </a:lvl6pPr>
            <a:lvl7pPr marL="2971800" indent="-228600" eaLnBrk="0" fontAlgn="base" hangingPunct="0">
              <a:spcBef>
                <a:spcPct val="0"/>
              </a:spcBef>
              <a:spcAft>
                <a:spcPct val="0"/>
              </a:spcAft>
              <a:defRPr>
                <a:cs typeface="+mn-cs"/>
              </a:defRPr>
            </a:lvl7pPr>
            <a:lvl8pPr marL="3429000" indent="-228600" eaLnBrk="0" fontAlgn="base" hangingPunct="0">
              <a:spcBef>
                <a:spcPct val="0"/>
              </a:spcBef>
              <a:spcAft>
                <a:spcPct val="0"/>
              </a:spcAft>
              <a:defRPr>
                <a:cs typeface="+mn-cs"/>
              </a:defRPr>
            </a:lvl8pPr>
            <a:lvl9pPr marL="3886200" indent="-228600" eaLnBrk="0" fontAlgn="base" hangingPunct="0">
              <a:spcBef>
                <a:spcPct val="0"/>
              </a:spcBef>
              <a:spcAft>
                <a:spcPct val="0"/>
              </a:spcAft>
              <a:defRPr>
                <a:cs typeface="+mn-cs"/>
              </a:defRPr>
            </a:lvl9pPr>
          </a:lstStyle>
          <a:p>
            <a:r>
              <a:rPr lang="en-US" altLang="zh-CN"/>
              <a:t>Sejarah dan urutan pelayanan Paulus di Tesalonika selama perjalanan misi yang kedua mungkin bisa dijabarkan seperti ini: </a:t>
            </a:r>
          </a:p>
        </p:txBody>
      </p:sp>
      <p:sp>
        <p:nvSpPr>
          <p:cNvPr id="24580" name="Text Box 4"/>
          <p:cNvSpPr txBox="1">
            <a:spLocks noChangeArrowheads="1"/>
          </p:cNvSpPr>
          <p:nvPr/>
        </p:nvSpPr>
        <p:spPr bwMode="auto">
          <a:xfrm>
            <a:off x="152400" y="1981200"/>
            <a:ext cx="7467600" cy="533400"/>
          </a:xfrm>
          <a:prstGeom prst="rect">
            <a:avLst/>
          </a:prstGeom>
          <a:solidFill>
            <a:srgbClr val="FFCC99"/>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just">
              <a:spcBef>
                <a:spcPct val="50000"/>
              </a:spcBef>
              <a:defRPr/>
            </a:pPr>
            <a:r>
              <a:rPr lang="en-US" altLang="zh-CN" sz="2000" b="1">
                <a:solidFill>
                  <a:srgbClr val="040000"/>
                </a:solidFill>
                <a:latin typeface="Times" charset="0"/>
                <a:ea typeface="SimSun" charset="0"/>
                <a:cs typeface="SimSun" charset="0"/>
              </a:rPr>
              <a:t>1. Paulus memulai gereja Tesalonika     November 50 - January 51</a:t>
            </a:r>
          </a:p>
        </p:txBody>
      </p:sp>
      <p:sp>
        <p:nvSpPr>
          <p:cNvPr id="24581" name="Text Box 5"/>
          <p:cNvSpPr txBox="1">
            <a:spLocks noChangeArrowheads="1"/>
          </p:cNvSpPr>
          <p:nvPr/>
        </p:nvSpPr>
        <p:spPr bwMode="auto">
          <a:xfrm>
            <a:off x="1752600" y="29210"/>
            <a:ext cx="5943600" cy="656590"/>
          </a:xfrm>
          <a:prstGeom prst="rect">
            <a:avLst/>
          </a:prstGeom>
          <a:solidFill>
            <a:srgbClr val="3333CC"/>
          </a:solidFill>
          <a:ln>
            <a:noFill/>
          </a:ln>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spAutoFit/>
          </a:bodyPr>
          <a:lstStyle>
            <a:lvl1pPr algn="ctr" eaLnBrk="1" hangingPunct="1">
              <a:lnSpc>
                <a:spcPct val="90000"/>
              </a:lnSpc>
              <a:defRPr sz="4000" b="1">
                <a:solidFill>
                  <a:schemeClr val="bg1"/>
                </a:solidFill>
                <a:latin typeface="Arial" charset="0"/>
                <a:cs typeface="Arial" charset="0"/>
              </a:defRPr>
            </a:lvl1pPr>
            <a:lvl2pPr eaLnBrk="0" hangingPunct="0">
              <a:lnSpc>
                <a:spcPct val="90000"/>
              </a:lnSpc>
              <a:defRPr sz="3600" b="1">
                <a:solidFill>
                  <a:schemeClr val="tx2"/>
                </a:solidFill>
                <a:latin typeface="Arial" pitchFamily="-110" charset="0"/>
                <a:ea typeface="ＭＳ Ｐゴシック" charset="-128"/>
                <a:cs typeface="ＭＳ Ｐゴシック" charset="-128"/>
              </a:defRPr>
            </a:lvl2pPr>
            <a:lvl3pPr eaLnBrk="0" hangingPunct="0">
              <a:lnSpc>
                <a:spcPct val="90000"/>
              </a:lnSpc>
              <a:defRPr sz="3600" b="1">
                <a:solidFill>
                  <a:schemeClr val="tx2"/>
                </a:solidFill>
                <a:latin typeface="Arial" pitchFamily="-110" charset="0"/>
                <a:ea typeface="ＭＳ Ｐゴシック" charset="-128"/>
                <a:cs typeface="ＭＳ Ｐゴシック" charset="-128"/>
              </a:defRPr>
            </a:lvl3pPr>
            <a:lvl4pPr eaLnBrk="0" hangingPunct="0">
              <a:lnSpc>
                <a:spcPct val="90000"/>
              </a:lnSpc>
              <a:defRPr sz="3600" b="1">
                <a:solidFill>
                  <a:schemeClr val="tx2"/>
                </a:solidFill>
                <a:latin typeface="Arial" pitchFamily="-110" charset="0"/>
                <a:ea typeface="ＭＳ Ｐゴシック" charset="-128"/>
                <a:cs typeface="ＭＳ Ｐゴシック" charset="-128"/>
              </a:defRPr>
            </a:lvl4pPr>
            <a:lvl5pPr eaLnBrk="0" hangingPunct="0">
              <a:lnSpc>
                <a:spcPct val="90000"/>
              </a:lnSpc>
              <a:defRPr sz="3600" b="1">
                <a:solidFill>
                  <a:schemeClr val="tx2"/>
                </a:solidFill>
                <a:latin typeface="Arial" pitchFamily="-110" charset="0"/>
                <a:ea typeface="ＭＳ Ｐゴシック" charset="-128"/>
                <a:cs typeface="ＭＳ Ｐゴシック" charset="-128"/>
              </a:defRPr>
            </a:lvl5pPr>
            <a:lvl6pPr marL="457200" fontAlgn="base">
              <a:lnSpc>
                <a:spcPct val="90000"/>
              </a:lnSpc>
              <a:spcBef>
                <a:spcPct val="0"/>
              </a:spcBef>
              <a:spcAft>
                <a:spcPct val="0"/>
              </a:spcAft>
              <a:defRPr sz="3600" b="1">
                <a:solidFill>
                  <a:schemeClr val="tx2"/>
                </a:solidFill>
                <a:latin typeface="Arial" pitchFamily="-110" charset="0"/>
              </a:defRPr>
            </a:lvl6pPr>
            <a:lvl7pPr marL="914400" fontAlgn="base">
              <a:lnSpc>
                <a:spcPct val="90000"/>
              </a:lnSpc>
              <a:spcBef>
                <a:spcPct val="0"/>
              </a:spcBef>
              <a:spcAft>
                <a:spcPct val="0"/>
              </a:spcAft>
              <a:defRPr sz="3600" b="1">
                <a:solidFill>
                  <a:schemeClr val="tx2"/>
                </a:solidFill>
                <a:latin typeface="Arial" pitchFamily="-110" charset="0"/>
              </a:defRPr>
            </a:lvl7pPr>
            <a:lvl8pPr marL="1371600" fontAlgn="base">
              <a:lnSpc>
                <a:spcPct val="90000"/>
              </a:lnSpc>
              <a:spcBef>
                <a:spcPct val="0"/>
              </a:spcBef>
              <a:spcAft>
                <a:spcPct val="0"/>
              </a:spcAft>
              <a:defRPr sz="3600" b="1">
                <a:solidFill>
                  <a:schemeClr val="tx2"/>
                </a:solidFill>
                <a:latin typeface="Arial" pitchFamily="-110" charset="0"/>
              </a:defRPr>
            </a:lvl8pPr>
            <a:lvl9pPr marL="1828800" fontAlgn="base">
              <a:lnSpc>
                <a:spcPct val="90000"/>
              </a:lnSpc>
              <a:spcBef>
                <a:spcPct val="0"/>
              </a:spcBef>
              <a:spcAft>
                <a:spcPct val="0"/>
              </a:spcAft>
              <a:defRPr sz="3600" b="1">
                <a:solidFill>
                  <a:schemeClr val="tx2"/>
                </a:solidFill>
                <a:latin typeface="Arial" pitchFamily="-110" charset="0"/>
              </a:defRPr>
            </a:lvl9pPr>
          </a:lstStyle>
          <a:p>
            <a:r>
              <a:rPr lang="en-US" altLang="zh-CN"/>
              <a:t>Peristiwa masa itu </a:t>
            </a:r>
            <a:endParaRPr lang="en-US"/>
          </a:p>
        </p:txBody>
      </p:sp>
      <p:sp>
        <p:nvSpPr>
          <p:cNvPr id="24582" name="Text Box 6"/>
          <p:cNvSpPr txBox="1">
            <a:spLocks noChangeArrowheads="1"/>
          </p:cNvSpPr>
          <p:nvPr/>
        </p:nvSpPr>
        <p:spPr bwMode="auto">
          <a:xfrm>
            <a:off x="304800" y="2667000"/>
            <a:ext cx="8458200" cy="533400"/>
          </a:xfrm>
          <a:prstGeom prst="rect">
            <a:avLst/>
          </a:prstGeom>
          <a:solidFill>
            <a:srgbClr val="FFCC99"/>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just">
              <a:spcBef>
                <a:spcPct val="50000"/>
              </a:spcBef>
              <a:defRPr/>
            </a:pPr>
            <a:r>
              <a:rPr lang="en-US" altLang="zh-CN" sz="2000" b="1">
                <a:solidFill>
                  <a:srgbClr val="040000"/>
                </a:solidFill>
                <a:latin typeface="Times" charset="0"/>
                <a:ea typeface="SimSun" charset="0"/>
                <a:cs typeface="SimSun" charset="0"/>
              </a:rPr>
              <a:t>2. Pelayanan Paulus  di Berea, Athena, and Korintus     February-March 51</a:t>
            </a:r>
          </a:p>
        </p:txBody>
      </p:sp>
      <p:sp>
        <p:nvSpPr>
          <p:cNvPr id="24583" name="Text Box 7"/>
          <p:cNvSpPr txBox="1">
            <a:spLocks noChangeArrowheads="1"/>
          </p:cNvSpPr>
          <p:nvPr/>
        </p:nvSpPr>
        <p:spPr bwMode="auto">
          <a:xfrm>
            <a:off x="0" y="3352800"/>
            <a:ext cx="9144000" cy="533400"/>
          </a:xfrm>
          <a:prstGeom prst="rect">
            <a:avLst/>
          </a:prstGeom>
          <a:solidFill>
            <a:srgbClr val="FFCC99"/>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just">
              <a:spcBef>
                <a:spcPct val="50000"/>
              </a:spcBef>
              <a:defRPr/>
            </a:pPr>
            <a:r>
              <a:rPr lang="en-US" altLang="zh-CN" sz="2000" b="1">
                <a:solidFill>
                  <a:srgbClr val="040000"/>
                </a:solidFill>
                <a:latin typeface="Times" charset="0"/>
                <a:ea typeface="SimSun" charset="0"/>
                <a:cs typeface="SimSun" charset="0"/>
              </a:rPr>
              <a:t>3. Silas dan Timotius memberi laporan kepada Paulus di Korintus	April/May 51</a:t>
            </a:r>
          </a:p>
        </p:txBody>
      </p:sp>
      <p:sp>
        <p:nvSpPr>
          <p:cNvPr id="24584" name="Text Box 8"/>
          <p:cNvSpPr txBox="1">
            <a:spLocks noChangeArrowheads="1"/>
          </p:cNvSpPr>
          <p:nvPr/>
        </p:nvSpPr>
        <p:spPr bwMode="auto">
          <a:xfrm>
            <a:off x="228600" y="4038600"/>
            <a:ext cx="8915400" cy="533400"/>
          </a:xfrm>
          <a:prstGeom prst="rect">
            <a:avLst/>
          </a:prstGeom>
          <a:solidFill>
            <a:srgbClr val="FFCC99"/>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just">
              <a:spcBef>
                <a:spcPct val="50000"/>
              </a:spcBef>
              <a:defRPr/>
            </a:pPr>
            <a:r>
              <a:rPr lang="en-US" altLang="zh-CN" sz="2000" b="1">
                <a:solidFill>
                  <a:srgbClr val="040000"/>
                </a:solidFill>
                <a:latin typeface="Times" charset="0"/>
                <a:ea typeface="SimSun" charset="0"/>
                <a:cs typeface="SimSun" charset="0"/>
              </a:rPr>
              <a:t>4. Paulus menulis 1 Tesalonika dan mengirimnya dari Korintus  awal musim panas 51</a:t>
            </a:r>
          </a:p>
        </p:txBody>
      </p:sp>
      <p:sp>
        <p:nvSpPr>
          <p:cNvPr id="24585" name="Text Box 9"/>
          <p:cNvSpPr txBox="1">
            <a:spLocks noChangeArrowheads="1"/>
          </p:cNvSpPr>
          <p:nvPr/>
        </p:nvSpPr>
        <p:spPr bwMode="auto">
          <a:xfrm>
            <a:off x="609600" y="4724400"/>
            <a:ext cx="8458200" cy="533400"/>
          </a:xfrm>
          <a:prstGeom prst="rect">
            <a:avLst/>
          </a:prstGeom>
          <a:solidFill>
            <a:srgbClr val="FFCC99"/>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just">
              <a:spcBef>
                <a:spcPct val="50000"/>
              </a:spcBef>
              <a:defRPr/>
            </a:pPr>
            <a:r>
              <a:rPr lang="en-US" altLang="zh-CN" sz="2000" b="1">
                <a:solidFill>
                  <a:srgbClr val="040000"/>
                </a:solidFill>
                <a:latin typeface="Times" charset="0"/>
                <a:ea typeface="SimSun" charset="0"/>
                <a:cs typeface="SimSun" charset="0"/>
              </a:rPr>
              <a:t>5. Pengantar surat 1 Tesalonika memberi laporan kepada Paulus	pertengahan musim panas 51</a:t>
            </a:r>
          </a:p>
        </p:txBody>
      </p:sp>
      <p:sp>
        <p:nvSpPr>
          <p:cNvPr id="24586" name="Text Box 10"/>
          <p:cNvSpPr txBox="1">
            <a:spLocks noChangeArrowheads="1"/>
          </p:cNvSpPr>
          <p:nvPr/>
        </p:nvSpPr>
        <p:spPr bwMode="auto">
          <a:xfrm>
            <a:off x="228600" y="5410200"/>
            <a:ext cx="8153400" cy="533400"/>
          </a:xfrm>
          <a:prstGeom prst="rect">
            <a:avLst/>
          </a:prstGeom>
          <a:solidFill>
            <a:srgbClr val="FFCC99"/>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just">
              <a:spcBef>
                <a:spcPct val="50000"/>
              </a:spcBef>
              <a:defRPr/>
            </a:pPr>
            <a:r>
              <a:rPr lang="en-US" altLang="zh-CN" sz="2000" b="1">
                <a:solidFill>
                  <a:srgbClr val="040000"/>
                </a:solidFill>
                <a:latin typeface="Times" charset="0"/>
                <a:ea typeface="SimSun" charset="0"/>
                <a:cs typeface="SimSun" charset="0"/>
              </a:rPr>
              <a:t>6. Paulus menulis 2 Tesalonika dari Korintus	Akhir musim panas 51</a:t>
            </a:r>
          </a:p>
        </p:txBody>
      </p:sp>
      <p:sp>
        <p:nvSpPr>
          <p:cNvPr id="24587" name="Text Box 11"/>
          <p:cNvSpPr txBox="1">
            <a:spLocks noChangeArrowheads="1"/>
          </p:cNvSpPr>
          <p:nvPr/>
        </p:nvSpPr>
        <p:spPr bwMode="auto">
          <a:xfrm>
            <a:off x="914400" y="6096000"/>
            <a:ext cx="6934200" cy="533400"/>
          </a:xfrm>
          <a:prstGeom prst="rect">
            <a:avLst/>
          </a:prstGeom>
          <a:solidFill>
            <a:srgbClr val="FFCC99"/>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just">
              <a:spcBef>
                <a:spcPct val="50000"/>
              </a:spcBef>
              <a:defRPr/>
            </a:pPr>
            <a:r>
              <a:rPr lang="en-US" altLang="zh-CN" sz="2000" b="1">
                <a:solidFill>
                  <a:srgbClr val="040000"/>
                </a:solidFill>
                <a:latin typeface="Times" charset="0"/>
                <a:ea typeface="SimSun" charset="0"/>
                <a:cs typeface="SimSun" charset="0"/>
              </a:rPr>
              <a:t>7. Paulus meninggalkan Korintus            awal September 52</a:t>
            </a:r>
          </a:p>
        </p:txBody>
      </p:sp>
      <p:sp>
        <p:nvSpPr>
          <p:cNvPr id="24588" name="Rectangle 12"/>
          <p:cNvSpPr>
            <a:spLocks noChangeArrowheads="1"/>
          </p:cNvSpPr>
          <p:nvPr/>
        </p:nvSpPr>
        <p:spPr bwMode="auto">
          <a:xfrm rot="20400000">
            <a:off x="381000" y="2863850"/>
            <a:ext cx="8382000" cy="1917700"/>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tabLst>
                <a:tab pos="457200" algn="l"/>
              </a:tabLst>
              <a:defRPr/>
            </a:pPr>
            <a:r>
              <a:rPr lang="en-US" altLang="zh-CN" b="1">
                <a:solidFill>
                  <a:schemeClr val="bg1"/>
                </a:solidFill>
                <a:latin typeface="Times" charset="0"/>
                <a:ea typeface="SimSun" charset="0"/>
                <a:cs typeface="SimSun" charset="0"/>
              </a:rPr>
              <a:t>Hanya dalam beberapa bulan setelah menulis 1 Tesalonika, Paulus menerima kabar mengenai masalah yang muncul dan belum terselesaikan ddari suratnya yang pertama. Maka, Paulus memutuskan untuk menulis ke pada gereja lagiuntuk membantu mereka mengatasi masalah tersebut.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4579"/>
                                        </p:tgtEl>
                                        <p:attrNameLst>
                                          <p:attrName>style.visibility</p:attrName>
                                        </p:attrNameLst>
                                      </p:cBhvr>
                                      <p:to>
                                        <p:strVal val="visible"/>
                                      </p:to>
                                    </p:set>
                                    <p:anim calcmode="lin" valueType="num">
                                      <p:cBhvr additive="base">
                                        <p:cTn id="7" dur="500" fill="hold"/>
                                        <p:tgtEl>
                                          <p:spTgt spid="24579"/>
                                        </p:tgtEl>
                                        <p:attrNameLst>
                                          <p:attrName>ppt_x</p:attrName>
                                        </p:attrNameLst>
                                      </p:cBhvr>
                                      <p:tavLst>
                                        <p:tav tm="0">
                                          <p:val>
                                            <p:strVal val="0-#ppt_w/2"/>
                                          </p:val>
                                        </p:tav>
                                        <p:tav tm="100000">
                                          <p:val>
                                            <p:strVal val="#ppt_x"/>
                                          </p:val>
                                        </p:tav>
                                      </p:tavLst>
                                    </p:anim>
                                    <p:anim calcmode="lin" valueType="num">
                                      <p:cBhvr additive="base">
                                        <p:cTn id="8" dur="500" fill="hold"/>
                                        <p:tgtEl>
                                          <p:spTgt spid="2457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4580"/>
                                        </p:tgtEl>
                                        <p:attrNameLst>
                                          <p:attrName>style.visibility</p:attrName>
                                        </p:attrNameLst>
                                      </p:cBhvr>
                                      <p:to>
                                        <p:strVal val="visible"/>
                                      </p:to>
                                    </p:set>
                                    <p:anim calcmode="lin" valueType="num">
                                      <p:cBhvr additive="base">
                                        <p:cTn id="13" dur="500" fill="hold"/>
                                        <p:tgtEl>
                                          <p:spTgt spid="24580"/>
                                        </p:tgtEl>
                                        <p:attrNameLst>
                                          <p:attrName>ppt_x</p:attrName>
                                        </p:attrNameLst>
                                      </p:cBhvr>
                                      <p:tavLst>
                                        <p:tav tm="0">
                                          <p:val>
                                            <p:strVal val="1+#ppt_w/2"/>
                                          </p:val>
                                        </p:tav>
                                        <p:tav tm="100000">
                                          <p:val>
                                            <p:strVal val="#ppt_x"/>
                                          </p:val>
                                        </p:tav>
                                      </p:tavLst>
                                    </p:anim>
                                    <p:anim calcmode="lin" valueType="num">
                                      <p:cBhvr additive="base">
                                        <p:cTn id="14" dur="500" fill="hold"/>
                                        <p:tgtEl>
                                          <p:spTgt spid="24580"/>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4582"/>
                                        </p:tgtEl>
                                        <p:attrNameLst>
                                          <p:attrName>style.visibility</p:attrName>
                                        </p:attrNameLst>
                                      </p:cBhvr>
                                      <p:to>
                                        <p:strVal val="visible"/>
                                      </p:to>
                                    </p:set>
                                    <p:anim calcmode="lin" valueType="num">
                                      <p:cBhvr additive="base">
                                        <p:cTn id="19" dur="500" fill="hold"/>
                                        <p:tgtEl>
                                          <p:spTgt spid="24582"/>
                                        </p:tgtEl>
                                        <p:attrNameLst>
                                          <p:attrName>ppt_x</p:attrName>
                                        </p:attrNameLst>
                                      </p:cBhvr>
                                      <p:tavLst>
                                        <p:tav tm="0">
                                          <p:val>
                                            <p:strVal val="1+#ppt_w/2"/>
                                          </p:val>
                                        </p:tav>
                                        <p:tav tm="100000">
                                          <p:val>
                                            <p:strVal val="#ppt_x"/>
                                          </p:val>
                                        </p:tav>
                                      </p:tavLst>
                                    </p:anim>
                                    <p:anim calcmode="lin" valueType="num">
                                      <p:cBhvr additive="base">
                                        <p:cTn id="20" dur="500" fill="hold"/>
                                        <p:tgtEl>
                                          <p:spTgt spid="24582"/>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24583"/>
                                        </p:tgtEl>
                                        <p:attrNameLst>
                                          <p:attrName>style.visibility</p:attrName>
                                        </p:attrNameLst>
                                      </p:cBhvr>
                                      <p:to>
                                        <p:strVal val="visible"/>
                                      </p:to>
                                    </p:set>
                                    <p:anim calcmode="lin" valueType="num">
                                      <p:cBhvr additive="base">
                                        <p:cTn id="25" dur="500" fill="hold"/>
                                        <p:tgtEl>
                                          <p:spTgt spid="24583"/>
                                        </p:tgtEl>
                                        <p:attrNameLst>
                                          <p:attrName>ppt_x</p:attrName>
                                        </p:attrNameLst>
                                      </p:cBhvr>
                                      <p:tavLst>
                                        <p:tav tm="0">
                                          <p:val>
                                            <p:strVal val="1+#ppt_w/2"/>
                                          </p:val>
                                        </p:tav>
                                        <p:tav tm="100000">
                                          <p:val>
                                            <p:strVal val="#ppt_x"/>
                                          </p:val>
                                        </p:tav>
                                      </p:tavLst>
                                    </p:anim>
                                    <p:anim calcmode="lin" valueType="num">
                                      <p:cBhvr additive="base">
                                        <p:cTn id="26" dur="500" fill="hold"/>
                                        <p:tgtEl>
                                          <p:spTgt spid="24583"/>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24584"/>
                                        </p:tgtEl>
                                        <p:attrNameLst>
                                          <p:attrName>style.visibility</p:attrName>
                                        </p:attrNameLst>
                                      </p:cBhvr>
                                      <p:to>
                                        <p:strVal val="visible"/>
                                      </p:to>
                                    </p:set>
                                    <p:anim calcmode="lin" valueType="num">
                                      <p:cBhvr additive="base">
                                        <p:cTn id="31" dur="500" fill="hold"/>
                                        <p:tgtEl>
                                          <p:spTgt spid="24584"/>
                                        </p:tgtEl>
                                        <p:attrNameLst>
                                          <p:attrName>ppt_x</p:attrName>
                                        </p:attrNameLst>
                                      </p:cBhvr>
                                      <p:tavLst>
                                        <p:tav tm="0">
                                          <p:val>
                                            <p:strVal val="1+#ppt_w/2"/>
                                          </p:val>
                                        </p:tav>
                                        <p:tav tm="100000">
                                          <p:val>
                                            <p:strVal val="#ppt_x"/>
                                          </p:val>
                                        </p:tav>
                                      </p:tavLst>
                                    </p:anim>
                                    <p:anim calcmode="lin" valueType="num">
                                      <p:cBhvr additive="base">
                                        <p:cTn id="32" dur="500" fill="hold"/>
                                        <p:tgtEl>
                                          <p:spTgt spid="24584"/>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24585"/>
                                        </p:tgtEl>
                                        <p:attrNameLst>
                                          <p:attrName>style.visibility</p:attrName>
                                        </p:attrNameLst>
                                      </p:cBhvr>
                                      <p:to>
                                        <p:strVal val="visible"/>
                                      </p:to>
                                    </p:set>
                                    <p:anim calcmode="lin" valueType="num">
                                      <p:cBhvr additive="base">
                                        <p:cTn id="37" dur="500" fill="hold"/>
                                        <p:tgtEl>
                                          <p:spTgt spid="24585"/>
                                        </p:tgtEl>
                                        <p:attrNameLst>
                                          <p:attrName>ppt_x</p:attrName>
                                        </p:attrNameLst>
                                      </p:cBhvr>
                                      <p:tavLst>
                                        <p:tav tm="0">
                                          <p:val>
                                            <p:strVal val="1+#ppt_w/2"/>
                                          </p:val>
                                        </p:tav>
                                        <p:tav tm="100000">
                                          <p:val>
                                            <p:strVal val="#ppt_x"/>
                                          </p:val>
                                        </p:tav>
                                      </p:tavLst>
                                    </p:anim>
                                    <p:anim calcmode="lin" valueType="num">
                                      <p:cBhvr additive="base">
                                        <p:cTn id="38" dur="500" fill="hold"/>
                                        <p:tgtEl>
                                          <p:spTgt spid="24585"/>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24586"/>
                                        </p:tgtEl>
                                        <p:attrNameLst>
                                          <p:attrName>style.visibility</p:attrName>
                                        </p:attrNameLst>
                                      </p:cBhvr>
                                      <p:to>
                                        <p:strVal val="visible"/>
                                      </p:to>
                                    </p:set>
                                    <p:anim calcmode="lin" valueType="num">
                                      <p:cBhvr additive="base">
                                        <p:cTn id="43" dur="500" fill="hold"/>
                                        <p:tgtEl>
                                          <p:spTgt spid="24586"/>
                                        </p:tgtEl>
                                        <p:attrNameLst>
                                          <p:attrName>ppt_x</p:attrName>
                                        </p:attrNameLst>
                                      </p:cBhvr>
                                      <p:tavLst>
                                        <p:tav tm="0">
                                          <p:val>
                                            <p:strVal val="1+#ppt_w/2"/>
                                          </p:val>
                                        </p:tav>
                                        <p:tav tm="100000">
                                          <p:val>
                                            <p:strVal val="#ppt_x"/>
                                          </p:val>
                                        </p:tav>
                                      </p:tavLst>
                                    </p:anim>
                                    <p:anim calcmode="lin" valueType="num">
                                      <p:cBhvr additive="base">
                                        <p:cTn id="44" dur="500" fill="hold"/>
                                        <p:tgtEl>
                                          <p:spTgt spid="24586"/>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24587"/>
                                        </p:tgtEl>
                                        <p:attrNameLst>
                                          <p:attrName>style.visibility</p:attrName>
                                        </p:attrNameLst>
                                      </p:cBhvr>
                                      <p:to>
                                        <p:strVal val="visible"/>
                                      </p:to>
                                    </p:set>
                                    <p:anim calcmode="lin" valueType="num">
                                      <p:cBhvr additive="base">
                                        <p:cTn id="49" dur="500" fill="hold"/>
                                        <p:tgtEl>
                                          <p:spTgt spid="24587"/>
                                        </p:tgtEl>
                                        <p:attrNameLst>
                                          <p:attrName>ppt_x</p:attrName>
                                        </p:attrNameLst>
                                      </p:cBhvr>
                                      <p:tavLst>
                                        <p:tav tm="0">
                                          <p:val>
                                            <p:strVal val="1+#ppt_w/2"/>
                                          </p:val>
                                        </p:tav>
                                        <p:tav tm="100000">
                                          <p:val>
                                            <p:strVal val="#ppt_x"/>
                                          </p:val>
                                        </p:tav>
                                      </p:tavLst>
                                    </p:anim>
                                    <p:anim calcmode="lin" valueType="num">
                                      <p:cBhvr additive="base">
                                        <p:cTn id="50" dur="500" fill="hold"/>
                                        <p:tgtEl>
                                          <p:spTgt spid="24587"/>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4" presetClass="entr" presetSubtype="16" fill="hold" grpId="0" nodeType="clickEffect">
                                  <p:stCondLst>
                                    <p:cond delay="0"/>
                                  </p:stCondLst>
                                  <p:childTnLst>
                                    <p:set>
                                      <p:cBhvr>
                                        <p:cTn id="54" dur="1" fill="hold">
                                          <p:stCondLst>
                                            <p:cond delay="0"/>
                                          </p:stCondLst>
                                        </p:cTn>
                                        <p:tgtEl>
                                          <p:spTgt spid="24588"/>
                                        </p:tgtEl>
                                        <p:attrNameLst>
                                          <p:attrName>style.visibility</p:attrName>
                                        </p:attrNameLst>
                                      </p:cBhvr>
                                      <p:to>
                                        <p:strVal val="visible"/>
                                      </p:to>
                                    </p:set>
                                    <p:animEffect transition="in" filter="box(in)">
                                      <p:cBhvr>
                                        <p:cTn id="55" dur="500"/>
                                        <p:tgtEl>
                                          <p:spTgt spid="245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animBg="1" autoUpdateAnimBg="0"/>
      <p:bldP spid="24580" grpId="0" animBg="1" autoUpdateAnimBg="0"/>
      <p:bldP spid="24582" grpId="0" animBg="1" autoUpdateAnimBg="0"/>
      <p:bldP spid="24583" grpId="0" animBg="1" autoUpdateAnimBg="0"/>
      <p:bldP spid="24584" grpId="0" animBg="1" autoUpdateAnimBg="0"/>
      <p:bldP spid="24585" grpId="0" animBg="1" autoUpdateAnimBg="0"/>
      <p:bldP spid="24586" grpId="0" animBg="1" autoUpdateAnimBg="0"/>
      <p:bldP spid="24587" grpId="0" animBg="1" autoUpdateAnimBg="0"/>
      <p:bldP spid="24588" grpId="0" animBg="1"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8350250" y="0"/>
            <a:ext cx="811213" cy="457200"/>
          </a:xfrm>
          <a:prstGeom prst="rect">
            <a:avLst/>
          </a:prstGeom>
          <a:solidFill>
            <a:srgbClr val="FFFFFF"/>
          </a:solidFill>
          <a:ln>
            <a:noFill/>
          </a:ln>
          <a:effectLst/>
          <a:extLst/>
        </p:spPr>
        <p:txBody>
          <a:bodyPr wrap="none">
            <a:spAutoFit/>
          </a:bodyPr>
          <a:lstStyle/>
          <a:p>
            <a:pPr>
              <a:defRPr/>
            </a:pPr>
            <a:r>
              <a:rPr lang="en-US" b="1">
                <a:cs typeface="+mn-cs"/>
              </a:rPr>
              <a:t>216b</a:t>
            </a:r>
          </a:p>
        </p:txBody>
      </p:sp>
      <p:sp>
        <p:nvSpPr>
          <p:cNvPr id="29704" name="Rectangle 8"/>
          <p:cNvSpPr>
            <a:spLocks noChangeArrowheads="1"/>
          </p:cNvSpPr>
          <p:nvPr/>
        </p:nvSpPr>
        <p:spPr bwMode="auto">
          <a:xfrm>
            <a:off x="1938338" y="1609725"/>
            <a:ext cx="9144000" cy="0"/>
          </a:xfrm>
          <a:prstGeom prst="rect">
            <a:avLst/>
          </a:prstGeom>
          <a:solidFill>
            <a:srgbClr val="FFFFFF"/>
          </a:solidFill>
          <a:ln>
            <a:noFill/>
          </a:ln>
          <a:effectLst/>
          <a:extLst/>
        </p:spPr>
        <p:txBody>
          <a:bodyPr>
            <a:spAutoFit/>
          </a:bodyPr>
          <a:lstStyle/>
          <a:p>
            <a:pPr>
              <a:defRPr/>
            </a:pPr>
            <a:endParaRPr lang="en-US">
              <a:cs typeface="+mn-cs"/>
            </a:endParaRPr>
          </a:p>
        </p:txBody>
      </p:sp>
      <p:pic>
        <p:nvPicPr>
          <p:cNvPr id="24579" name="Picture 7"/>
          <p:cNvPicPr>
            <a:picLocks noChangeAspect="1" noChangeArrowheads="1"/>
          </p:cNvPicPr>
          <p:nvPr/>
        </p:nvPicPr>
        <p:blipFill>
          <a:blip r:embed="rId2"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0" y="541338"/>
            <a:ext cx="9144000" cy="6316662"/>
          </a:xfrm>
          <a:prstGeom prst="rect">
            <a:avLst/>
          </a:prstGeom>
          <a:solidFill>
            <a:srgbClr val="FFFFFF"/>
          </a:solidFill>
          <a:ln>
            <a:noFill/>
          </a:ln>
          <a:extLst/>
        </p:spPr>
      </p:pic>
      <p:sp>
        <p:nvSpPr>
          <p:cNvPr id="29705" name="Text Box 9"/>
          <p:cNvSpPr txBox="1">
            <a:spLocks noChangeArrowheads="1"/>
          </p:cNvSpPr>
          <p:nvPr/>
        </p:nvSpPr>
        <p:spPr bwMode="auto">
          <a:xfrm>
            <a:off x="0" y="685800"/>
            <a:ext cx="7010400" cy="579438"/>
          </a:xfrm>
          <a:prstGeom prst="rect">
            <a:avLst/>
          </a:prstGeom>
          <a:solidFill>
            <a:srgbClr val="FFFFFF"/>
          </a:solidFill>
          <a:ln>
            <a:noFill/>
          </a:ln>
          <a:effectLst/>
          <a:extLst/>
        </p:spPr>
        <p:txBody>
          <a:bodyPr>
            <a:spAutoFit/>
          </a:bodyPr>
          <a:lstStyle/>
          <a:p>
            <a:pPr>
              <a:spcBef>
                <a:spcPct val="50000"/>
              </a:spcBef>
              <a:defRPr/>
            </a:pPr>
            <a:r>
              <a:rPr lang="en-US" sz="3200">
                <a:cs typeface="+mn-cs"/>
              </a:rPr>
              <a:t>MINGGU KE-70 RAMALAN DANIEL</a:t>
            </a:r>
          </a:p>
        </p:txBody>
      </p:sp>
      <p:sp>
        <p:nvSpPr>
          <p:cNvPr id="29706" name="Text Box 10"/>
          <p:cNvSpPr txBox="1">
            <a:spLocks noChangeArrowheads="1"/>
          </p:cNvSpPr>
          <p:nvPr/>
        </p:nvSpPr>
        <p:spPr bwMode="auto">
          <a:xfrm>
            <a:off x="7620000" y="685800"/>
            <a:ext cx="1524000" cy="854075"/>
          </a:xfrm>
          <a:prstGeom prst="rect">
            <a:avLst/>
          </a:prstGeom>
          <a:solidFill>
            <a:srgbClr val="FFFFFF"/>
          </a:solidFill>
          <a:ln>
            <a:noFill/>
          </a:ln>
          <a:effectLst/>
          <a:extLst/>
        </p:spPr>
        <p:txBody>
          <a:bodyPr>
            <a:spAutoFit/>
          </a:bodyPr>
          <a:lstStyle/>
          <a:p>
            <a:pPr algn="ctr">
              <a:spcBef>
                <a:spcPct val="50000"/>
              </a:spcBef>
              <a:defRPr/>
            </a:pPr>
            <a:r>
              <a:rPr lang="en-US" sz="2000" b="1">
                <a:cs typeface="+mn-cs"/>
              </a:rPr>
              <a:t>Kedatangan </a:t>
            </a:r>
          </a:p>
          <a:p>
            <a:pPr algn="ctr">
              <a:spcBef>
                <a:spcPct val="50000"/>
              </a:spcBef>
              <a:defRPr/>
            </a:pPr>
            <a:r>
              <a:rPr lang="en-US" sz="2000" b="1">
                <a:cs typeface="+mn-cs"/>
              </a:rPr>
              <a:t>Kedua kali</a:t>
            </a:r>
          </a:p>
        </p:txBody>
      </p:sp>
      <p:sp>
        <p:nvSpPr>
          <p:cNvPr id="29707" name="Text Box 11"/>
          <p:cNvSpPr txBox="1">
            <a:spLocks noChangeArrowheads="1"/>
          </p:cNvSpPr>
          <p:nvPr/>
        </p:nvSpPr>
        <p:spPr bwMode="auto">
          <a:xfrm>
            <a:off x="0" y="2895600"/>
            <a:ext cx="1447800" cy="822325"/>
          </a:xfrm>
          <a:prstGeom prst="rect">
            <a:avLst/>
          </a:prstGeom>
          <a:solidFill>
            <a:srgbClr val="FFFFFF"/>
          </a:solidFill>
          <a:ln>
            <a:noFill/>
          </a:ln>
          <a:effectLst/>
          <a:extLst/>
        </p:spPr>
        <p:txBody>
          <a:bodyPr>
            <a:spAutoFit/>
          </a:bodyPr>
          <a:lstStyle/>
          <a:p>
            <a:pPr algn="ctr">
              <a:spcBef>
                <a:spcPct val="50000"/>
              </a:spcBef>
              <a:defRPr/>
            </a:pPr>
            <a:r>
              <a:rPr lang="en-US" b="1">
                <a:cs typeface="+mn-cs"/>
              </a:rPr>
              <a:t>Tahun Gereja</a:t>
            </a:r>
          </a:p>
        </p:txBody>
      </p:sp>
      <p:sp>
        <p:nvSpPr>
          <p:cNvPr id="29708" name="Text Box 12"/>
          <p:cNvSpPr txBox="1">
            <a:spLocks noChangeArrowheads="1"/>
          </p:cNvSpPr>
          <p:nvPr/>
        </p:nvSpPr>
        <p:spPr bwMode="auto">
          <a:xfrm>
            <a:off x="7543800" y="2819400"/>
            <a:ext cx="1600200" cy="1004888"/>
          </a:xfrm>
          <a:prstGeom prst="rect">
            <a:avLst/>
          </a:prstGeom>
          <a:solidFill>
            <a:srgbClr val="FFFFFF"/>
          </a:solidFill>
          <a:ln>
            <a:noFill/>
          </a:ln>
          <a:effectLst/>
          <a:extLst/>
        </p:spPr>
        <p:txBody>
          <a:bodyPr>
            <a:spAutoFit/>
          </a:bodyPr>
          <a:lstStyle/>
          <a:p>
            <a:pPr algn="ctr">
              <a:spcBef>
                <a:spcPct val="50000"/>
              </a:spcBef>
              <a:defRPr/>
            </a:pPr>
            <a:r>
              <a:rPr lang="en-US" b="1">
                <a:cs typeface="+mn-cs"/>
              </a:rPr>
              <a:t>Kerajaan </a:t>
            </a:r>
          </a:p>
          <a:p>
            <a:pPr algn="ctr">
              <a:spcBef>
                <a:spcPct val="50000"/>
              </a:spcBef>
              <a:defRPr/>
            </a:pPr>
            <a:r>
              <a:rPr lang="en-US" b="1">
                <a:cs typeface="+mn-cs"/>
              </a:rPr>
              <a:t>Mesias</a:t>
            </a:r>
          </a:p>
        </p:txBody>
      </p:sp>
      <p:sp>
        <p:nvSpPr>
          <p:cNvPr id="29709" name="Text Box 13"/>
          <p:cNvSpPr txBox="1">
            <a:spLocks noChangeArrowheads="1"/>
          </p:cNvSpPr>
          <p:nvPr/>
        </p:nvSpPr>
        <p:spPr bwMode="auto">
          <a:xfrm>
            <a:off x="914400" y="4876800"/>
            <a:ext cx="1752600" cy="822325"/>
          </a:xfrm>
          <a:prstGeom prst="rect">
            <a:avLst/>
          </a:prstGeom>
          <a:solidFill>
            <a:srgbClr val="FFFFFF"/>
          </a:solidFill>
          <a:ln>
            <a:noFill/>
          </a:ln>
          <a:effectLst/>
          <a:extLst/>
        </p:spPr>
        <p:txBody>
          <a:bodyPr>
            <a:spAutoFit/>
          </a:bodyPr>
          <a:lstStyle/>
          <a:p>
            <a:pPr algn="ctr">
              <a:spcBef>
                <a:spcPct val="50000"/>
              </a:spcBef>
              <a:defRPr/>
            </a:pPr>
            <a:r>
              <a:rPr lang="en-US">
                <a:cs typeface="+mn-cs"/>
              </a:rPr>
              <a:t>Perjanjian Dibuat</a:t>
            </a:r>
          </a:p>
        </p:txBody>
      </p:sp>
      <p:sp>
        <p:nvSpPr>
          <p:cNvPr id="29710" name="Text Box 14"/>
          <p:cNvSpPr txBox="1">
            <a:spLocks noChangeArrowheads="1"/>
          </p:cNvSpPr>
          <p:nvPr/>
        </p:nvSpPr>
        <p:spPr bwMode="auto">
          <a:xfrm>
            <a:off x="4419600" y="4860925"/>
            <a:ext cx="1600200" cy="1235075"/>
          </a:xfrm>
          <a:prstGeom prst="rect">
            <a:avLst/>
          </a:prstGeom>
          <a:solidFill>
            <a:srgbClr val="FFFFFF"/>
          </a:solidFill>
          <a:ln>
            <a:noFill/>
          </a:ln>
          <a:effectLst/>
          <a:extLst/>
        </p:spPr>
        <p:txBody>
          <a:bodyPr>
            <a:spAutoFit/>
          </a:bodyPr>
          <a:lstStyle/>
          <a:p>
            <a:pPr algn="ctr">
              <a:spcBef>
                <a:spcPct val="50000"/>
              </a:spcBef>
              <a:defRPr/>
            </a:pPr>
            <a:r>
              <a:rPr lang="en-US" b="1">
                <a:cs typeface="+mn-cs"/>
              </a:rPr>
              <a:t>Perjanjian dilanggar</a:t>
            </a:r>
          </a:p>
          <a:p>
            <a:pPr algn="ctr">
              <a:spcBef>
                <a:spcPct val="50000"/>
              </a:spcBef>
              <a:defRPr/>
            </a:pPr>
            <a:r>
              <a:rPr lang="en-US" sz="1800" b="1">
                <a:cs typeface="+mn-cs"/>
              </a:rPr>
              <a:t>(Pertengahan)</a:t>
            </a:r>
          </a:p>
        </p:txBody>
      </p:sp>
      <p:sp>
        <p:nvSpPr>
          <p:cNvPr id="29711" name="Text Box 15"/>
          <p:cNvSpPr txBox="1">
            <a:spLocks noChangeArrowheads="1"/>
          </p:cNvSpPr>
          <p:nvPr/>
        </p:nvSpPr>
        <p:spPr bwMode="auto">
          <a:xfrm>
            <a:off x="4953000" y="2438400"/>
            <a:ext cx="2057400" cy="822325"/>
          </a:xfrm>
          <a:prstGeom prst="rect">
            <a:avLst/>
          </a:prstGeom>
          <a:solidFill>
            <a:srgbClr val="FFFFFF"/>
          </a:solidFill>
          <a:ln>
            <a:noFill/>
          </a:ln>
          <a:effectLst/>
          <a:extLst/>
        </p:spPr>
        <p:txBody>
          <a:bodyPr>
            <a:spAutoFit/>
          </a:bodyPr>
          <a:lstStyle/>
          <a:p>
            <a:pPr algn="ctr">
              <a:spcBef>
                <a:spcPct val="50000"/>
              </a:spcBef>
              <a:defRPr/>
            </a:pPr>
            <a:r>
              <a:rPr lang="en-US">
                <a:cs typeface="+mn-cs"/>
              </a:rPr>
              <a:t>Masa Kesengsaraan</a:t>
            </a:r>
          </a:p>
        </p:txBody>
      </p:sp>
      <p:sp>
        <p:nvSpPr>
          <p:cNvPr id="29712" name="Text Box 16"/>
          <p:cNvSpPr txBox="1">
            <a:spLocks noChangeArrowheads="1"/>
          </p:cNvSpPr>
          <p:nvPr/>
        </p:nvSpPr>
        <p:spPr bwMode="auto">
          <a:xfrm>
            <a:off x="3581400" y="6096000"/>
            <a:ext cx="1676400" cy="432000"/>
          </a:xfrm>
          <a:prstGeom prst="rect">
            <a:avLst/>
          </a:prstGeom>
          <a:solidFill>
            <a:srgbClr val="FFFFFF"/>
          </a:solidFill>
          <a:ln>
            <a:noFill/>
          </a:ln>
          <a:effectLst/>
          <a:extLst/>
        </p:spPr>
        <p:txBody>
          <a:bodyPr>
            <a:spAutoFit/>
          </a:bodyPr>
          <a:lstStyle/>
          <a:p>
            <a:pPr algn="ctr">
              <a:spcBef>
                <a:spcPct val="50000"/>
              </a:spcBef>
              <a:defRPr/>
            </a:pPr>
            <a:r>
              <a:rPr lang="en-US" sz="1800" b="1">
                <a:cs typeface="+mn-cs"/>
              </a:rPr>
              <a:t>Pembinasa keji</a:t>
            </a:r>
          </a:p>
        </p:txBody>
      </p:sp>
      <p:sp>
        <p:nvSpPr>
          <p:cNvPr id="29713" name="Text Box 17"/>
          <p:cNvSpPr txBox="1">
            <a:spLocks noChangeArrowheads="1"/>
          </p:cNvSpPr>
          <p:nvPr/>
        </p:nvSpPr>
        <p:spPr bwMode="auto">
          <a:xfrm>
            <a:off x="1066800" y="4953000"/>
            <a:ext cx="1752600" cy="822325"/>
          </a:xfrm>
          <a:prstGeom prst="rect">
            <a:avLst/>
          </a:prstGeom>
          <a:solidFill>
            <a:srgbClr val="FFFFFF"/>
          </a:solidFill>
          <a:ln>
            <a:noFill/>
          </a:ln>
          <a:effectLst/>
          <a:extLst/>
        </p:spPr>
        <p:txBody>
          <a:bodyPr>
            <a:spAutoFit/>
          </a:bodyPr>
          <a:lstStyle/>
          <a:p>
            <a:pPr algn="ctr">
              <a:spcBef>
                <a:spcPct val="50000"/>
              </a:spcBef>
              <a:defRPr/>
            </a:pPr>
            <a:r>
              <a:rPr lang="en-US">
                <a:cs typeface="+mn-cs"/>
              </a:rPr>
              <a:t>Perjanjian Dibuat</a:t>
            </a:r>
          </a:p>
        </p:txBody>
      </p:sp>
      <p:sp>
        <p:nvSpPr>
          <p:cNvPr id="29714" name="Text Box 18"/>
          <p:cNvSpPr txBox="1">
            <a:spLocks noChangeArrowheads="1"/>
          </p:cNvSpPr>
          <p:nvPr/>
        </p:nvSpPr>
        <p:spPr bwMode="auto">
          <a:xfrm>
            <a:off x="5257800" y="6019800"/>
            <a:ext cx="1676400" cy="366713"/>
          </a:xfrm>
          <a:prstGeom prst="rect">
            <a:avLst/>
          </a:prstGeom>
          <a:solidFill>
            <a:srgbClr val="FFFFFF"/>
          </a:solidFill>
          <a:ln>
            <a:noFill/>
          </a:ln>
          <a:effectLst/>
          <a:extLst/>
        </p:spPr>
        <p:txBody>
          <a:bodyPr>
            <a:spAutoFit/>
          </a:bodyPr>
          <a:lstStyle/>
          <a:p>
            <a:pPr algn="ctr">
              <a:spcBef>
                <a:spcPct val="50000"/>
              </a:spcBef>
              <a:defRPr/>
            </a:pPr>
            <a:r>
              <a:rPr lang="en-US" sz="1800" b="1">
                <a:cs typeface="+mn-cs"/>
              </a:rPr>
              <a:t>Puncak Kuasa</a:t>
            </a:r>
          </a:p>
        </p:txBody>
      </p:sp>
      <p:sp>
        <p:nvSpPr>
          <p:cNvPr id="29715" name="Text Box 19"/>
          <p:cNvSpPr txBox="1">
            <a:spLocks noChangeArrowheads="1"/>
          </p:cNvSpPr>
          <p:nvPr/>
        </p:nvSpPr>
        <p:spPr bwMode="auto">
          <a:xfrm>
            <a:off x="6553200" y="4876800"/>
            <a:ext cx="1676400" cy="641350"/>
          </a:xfrm>
          <a:prstGeom prst="rect">
            <a:avLst/>
          </a:prstGeom>
          <a:solidFill>
            <a:srgbClr val="FFFFFF"/>
          </a:solidFill>
          <a:ln>
            <a:noFill/>
          </a:ln>
          <a:effectLst/>
          <a:extLst/>
        </p:spPr>
        <p:txBody>
          <a:bodyPr>
            <a:spAutoFit/>
          </a:bodyPr>
          <a:lstStyle/>
          <a:p>
            <a:pPr algn="ctr">
              <a:spcBef>
                <a:spcPct val="50000"/>
              </a:spcBef>
              <a:defRPr/>
            </a:pPr>
            <a:r>
              <a:rPr lang="en-US" sz="1800" b="1">
                <a:cs typeface="+mn-cs"/>
              </a:rPr>
              <a:t>Kehancuran AntiKristus</a:t>
            </a:r>
          </a:p>
        </p:txBody>
      </p:sp>
      <p:sp>
        <p:nvSpPr>
          <p:cNvPr id="29716" name="Text Box 20"/>
          <p:cNvSpPr txBox="1">
            <a:spLocks noChangeArrowheads="1"/>
          </p:cNvSpPr>
          <p:nvPr/>
        </p:nvSpPr>
        <p:spPr bwMode="auto">
          <a:xfrm rot="-2176311">
            <a:off x="1812925" y="5516563"/>
            <a:ext cx="2484438" cy="336550"/>
          </a:xfrm>
          <a:prstGeom prst="rect">
            <a:avLst/>
          </a:prstGeom>
          <a:solidFill>
            <a:srgbClr val="FFFFFF"/>
          </a:solidFill>
          <a:ln>
            <a:noFill/>
          </a:ln>
          <a:effectLst/>
          <a:extLst/>
        </p:spPr>
        <p:txBody>
          <a:bodyPr>
            <a:spAutoFit/>
          </a:bodyPr>
          <a:lstStyle/>
          <a:p>
            <a:pPr algn="ctr">
              <a:spcBef>
                <a:spcPct val="50000"/>
              </a:spcBef>
              <a:defRPr/>
            </a:pPr>
            <a:r>
              <a:rPr lang="en-US" sz="1600" b="1">
                <a:cs typeface="+mn-cs"/>
              </a:rPr>
              <a:t>Berkuasanya AntiKristus</a:t>
            </a:r>
          </a:p>
        </p:txBody>
      </p:sp>
      <p:sp>
        <p:nvSpPr>
          <p:cNvPr id="29717" name="Text Box 21"/>
          <p:cNvSpPr txBox="1">
            <a:spLocks noChangeArrowheads="1"/>
          </p:cNvSpPr>
          <p:nvPr/>
        </p:nvSpPr>
        <p:spPr bwMode="auto">
          <a:xfrm>
            <a:off x="2209800" y="3581400"/>
            <a:ext cx="1905000" cy="457200"/>
          </a:xfrm>
          <a:prstGeom prst="rect">
            <a:avLst/>
          </a:prstGeom>
          <a:solidFill>
            <a:srgbClr val="FFFFFF"/>
          </a:solidFill>
          <a:ln>
            <a:noFill/>
          </a:ln>
          <a:effectLst/>
          <a:extLst/>
        </p:spPr>
        <p:txBody>
          <a:bodyPr>
            <a:spAutoFit/>
          </a:bodyPr>
          <a:lstStyle/>
          <a:p>
            <a:pPr algn="ctr">
              <a:spcBef>
                <a:spcPct val="50000"/>
              </a:spcBef>
              <a:defRPr/>
            </a:pPr>
            <a:r>
              <a:rPr lang="en-US">
                <a:cs typeface="+mn-cs"/>
              </a:rPr>
              <a:t>3 ½ tahun</a:t>
            </a:r>
          </a:p>
        </p:txBody>
      </p:sp>
      <p:sp>
        <p:nvSpPr>
          <p:cNvPr id="29718" name="Text Box 22"/>
          <p:cNvSpPr txBox="1">
            <a:spLocks noChangeArrowheads="1"/>
          </p:cNvSpPr>
          <p:nvPr/>
        </p:nvSpPr>
        <p:spPr bwMode="auto">
          <a:xfrm>
            <a:off x="5105400" y="3657600"/>
            <a:ext cx="1905000" cy="457200"/>
          </a:xfrm>
          <a:prstGeom prst="rect">
            <a:avLst/>
          </a:prstGeom>
          <a:solidFill>
            <a:srgbClr val="FFFFFF"/>
          </a:solidFill>
          <a:ln>
            <a:noFill/>
          </a:ln>
          <a:effectLst/>
          <a:extLst/>
        </p:spPr>
        <p:txBody>
          <a:bodyPr>
            <a:spAutoFit/>
          </a:bodyPr>
          <a:lstStyle/>
          <a:p>
            <a:pPr algn="ctr">
              <a:spcBef>
                <a:spcPct val="50000"/>
              </a:spcBef>
              <a:defRPr/>
            </a:pPr>
            <a:r>
              <a:rPr lang="en-US">
                <a:cs typeface="+mn-cs"/>
              </a:rPr>
              <a:t>3 ½ tahun</a:t>
            </a:r>
          </a:p>
        </p:txBody>
      </p:sp>
      <p:sp>
        <p:nvSpPr>
          <p:cNvPr id="29720" name="Text Box 24"/>
          <p:cNvSpPr txBox="1">
            <a:spLocks noChangeArrowheads="1"/>
          </p:cNvSpPr>
          <p:nvPr/>
        </p:nvSpPr>
        <p:spPr bwMode="auto">
          <a:xfrm>
            <a:off x="6781800" y="6096000"/>
            <a:ext cx="1371600" cy="304800"/>
          </a:xfrm>
          <a:prstGeom prst="rect">
            <a:avLst/>
          </a:prstGeom>
          <a:solidFill>
            <a:srgbClr val="FFFFFF"/>
          </a:solidFill>
          <a:ln>
            <a:noFill/>
          </a:ln>
          <a:effectLst/>
          <a:extLst/>
        </p:spPr>
        <p:txBody>
          <a:bodyPr>
            <a:spAutoFit/>
          </a:bodyPr>
          <a:lstStyle/>
          <a:p>
            <a:pPr algn="ctr">
              <a:spcBef>
                <a:spcPct val="50000"/>
              </a:spcBef>
              <a:defRPr/>
            </a:pPr>
            <a:r>
              <a:rPr lang="en-US" sz="1400" b="1">
                <a:cs typeface="+mn-cs"/>
              </a:rPr>
              <a:t>Dihakimi</a:t>
            </a:r>
          </a:p>
        </p:txBody>
      </p:sp>
      <p:sp>
        <p:nvSpPr>
          <p:cNvPr id="29721" name="Text Box 25"/>
          <p:cNvSpPr txBox="1">
            <a:spLocks noChangeArrowheads="1"/>
          </p:cNvSpPr>
          <p:nvPr/>
        </p:nvSpPr>
        <p:spPr bwMode="auto">
          <a:xfrm>
            <a:off x="8001000" y="6019800"/>
            <a:ext cx="1143000" cy="304800"/>
          </a:xfrm>
          <a:prstGeom prst="rect">
            <a:avLst/>
          </a:prstGeom>
          <a:solidFill>
            <a:srgbClr val="FFFFFF"/>
          </a:solidFill>
          <a:ln>
            <a:noFill/>
          </a:ln>
          <a:effectLst/>
          <a:extLst/>
        </p:spPr>
        <p:txBody>
          <a:bodyPr>
            <a:spAutoFit/>
          </a:bodyPr>
          <a:lstStyle/>
          <a:p>
            <a:pPr algn="ctr">
              <a:spcBef>
                <a:spcPct val="50000"/>
              </a:spcBef>
              <a:defRPr/>
            </a:pPr>
            <a:r>
              <a:rPr lang="en-US" sz="1400" b="1">
                <a:cs typeface="+mn-cs"/>
              </a:rPr>
              <a:t>Kekuasaan</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8274050" y="1524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cs typeface="+mn-cs"/>
              </a:rPr>
              <a:t>214</a:t>
            </a:r>
          </a:p>
        </p:txBody>
      </p:sp>
      <p:sp>
        <p:nvSpPr>
          <p:cNvPr id="26627" name="Text Box 3"/>
          <p:cNvSpPr txBox="1">
            <a:spLocks noChangeArrowheads="1"/>
          </p:cNvSpPr>
          <p:nvPr/>
        </p:nvSpPr>
        <p:spPr bwMode="auto">
          <a:xfrm>
            <a:off x="1295400" y="105410"/>
            <a:ext cx="6553200" cy="656590"/>
          </a:xfrm>
          <a:prstGeom prst="rect">
            <a:avLst/>
          </a:prstGeom>
          <a:solidFill>
            <a:srgbClr val="3333CC"/>
          </a:solidFill>
          <a:ln>
            <a:noFill/>
          </a:ln>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spAutoFit/>
          </a:bodyPr>
          <a:lstStyle>
            <a:lvl1pPr algn="ctr" eaLnBrk="1" hangingPunct="1">
              <a:lnSpc>
                <a:spcPct val="90000"/>
              </a:lnSpc>
              <a:defRPr sz="4000" b="1">
                <a:solidFill>
                  <a:schemeClr val="bg1"/>
                </a:solidFill>
                <a:latin typeface="Arial" charset="0"/>
                <a:cs typeface="Arial" charset="0"/>
              </a:defRPr>
            </a:lvl1pPr>
            <a:lvl2pPr eaLnBrk="0" hangingPunct="0">
              <a:lnSpc>
                <a:spcPct val="90000"/>
              </a:lnSpc>
              <a:defRPr sz="3600" b="1">
                <a:solidFill>
                  <a:schemeClr val="tx2"/>
                </a:solidFill>
                <a:latin typeface="Arial" pitchFamily="-110" charset="0"/>
                <a:ea typeface="ＭＳ Ｐゴシック" charset="-128"/>
                <a:cs typeface="ＭＳ Ｐゴシック" charset="-128"/>
              </a:defRPr>
            </a:lvl2pPr>
            <a:lvl3pPr eaLnBrk="0" hangingPunct="0">
              <a:lnSpc>
                <a:spcPct val="90000"/>
              </a:lnSpc>
              <a:defRPr sz="3600" b="1">
                <a:solidFill>
                  <a:schemeClr val="tx2"/>
                </a:solidFill>
                <a:latin typeface="Arial" pitchFamily="-110" charset="0"/>
                <a:ea typeface="ＭＳ Ｐゴシック" charset="-128"/>
                <a:cs typeface="ＭＳ Ｐゴシック" charset="-128"/>
              </a:defRPr>
            </a:lvl3pPr>
            <a:lvl4pPr eaLnBrk="0" hangingPunct="0">
              <a:lnSpc>
                <a:spcPct val="90000"/>
              </a:lnSpc>
              <a:defRPr sz="3600" b="1">
                <a:solidFill>
                  <a:schemeClr val="tx2"/>
                </a:solidFill>
                <a:latin typeface="Arial" pitchFamily="-110" charset="0"/>
                <a:ea typeface="ＭＳ Ｐゴシック" charset="-128"/>
                <a:cs typeface="ＭＳ Ｐゴシック" charset="-128"/>
              </a:defRPr>
            </a:lvl4pPr>
            <a:lvl5pPr eaLnBrk="0" hangingPunct="0">
              <a:lnSpc>
                <a:spcPct val="90000"/>
              </a:lnSpc>
              <a:defRPr sz="3600" b="1">
                <a:solidFill>
                  <a:schemeClr val="tx2"/>
                </a:solidFill>
                <a:latin typeface="Arial" pitchFamily="-110" charset="0"/>
                <a:ea typeface="ＭＳ Ｐゴシック" charset="-128"/>
                <a:cs typeface="ＭＳ Ｐゴシック" charset="-128"/>
              </a:defRPr>
            </a:lvl5pPr>
            <a:lvl6pPr marL="457200" fontAlgn="base">
              <a:lnSpc>
                <a:spcPct val="90000"/>
              </a:lnSpc>
              <a:spcBef>
                <a:spcPct val="0"/>
              </a:spcBef>
              <a:spcAft>
                <a:spcPct val="0"/>
              </a:spcAft>
              <a:defRPr sz="3600" b="1">
                <a:solidFill>
                  <a:schemeClr val="tx2"/>
                </a:solidFill>
                <a:latin typeface="Arial" pitchFamily="-110" charset="0"/>
              </a:defRPr>
            </a:lvl6pPr>
            <a:lvl7pPr marL="914400" fontAlgn="base">
              <a:lnSpc>
                <a:spcPct val="90000"/>
              </a:lnSpc>
              <a:spcBef>
                <a:spcPct val="0"/>
              </a:spcBef>
              <a:spcAft>
                <a:spcPct val="0"/>
              </a:spcAft>
              <a:defRPr sz="3600" b="1">
                <a:solidFill>
                  <a:schemeClr val="tx2"/>
                </a:solidFill>
                <a:latin typeface="Arial" pitchFamily="-110" charset="0"/>
              </a:defRPr>
            </a:lvl7pPr>
            <a:lvl8pPr marL="1371600" fontAlgn="base">
              <a:lnSpc>
                <a:spcPct val="90000"/>
              </a:lnSpc>
              <a:spcBef>
                <a:spcPct val="0"/>
              </a:spcBef>
              <a:spcAft>
                <a:spcPct val="0"/>
              </a:spcAft>
              <a:defRPr sz="3600" b="1">
                <a:solidFill>
                  <a:schemeClr val="tx2"/>
                </a:solidFill>
                <a:latin typeface="Arial" pitchFamily="-110" charset="0"/>
              </a:defRPr>
            </a:lvl8pPr>
            <a:lvl9pPr marL="1828800" fontAlgn="base">
              <a:lnSpc>
                <a:spcPct val="90000"/>
              </a:lnSpc>
              <a:spcBef>
                <a:spcPct val="0"/>
              </a:spcBef>
              <a:spcAft>
                <a:spcPct val="0"/>
              </a:spcAft>
              <a:defRPr sz="3600" b="1">
                <a:solidFill>
                  <a:schemeClr val="tx2"/>
                </a:solidFill>
                <a:latin typeface="Arial" pitchFamily="-110" charset="0"/>
              </a:defRPr>
            </a:lvl9pPr>
          </a:lstStyle>
          <a:p>
            <a:r>
              <a:rPr lang="en-US"/>
              <a:t>Maksud Penulisan</a:t>
            </a:r>
          </a:p>
        </p:txBody>
      </p:sp>
      <p:sp>
        <p:nvSpPr>
          <p:cNvPr id="26628" name="Text Box 4"/>
          <p:cNvSpPr txBox="1">
            <a:spLocks noChangeArrowheads="1"/>
          </p:cNvSpPr>
          <p:nvPr/>
        </p:nvSpPr>
        <p:spPr bwMode="auto">
          <a:xfrm>
            <a:off x="228600" y="1289050"/>
            <a:ext cx="8556625" cy="55689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algn="ctr">
              <a:defRPr/>
            </a:pPr>
            <a:r>
              <a:rPr lang="en-US" altLang="zh-CN" b="1">
                <a:solidFill>
                  <a:srgbClr val="000000"/>
                </a:solidFill>
                <a:latin typeface="Times" charset="0"/>
                <a:ea typeface="SimSun" charset="0"/>
                <a:cs typeface="SimSun" charset="0"/>
              </a:rPr>
              <a:t>Paulus menulis 2 Tesalonika untuk menolong jemaat mengatasi tiga masalah yang dihadapi gereja: </a:t>
            </a:r>
          </a:p>
          <a:p>
            <a:pPr algn="ctr">
              <a:buFontTx/>
              <a:buAutoNum type="arabicPeriod"/>
              <a:defRPr/>
            </a:pPr>
            <a:r>
              <a:rPr lang="en-US" altLang="zh-CN" b="1">
                <a:solidFill>
                  <a:srgbClr val="000000"/>
                </a:solidFill>
                <a:latin typeface="Times" charset="0"/>
                <a:ea typeface="SimSun" charset="0"/>
                <a:cs typeface="SimSun" charset="0"/>
              </a:rPr>
              <a:t>Bertambahnya penindasan (1:3-10), </a:t>
            </a:r>
          </a:p>
          <a:p>
            <a:pPr algn="ctr">
              <a:buFontTx/>
              <a:buAutoNum type="arabicPeriod"/>
              <a:defRPr/>
            </a:pPr>
            <a:r>
              <a:rPr lang="en-US" altLang="zh-CN" b="1">
                <a:solidFill>
                  <a:srgbClr val="000000"/>
                </a:solidFill>
                <a:latin typeface="Times" charset="0"/>
                <a:ea typeface="SimSun" charset="0"/>
                <a:cs typeface="SimSun" charset="0"/>
              </a:rPr>
              <a:t>Ajaran palsu yang mengatakan hari kedatangan Tuhan sudah terjadi (2:1-12), dan </a:t>
            </a:r>
          </a:p>
          <a:p>
            <a:pPr algn="ctr">
              <a:buFontTx/>
              <a:buAutoNum type="arabicPeriod"/>
              <a:defRPr/>
            </a:pPr>
            <a:r>
              <a:rPr lang="en-US" altLang="zh-CN" b="1">
                <a:solidFill>
                  <a:srgbClr val="000000"/>
                </a:solidFill>
                <a:latin typeface="Times" charset="0"/>
                <a:ea typeface="SimSun" charset="0"/>
                <a:cs typeface="SimSun" charset="0"/>
              </a:rPr>
              <a:t>Sikap pasif diantara jemaat Tesalonika yang menunggu “saat pengangkatan” (3:6-15).  </a:t>
            </a:r>
          </a:p>
          <a:p>
            <a:pPr algn="ctr">
              <a:buFontTx/>
              <a:buAutoNum type="arabicPeriod"/>
              <a:defRPr/>
            </a:pPr>
            <a:endParaRPr lang="en-US" altLang="zh-CN" b="1">
              <a:solidFill>
                <a:srgbClr val="000000"/>
              </a:solidFill>
              <a:latin typeface="Times" charset="0"/>
              <a:ea typeface="SimSun" charset="0"/>
              <a:cs typeface="SimSun" charset="0"/>
            </a:endParaRPr>
          </a:p>
          <a:p>
            <a:pPr algn="ctr">
              <a:defRPr/>
            </a:pPr>
            <a:r>
              <a:rPr lang="en-US" altLang="zh-CN" b="1">
                <a:solidFill>
                  <a:srgbClr val="000000"/>
                </a:solidFill>
                <a:latin typeface="Times" charset="0"/>
                <a:ea typeface="SimSun" charset="0"/>
                <a:cs typeface="SimSun" charset="0"/>
              </a:rPr>
              <a:t>Paulus menulis untuk mendorong </a:t>
            </a:r>
            <a:r>
              <a:rPr lang="en-US" altLang="zh-CN" b="1" i="1">
                <a:solidFill>
                  <a:srgbClr val="000000"/>
                </a:solidFill>
                <a:latin typeface="Times" charset="0"/>
                <a:ea typeface="SimSun" charset="0"/>
                <a:cs typeface="SimSun" charset="0"/>
              </a:rPr>
              <a:t>ketekunan</a:t>
            </a:r>
            <a:r>
              <a:rPr lang="en-US" altLang="zh-CN" b="1">
                <a:solidFill>
                  <a:srgbClr val="000000"/>
                </a:solidFill>
                <a:latin typeface="Times" charset="0"/>
                <a:ea typeface="SimSun" charset="0"/>
                <a:cs typeface="SimSun" charset="0"/>
              </a:rPr>
              <a:t> berdasarkan hadiah yang akan diterima  pada hari kedatangan Tuhan (ps. 1) dan untuk mengoreksi pengertian mereka yang salah mengenai hari kedatangan Tuhan (ps. 2) mengakibatkan sikap pasif (ps. 3).  Tema keseluruhan adalah tentang hari kedatangan Tuhan dan dampaknya bagi prilaku orang percaya. </a:t>
            </a:r>
            <a:endParaRPr lang="en-US" b="1">
              <a:solidFill>
                <a:srgbClr val="000000"/>
              </a:solidFill>
              <a:latin typeface="Times" charset="0"/>
              <a:cs typeface="+mn-c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6628"/>
                                        </p:tgtEl>
                                        <p:attrNameLst>
                                          <p:attrName>style.visibility</p:attrName>
                                        </p:attrNameLst>
                                      </p:cBhvr>
                                      <p:to>
                                        <p:strVal val="visible"/>
                                      </p:to>
                                    </p:set>
                                    <p:anim calcmode="lin" valueType="num">
                                      <p:cBhvr>
                                        <p:cTn id="7" dur="500" fill="hold"/>
                                        <p:tgtEl>
                                          <p:spTgt spid="26628"/>
                                        </p:tgtEl>
                                        <p:attrNameLst>
                                          <p:attrName>ppt_w</p:attrName>
                                        </p:attrNameLst>
                                      </p:cBhvr>
                                      <p:tavLst>
                                        <p:tav tm="0">
                                          <p:val>
                                            <p:fltVal val="0"/>
                                          </p:val>
                                        </p:tav>
                                        <p:tav tm="100000">
                                          <p:val>
                                            <p:strVal val="#ppt_w"/>
                                          </p:val>
                                        </p:tav>
                                      </p:tavLst>
                                    </p:anim>
                                    <p:anim calcmode="lin" valueType="num">
                                      <p:cBhvr>
                                        <p:cTn id="8" dur="500" fill="hold"/>
                                        <p:tgtEl>
                                          <p:spTgt spid="2662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animBg="1"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8274050" y="1524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cs typeface="+mn-cs"/>
              </a:rPr>
              <a:t>214</a:t>
            </a:r>
          </a:p>
        </p:txBody>
      </p:sp>
      <p:sp>
        <p:nvSpPr>
          <p:cNvPr id="27651" name="Text Box 3"/>
          <p:cNvSpPr txBox="1">
            <a:spLocks noChangeArrowheads="1"/>
          </p:cNvSpPr>
          <p:nvPr/>
        </p:nvSpPr>
        <p:spPr bwMode="auto">
          <a:xfrm>
            <a:off x="1600200" y="105410"/>
            <a:ext cx="6019799" cy="656590"/>
          </a:xfrm>
          <a:prstGeom prst="rect">
            <a:avLst/>
          </a:prstGeom>
          <a:solidFill>
            <a:srgbClr val="3333CC"/>
          </a:solidFill>
          <a:ln>
            <a:noFill/>
          </a:ln>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spAutoFit/>
          </a:bodyPr>
          <a:lstStyle>
            <a:lvl1pPr algn="ctr" eaLnBrk="1" hangingPunct="1">
              <a:lnSpc>
                <a:spcPct val="90000"/>
              </a:lnSpc>
              <a:defRPr sz="4000" b="1">
                <a:solidFill>
                  <a:schemeClr val="bg1"/>
                </a:solidFill>
                <a:latin typeface="Arial" charset="0"/>
                <a:cs typeface="Arial" charset="0"/>
              </a:defRPr>
            </a:lvl1pPr>
            <a:lvl2pPr eaLnBrk="0" hangingPunct="0">
              <a:lnSpc>
                <a:spcPct val="90000"/>
              </a:lnSpc>
              <a:defRPr sz="3600" b="1">
                <a:solidFill>
                  <a:schemeClr val="tx2"/>
                </a:solidFill>
                <a:latin typeface="Arial" pitchFamily="-110" charset="0"/>
                <a:ea typeface="ＭＳ Ｐゴシック" charset="-128"/>
                <a:cs typeface="ＭＳ Ｐゴシック" charset="-128"/>
              </a:defRPr>
            </a:lvl2pPr>
            <a:lvl3pPr eaLnBrk="0" hangingPunct="0">
              <a:lnSpc>
                <a:spcPct val="90000"/>
              </a:lnSpc>
              <a:defRPr sz="3600" b="1">
                <a:solidFill>
                  <a:schemeClr val="tx2"/>
                </a:solidFill>
                <a:latin typeface="Arial" pitchFamily="-110" charset="0"/>
                <a:ea typeface="ＭＳ Ｐゴシック" charset="-128"/>
                <a:cs typeface="ＭＳ Ｐゴシック" charset="-128"/>
              </a:defRPr>
            </a:lvl3pPr>
            <a:lvl4pPr eaLnBrk="0" hangingPunct="0">
              <a:lnSpc>
                <a:spcPct val="90000"/>
              </a:lnSpc>
              <a:defRPr sz="3600" b="1">
                <a:solidFill>
                  <a:schemeClr val="tx2"/>
                </a:solidFill>
                <a:latin typeface="Arial" pitchFamily="-110" charset="0"/>
                <a:ea typeface="ＭＳ Ｐゴシック" charset="-128"/>
                <a:cs typeface="ＭＳ Ｐゴシック" charset="-128"/>
              </a:defRPr>
            </a:lvl4pPr>
            <a:lvl5pPr eaLnBrk="0" hangingPunct="0">
              <a:lnSpc>
                <a:spcPct val="90000"/>
              </a:lnSpc>
              <a:defRPr sz="3600" b="1">
                <a:solidFill>
                  <a:schemeClr val="tx2"/>
                </a:solidFill>
                <a:latin typeface="Arial" pitchFamily="-110" charset="0"/>
                <a:ea typeface="ＭＳ Ｐゴシック" charset="-128"/>
                <a:cs typeface="ＭＳ Ｐゴシック" charset="-128"/>
              </a:defRPr>
            </a:lvl5pPr>
            <a:lvl6pPr marL="457200" fontAlgn="base">
              <a:lnSpc>
                <a:spcPct val="90000"/>
              </a:lnSpc>
              <a:spcBef>
                <a:spcPct val="0"/>
              </a:spcBef>
              <a:spcAft>
                <a:spcPct val="0"/>
              </a:spcAft>
              <a:defRPr sz="3600" b="1">
                <a:solidFill>
                  <a:schemeClr val="tx2"/>
                </a:solidFill>
                <a:latin typeface="Arial" pitchFamily="-110" charset="0"/>
              </a:defRPr>
            </a:lvl6pPr>
            <a:lvl7pPr marL="914400" fontAlgn="base">
              <a:lnSpc>
                <a:spcPct val="90000"/>
              </a:lnSpc>
              <a:spcBef>
                <a:spcPct val="0"/>
              </a:spcBef>
              <a:spcAft>
                <a:spcPct val="0"/>
              </a:spcAft>
              <a:defRPr sz="3600" b="1">
                <a:solidFill>
                  <a:schemeClr val="tx2"/>
                </a:solidFill>
                <a:latin typeface="Arial" pitchFamily="-110" charset="0"/>
              </a:defRPr>
            </a:lvl7pPr>
            <a:lvl8pPr marL="1371600" fontAlgn="base">
              <a:lnSpc>
                <a:spcPct val="90000"/>
              </a:lnSpc>
              <a:spcBef>
                <a:spcPct val="0"/>
              </a:spcBef>
              <a:spcAft>
                <a:spcPct val="0"/>
              </a:spcAft>
              <a:defRPr sz="3600" b="1">
                <a:solidFill>
                  <a:schemeClr val="tx2"/>
                </a:solidFill>
                <a:latin typeface="Arial" pitchFamily="-110" charset="0"/>
              </a:defRPr>
            </a:lvl8pPr>
            <a:lvl9pPr marL="1828800" fontAlgn="base">
              <a:lnSpc>
                <a:spcPct val="90000"/>
              </a:lnSpc>
              <a:spcBef>
                <a:spcPct val="0"/>
              </a:spcBef>
              <a:spcAft>
                <a:spcPct val="0"/>
              </a:spcAft>
              <a:defRPr sz="3600" b="1">
                <a:solidFill>
                  <a:schemeClr val="tx2"/>
                </a:solidFill>
                <a:latin typeface="Arial" pitchFamily="-110" charset="0"/>
              </a:defRPr>
            </a:lvl9pPr>
          </a:lstStyle>
          <a:p>
            <a:r>
              <a:rPr lang="en-US"/>
              <a:t>Bahan Pemikiran</a:t>
            </a:r>
          </a:p>
        </p:txBody>
      </p:sp>
      <p:sp>
        <p:nvSpPr>
          <p:cNvPr id="27652" name="Text Box 4"/>
          <p:cNvSpPr txBox="1">
            <a:spLocks noChangeArrowheads="1"/>
          </p:cNvSpPr>
          <p:nvPr/>
        </p:nvSpPr>
        <p:spPr bwMode="auto">
          <a:xfrm>
            <a:off x="434975" y="1133475"/>
            <a:ext cx="5661025" cy="831850"/>
          </a:xfrm>
          <a:prstGeom prst="rect">
            <a:avLst/>
          </a:prstGeom>
          <a:solidFill>
            <a:srgbClr val="CCFFCC"/>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algn="just">
              <a:defRPr/>
            </a:pPr>
            <a:r>
              <a:rPr lang="en-US" altLang="zh-CN" b="1">
                <a:solidFill>
                  <a:srgbClr val="000000"/>
                </a:solidFill>
                <a:latin typeface="Times" charset="0"/>
                <a:ea typeface="SimSun" charset="0"/>
                <a:cs typeface="SimSun" charset="0"/>
              </a:rPr>
              <a:t>1	Secara Emosional: Bertahan dalam penindasan</a:t>
            </a:r>
          </a:p>
        </p:txBody>
      </p:sp>
      <p:sp>
        <p:nvSpPr>
          <p:cNvPr id="27653" name="Text Box 5"/>
          <p:cNvSpPr txBox="1">
            <a:spLocks noChangeArrowheads="1"/>
          </p:cNvSpPr>
          <p:nvPr/>
        </p:nvSpPr>
        <p:spPr bwMode="auto">
          <a:xfrm>
            <a:off x="1741488" y="3462338"/>
            <a:ext cx="5661025" cy="831850"/>
          </a:xfrm>
          <a:prstGeom prst="rect">
            <a:avLst/>
          </a:prstGeom>
          <a:solidFill>
            <a:srgbClr val="CCFFCC"/>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algn="just">
              <a:defRPr/>
            </a:pPr>
            <a:r>
              <a:rPr lang="en-US" altLang="zh-CN" b="1">
                <a:solidFill>
                  <a:srgbClr val="000000"/>
                </a:solidFill>
                <a:latin typeface="Times" charset="0"/>
                <a:ea typeface="SimSun" charset="0"/>
                <a:cs typeface="SimSun" charset="0"/>
              </a:rPr>
              <a:t>2	Secara Teologi: Kedatangan Tuhan masih akan datang di masa depan </a:t>
            </a:r>
          </a:p>
        </p:txBody>
      </p:sp>
      <p:sp>
        <p:nvSpPr>
          <p:cNvPr id="27654" name="Text Box 6"/>
          <p:cNvSpPr txBox="1">
            <a:spLocks noChangeArrowheads="1"/>
          </p:cNvSpPr>
          <p:nvPr/>
        </p:nvSpPr>
        <p:spPr bwMode="auto">
          <a:xfrm>
            <a:off x="3048000" y="5791200"/>
            <a:ext cx="5661025" cy="831850"/>
          </a:xfrm>
          <a:prstGeom prst="rect">
            <a:avLst/>
          </a:prstGeom>
          <a:solidFill>
            <a:srgbClr val="CCFFCC"/>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algn="just">
              <a:defRPr/>
            </a:pPr>
            <a:r>
              <a:rPr lang="en-US" altLang="zh-CN" b="1">
                <a:solidFill>
                  <a:srgbClr val="000000"/>
                </a:solidFill>
                <a:latin typeface="Times" charset="0"/>
                <a:ea typeface="SimSun" charset="0"/>
                <a:cs typeface="SimSun" charset="0"/>
              </a:rPr>
              <a:t>3	Secara Praktis: bertindak tegas terhadap yang bersikap pasif</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7652"/>
                                        </p:tgtEl>
                                        <p:attrNameLst>
                                          <p:attrName>style.visibility</p:attrName>
                                        </p:attrNameLst>
                                      </p:cBhvr>
                                      <p:to>
                                        <p:strVal val="visible"/>
                                      </p:to>
                                    </p:set>
                                    <p:anim calcmode="lin" valueType="num">
                                      <p:cBhvr additive="base">
                                        <p:cTn id="7" dur="500" fill="hold"/>
                                        <p:tgtEl>
                                          <p:spTgt spid="27652"/>
                                        </p:tgtEl>
                                        <p:attrNameLst>
                                          <p:attrName>ppt_x</p:attrName>
                                        </p:attrNameLst>
                                      </p:cBhvr>
                                      <p:tavLst>
                                        <p:tav tm="0">
                                          <p:val>
                                            <p:strVal val="0-#ppt_w/2"/>
                                          </p:val>
                                        </p:tav>
                                        <p:tav tm="100000">
                                          <p:val>
                                            <p:strVal val="#ppt_x"/>
                                          </p:val>
                                        </p:tav>
                                      </p:tavLst>
                                    </p:anim>
                                    <p:anim calcmode="lin" valueType="num">
                                      <p:cBhvr additive="base">
                                        <p:cTn id="8" dur="500" fill="hold"/>
                                        <p:tgtEl>
                                          <p:spTgt spid="2765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7653"/>
                                        </p:tgtEl>
                                        <p:attrNameLst>
                                          <p:attrName>style.visibility</p:attrName>
                                        </p:attrNameLst>
                                      </p:cBhvr>
                                      <p:to>
                                        <p:strVal val="visible"/>
                                      </p:to>
                                    </p:set>
                                    <p:anim calcmode="lin" valueType="num">
                                      <p:cBhvr additive="base">
                                        <p:cTn id="13" dur="500" fill="hold"/>
                                        <p:tgtEl>
                                          <p:spTgt spid="27653"/>
                                        </p:tgtEl>
                                        <p:attrNameLst>
                                          <p:attrName>ppt_x</p:attrName>
                                        </p:attrNameLst>
                                      </p:cBhvr>
                                      <p:tavLst>
                                        <p:tav tm="0">
                                          <p:val>
                                            <p:strVal val="0-#ppt_w/2"/>
                                          </p:val>
                                        </p:tav>
                                        <p:tav tm="100000">
                                          <p:val>
                                            <p:strVal val="#ppt_x"/>
                                          </p:val>
                                        </p:tav>
                                      </p:tavLst>
                                    </p:anim>
                                    <p:anim calcmode="lin" valueType="num">
                                      <p:cBhvr additive="base">
                                        <p:cTn id="14" dur="500" fill="hold"/>
                                        <p:tgtEl>
                                          <p:spTgt spid="2765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7654"/>
                                        </p:tgtEl>
                                        <p:attrNameLst>
                                          <p:attrName>style.visibility</p:attrName>
                                        </p:attrNameLst>
                                      </p:cBhvr>
                                      <p:to>
                                        <p:strVal val="visible"/>
                                      </p:to>
                                    </p:set>
                                    <p:anim calcmode="lin" valueType="num">
                                      <p:cBhvr additive="base">
                                        <p:cTn id="19" dur="500" fill="hold"/>
                                        <p:tgtEl>
                                          <p:spTgt spid="27654"/>
                                        </p:tgtEl>
                                        <p:attrNameLst>
                                          <p:attrName>ppt_x</p:attrName>
                                        </p:attrNameLst>
                                      </p:cBhvr>
                                      <p:tavLst>
                                        <p:tav tm="0">
                                          <p:val>
                                            <p:strVal val="0-#ppt_w/2"/>
                                          </p:val>
                                        </p:tav>
                                        <p:tav tm="100000">
                                          <p:val>
                                            <p:strVal val="#ppt_x"/>
                                          </p:val>
                                        </p:tav>
                                      </p:tavLst>
                                    </p:anim>
                                    <p:anim calcmode="lin" valueType="num">
                                      <p:cBhvr additive="base">
                                        <p:cTn id="20" dur="500" fill="hold"/>
                                        <p:tgtEl>
                                          <p:spTgt spid="276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2" grpId="0" animBg="1" autoUpdateAnimBg="0"/>
      <p:bldP spid="27653" grpId="0" animBg="1" autoUpdateAnimBg="0"/>
      <p:bldP spid="27654" grpId="0" animBg="1"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7772400" y="152400"/>
            <a:ext cx="1200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cs typeface="+mn-cs"/>
              </a:rPr>
              <a:t>214-215</a:t>
            </a:r>
          </a:p>
        </p:txBody>
      </p:sp>
      <p:sp>
        <p:nvSpPr>
          <p:cNvPr id="28675" name="Text Box 3"/>
          <p:cNvSpPr txBox="1">
            <a:spLocks noChangeArrowheads="1"/>
          </p:cNvSpPr>
          <p:nvPr/>
        </p:nvSpPr>
        <p:spPr bwMode="auto">
          <a:xfrm>
            <a:off x="3656013" y="166688"/>
            <a:ext cx="1851025" cy="519112"/>
          </a:xfrm>
          <a:prstGeom prst="rect">
            <a:avLst/>
          </a:prstGeom>
          <a:solidFill>
            <a:srgbClr val="3333CC"/>
          </a:solidFill>
          <a:ln>
            <a:noFill/>
          </a:ln>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b" anchorCtr="0" compatLnSpc="1">
            <a:prstTxWarp prst="textNoShape">
              <a:avLst/>
            </a:prstTxWarp>
            <a:spAutoFit/>
          </a:bodyPr>
          <a:lstStyle>
            <a:lvl1pPr algn="ctr" eaLnBrk="1" hangingPunct="1">
              <a:lnSpc>
                <a:spcPct val="90000"/>
              </a:lnSpc>
              <a:defRPr sz="4000" b="1">
                <a:solidFill>
                  <a:schemeClr val="bg1"/>
                </a:solidFill>
                <a:latin typeface="Arial" charset="0"/>
                <a:cs typeface="Arial" charset="0"/>
              </a:defRPr>
            </a:lvl1pPr>
            <a:lvl2pPr eaLnBrk="0" hangingPunct="0">
              <a:lnSpc>
                <a:spcPct val="90000"/>
              </a:lnSpc>
              <a:defRPr sz="3600" b="1">
                <a:solidFill>
                  <a:schemeClr val="tx2"/>
                </a:solidFill>
                <a:latin typeface="Arial" pitchFamily="-110" charset="0"/>
                <a:ea typeface="ＭＳ Ｐゴシック" charset="-128"/>
                <a:cs typeface="ＭＳ Ｐゴシック" charset="-128"/>
              </a:defRPr>
            </a:lvl2pPr>
            <a:lvl3pPr eaLnBrk="0" hangingPunct="0">
              <a:lnSpc>
                <a:spcPct val="90000"/>
              </a:lnSpc>
              <a:defRPr sz="3600" b="1">
                <a:solidFill>
                  <a:schemeClr val="tx2"/>
                </a:solidFill>
                <a:latin typeface="Arial" pitchFamily="-110" charset="0"/>
                <a:ea typeface="ＭＳ Ｐゴシック" charset="-128"/>
                <a:cs typeface="ＭＳ Ｐゴシック" charset="-128"/>
              </a:defRPr>
            </a:lvl3pPr>
            <a:lvl4pPr eaLnBrk="0" hangingPunct="0">
              <a:lnSpc>
                <a:spcPct val="90000"/>
              </a:lnSpc>
              <a:defRPr sz="3600" b="1">
                <a:solidFill>
                  <a:schemeClr val="tx2"/>
                </a:solidFill>
                <a:latin typeface="Arial" pitchFamily="-110" charset="0"/>
                <a:ea typeface="ＭＳ Ｐゴシック" charset="-128"/>
                <a:cs typeface="ＭＳ Ｐゴシック" charset="-128"/>
              </a:defRPr>
            </a:lvl4pPr>
            <a:lvl5pPr eaLnBrk="0" hangingPunct="0">
              <a:lnSpc>
                <a:spcPct val="90000"/>
              </a:lnSpc>
              <a:defRPr sz="3600" b="1">
                <a:solidFill>
                  <a:schemeClr val="tx2"/>
                </a:solidFill>
                <a:latin typeface="Arial" pitchFamily="-110" charset="0"/>
                <a:ea typeface="ＭＳ Ｐゴシック" charset="-128"/>
                <a:cs typeface="ＭＳ Ｐゴシック" charset="-128"/>
              </a:defRPr>
            </a:lvl5pPr>
            <a:lvl6pPr marL="457200" fontAlgn="base">
              <a:lnSpc>
                <a:spcPct val="90000"/>
              </a:lnSpc>
              <a:spcBef>
                <a:spcPct val="0"/>
              </a:spcBef>
              <a:spcAft>
                <a:spcPct val="0"/>
              </a:spcAft>
              <a:defRPr sz="3600" b="1">
                <a:solidFill>
                  <a:schemeClr val="tx2"/>
                </a:solidFill>
                <a:latin typeface="Arial" pitchFamily="-110" charset="0"/>
              </a:defRPr>
            </a:lvl6pPr>
            <a:lvl7pPr marL="914400" fontAlgn="base">
              <a:lnSpc>
                <a:spcPct val="90000"/>
              </a:lnSpc>
              <a:spcBef>
                <a:spcPct val="0"/>
              </a:spcBef>
              <a:spcAft>
                <a:spcPct val="0"/>
              </a:spcAft>
              <a:defRPr sz="3600" b="1">
                <a:solidFill>
                  <a:schemeClr val="tx2"/>
                </a:solidFill>
                <a:latin typeface="Arial" pitchFamily="-110" charset="0"/>
              </a:defRPr>
            </a:lvl7pPr>
            <a:lvl8pPr marL="1371600" fontAlgn="base">
              <a:lnSpc>
                <a:spcPct val="90000"/>
              </a:lnSpc>
              <a:spcBef>
                <a:spcPct val="0"/>
              </a:spcBef>
              <a:spcAft>
                <a:spcPct val="0"/>
              </a:spcAft>
              <a:defRPr sz="3600" b="1">
                <a:solidFill>
                  <a:schemeClr val="tx2"/>
                </a:solidFill>
                <a:latin typeface="Arial" pitchFamily="-110" charset="0"/>
              </a:defRPr>
            </a:lvl8pPr>
            <a:lvl9pPr marL="1828800" fontAlgn="base">
              <a:lnSpc>
                <a:spcPct val="90000"/>
              </a:lnSpc>
              <a:spcBef>
                <a:spcPct val="0"/>
              </a:spcBef>
              <a:spcAft>
                <a:spcPct val="0"/>
              </a:spcAft>
              <a:defRPr sz="3600" b="1">
                <a:solidFill>
                  <a:schemeClr val="tx2"/>
                </a:solidFill>
                <a:latin typeface="Arial" pitchFamily="-110" charset="0"/>
              </a:defRPr>
            </a:lvl9pPr>
          </a:lstStyle>
          <a:p>
            <a:r>
              <a:rPr lang="en-US"/>
              <a:t>Garis Besar</a:t>
            </a:r>
          </a:p>
        </p:txBody>
      </p:sp>
      <p:sp>
        <p:nvSpPr>
          <p:cNvPr id="28676" name="Text Box 4"/>
          <p:cNvSpPr txBox="1">
            <a:spLocks noChangeArrowheads="1"/>
          </p:cNvSpPr>
          <p:nvPr/>
        </p:nvSpPr>
        <p:spPr bwMode="auto">
          <a:xfrm>
            <a:off x="228600" y="838200"/>
            <a:ext cx="8610600" cy="1562100"/>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New Roman" charset="0"/>
                <a:ea typeface="ＭＳ Ｐゴシック" charset="0"/>
              </a:defRPr>
            </a:lvl1pPr>
            <a:lvl2pPr marL="971550" indent="-457200">
              <a:defRPr sz="2400">
                <a:solidFill>
                  <a:schemeClr val="tx1"/>
                </a:solidFill>
                <a:latin typeface="Times New Roman" charset="0"/>
                <a:ea typeface="ＭＳ Ｐゴシック" charset="0"/>
              </a:defRPr>
            </a:lvl2pPr>
            <a:lvl3pPr marL="1543050" indent="-457200">
              <a:defRPr sz="2400">
                <a:solidFill>
                  <a:schemeClr val="tx1"/>
                </a:solidFill>
                <a:latin typeface="Times New Roman" charset="0"/>
                <a:ea typeface="ＭＳ Ｐゴシック" charset="0"/>
              </a:defRPr>
            </a:lvl3pPr>
            <a:lvl4pPr marL="2114550" indent="-457200">
              <a:defRPr sz="2400">
                <a:solidFill>
                  <a:schemeClr val="tx1"/>
                </a:solidFill>
                <a:latin typeface="Times New Roman" charset="0"/>
                <a:ea typeface="ＭＳ Ｐゴシック" charset="0"/>
              </a:defRPr>
            </a:lvl4pPr>
            <a:lvl5pPr marL="2686050" indent="-457200">
              <a:defRPr sz="2400">
                <a:solidFill>
                  <a:schemeClr val="tx1"/>
                </a:solidFill>
                <a:latin typeface="Times New Roman" charset="0"/>
                <a:ea typeface="ＭＳ Ｐゴシック" charset="0"/>
              </a:defRPr>
            </a:lvl5pPr>
            <a:lvl6pPr marL="3143250" indent="-457200" fontAlgn="base">
              <a:spcBef>
                <a:spcPct val="0"/>
              </a:spcBef>
              <a:spcAft>
                <a:spcPct val="0"/>
              </a:spcAft>
              <a:defRPr sz="2400">
                <a:solidFill>
                  <a:schemeClr val="tx1"/>
                </a:solidFill>
                <a:latin typeface="Times New Roman" charset="0"/>
                <a:ea typeface="ＭＳ Ｐゴシック" charset="0"/>
              </a:defRPr>
            </a:lvl6pPr>
            <a:lvl7pPr marL="3600450" indent="-457200" fontAlgn="base">
              <a:spcBef>
                <a:spcPct val="0"/>
              </a:spcBef>
              <a:spcAft>
                <a:spcPct val="0"/>
              </a:spcAft>
              <a:defRPr sz="2400">
                <a:solidFill>
                  <a:schemeClr val="tx1"/>
                </a:solidFill>
                <a:latin typeface="Times New Roman" charset="0"/>
                <a:ea typeface="ＭＳ Ｐゴシック" charset="0"/>
              </a:defRPr>
            </a:lvl7pPr>
            <a:lvl8pPr marL="4057650" indent="-457200" fontAlgn="base">
              <a:spcBef>
                <a:spcPct val="0"/>
              </a:spcBef>
              <a:spcAft>
                <a:spcPct val="0"/>
              </a:spcAft>
              <a:defRPr sz="2400">
                <a:solidFill>
                  <a:schemeClr val="tx1"/>
                </a:solidFill>
                <a:latin typeface="Times New Roman" charset="0"/>
                <a:ea typeface="ＭＳ Ｐゴシック" charset="0"/>
              </a:defRPr>
            </a:lvl8pPr>
            <a:lvl9pPr marL="4514850" indent="-457200" fontAlgn="base">
              <a:spcBef>
                <a:spcPct val="0"/>
              </a:spcBef>
              <a:spcAft>
                <a:spcPct val="0"/>
              </a:spcAft>
              <a:defRPr sz="2400">
                <a:solidFill>
                  <a:schemeClr val="tx1"/>
                </a:solidFill>
                <a:latin typeface="Times New Roman" charset="0"/>
                <a:ea typeface="ＭＳ Ｐゴシック" charset="0"/>
              </a:defRPr>
            </a:lvl9pPr>
          </a:lstStyle>
          <a:p>
            <a:pPr algn="ctr">
              <a:defRPr/>
            </a:pPr>
            <a:r>
              <a:rPr lang="en-US" altLang="zh-CN" b="1">
                <a:solidFill>
                  <a:schemeClr val="bg1"/>
                </a:solidFill>
                <a:latin typeface="Times" charset="0"/>
                <a:ea typeface="SimSun" charset="0"/>
                <a:cs typeface="SimSun" charset="0"/>
              </a:rPr>
              <a:t>	(Ps. 1) Paulus mendorong jemaat Tesalonika untuk terus bertahan dalam penderitaan mereka sampai dengan hari penghakiman dan kedatangan Tuhan sekaligus menunjukkan rasa simpatinya atas kesusahan yang mereka alami.</a:t>
            </a:r>
          </a:p>
        </p:txBody>
      </p:sp>
      <p:sp>
        <p:nvSpPr>
          <p:cNvPr id="28677" name="Text Box 5"/>
          <p:cNvSpPr txBox="1">
            <a:spLocks noChangeArrowheads="1"/>
          </p:cNvSpPr>
          <p:nvPr/>
        </p:nvSpPr>
        <p:spPr bwMode="auto">
          <a:xfrm>
            <a:off x="228600" y="2514600"/>
            <a:ext cx="8610600" cy="1927225"/>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New Roman" charset="0"/>
                <a:ea typeface="ＭＳ Ｐゴシック" charset="0"/>
              </a:defRPr>
            </a:lvl1pPr>
            <a:lvl2pPr marL="1028700" indent="-457200">
              <a:defRPr sz="2400">
                <a:solidFill>
                  <a:schemeClr val="tx1"/>
                </a:solidFill>
                <a:latin typeface="Times New Roman" charset="0"/>
                <a:ea typeface="ＭＳ Ｐゴシック" charset="0"/>
              </a:defRPr>
            </a:lvl2pPr>
            <a:lvl3pPr marL="1600200" indent="-457200">
              <a:defRPr sz="2400">
                <a:solidFill>
                  <a:schemeClr val="tx1"/>
                </a:solidFill>
                <a:latin typeface="Times New Roman" charset="0"/>
                <a:ea typeface="ＭＳ Ｐゴシック" charset="0"/>
              </a:defRPr>
            </a:lvl3pPr>
            <a:lvl4pPr marL="2171700" indent="-457200">
              <a:defRPr sz="2400">
                <a:solidFill>
                  <a:schemeClr val="tx1"/>
                </a:solidFill>
                <a:latin typeface="Times New Roman" charset="0"/>
                <a:ea typeface="ＭＳ Ｐゴシック" charset="0"/>
              </a:defRPr>
            </a:lvl4pPr>
            <a:lvl5pPr marL="2743200" indent="-457200">
              <a:defRPr sz="2400">
                <a:solidFill>
                  <a:schemeClr val="tx1"/>
                </a:solidFill>
                <a:latin typeface="Times New Roman" charset="0"/>
                <a:ea typeface="ＭＳ Ｐゴシック" charset="0"/>
              </a:defRPr>
            </a:lvl5pPr>
            <a:lvl6pPr marL="3200400" indent="-457200" fontAlgn="base">
              <a:spcBef>
                <a:spcPct val="0"/>
              </a:spcBef>
              <a:spcAft>
                <a:spcPct val="0"/>
              </a:spcAft>
              <a:defRPr sz="2400">
                <a:solidFill>
                  <a:schemeClr val="tx1"/>
                </a:solidFill>
                <a:latin typeface="Times New Roman" charset="0"/>
                <a:ea typeface="ＭＳ Ｐゴシック" charset="0"/>
              </a:defRPr>
            </a:lvl6pPr>
            <a:lvl7pPr marL="3657600" indent="-457200" fontAlgn="base">
              <a:spcBef>
                <a:spcPct val="0"/>
              </a:spcBef>
              <a:spcAft>
                <a:spcPct val="0"/>
              </a:spcAft>
              <a:defRPr sz="2400">
                <a:solidFill>
                  <a:schemeClr val="tx1"/>
                </a:solidFill>
                <a:latin typeface="Times New Roman" charset="0"/>
                <a:ea typeface="ＭＳ Ｐゴシック" charset="0"/>
              </a:defRPr>
            </a:lvl7pPr>
            <a:lvl8pPr marL="4114800" indent="-457200" fontAlgn="base">
              <a:spcBef>
                <a:spcPct val="0"/>
              </a:spcBef>
              <a:spcAft>
                <a:spcPct val="0"/>
              </a:spcAft>
              <a:defRPr sz="2400">
                <a:solidFill>
                  <a:schemeClr val="tx1"/>
                </a:solidFill>
                <a:latin typeface="Times New Roman" charset="0"/>
                <a:ea typeface="ＭＳ Ｐゴシック" charset="0"/>
              </a:defRPr>
            </a:lvl8pPr>
            <a:lvl9pPr marL="4572000" indent="-457200" fontAlgn="base">
              <a:spcBef>
                <a:spcPct val="0"/>
              </a:spcBef>
              <a:spcAft>
                <a:spcPct val="0"/>
              </a:spcAft>
              <a:defRPr sz="2400">
                <a:solidFill>
                  <a:schemeClr val="tx1"/>
                </a:solidFill>
                <a:latin typeface="Times New Roman" charset="0"/>
                <a:ea typeface="ＭＳ Ｐゴシック" charset="0"/>
              </a:defRPr>
            </a:lvl9pPr>
          </a:lstStyle>
          <a:p>
            <a:pPr algn="just">
              <a:defRPr/>
            </a:pPr>
            <a:r>
              <a:rPr lang="en-US" altLang="zh-CN" b="1">
                <a:solidFill>
                  <a:schemeClr val="bg1"/>
                </a:solidFill>
                <a:latin typeface="Times" charset="0"/>
                <a:ea typeface="SimSun" charset="0"/>
                <a:cs typeface="SimSun" charset="0"/>
              </a:rPr>
              <a:t>(Ps. 2) Paulus mengoreksi pandangan yang salah di dalam jemaat Tesalonika oleh nabi-nabi palsu bahwa hari kedatangan Tuhan sudah terjadi dengan mengajarkan bahwa antiKristus harus muncul lebih dahulu supaya gereja tetap berdiri teguh di atas ajaran yang benar. </a:t>
            </a:r>
          </a:p>
        </p:txBody>
      </p:sp>
      <p:sp>
        <p:nvSpPr>
          <p:cNvPr id="28678" name="Text Box 6"/>
          <p:cNvSpPr txBox="1">
            <a:spLocks noChangeArrowheads="1"/>
          </p:cNvSpPr>
          <p:nvPr/>
        </p:nvSpPr>
        <p:spPr bwMode="auto">
          <a:xfrm>
            <a:off x="228600" y="4724400"/>
            <a:ext cx="8610600" cy="1927225"/>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New Roman" charset="0"/>
                <a:ea typeface="ＭＳ Ｐゴシック" charset="0"/>
              </a:defRPr>
            </a:lvl1pPr>
            <a:lvl2pPr marL="971550" indent="-457200">
              <a:defRPr sz="2400">
                <a:solidFill>
                  <a:schemeClr val="tx1"/>
                </a:solidFill>
                <a:latin typeface="Times New Roman" charset="0"/>
                <a:ea typeface="ＭＳ Ｐゴシック" charset="0"/>
              </a:defRPr>
            </a:lvl2pPr>
            <a:lvl3pPr marL="1543050" indent="-457200">
              <a:defRPr sz="2400">
                <a:solidFill>
                  <a:schemeClr val="tx1"/>
                </a:solidFill>
                <a:latin typeface="Times New Roman" charset="0"/>
                <a:ea typeface="ＭＳ Ｐゴシック" charset="0"/>
              </a:defRPr>
            </a:lvl3pPr>
            <a:lvl4pPr marL="2114550" indent="-457200">
              <a:defRPr sz="2400">
                <a:solidFill>
                  <a:schemeClr val="tx1"/>
                </a:solidFill>
                <a:latin typeface="Times New Roman" charset="0"/>
                <a:ea typeface="ＭＳ Ｐゴシック" charset="0"/>
              </a:defRPr>
            </a:lvl4pPr>
            <a:lvl5pPr marL="2686050" indent="-457200">
              <a:defRPr sz="2400">
                <a:solidFill>
                  <a:schemeClr val="tx1"/>
                </a:solidFill>
                <a:latin typeface="Times New Roman" charset="0"/>
                <a:ea typeface="ＭＳ Ｐゴシック" charset="0"/>
              </a:defRPr>
            </a:lvl5pPr>
            <a:lvl6pPr marL="3143250" indent="-457200" fontAlgn="base">
              <a:spcBef>
                <a:spcPct val="0"/>
              </a:spcBef>
              <a:spcAft>
                <a:spcPct val="0"/>
              </a:spcAft>
              <a:defRPr sz="2400">
                <a:solidFill>
                  <a:schemeClr val="tx1"/>
                </a:solidFill>
                <a:latin typeface="Times New Roman" charset="0"/>
                <a:ea typeface="ＭＳ Ｐゴシック" charset="0"/>
              </a:defRPr>
            </a:lvl6pPr>
            <a:lvl7pPr marL="3600450" indent="-457200" fontAlgn="base">
              <a:spcBef>
                <a:spcPct val="0"/>
              </a:spcBef>
              <a:spcAft>
                <a:spcPct val="0"/>
              </a:spcAft>
              <a:defRPr sz="2400">
                <a:solidFill>
                  <a:schemeClr val="tx1"/>
                </a:solidFill>
                <a:latin typeface="Times New Roman" charset="0"/>
                <a:ea typeface="ＭＳ Ｐゴシック" charset="0"/>
              </a:defRPr>
            </a:lvl7pPr>
            <a:lvl8pPr marL="4057650" indent="-457200" fontAlgn="base">
              <a:spcBef>
                <a:spcPct val="0"/>
              </a:spcBef>
              <a:spcAft>
                <a:spcPct val="0"/>
              </a:spcAft>
              <a:defRPr sz="2400">
                <a:solidFill>
                  <a:schemeClr val="tx1"/>
                </a:solidFill>
                <a:latin typeface="Times New Roman" charset="0"/>
                <a:ea typeface="ＭＳ Ｐゴシック" charset="0"/>
              </a:defRPr>
            </a:lvl8pPr>
            <a:lvl9pPr marL="4514850" indent="-457200" fontAlgn="base">
              <a:spcBef>
                <a:spcPct val="0"/>
              </a:spcBef>
              <a:spcAft>
                <a:spcPct val="0"/>
              </a:spcAft>
              <a:defRPr sz="2400">
                <a:solidFill>
                  <a:schemeClr val="tx1"/>
                </a:solidFill>
                <a:latin typeface="Times New Roman" charset="0"/>
                <a:ea typeface="ＭＳ Ｐゴシック" charset="0"/>
              </a:defRPr>
            </a:lvl9pPr>
          </a:lstStyle>
          <a:p>
            <a:pPr algn="ctr">
              <a:defRPr/>
            </a:pPr>
            <a:r>
              <a:rPr lang="en-US" altLang="zh-CN" b="1">
                <a:solidFill>
                  <a:schemeClr val="bg1"/>
                </a:solidFill>
                <a:latin typeface="Times" charset="0"/>
                <a:ea typeface="SimSun" charset="0"/>
                <a:cs typeface="SimSun" charset="0"/>
              </a:rPr>
              <a:t>	(Ps. 3) Paulus memberi peringatan kepada gereja untuk memberi teguran bagi jemaat yang pasif dengan tidak berbuat apa-apa karena menunggu “pengangkatan” dan memberi mereka rasa malu dengan menunjukkan prilaku bertanggung jawab yang dilakukan Paulus dan rekan-rekannya.</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8676"/>
                                        </p:tgtEl>
                                        <p:attrNameLst>
                                          <p:attrName>style.visibility</p:attrName>
                                        </p:attrNameLst>
                                      </p:cBhvr>
                                      <p:to>
                                        <p:strVal val="visible"/>
                                      </p:to>
                                    </p:set>
                                    <p:animEffect transition="in" filter="box(in)">
                                      <p:cBhvr>
                                        <p:cTn id="7" dur="500"/>
                                        <p:tgtEl>
                                          <p:spTgt spid="286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8677"/>
                                        </p:tgtEl>
                                        <p:attrNameLst>
                                          <p:attrName>style.visibility</p:attrName>
                                        </p:attrNameLst>
                                      </p:cBhvr>
                                      <p:to>
                                        <p:strVal val="visible"/>
                                      </p:to>
                                    </p:set>
                                    <p:animEffect transition="in" filter="box(in)">
                                      <p:cBhvr>
                                        <p:cTn id="12" dur="500"/>
                                        <p:tgtEl>
                                          <p:spTgt spid="2867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8678"/>
                                        </p:tgtEl>
                                        <p:attrNameLst>
                                          <p:attrName>style.visibility</p:attrName>
                                        </p:attrNameLst>
                                      </p:cBhvr>
                                      <p:to>
                                        <p:strVal val="visible"/>
                                      </p:to>
                                    </p:set>
                                    <p:animEffect transition="in" filter="box(in)">
                                      <p:cBhvr>
                                        <p:cTn id="17" dur="500"/>
                                        <p:tgtEl>
                                          <p:spTgt spid="286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animBg="1" autoUpdateAnimBg="0"/>
      <p:bldP spid="28677" grpId="0" animBg="1" autoUpdateAnimBg="0"/>
      <p:bldP spid="28678" grpId="0" animBg="1"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r>
              <a:rPr lang="en-US" sz="8800">
                <a:solidFill>
                  <a:schemeClr val="tx1"/>
                </a:solidFill>
                <a:latin typeface="Arial" charset="0"/>
                <a:ea typeface="Osaka" charset="0"/>
                <a:cs typeface="Arial" charset="0"/>
              </a:rPr>
              <a:t/>
            </a:r>
            <a:br>
              <a:rPr lang="en-US" sz="8800">
                <a:solidFill>
                  <a:schemeClr val="tx1"/>
                </a:solidFill>
                <a:latin typeface="Arial" charset="0"/>
                <a:ea typeface="Osaka" charset="0"/>
                <a:cs typeface="Arial" charset="0"/>
              </a:rPr>
            </a:br>
            <a:r>
              <a:rPr lang="en-GB" altLang="zh-CN" sz="8800">
                <a:solidFill>
                  <a:schemeClr val="bg1"/>
                </a:solidFill>
                <a:latin typeface="Arial" charset="0"/>
                <a:ea typeface="Osaka" charset="0"/>
                <a:cs typeface="Arial" charset="0"/>
              </a:rPr>
              <a:t>2 Tesalonika</a:t>
            </a:r>
            <a:r>
              <a:rPr lang="en-US" sz="8800">
                <a:solidFill>
                  <a:schemeClr val="bg1"/>
                </a:solidFill>
                <a:latin typeface="Arial" charset="0"/>
                <a:ea typeface="Osaka" charset="0"/>
                <a:cs typeface="Arial" charset="0"/>
              </a:rPr>
              <a:t> </a:t>
            </a:r>
            <a:r>
              <a:rPr lang="en-US" sz="8800" dirty="0">
                <a:solidFill>
                  <a:schemeClr val="bg1"/>
                </a:solidFill>
                <a:latin typeface="Arial" charset="0"/>
                <a:ea typeface="Osaka" charset="0"/>
                <a:cs typeface="Arial" charset="0"/>
              </a:rPr>
              <a:t>2</a:t>
            </a:r>
          </a:p>
        </p:txBody>
      </p:sp>
    </p:spTree>
    <p:extLst>
      <p:ext uri="{BB962C8B-B14F-4D97-AF65-F5344CB8AC3E}">
        <p14:creationId xmlns:p14="http://schemas.microsoft.com/office/powerpoint/2010/main" val="522858053"/>
      </p:ext>
    </p:extLst>
  </p:cSld>
  <p:clrMapOvr>
    <a:overrideClrMapping bg1="lt1" tx1="dk1" bg2="lt2" tx2="dk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69270"/>
            <a:ext cx="4722090" cy="1443182"/>
          </a:xfrm>
          <a:solidFill>
            <a:srgbClr val="000000"/>
          </a:solidFill>
        </p:spPr>
        <p:txBody>
          <a:bodyPr/>
          <a:lstStyle/>
          <a:p>
            <a:pPr>
              <a:defRPr/>
            </a:pPr>
            <a:r>
              <a:rPr lang="en-US" sz="3200" b="1" dirty="0">
                <a:solidFill>
                  <a:schemeClr val="accent3"/>
                </a:solidFill>
              </a:rPr>
              <a:t>Antichrist Sets Up Image for Worship</a:t>
            </a:r>
            <a:br>
              <a:rPr lang="en-US" sz="3200" b="1" dirty="0">
                <a:solidFill>
                  <a:schemeClr val="accent3"/>
                </a:solidFill>
              </a:rPr>
            </a:br>
            <a:r>
              <a:rPr lang="en-US" sz="3200" b="1" dirty="0">
                <a:solidFill>
                  <a:schemeClr val="accent3"/>
                </a:solidFill>
              </a:rPr>
              <a:t>(2 Thess. 2:3-4 </a:t>
            </a:r>
            <a:r>
              <a:rPr lang="en-US" sz="2800" b="1" dirty="0">
                <a:solidFill>
                  <a:schemeClr val="accent3"/>
                </a:solidFill>
              </a:rPr>
              <a:t>NLT</a:t>
            </a:r>
            <a:r>
              <a:rPr lang="en-US" sz="3200" b="1" dirty="0">
                <a:solidFill>
                  <a:schemeClr val="accent3"/>
                </a:solidFill>
              </a:rPr>
              <a:t>)</a:t>
            </a:r>
          </a:p>
        </p:txBody>
      </p:sp>
      <p:sp>
        <p:nvSpPr>
          <p:cNvPr id="6" name="Title 1"/>
          <p:cNvSpPr txBox="1">
            <a:spLocks/>
          </p:cNvSpPr>
          <p:nvPr/>
        </p:nvSpPr>
        <p:spPr bwMode="auto">
          <a:xfrm>
            <a:off x="4283968" y="300182"/>
            <a:ext cx="4848591" cy="6557818"/>
          </a:xfrm>
          <a:prstGeom prst="rect">
            <a:avLst/>
          </a:prstGeom>
          <a:noFill/>
          <a:ln>
            <a:noFill/>
          </a:ln>
          <a:extLs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66700">
                    <a:srgbClr val="000000"/>
                  </a:glow>
                </a:effectLst>
                <a:uLnTx/>
                <a:uFillTx/>
                <a:latin typeface="Arial"/>
                <a:ea typeface="ＭＳ Ｐゴシック" charset="-128"/>
                <a:cs typeface="Arial"/>
              </a:rPr>
              <a:t>"Don</a:t>
            </a:r>
            <a:r>
              <a:rPr kumimoji="0" lang="fr-FR" sz="2800" b="1" i="0" u="none" strike="noStrike" kern="1200" cap="none" spc="0" normalizeH="0" baseline="0" noProof="0" dirty="0">
                <a:ln>
                  <a:noFill/>
                </a:ln>
                <a:solidFill>
                  <a:srgbClr val="FFFFFF"/>
                </a:solidFill>
                <a:effectLst>
                  <a:glow rad="266700">
                    <a:srgbClr val="000000"/>
                  </a:glow>
                </a:effectLst>
                <a:uLnTx/>
                <a:uFillTx/>
                <a:latin typeface="Arial"/>
                <a:ea typeface="ＭＳ Ｐゴシック" charset="-128"/>
                <a:cs typeface="Arial"/>
              </a:rPr>
              <a:t>'</a:t>
            </a:r>
            <a:r>
              <a:rPr kumimoji="0" lang="en-US" sz="2800" b="1" i="0" u="none" strike="noStrike" kern="1200" cap="none" spc="0" normalizeH="0" baseline="0" noProof="0" dirty="0">
                <a:ln>
                  <a:noFill/>
                </a:ln>
                <a:solidFill>
                  <a:srgbClr val="FFFFFF"/>
                </a:solidFill>
                <a:effectLst>
                  <a:glow rad="266700">
                    <a:srgbClr val="000000"/>
                  </a:glow>
                </a:effectLst>
                <a:uLnTx/>
                <a:uFillTx/>
                <a:latin typeface="Arial"/>
                <a:ea typeface="ＭＳ Ｐゴシック" charset="-128"/>
                <a:cs typeface="Arial"/>
              </a:rPr>
              <a:t>t be fooled by what they say. For that day will not come until there is a great rebellion against God and the man of lawlessness is revealed—the one who brings destruction.  </a:t>
            </a:r>
            <a:r>
              <a:rPr kumimoji="0" lang="en-US" sz="2800" b="1" i="0" u="none" strike="noStrike" kern="1200" cap="none" spc="0" normalizeH="0" baseline="30000" noProof="0" dirty="0">
                <a:ln>
                  <a:noFill/>
                </a:ln>
                <a:solidFill>
                  <a:srgbClr val="FFFFFF"/>
                </a:solidFill>
                <a:effectLst>
                  <a:glow rad="266700">
                    <a:srgbClr val="000000"/>
                  </a:glow>
                </a:effectLst>
                <a:uLnTx/>
                <a:uFillTx/>
                <a:latin typeface="Arial"/>
                <a:ea typeface="ＭＳ Ｐゴシック" charset="-128"/>
                <a:cs typeface="Arial"/>
              </a:rPr>
              <a:t>4</a:t>
            </a:r>
            <a:r>
              <a:rPr kumimoji="0" lang="en-US" sz="2800" b="1" i="0" u="none" strike="noStrike" kern="1200" cap="none" spc="0" normalizeH="0" baseline="0" noProof="0" dirty="0">
                <a:ln>
                  <a:noFill/>
                </a:ln>
                <a:solidFill>
                  <a:srgbClr val="FFFFFF"/>
                </a:solidFill>
                <a:effectLst>
                  <a:glow rad="266700">
                    <a:srgbClr val="000000"/>
                  </a:glow>
                </a:effectLst>
                <a:uLnTx/>
                <a:uFillTx/>
                <a:latin typeface="Arial"/>
                <a:ea typeface="ＭＳ Ｐゴシック" charset="-128"/>
                <a:cs typeface="Arial"/>
              </a:rPr>
              <a:t>He will exalt himself and defy everything that people call god and every object of worship. He will even sit in the temple of God, claiming that he himself is God."</a:t>
            </a:r>
          </a:p>
        </p:txBody>
      </p:sp>
      <p:pic>
        <p:nvPicPr>
          <p:cNvPr id="3" name="Picture 2"/>
          <p:cNvPicPr>
            <a:picLocks noChangeAspect="1"/>
          </p:cNvPicPr>
          <p:nvPr/>
        </p:nvPicPr>
        <p:blipFill>
          <a:blip r:embed="rId3"/>
          <a:stretch>
            <a:fillRect/>
          </a:stretch>
        </p:blipFill>
        <p:spPr>
          <a:xfrm>
            <a:off x="334815" y="1731807"/>
            <a:ext cx="3897746" cy="4872182"/>
          </a:xfrm>
          <a:prstGeom prst="rect">
            <a:avLst/>
          </a:prstGeom>
        </p:spPr>
      </p:pic>
      <p:sp>
        <p:nvSpPr>
          <p:cNvPr id="5" name="Text Box 19"/>
          <p:cNvSpPr txBox="1">
            <a:spLocks noChangeArrowheads="1"/>
          </p:cNvSpPr>
          <p:nvPr/>
        </p:nvSpPr>
        <p:spPr bwMode="auto">
          <a:xfrm>
            <a:off x="8172400" y="-521081"/>
            <a:ext cx="69512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80 I</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9239646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8274050" y="2286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solidFill>
                  <a:srgbClr val="003366"/>
                </a:solidFill>
              </a:rPr>
              <a:t>211</a:t>
            </a:r>
          </a:p>
        </p:txBody>
      </p:sp>
      <p:sp>
        <p:nvSpPr>
          <p:cNvPr id="19459" name="Text Box 3"/>
          <p:cNvSpPr txBox="1">
            <a:spLocks noChangeArrowheads="1"/>
          </p:cNvSpPr>
          <p:nvPr/>
        </p:nvSpPr>
        <p:spPr bwMode="auto">
          <a:xfrm>
            <a:off x="1905000" y="152400"/>
            <a:ext cx="4648199" cy="707886"/>
          </a:xfrm>
          <a:prstGeom prst="rect">
            <a:avLst/>
          </a:prstGeom>
          <a:solidFill>
            <a:srgbClr val="3333CC"/>
          </a:solidFill>
          <a:ln>
            <a:noFill/>
          </a:ln>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defPPr>
              <a:defRPr lang="en-US"/>
            </a:defPPr>
            <a:lvl1pPr marL="0" algn="ctr" defTabSz="914400" eaLnBrk="1" latinLnBrk="0" hangingPunct="1">
              <a:defRPr sz="4000" b="1">
                <a:solidFill>
                  <a:srgbClr val="FFFFFF"/>
                </a:solidFill>
                <a:latin typeface="Arial" charset="0"/>
                <a:cs typeface="Arial" charset="0"/>
              </a:defRPr>
            </a:lvl1pPr>
            <a:lvl2pPr marL="742950" indent="-285750" defTabSz="457200" eaLnBrk="0" latinLnBrk="0" hangingPunct="0">
              <a:defRPr>
                <a:cs typeface="+mn-cs"/>
              </a:defRPr>
            </a:lvl2pPr>
            <a:lvl3pPr marL="1143000" indent="-228600" defTabSz="457200" eaLnBrk="0" latinLnBrk="0" hangingPunct="0">
              <a:defRPr>
                <a:cs typeface="+mn-cs"/>
              </a:defRPr>
            </a:lvl3pPr>
            <a:lvl4pPr marL="1600200" indent="-228600" defTabSz="457200" eaLnBrk="0" latinLnBrk="0" hangingPunct="0">
              <a:defRPr>
                <a:cs typeface="+mn-cs"/>
              </a:defRPr>
            </a:lvl4pPr>
            <a:lvl5pPr marL="2057400" indent="-228600" defTabSz="457200" eaLnBrk="0" latinLnBrk="0" hangingPunct="0">
              <a:defRPr>
                <a:cs typeface="+mn-cs"/>
              </a:defRPr>
            </a:lvl5pPr>
            <a:lvl6pPr marL="2514600" indent="-228600" eaLnBrk="0" fontAlgn="base" hangingPunct="0">
              <a:spcBef>
                <a:spcPct val="0"/>
              </a:spcBef>
              <a:spcAft>
                <a:spcPct val="0"/>
              </a:spcAft>
              <a:defRPr>
                <a:cs typeface="+mn-cs"/>
              </a:defRPr>
            </a:lvl6pPr>
            <a:lvl7pPr marL="2971800" indent="-228600" eaLnBrk="0" fontAlgn="base" hangingPunct="0">
              <a:spcBef>
                <a:spcPct val="0"/>
              </a:spcBef>
              <a:spcAft>
                <a:spcPct val="0"/>
              </a:spcAft>
              <a:defRPr>
                <a:cs typeface="+mn-cs"/>
              </a:defRPr>
            </a:lvl7pPr>
            <a:lvl8pPr marL="3429000" indent="-228600" eaLnBrk="0" fontAlgn="base" hangingPunct="0">
              <a:spcBef>
                <a:spcPct val="0"/>
              </a:spcBef>
              <a:spcAft>
                <a:spcPct val="0"/>
              </a:spcAft>
              <a:defRPr>
                <a:cs typeface="+mn-cs"/>
              </a:defRPr>
            </a:lvl8pPr>
            <a:lvl9pPr marL="3886200" indent="-228600" eaLnBrk="0" fontAlgn="base" hangingPunct="0">
              <a:spcBef>
                <a:spcPct val="0"/>
              </a:spcBef>
              <a:spcAft>
                <a:spcPct val="0"/>
              </a:spcAft>
              <a:defRPr>
                <a:cs typeface="+mn-cs"/>
              </a:defRPr>
            </a:lvl9pPr>
          </a:lstStyle>
          <a:p>
            <a:r>
              <a:rPr lang="en-US"/>
              <a:t>2 Tesalonika</a:t>
            </a:r>
          </a:p>
        </p:txBody>
      </p:sp>
      <p:sp>
        <p:nvSpPr>
          <p:cNvPr id="19460" name="Text Box 4"/>
          <p:cNvSpPr txBox="1">
            <a:spLocks noChangeArrowheads="1"/>
          </p:cNvSpPr>
          <p:nvPr/>
        </p:nvSpPr>
        <p:spPr bwMode="auto">
          <a:xfrm>
            <a:off x="990600" y="914400"/>
            <a:ext cx="7086600" cy="3970318"/>
          </a:xfrm>
          <a:prstGeom prst="rect">
            <a:avLst/>
          </a:prstGeom>
          <a:solidFill>
            <a:srgbClr val="660066"/>
          </a:solidFill>
          <a:ln w="9525">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defPPr>
              <a:defRPr lang="en-US"/>
            </a:defPPr>
            <a:lvl1pPr marL="0" algn="ctr" defTabSz="914400" eaLnBrk="1" latinLnBrk="0" hangingPunct="1">
              <a:spcBef>
                <a:spcPct val="50000"/>
              </a:spcBef>
              <a:defRPr sz="2800" b="1" u="sng">
                <a:solidFill>
                  <a:srgbClr val="FFFFFF"/>
                </a:solidFill>
                <a:latin typeface="Arial" charset="0"/>
                <a:cs typeface="Arial" charset="0"/>
              </a:defRPr>
            </a:lvl1pPr>
            <a:lvl2pPr marL="742950" indent="-285750" defTabSz="457200" eaLnBrk="0" latinLnBrk="0" hangingPunct="0">
              <a:defRPr>
                <a:cs typeface="+mn-cs"/>
              </a:defRPr>
            </a:lvl2pPr>
            <a:lvl3pPr marL="1143000" indent="-228600" defTabSz="457200" eaLnBrk="0" latinLnBrk="0" hangingPunct="0">
              <a:defRPr>
                <a:cs typeface="+mn-cs"/>
              </a:defRPr>
            </a:lvl3pPr>
            <a:lvl4pPr marL="1600200" indent="-228600" defTabSz="457200" eaLnBrk="0" latinLnBrk="0" hangingPunct="0">
              <a:defRPr>
                <a:cs typeface="+mn-cs"/>
              </a:defRPr>
            </a:lvl4pPr>
            <a:lvl5pPr marL="2057400" indent="-228600" defTabSz="457200" eaLnBrk="0" latinLnBrk="0" hangingPunct="0">
              <a:defRPr>
                <a:cs typeface="+mn-cs"/>
              </a:defRPr>
            </a:lvl5pPr>
            <a:lvl6pPr marL="2514600" indent="-228600" eaLnBrk="0" fontAlgn="base" hangingPunct="0">
              <a:spcBef>
                <a:spcPct val="0"/>
              </a:spcBef>
              <a:spcAft>
                <a:spcPct val="0"/>
              </a:spcAft>
              <a:defRPr>
                <a:cs typeface="+mn-cs"/>
              </a:defRPr>
            </a:lvl6pPr>
            <a:lvl7pPr marL="2971800" indent="-228600" eaLnBrk="0" fontAlgn="base" hangingPunct="0">
              <a:spcBef>
                <a:spcPct val="0"/>
              </a:spcBef>
              <a:spcAft>
                <a:spcPct val="0"/>
              </a:spcAft>
              <a:defRPr>
                <a:cs typeface="+mn-cs"/>
              </a:defRPr>
            </a:lvl7pPr>
            <a:lvl8pPr marL="3429000" indent="-228600" eaLnBrk="0" fontAlgn="base" hangingPunct="0">
              <a:spcBef>
                <a:spcPct val="0"/>
              </a:spcBef>
              <a:spcAft>
                <a:spcPct val="0"/>
              </a:spcAft>
              <a:defRPr>
                <a:cs typeface="+mn-cs"/>
              </a:defRPr>
            </a:lvl8pPr>
            <a:lvl9pPr marL="3886200" indent="-228600" eaLnBrk="0" fontAlgn="base" hangingPunct="0">
              <a:spcBef>
                <a:spcPct val="0"/>
              </a:spcBef>
              <a:spcAft>
                <a:spcPct val="0"/>
              </a:spcAft>
              <a:defRPr>
                <a:cs typeface="+mn-cs"/>
              </a:defRPr>
            </a:lvl9pPr>
          </a:lstStyle>
          <a:p>
            <a:r>
              <a:rPr lang="en-US" altLang="zh-CN" sz="2400"/>
              <a:t>Ringkasan</a:t>
            </a:r>
          </a:p>
          <a:p>
            <a:r>
              <a:rPr lang="en-US" altLang="zh-CN" sz="2400"/>
              <a:t> </a:t>
            </a:r>
            <a:r>
              <a:rPr lang="en-US" altLang="zh-CN" sz="2400" u="none"/>
              <a:t>Paulus mengoreksi jemaat di Tesalonika yang mengalami penderitaan tentang kesalahpahaman bahwa hari Tuhan (masa kesengsaraan) sudah terjadi untuk memberikan penghiburan untuk tetap bertahan dalam penderitaan di antara orang percaya and juga di antara orang-orang yang malas supaya mereka semua tetap berdiri teguh dalam ajaran yang benar dan melawan nabi-nabi palsu.</a:t>
            </a:r>
          </a:p>
        </p:txBody>
      </p:sp>
      <p:sp>
        <p:nvSpPr>
          <p:cNvPr id="19461" name="Text Box 5"/>
          <p:cNvSpPr txBox="1">
            <a:spLocks noChangeArrowheads="1"/>
          </p:cNvSpPr>
          <p:nvPr/>
        </p:nvSpPr>
        <p:spPr bwMode="auto">
          <a:xfrm>
            <a:off x="228600" y="5127605"/>
            <a:ext cx="8610600" cy="1569660"/>
          </a:xfrm>
          <a:prstGeom prst="rect">
            <a:avLst/>
          </a:prstGeom>
          <a:solidFill>
            <a:srgbClr val="660066"/>
          </a:solidFill>
          <a:ln w="9525">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defPPr>
              <a:defRPr lang="en-US"/>
            </a:defPPr>
            <a:lvl1pPr marL="0" algn="ctr" defTabSz="914400" eaLnBrk="1" latinLnBrk="0" hangingPunct="1">
              <a:defRPr sz="2800" b="1" u="sng">
                <a:solidFill>
                  <a:srgbClr val="FFFFFF"/>
                </a:solidFill>
                <a:latin typeface="Arial" charset="0"/>
                <a:cs typeface="Arial" charset="0"/>
              </a:defRPr>
            </a:lvl1pPr>
            <a:lvl2pPr marL="742950" indent="-285750" defTabSz="457200" eaLnBrk="0" latinLnBrk="0" hangingPunct="0">
              <a:defRPr>
                <a:cs typeface="+mn-cs"/>
              </a:defRPr>
            </a:lvl2pPr>
            <a:lvl3pPr marL="1143000" indent="-228600" defTabSz="457200" eaLnBrk="0" latinLnBrk="0" hangingPunct="0">
              <a:defRPr>
                <a:cs typeface="+mn-cs"/>
              </a:defRPr>
            </a:lvl3pPr>
            <a:lvl4pPr marL="1600200" indent="-228600" defTabSz="457200" eaLnBrk="0" latinLnBrk="0" hangingPunct="0">
              <a:defRPr>
                <a:cs typeface="+mn-cs"/>
              </a:defRPr>
            </a:lvl4pPr>
            <a:lvl5pPr marL="2057400" indent="-228600" defTabSz="457200" eaLnBrk="0" latinLnBrk="0" hangingPunct="0">
              <a:defRPr>
                <a:cs typeface="+mn-cs"/>
              </a:defRPr>
            </a:lvl5pPr>
            <a:lvl6pPr marL="2514600" indent="-228600" eaLnBrk="0" fontAlgn="base" hangingPunct="0">
              <a:spcBef>
                <a:spcPct val="0"/>
              </a:spcBef>
              <a:spcAft>
                <a:spcPct val="0"/>
              </a:spcAft>
              <a:defRPr>
                <a:cs typeface="+mn-cs"/>
              </a:defRPr>
            </a:lvl6pPr>
            <a:lvl7pPr marL="2971800" indent="-228600" eaLnBrk="0" fontAlgn="base" hangingPunct="0">
              <a:spcBef>
                <a:spcPct val="0"/>
              </a:spcBef>
              <a:spcAft>
                <a:spcPct val="0"/>
              </a:spcAft>
              <a:defRPr>
                <a:cs typeface="+mn-cs"/>
              </a:defRPr>
            </a:lvl7pPr>
            <a:lvl8pPr marL="3429000" indent="-228600" eaLnBrk="0" fontAlgn="base" hangingPunct="0">
              <a:spcBef>
                <a:spcPct val="0"/>
              </a:spcBef>
              <a:spcAft>
                <a:spcPct val="0"/>
              </a:spcAft>
              <a:defRPr>
                <a:cs typeface="+mn-cs"/>
              </a:defRPr>
            </a:lvl8pPr>
            <a:lvl9pPr marL="3886200" indent="-228600" eaLnBrk="0" fontAlgn="base" hangingPunct="0">
              <a:spcBef>
                <a:spcPct val="0"/>
              </a:spcBef>
              <a:spcAft>
                <a:spcPct val="0"/>
              </a:spcAft>
              <a:defRPr>
                <a:cs typeface="+mn-cs"/>
              </a:defRPr>
            </a:lvl9pPr>
          </a:lstStyle>
          <a:p>
            <a:r>
              <a:rPr lang="en-US" altLang="zh-CN" sz="2400"/>
              <a:t>Aplikasi</a:t>
            </a:r>
          </a:p>
          <a:p>
            <a:r>
              <a:rPr lang="en-US" altLang="zh-CN" sz="2400" u="none"/>
              <a:t>Apakah kamu mempelajari dokrin akhir zaman, dan percaya bahwa itu mempengaruhi prilakumu sebagai orang Kristen?</a:t>
            </a:r>
          </a:p>
        </p:txBody>
      </p:sp>
    </p:spTree>
    <p:extLst>
      <p:ext uri="{BB962C8B-B14F-4D97-AF65-F5344CB8AC3E}">
        <p14:creationId xmlns:p14="http://schemas.microsoft.com/office/powerpoint/2010/main" val="40091722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9460"/>
                                        </p:tgtEl>
                                        <p:attrNameLst>
                                          <p:attrName>style.visibility</p:attrName>
                                        </p:attrNameLst>
                                      </p:cBhvr>
                                      <p:to>
                                        <p:strVal val="visible"/>
                                      </p:to>
                                    </p:set>
                                    <p:anim calcmode="lin" valueType="num">
                                      <p:cBhvr additive="base">
                                        <p:cTn id="7" dur="500" fill="hold"/>
                                        <p:tgtEl>
                                          <p:spTgt spid="19460"/>
                                        </p:tgtEl>
                                        <p:attrNameLst>
                                          <p:attrName>ppt_x</p:attrName>
                                        </p:attrNameLst>
                                      </p:cBhvr>
                                      <p:tavLst>
                                        <p:tav tm="0">
                                          <p:val>
                                            <p:strVal val="#ppt_x"/>
                                          </p:val>
                                        </p:tav>
                                        <p:tav tm="100000">
                                          <p:val>
                                            <p:strVal val="#ppt_x"/>
                                          </p:val>
                                        </p:tav>
                                      </p:tavLst>
                                    </p:anim>
                                    <p:anim calcmode="lin" valueType="num">
                                      <p:cBhvr additive="base">
                                        <p:cTn id="8" dur="500" fill="hold"/>
                                        <p:tgtEl>
                                          <p:spTgt spid="1946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461"/>
                                        </p:tgtEl>
                                        <p:attrNameLst>
                                          <p:attrName>style.visibility</p:attrName>
                                        </p:attrNameLst>
                                      </p:cBhvr>
                                      <p:to>
                                        <p:strVal val="visible"/>
                                      </p:to>
                                    </p:set>
                                    <p:anim calcmode="lin" valueType="num">
                                      <p:cBhvr additive="base">
                                        <p:cTn id="13" dur="500" fill="hold"/>
                                        <p:tgtEl>
                                          <p:spTgt spid="19461"/>
                                        </p:tgtEl>
                                        <p:attrNameLst>
                                          <p:attrName>ppt_x</p:attrName>
                                        </p:attrNameLst>
                                      </p:cBhvr>
                                      <p:tavLst>
                                        <p:tav tm="0">
                                          <p:val>
                                            <p:strVal val="#ppt_x"/>
                                          </p:val>
                                        </p:tav>
                                        <p:tav tm="100000">
                                          <p:val>
                                            <p:strVal val="#ppt_x"/>
                                          </p:val>
                                        </p:tav>
                                      </p:tavLst>
                                    </p:anim>
                                    <p:anim calcmode="lin" valueType="num">
                                      <p:cBhvr additive="base">
                                        <p:cTn id="14" dur="500" fill="hold"/>
                                        <p:tgtEl>
                                          <p:spTgt spid="194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animBg="1" autoUpdateAnimBg="0"/>
      <p:bldP spid="19461" grpId="0" animBg="1"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show="0">
  <p:cSld>
    <p:bg>
      <p:bgPr>
        <a:pattFill prst="pct90">
          <a:fgClr>
            <a:srgbClr val="660033"/>
          </a:fgClr>
          <a:bgClr>
            <a:schemeClr val="accent2"/>
          </a:bgClr>
        </a:pattFill>
        <a:effectLst/>
      </p:bgPr>
    </p:bg>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685800" y="333375"/>
            <a:ext cx="7772400" cy="874713"/>
          </a:xfrm>
          <a:solidFill>
            <a:srgbClr val="000090"/>
          </a:solidFill>
        </p:spPr>
        <p:txBody>
          <a:bodyPr/>
          <a:lstStyle/>
          <a:p>
            <a:r>
              <a:rPr lang="en-US" dirty="0">
                <a:solidFill>
                  <a:schemeClr val="bg1"/>
                </a:solidFill>
                <a:latin typeface="Arial" charset="0"/>
                <a:ea typeface="ＭＳ Ｐゴシック" charset="0"/>
              </a:rPr>
              <a:t>The Restrainer</a:t>
            </a:r>
          </a:p>
        </p:txBody>
      </p:sp>
      <p:sp>
        <p:nvSpPr>
          <p:cNvPr id="681988" name="Rectangle 4"/>
          <p:cNvSpPr>
            <a:spLocks noChangeArrowheads="1"/>
          </p:cNvSpPr>
          <p:nvPr/>
        </p:nvSpPr>
        <p:spPr bwMode="auto">
          <a:xfrm>
            <a:off x="236538" y="1371600"/>
            <a:ext cx="8583612" cy="1193800"/>
          </a:xfrm>
          <a:prstGeom prst="rect">
            <a:avLst/>
          </a:prstGeom>
          <a:noFill/>
          <a:ln w="9525">
            <a:noFill/>
            <a:miter lim="800000"/>
            <a:headEnd/>
            <a:tailEnd/>
          </a:ln>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The Spirit</a:t>
            </a:r>
            <a:r>
              <a:rPr kumimoji="0" lang="fr-FR"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restraining evil through the church will be absent (2 Thess. 2:6-7):</a:t>
            </a:r>
            <a:endParaRPr kumimoji="0" 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60772" name="Text Box 18"/>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209</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nvGrpSpPr>
          <p:cNvPr id="4" name="Group 3"/>
          <p:cNvGrpSpPr>
            <a:grpSpLocks/>
          </p:cNvGrpSpPr>
          <p:nvPr/>
        </p:nvGrpSpPr>
        <p:grpSpPr bwMode="auto">
          <a:xfrm>
            <a:off x="107950" y="6172200"/>
            <a:ext cx="9217025" cy="609600"/>
            <a:chOff x="107504" y="6172200"/>
            <a:chExt cx="9217033" cy="609600"/>
          </a:xfrm>
        </p:grpSpPr>
        <p:sp>
          <p:nvSpPr>
            <p:cNvPr id="8" name="Rectangle 7"/>
            <p:cNvSpPr>
              <a:spLocks noChangeArrowheads="1"/>
            </p:cNvSpPr>
            <p:nvPr/>
          </p:nvSpPr>
          <p:spPr bwMode="auto">
            <a:xfrm>
              <a:off x="332929" y="6172200"/>
              <a:ext cx="8991608" cy="609600"/>
            </a:xfrm>
            <a:prstGeom prst="rect">
              <a:avLst/>
            </a:prstGeom>
            <a:noFill/>
            <a:ln w="9525">
              <a:noFill/>
              <a:miter lim="800000"/>
              <a:headEnd/>
              <a:tailEnd/>
            </a:ln>
          </p:spPr>
          <p:txBody>
            <a:bodyPr/>
            <a:lstStyle/>
            <a:p>
              <a:pPr marL="742950" marR="0" lvl="0" indent="-742950" algn="l"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1200" cap="none" spc="0" normalizeH="0" baseline="0" noProof="0" dirty="0" err="1">
                  <a:ln>
                    <a:noFill/>
                  </a:ln>
                  <a:solidFill>
                    <a:srgbClr val="FFFFFF"/>
                  </a:solidFill>
                  <a:effectLst>
                    <a:outerShdw blurRad="50800" dist="38100" dir="2700000">
                      <a:srgbClr val="000000">
                        <a:alpha val="43000"/>
                      </a:srgbClr>
                    </a:outerShdw>
                  </a:effectLst>
                  <a:uLnTx/>
                  <a:uFillTx/>
                  <a:latin typeface="Bwgrkl" charset="0"/>
                  <a:ea typeface="ＭＳ Ｐゴシック" charset="0"/>
                  <a:cs typeface="Bwgrkl" charset="0"/>
                </a:rPr>
                <a:t>pnue</a:t>
              </a:r>
              <a:r>
                <a:rPr kumimoji="0" lang="en-US" sz="28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Bwgrkl" charset="0"/>
                  <a:ea typeface="ＭＳ Ｐゴシック" charset="0"/>
                  <a:cs typeface="Bwgrkl" charset="0"/>
                </a:rPr>
                <a:t>/ma </a:t>
              </a:r>
              <a:r>
                <a:rPr kumimoji="0" lang="en-US" sz="20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charset="0"/>
                  <a:ea typeface="ＭＳ Ｐゴシック" charset="0"/>
                  <a:cs typeface="Arial" charset="0"/>
                </a:rPr>
                <a:t>("</a:t>
              </a:r>
              <a:r>
                <a:rPr kumimoji="0" lang="en-US" altLang="ja-JP" sz="20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LucidaGrande" charset="0"/>
                  <a:ea typeface="ＭＳ Ｐゴシック" charset="0"/>
                  <a:cs typeface="Arial" charset="0"/>
                </a:rPr>
                <a:t>Spirit</a:t>
              </a:r>
              <a:r>
                <a:rPr kumimoji="0" lang="en-US" sz="20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LucidaGrande" charset="0"/>
                  <a:ea typeface="ＭＳ Ｐゴシック" charset="0"/>
                  <a:cs typeface="Arial" charset="0"/>
                </a:rPr>
                <a:t>"</a:t>
              </a:r>
              <a:r>
                <a:rPr kumimoji="0" lang="en-US" altLang="ja-JP" sz="20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LucidaGrande" charset="0"/>
                  <a:ea typeface="ＭＳ Ｐゴシック" charset="0"/>
                  <a:cs typeface="Arial" charset="0"/>
                </a:rPr>
                <a:t> = neuter noun but used of a person)</a:t>
              </a:r>
              <a:endParaRPr kumimoji="0" lang="en-US" sz="20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charset="0"/>
                <a:ea typeface="ＭＳ Ｐゴシック" charset="0"/>
                <a:cs typeface="Arial" charset="0"/>
              </a:endParaRPr>
            </a:p>
          </p:txBody>
        </p:sp>
        <p:pic>
          <p:nvPicPr>
            <p:cNvPr id="160782" name="Picture 1" descr="1 Thess 2.6 GR pneuma.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7504" y="6220122"/>
              <a:ext cx="1390720" cy="521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2"/>
          <p:cNvGrpSpPr>
            <a:grpSpLocks/>
          </p:cNvGrpSpPr>
          <p:nvPr/>
        </p:nvGrpSpPr>
        <p:grpSpPr bwMode="auto">
          <a:xfrm>
            <a:off x="107950" y="5562600"/>
            <a:ext cx="9288463" cy="609600"/>
            <a:chOff x="107504" y="5562600"/>
            <a:chExt cx="9289046" cy="609600"/>
          </a:xfrm>
        </p:grpSpPr>
        <p:sp>
          <p:nvSpPr>
            <p:cNvPr id="6" name="Rectangle 5"/>
            <p:cNvSpPr>
              <a:spLocks noChangeArrowheads="1"/>
            </p:cNvSpPr>
            <p:nvPr/>
          </p:nvSpPr>
          <p:spPr bwMode="auto">
            <a:xfrm>
              <a:off x="404386" y="5562600"/>
              <a:ext cx="8992164" cy="609600"/>
            </a:xfrm>
            <a:prstGeom prst="rect">
              <a:avLst/>
            </a:prstGeom>
            <a:noFill/>
            <a:ln w="9525">
              <a:noFill/>
              <a:miter lim="800000"/>
              <a:headEnd/>
              <a:tailEnd/>
            </a:ln>
          </p:spPr>
          <p:txBody>
            <a:bodyPr/>
            <a:lstStyle/>
            <a:p>
              <a:pPr marL="742950" marR="0" lvl="0" indent="-742950" algn="l"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Bwgrkl" charset="0"/>
                  <a:ea typeface="ＭＳ Ｐゴシック" charset="0"/>
                  <a:cs typeface="Bwgrkl" charset="0"/>
                </a:rPr>
                <a:t>o` </a:t>
              </a:r>
              <a:r>
                <a:rPr kumimoji="0" lang="en-US" sz="2800" b="1" i="0" u="none" strike="noStrike" kern="1200" cap="none" spc="0" normalizeH="0" baseline="0" noProof="0" dirty="0" err="1">
                  <a:ln>
                    <a:noFill/>
                  </a:ln>
                  <a:solidFill>
                    <a:srgbClr val="FFFFFF"/>
                  </a:solidFill>
                  <a:effectLst>
                    <a:outerShdw blurRad="50800" dist="38100" dir="2700000">
                      <a:srgbClr val="000000">
                        <a:alpha val="43000"/>
                      </a:srgbClr>
                    </a:outerShdw>
                  </a:effectLst>
                  <a:uLnTx/>
                  <a:uFillTx/>
                  <a:latin typeface="Bwgrkl" charset="0"/>
                  <a:ea typeface="ＭＳ Ｐゴシック" charset="0"/>
                  <a:cs typeface="Bwgrkl" charset="0"/>
                </a:rPr>
                <a:t>kate,cwn</a:t>
              </a:r>
              <a:r>
                <a:rPr kumimoji="0" lang="en-US" sz="28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Bwgrkl" charset="0"/>
                  <a:ea typeface="ＭＳ Ｐゴシック" charset="0"/>
                  <a:cs typeface="Bwgrkl" charset="0"/>
                </a:rPr>
                <a:t> </a:t>
              </a:r>
              <a:r>
                <a:rPr kumimoji="0" lang="en-US" sz="20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charset="0"/>
                  <a:ea typeface="ＭＳ Ｐゴシック" charset="0"/>
                  <a:cs typeface="Arial" charset="0"/>
                </a:rPr>
                <a:t>(</a:t>
              </a:r>
              <a:r>
                <a:rPr kumimoji="0" lang="en-US" sz="2000" b="1" i="0" u="none" strike="noStrike" kern="1200" cap="none" spc="0" normalizeH="0" baseline="0" noProof="0" dirty="0">
                  <a:ln>
                    <a:noFill/>
                  </a:ln>
                  <a:solidFill>
                    <a:srgbClr val="00CC99">
                      <a:lumMod val="60000"/>
                      <a:lumOff val="40000"/>
                    </a:srgbClr>
                  </a:solidFill>
                  <a:effectLst>
                    <a:outerShdw blurRad="50800" dist="38100" dir="2700000">
                      <a:srgbClr val="000000">
                        <a:alpha val="43000"/>
                      </a:srgbClr>
                    </a:outerShdw>
                  </a:effectLst>
                  <a:uLnTx/>
                  <a:uFillTx/>
                  <a:latin typeface="Arial" charset="0"/>
                  <a:ea typeface="ＭＳ Ｐゴシック" charset="0"/>
                  <a:cs typeface="Arial" charset="0"/>
                </a:rPr>
                <a:t>"</a:t>
              </a:r>
              <a:r>
                <a:rPr kumimoji="0" lang="en-US" altLang="ja-JP" sz="2000" b="1" i="0" u="none" strike="noStrike" kern="1200" cap="none" spc="0" normalizeH="0" baseline="0" noProof="0" dirty="0">
                  <a:ln>
                    <a:noFill/>
                  </a:ln>
                  <a:solidFill>
                    <a:srgbClr val="00CC99">
                      <a:lumMod val="60000"/>
                      <a:lumOff val="40000"/>
                    </a:srgbClr>
                  </a:solidFill>
                  <a:effectLst>
                    <a:outerShdw blurRad="50800" dist="38100" dir="2700000">
                      <a:srgbClr val="000000">
                        <a:alpha val="43000"/>
                      </a:srgbClr>
                    </a:outerShdw>
                  </a:effectLst>
                  <a:uLnTx/>
                  <a:uFillTx/>
                  <a:latin typeface="LucidaGrande" charset="0"/>
                  <a:ea typeface="ＭＳ Ｐゴシック" charset="0"/>
                  <a:cs typeface="Arial" charset="0"/>
                </a:rPr>
                <a:t>he who restrains</a:t>
              </a:r>
              <a:r>
                <a:rPr kumimoji="0" lang="en-US" sz="2000" b="1" i="0" u="none" strike="noStrike" kern="1200" cap="none" spc="0" normalizeH="0" baseline="0" noProof="0" dirty="0">
                  <a:ln>
                    <a:noFill/>
                  </a:ln>
                  <a:solidFill>
                    <a:srgbClr val="00CC99">
                      <a:lumMod val="60000"/>
                      <a:lumOff val="40000"/>
                    </a:srgbClr>
                  </a:solidFill>
                  <a:effectLst>
                    <a:outerShdw blurRad="50800" dist="38100" dir="2700000">
                      <a:srgbClr val="000000">
                        <a:alpha val="43000"/>
                      </a:srgbClr>
                    </a:outerShdw>
                  </a:effectLst>
                  <a:uLnTx/>
                  <a:uFillTx/>
                  <a:latin typeface="LucidaGrande" charset="0"/>
                  <a:ea typeface="ＭＳ Ｐゴシック" charset="0"/>
                  <a:cs typeface="Arial" charset="0"/>
                </a:rPr>
                <a:t>"</a:t>
              </a:r>
              <a:r>
                <a:rPr kumimoji="0" lang="en-US" altLang="ja-JP" sz="2000" b="1" i="0" u="none" strike="noStrike" kern="1200" cap="none" spc="0" normalizeH="0" baseline="0" noProof="0" dirty="0">
                  <a:ln>
                    <a:noFill/>
                  </a:ln>
                  <a:solidFill>
                    <a:srgbClr val="00CC99">
                      <a:lumMod val="60000"/>
                      <a:lumOff val="40000"/>
                    </a:srgbClr>
                  </a:solidFill>
                  <a:effectLst>
                    <a:outerShdw blurRad="50800" dist="38100" dir="2700000">
                      <a:srgbClr val="000000">
                        <a:alpha val="43000"/>
                      </a:srgbClr>
                    </a:outerShdw>
                  </a:effectLst>
                  <a:uLnTx/>
                  <a:uFillTx/>
                  <a:latin typeface="LucidaGrande" charset="0"/>
                  <a:ea typeface="ＭＳ Ｐゴシック" charset="0"/>
                  <a:cs typeface="Arial" charset="0"/>
                </a:rPr>
                <a:t> </a:t>
              </a:r>
              <a:r>
                <a:rPr kumimoji="0" lang="en-US" altLang="ja-JP" sz="20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LucidaGrande" charset="0"/>
                  <a:ea typeface="ＭＳ Ｐゴシック" charset="0"/>
                  <a:cs typeface="Arial" charset="0"/>
                </a:rPr>
                <a:t>= masculine, 2:7 = a person)</a:t>
              </a:r>
              <a:endParaRPr kumimoji="0" lang="en-US" sz="20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charset="0"/>
                <a:ea typeface="ＭＳ Ｐゴシック" charset="0"/>
                <a:cs typeface="Arial" charset="0"/>
              </a:endParaRPr>
            </a:p>
          </p:txBody>
        </p:sp>
        <p:pic>
          <p:nvPicPr>
            <p:cNvPr id="160780" name="Picture 2" descr="1 Thess 2.6 GR restainer.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7504" y="5584948"/>
              <a:ext cx="2016224" cy="555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 name="Group 1"/>
          <p:cNvGrpSpPr>
            <a:grpSpLocks/>
          </p:cNvGrpSpPr>
          <p:nvPr/>
        </p:nvGrpSpPr>
        <p:grpSpPr bwMode="auto">
          <a:xfrm>
            <a:off x="79375" y="4953000"/>
            <a:ext cx="9245600" cy="609600"/>
            <a:chOff x="80140" y="4953000"/>
            <a:chExt cx="9244373" cy="609600"/>
          </a:xfrm>
        </p:grpSpPr>
        <p:sp>
          <p:nvSpPr>
            <p:cNvPr id="7" name="Rectangle 6"/>
            <p:cNvSpPr>
              <a:spLocks noChangeArrowheads="1"/>
            </p:cNvSpPr>
            <p:nvPr/>
          </p:nvSpPr>
          <p:spPr bwMode="auto">
            <a:xfrm>
              <a:off x="334106" y="4953000"/>
              <a:ext cx="8990407" cy="609600"/>
            </a:xfrm>
            <a:prstGeom prst="rect">
              <a:avLst/>
            </a:prstGeom>
            <a:noFill/>
            <a:ln w="9525">
              <a:noFill/>
              <a:miter lim="800000"/>
              <a:headEnd/>
              <a:tailEnd/>
            </a:ln>
          </p:spPr>
          <p:txBody>
            <a:bodyPr/>
            <a:lstStyle/>
            <a:p>
              <a:pPr marL="742950" marR="0" lvl="0" indent="-742950" algn="l"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Bwgrkl" charset="0"/>
                  <a:ea typeface="ＭＳ Ｐゴシック" charset="0"/>
                  <a:cs typeface="Bwgrkl" charset="0"/>
                </a:rPr>
                <a:t>to. </a:t>
              </a:r>
              <a:r>
                <a:rPr kumimoji="0" lang="en-US" sz="2800" b="1" i="0" u="none" strike="noStrike" kern="1200" cap="none" spc="0" normalizeH="0" baseline="0" noProof="0" dirty="0" err="1">
                  <a:ln>
                    <a:noFill/>
                  </a:ln>
                  <a:solidFill>
                    <a:srgbClr val="FFFFFF"/>
                  </a:solidFill>
                  <a:effectLst>
                    <a:outerShdw blurRad="50800" dist="38100" dir="2700000">
                      <a:srgbClr val="000000">
                        <a:alpha val="43000"/>
                      </a:srgbClr>
                    </a:outerShdw>
                  </a:effectLst>
                  <a:uLnTx/>
                  <a:uFillTx/>
                  <a:latin typeface="Bwgrkl" charset="0"/>
                  <a:ea typeface="ＭＳ Ｐゴシック" charset="0"/>
                  <a:cs typeface="Bwgrkl" charset="0"/>
                </a:rPr>
                <a:t>kate,con</a:t>
              </a:r>
              <a:r>
                <a:rPr kumimoji="0" lang="en-US" sz="28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Bwgrkl" charset="0"/>
                  <a:ea typeface="ＭＳ Ｐゴシック" charset="0"/>
                  <a:cs typeface="Bwgrkl" charset="0"/>
                </a:rPr>
                <a:t> </a:t>
              </a:r>
              <a:r>
                <a:rPr kumimoji="0" lang="en-US" sz="20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charset="0"/>
                  <a:ea typeface="ＭＳ Ｐゴシック" charset="0"/>
                  <a:cs typeface="Arial" charset="0"/>
                </a:rPr>
                <a:t>(</a:t>
              </a:r>
              <a:r>
                <a:rPr kumimoji="0" lang="en-US" sz="2000" b="1" i="0" u="none" strike="noStrike" kern="1200" cap="none" spc="0" normalizeH="0" baseline="0" noProof="0" dirty="0">
                  <a:ln>
                    <a:noFill/>
                  </a:ln>
                  <a:solidFill>
                    <a:srgbClr val="FFFF00"/>
                  </a:solidFill>
                  <a:effectLst>
                    <a:outerShdw blurRad="50800" dist="38100" dir="2700000">
                      <a:srgbClr val="000000">
                        <a:alpha val="43000"/>
                      </a:srgbClr>
                    </a:outerShdw>
                  </a:effectLst>
                  <a:uLnTx/>
                  <a:uFillTx/>
                  <a:latin typeface="Arial" charset="0"/>
                  <a:ea typeface="ＭＳ Ｐゴシック" charset="0"/>
                  <a:cs typeface="Arial" charset="0"/>
                </a:rPr>
                <a:t>"</a:t>
              </a:r>
              <a:r>
                <a:rPr kumimoji="0" lang="en-US" altLang="ja-JP" sz="2000" b="1" i="0" u="none" strike="noStrike" kern="1200" cap="none" spc="0" normalizeH="0" baseline="0" noProof="0" dirty="0">
                  <a:ln>
                    <a:noFill/>
                  </a:ln>
                  <a:solidFill>
                    <a:srgbClr val="FFFF00"/>
                  </a:solidFill>
                  <a:effectLst>
                    <a:outerShdw blurRad="50800" dist="38100" dir="2700000">
                      <a:srgbClr val="000000">
                        <a:alpha val="43000"/>
                      </a:srgbClr>
                    </a:outerShdw>
                  </a:effectLst>
                  <a:uLnTx/>
                  <a:uFillTx/>
                  <a:latin typeface="LucidaGrande" charset="0"/>
                  <a:ea typeface="ＭＳ Ｐゴシック" charset="0"/>
                  <a:cs typeface="Arial" charset="0"/>
                </a:rPr>
                <a:t>what restrains</a:t>
              </a:r>
              <a:r>
                <a:rPr kumimoji="0" lang="en-US" sz="2000" b="1" i="0" u="none" strike="noStrike" kern="1200" cap="none" spc="0" normalizeH="0" baseline="0" noProof="0" dirty="0">
                  <a:ln>
                    <a:noFill/>
                  </a:ln>
                  <a:solidFill>
                    <a:srgbClr val="FFFF00"/>
                  </a:solidFill>
                  <a:effectLst>
                    <a:outerShdw blurRad="50800" dist="38100" dir="2700000">
                      <a:srgbClr val="000000">
                        <a:alpha val="43000"/>
                      </a:srgbClr>
                    </a:outerShdw>
                  </a:effectLst>
                  <a:uLnTx/>
                  <a:uFillTx/>
                  <a:latin typeface="LucidaGrande" charset="0"/>
                  <a:ea typeface="ＭＳ Ｐゴシック" charset="0"/>
                  <a:cs typeface="Arial" charset="0"/>
                </a:rPr>
                <a:t>"</a:t>
              </a:r>
              <a:r>
                <a:rPr kumimoji="0" lang="en-US" altLang="ja-JP" sz="20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LucidaGrande" charset="0"/>
                  <a:ea typeface="ＭＳ Ｐゴシック" charset="0"/>
                  <a:cs typeface="Arial" charset="0"/>
                </a:rPr>
                <a:t> = neuter, 2:6 = gospel preaching)</a:t>
              </a:r>
              <a:endParaRPr kumimoji="0" lang="en-US" sz="2000" b="1" i="0"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charset="0"/>
                <a:ea typeface="ＭＳ Ｐゴシック" charset="0"/>
                <a:cs typeface="Arial" charset="0"/>
              </a:endParaRPr>
            </a:p>
          </p:txBody>
        </p:sp>
        <p:pic>
          <p:nvPicPr>
            <p:cNvPr id="160778" name="Picture 3" descr="1 Thess 2.6 GR what restains.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0140" y="5013325"/>
              <a:ext cx="1971580" cy="503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Rectangle 4"/>
          <p:cNvSpPr>
            <a:spLocks noChangeArrowheads="1"/>
          </p:cNvSpPr>
          <p:nvPr/>
        </p:nvSpPr>
        <p:spPr bwMode="auto">
          <a:xfrm>
            <a:off x="250824" y="2595563"/>
            <a:ext cx="8707263" cy="2417762"/>
          </a:xfrm>
          <a:prstGeom prst="rect">
            <a:avLst/>
          </a:prstGeom>
          <a:solidFill>
            <a:schemeClr val="tx1"/>
          </a:solidFill>
          <a:ln w="9525">
            <a:noFill/>
            <a:miter lim="800000"/>
            <a:headEnd/>
            <a:tailEnd/>
          </a:ln>
        </p:spPr>
        <p:txBody>
          <a:bodyPr anchor="ct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1" i="0" u="none" strike="noStrike" kern="1200" cap="none" spc="0" normalizeH="0" baseline="3000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a:t>
            </a: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And now you know </a:t>
            </a:r>
            <a:r>
              <a:rPr kumimoji="0" lang="en-US"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what is holding him back</a:t>
            </a: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so that he may be revealed at the proper time. </a:t>
            </a:r>
            <a:r>
              <a:rPr kumimoji="0" lang="en-US" sz="2400" b="1" i="0" u="none" strike="noStrike" kern="1200" cap="none" spc="0" normalizeH="0" baseline="3000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7</a:t>
            </a: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For the secret power of lawlessness is already at work; but </a:t>
            </a:r>
            <a:r>
              <a:rPr kumimoji="0" lang="en-US" sz="2400" b="1" i="0" u="none" strike="noStrike" kern="1200" cap="none" spc="0" normalizeH="0" baseline="0" noProof="0" dirty="0">
                <a:ln>
                  <a:noFill/>
                </a:ln>
                <a:solidFill>
                  <a:srgbClr val="47FFD1"/>
                </a:solidFill>
                <a:effectLst>
                  <a:outerShdw blurRad="38100" dist="38100" dir="2700000" algn="tl">
                    <a:srgbClr val="000000"/>
                  </a:outerShdw>
                </a:effectLst>
                <a:uLnTx/>
                <a:uFillTx/>
                <a:latin typeface="Arial" charset="0"/>
                <a:ea typeface="ＭＳ Ｐゴシック" charset="0"/>
                <a:cs typeface="Arial" charset="0"/>
              </a:rPr>
              <a:t>the one who now holds it back </a:t>
            </a: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will continue to do so till he is taken out of the way (NIV).</a:t>
            </a:r>
          </a:p>
        </p:txBody>
      </p:sp>
    </p:spTree>
    <p:extLst>
      <p:ext uri="{BB962C8B-B14F-4D97-AF65-F5344CB8AC3E}">
        <p14:creationId xmlns:p14="http://schemas.microsoft.com/office/powerpoint/2010/main" val="21109423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81988">
                                            <p:txEl>
                                              <p:pRg st="0" end="0"/>
                                            </p:txEl>
                                          </p:spTgt>
                                        </p:tgtEl>
                                        <p:attrNameLst>
                                          <p:attrName>style.visibility</p:attrName>
                                        </p:attrNameLst>
                                      </p:cBhvr>
                                      <p:to>
                                        <p:strVal val="visible"/>
                                      </p:to>
                                    </p:set>
                                    <p:animEffect transition="in" filter="dissolve">
                                      <p:cBhvr>
                                        <p:cTn id="7" dur="500"/>
                                        <p:tgtEl>
                                          <p:spTgt spid="68198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4">
                                            <p:bg/>
                                          </p:spTgt>
                                        </p:tgtEl>
                                        <p:attrNameLst>
                                          <p:attrName>style.visibility</p:attrName>
                                        </p:attrNameLst>
                                      </p:cBhvr>
                                      <p:to>
                                        <p:strVal val="visible"/>
                                      </p:to>
                                    </p:set>
                                    <p:animEffect transition="in" filter="dissolve">
                                      <p:cBhvr>
                                        <p:cTn id="24" dur="500"/>
                                        <p:tgtEl>
                                          <p:spTgt spid="14">
                                            <p:bg/>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4">
                                            <p:txEl>
                                              <p:pRg st="0" end="0"/>
                                            </p:txEl>
                                          </p:spTgt>
                                        </p:tgtEl>
                                        <p:attrNameLst>
                                          <p:attrName>style.visibility</p:attrName>
                                        </p:attrNameLst>
                                      </p:cBhvr>
                                      <p:to>
                                        <p:strVal val="visible"/>
                                      </p:to>
                                    </p:set>
                                    <p:animEffect transition="in" filter="dissolve">
                                      <p:cBhvr>
                                        <p:cTn id="29"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8" grpId="0" build="p"/>
      <p:bldP spid="14" grpId="0" build="p"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show="0">
  <p:cSld>
    <p:bg>
      <p:bgPr>
        <a:solidFill>
          <a:schemeClr val="accent2"/>
        </a:solidFill>
        <a:effectLst/>
      </p:bgPr>
    </p:bg>
    <p:spTree>
      <p:nvGrpSpPr>
        <p:cNvPr id="1" name=""/>
        <p:cNvGrpSpPr/>
        <p:nvPr/>
      </p:nvGrpSpPr>
      <p:grpSpPr>
        <a:xfrm>
          <a:off x="0" y="0"/>
          <a:ext cx="0" cy="0"/>
          <a:chOff x="0" y="0"/>
          <a:chExt cx="0" cy="0"/>
        </a:xfrm>
      </p:grpSpPr>
      <p:pic>
        <p:nvPicPr>
          <p:cNvPr id="205826" name="Picture 13"/>
          <p:cNvPicPr>
            <a:picLocks noChangeAspect="1" noChangeArrowheads="1"/>
          </p:cNvPicPr>
          <p:nvPr/>
        </p:nvPicPr>
        <p:blipFill>
          <a:blip r:embed="rId3" cstate="screen">
            <a:extLst>
              <a:ext uri="{28A0092B-C50C-407E-A947-70E740481C1C}">
                <a14:useLocalDpi xmlns:a14="http://schemas.microsoft.com/office/drawing/2010/main"/>
              </a:ext>
            </a:extLst>
          </a:blip>
          <a:srcRect b="21545"/>
          <a:stretch>
            <a:fillRect/>
          </a:stretch>
        </p:blipFill>
        <p:spPr bwMode="auto">
          <a:xfrm>
            <a:off x="0" y="0"/>
            <a:ext cx="9144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pic>
      <p:sp>
        <p:nvSpPr>
          <p:cNvPr id="205827" name="Rectangle 12"/>
          <p:cNvSpPr>
            <a:spLocks noGrp="1" noChangeArrowheads="1"/>
          </p:cNvSpPr>
          <p:nvPr>
            <p:ph type="title" idx="4294967295"/>
          </p:nvPr>
        </p:nvSpPr>
        <p:spPr>
          <a:xfrm>
            <a:off x="4067175" y="1916113"/>
            <a:ext cx="4876800" cy="1698625"/>
          </a:xfrm>
          <a:solidFill>
            <a:srgbClr val="660066"/>
          </a:solidFill>
          <a:ln w="22225" cap="flat">
            <a:solidFill>
              <a:srgbClr val="FF0000"/>
            </a:solidFill>
            <a:miter lim="800000"/>
            <a:headEnd/>
            <a:tailEnd/>
          </a:ln>
        </p:spPr>
        <p:txBody>
          <a:bodyPr anchor="t">
            <a:spAutoFit/>
          </a:bodyPr>
          <a:lstStyle/>
          <a:p>
            <a:pPr>
              <a:spcBef>
                <a:spcPct val="50000"/>
              </a:spcBef>
            </a:pPr>
            <a:r>
              <a:rPr lang="en-US" sz="5200">
                <a:solidFill>
                  <a:schemeClr val="bg1"/>
                </a:solidFill>
                <a:latin typeface="Times New Roman" charset="0"/>
                <a:ea typeface="ＭＳ Ｐゴシック" charset="0"/>
                <a:cs typeface="ＭＳ Ｐゴシック" charset="0"/>
              </a:rPr>
              <a:t>The Antichrist &amp; Daniel 9</a:t>
            </a:r>
          </a:p>
        </p:txBody>
      </p:sp>
      <p:sp>
        <p:nvSpPr>
          <p:cNvPr id="679950" name="Text Box 14"/>
          <p:cNvSpPr txBox="1">
            <a:spLocks noChangeArrowheads="1"/>
          </p:cNvSpPr>
          <p:nvPr/>
        </p:nvSpPr>
        <p:spPr bwMode="auto">
          <a:xfrm>
            <a:off x="2763838" y="990600"/>
            <a:ext cx="6200775" cy="8334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a:ln>
                  <a:noFill/>
                </a:ln>
                <a:solidFill>
                  <a:srgbClr val="000000"/>
                </a:solidFill>
                <a:effectLst/>
                <a:uLnTx/>
                <a:uFillTx/>
                <a:latin typeface="Arial" charset="0"/>
                <a:ea typeface="ＭＳ Ｐゴシック" charset="0"/>
              </a:rPr>
              <a:t>The 4th Beast: Mask of the Antichrist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a:ln>
                  <a:noFill/>
                </a:ln>
                <a:solidFill>
                  <a:srgbClr val="000000"/>
                </a:solidFill>
                <a:effectLst/>
                <a:uLnTx/>
                <a:uFillTx/>
                <a:latin typeface="Arial" charset="0"/>
                <a:ea typeface="ＭＳ Ｐゴシック" charset="0"/>
              </a:rPr>
              <a:t>(the only posttrib film — released 2005)</a:t>
            </a:r>
          </a:p>
        </p:txBody>
      </p:sp>
      <p:sp>
        <p:nvSpPr>
          <p:cNvPr id="5" name="Text Box 1028"/>
          <p:cNvSpPr txBox="1">
            <a:spLocks noChangeArrowheads="1"/>
          </p:cNvSpPr>
          <p:nvPr/>
        </p:nvSpPr>
        <p:spPr bwMode="auto">
          <a:xfrm>
            <a:off x="0" y="6381750"/>
            <a:ext cx="9144000" cy="476250"/>
          </a:xfrm>
          <a:prstGeom prst="rect">
            <a:avLst/>
          </a:prstGeom>
          <a:solidFill>
            <a:srgbClr val="00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Dr. Rick Griffith • Singapore Bible College • biblestudydownloads.com</a:t>
            </a:r>
          </a:p>
        </p:txBody>
      </p:sp>
      <p:sp>
        <p:nvSpPr>
          <p:cNvPr id="6" name="Text Box 14"/>
          <p:cNvSpPr txBox="1">
            <a:spLocks noChangeArrowheads="1"/>
          </p:cNvSpPr>
          <p:nvPr/>
        </p:nvSpPr>
        <p:spPr bwMode="auto">
          <a:xfrm>
            <a:off x="2562722" y="45768"/>
            <a:ext cx="6575750" cy="833178"/>
          </a:xfrm>
          <a:prstGeom prst="rect">
            <a:avLst/>
          </a:prstGeom>
          <a:solidFill>
            <a:schemeClr val="tx1"/>
          </a:solidFill>
          <a:ln>
            <a:noFill/>
          </a:ln>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“They went out from us but were not of us.”</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1 John 2:19</a:t>
            </a:r>
          </a:p>
        </p:txBody>
      </p:sp>
    </p:spTree>
    <p:extLst>
      <p:ext uri="{BB962C8B-B14F-4D97-AF65-F5344CB8AC3E}">
        <p14:creationId xmlns:p14="http://schemas.microsoft.com/office/powerpoint/2010/main" val="25199357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99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9950" grpId="0" animBg="1"/>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7873" name="Rectangle 2"/>
          <p:cNvSpPr>
            <a:spLocks noGrp="1" noChangeArrowheads="1"/>
          </p:cNvSpPr>
          <p:nvPr>
            <p:ph type="ctrTitle"/>
          </p:nvPr>
        </p:nvSpPr>
        <p:spPr>
          <a:xfrm>
            <a:off x="533400" y="609600"/>
            <a:ext cx="8229600" cy="1143000"/>
          </a:xfrm>
        </p:spPr>
        <p:txBody>
          <a:bodyPr/>
          <a:lstStyle/>
          <a:p>
            <a:pPr eaLnBrk="1" hangingPunct="1"/>
            <a:r>
              <a:rPr kumimoji="0" lang="en-US" b="1">
                <a:latin typeface="Helvetica" charset="0"/>
                <a:ea typeface="Osaka" charset="0"/>
                <a:cs typeface="Osaka" charset="0"/>
              </a:rPr>
              <a:t>A Huge Leadership Vacuum</a:t>
            </a:r>
            <a:endParaRPr kumimoji="0" lang="en-US">
              <a:latin typeface="Helvetica" charset="0"/>
              <a:ea typeface="Osaka" charset="0"/>
              <a:cs typeface="Osaka" charset="0"/>
            </a:endParaRPr>
          </a:p>
        </p:txBody>
      </p:sp>
      <p:sp>
        <p:nvSpPr>
          <p:cNvPr id="207874" name="Rectangle 3"/>
          <p:cNvSpPr>
            <a:spLocks noGrp="1" noChangeArrowheads="1"/>
          </p:cNvSpPr>
          <p:nvPr>
            <p:ph type="subTitle" idx="1"/>
          </p:nvPr>
        </p:nvSpPr>
        <p:spPr>
          <a:xfrm>
            <a:off x="1295400" y="3886200"/>
            <a:ext cx="6324600" cy="2057400"/>
          </a:xfrm>
        </p:spPr>
        <p:txBody>
          <a:bodyPr/>
          <a:lstStyle/>
          <a:p>
            <a:pPr eaLnBrk="1" hangingPunct="1">
              <a:buFont typeface="Wingdings" charset="0"/>
              <a:buNone/>
            </a:pPr>
            <a:r>
              <a:rPr kumimoji="0" lang="en-US" sz="3600" b="1">
                <a:latin typeface="Helvetica" charset="0"/>
                <a:ea typeface="Osaka" charset="0"/>
                <a:cs typeface="Osaka" charset="0"/>
              </a:rPr>
              <a:t>Difficult times always set the stage for dictators to rise to the occasion.</a:t>
            </a:r>
          </a:p>
        </p:txBody>
      </p:sp>
      <p:sp>
        <p:nvSpPr>
          <p:cNvPr id="207875" name="Text Box 4"/>
          <p:cNvSpPr txBox="1">
            <a:spLocks noChangeArrowheads="1"/>
          </p:cNvSpPr>
          <p:nvPr/>
        </p:nvSpPr>
        <p:spPr bwMode="auto">
          <a:xfrm>
            <a:off x="8069430" y="75236"/>
            <a:ext cx="86644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Osaka" charset="0"/>
                <a:cs typeface="Osaka" charset="0"/>
              </a:rPr>
              <a:t>216a</a:t>
            </a:r>
            <a:endParaRPr kumimoji="0" lang="en-US" sz="2400" b="0" i="0" u="none" strike="noStrike" kern="1200" cap="none" spc="0" normalizeH="0" baseline="0" noProof="0" dirty="0">
              <a:ln>
                <a:noFill/>
              </a:ln>
              <a:solidFill>
                <a:srgbClr val="FFFFFF"/>
              </a:solidFill>
              <a:effectLst/>
              <a:uLnTx/>
              <a:uFillTx/>
              <a:latin typeface="Comic Sans MS" charset="0"/>
              <a:ea typeface="Osaka" charset="0"/>
              <a:cs typeface="Osaka" charset="0"/>
            </a:endParaRPr>
          </a:p>
        </p:txBody>
      </p:sp>
    </p:spTree>
    <p:extLst>
      <p:ext uri="{BB962C8B-B14F-4D97-AF65-F5344CB8AC3E}">
        <p14:creationId xmlns:p14="http://schemas.microsoft.com/office/powerpoint/2010/main" val="6960938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992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t="3000" b="3999"/>
          <a:stretch>
            <a:fillRect/>
          </a:stretch>
        </p:blipFill>
        <p:spPr bwMode="auto">
          <a:xfrm>
            <a:off x="0" y="0"/>
            <a:ext cx="91773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1858" name="Rectangle 2"/>
          <p:cNvSpPr>
            <a:spLocks noGrp="1" noChangeArrowheads="1"/>
          </p:cNvSpPr>
          <p:nvPr>
            <p:ph type="title" idx="4294967295"/>
          </p:nvPr>
        </p:nvSpPr>
        <p:spPr>
          <a:xfrm>
            <a:off x="304800" y="299550"/>
            <a:ext cx="8839200" cy="1143000"/>
          </a:xfrm>
          <a:effectLst>
            <a:outerShdw blurRad="63500" dist="35921" dir="2700000" algn="ctr" rotWithShape="0">
              <a:schemeClr val="tx2">
                <a:alpha val="74998"/>
              </a:schemeClr>
            </a:outerShdw>
          </a:effectLst>
        </p:spPr>
        <p:txBody>
          <a:bodyPr/>
          <a:lstStyle/>
          <a:p>
            <a:pPr>
              <a:defRPr/>
            </a:pPr>
            <a:r>
              <a:rPr lang="en-US" sz="6000" b="1" dirty="0">
                <a:solidFill>
                  <a:schemeClr val="bg1"/>
                </a:solidFill>
                <a:latin typeface="Times New Roman" charset="0"/>
                <a:ea typeface="ＭＳ Ｐゴシック" charset="0"/>
                <a:cs typeface="ＭＳ Ｐゴシック" charset="0"/>
              </a:rPr>
              <a:t>Names for the Antichrist</a:t>
            </a:r>
            <a:endParaRPr lang="en-US" dirty="0">
              <a:latin typeface="Times New Roman" charset="0"/>
              <a:ea typeface="ＭＳ Ｐゴシック" charset="0"/>
              <a:cs typeface="ＭＳ Ｐゴシック" charset="0"/>
            </a:endParaRPr>
          </a:p>
        </p:txBody>
      </p:sp>
      <p:sp>
        <p:nvSpPr>
          <p:cNvPr id="761860" name="WordArt 4"/>
          <p:cNvSpPr>
            <a:spLocks noChangeArrowheads="1" noChangeShapeType="1" noTextEdit="1"/>
          </p:cNvSpPr>
          <p:nvPr/>
        </p:nvSpPr>
        <p:spPr bwMode="auto">
          <a:xfrm>
            <a:off x="0" y="1451166"/>
            <a:ext cx="6324600" cy="863600"/>
          </a:xfrm>
          <a:prstGeom prst="rect">
            <a:avLst/>
          </a:prstGeom>
        </p:spPr>
        <p:txBody>
          <a:bodyPr wrap="none" fromWordArt="1">
            <a:prstTxWarp prst="textFadeUp">
              <a:avLst>
                <a:gd name="adj" fmla="val 9991"/>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B2B2B2"/>
                  </a:solidFill>
                  <a:round/>
                  <a:headEnd/>
                  <a:tailEnd type="none" w="lg" len="lg"/>
                </a:ln>
                <a:gradFill rotWithShape="1">
                  <a:gsLst>
                    <a:gs pos="0">
                      <a:srgbClr val="520402"/>
                    </a:gs>
                    <a:gs pos="100000">
                      <a:srgbClr val="FFCC00"/>
                    </a:gs>
                  </a:gsLst>
                  <a:lin ang="5400000" scaled="1"/>
                </a:gradFill>
                <a:effectLst>
                  <a:outerShdw blurRad="63500" dist="35921" dir="2700000" sy="50000" rotWithShape="0">
                    <a:srgbClr val="875B0D"/>
                  </a:outerShdw>
                </a:effectLst>
                <a:uLnTx/>
                <a:uFillTx/>
                <a:latin typeface="Arial Black"/>
                <a:ea typeface="Arial Black"/>
                <a:cs typeface="Arial Black"/>
              </a:rPr>
              <a:t>Bloody &amp; Deceitful Man (Ps 5:6)</a:t>
            </a:r>
          </a:p>
        </p:txBody>
      </p:sp>
      <p:sp>
        <p:nvSpPr>
          <p:cNvPr id="761861" name="WordArt 5" descr="Narrow vertical"/>
          <p:cNvSpPr>
            <a:spLocks noChangeArrowheads="1" noChangeShapeType="1" noTextEdit="1"/>
          </p:cNvSpPr>
          <p:nvPr/>
        </p:nvSpPr>
        <p:spPr bwMode="auto">
          <a:xfrm>
            <a:off x="3733800" y="2133600"/>
            <a:ext cx="5207000" cy="1084263"/>
          </a:xfrm>
          <a:prstGeom prst="rect">
            <a:avLst/>
          </a:prstGeom>
        </p:spPr>
        <p:txBody>
          <a:bodyPr wrap="none" fromWordArt="1">
            <a:prstTxWarp prst="textCurveUp">
              <a:avLst>
                <a:gd name="adj" fmla="val 4035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000000"/>
                  </a:solidFill>
                  <a:round/>
                  <a:headEnd/>
                  <a:tailEnd type="none" w="lg" len="lg"/>
                </a:ln>
                <a:pattFill prst="dashHorz">
                  <a:fgClr>
                    <a:srgbClr val="808080"/>
                  </a:fgClr>
                  <a:bgClr>
                    <a:srgbClr val="FFFF00"/>
                  </a:bgClr>
                </a:pattFill>
                <a:effectLst>
                  <a:outerShdw blurRad="63500" dist="45791" dir="2021404" algn="ctr" rotWithShape="0">
                    <a:srgbClr val="808080"/>
                  </a:outerShdw>
                </a:effectLst>
                <a:uLnTx/>
                <a:uFillTx/>
                <a:latin typeface="Arial Black"/>
                <a:ea typeface="Arial Black"/>
                <a:cs typeface="Arial Black"/>
              </a:rPr>
              <a:t>Little Horn (Dan. 7:8)</a:t>
            </a:r>
          </a:p>
        </p:txBody>
      </p:sp>
      <p:sp>
        <p:nvSpPr>
          <p:cNvPr id="761863" name="WordArt 7"/>
          <p:cNvSpPr>
            <a:spLocks noChangeArrowheads="1" noChangeShapeType="1" noTextEdit="1"/>
          </p:cNvSpPr>
          <p:nvPr/>
        </p:nvSpPr>
        <p:spPr bwMode="auto">
          <a:xfrm>
            <a:off x="3505200" y="3048000"/>
            <a:ext cx="4114800" cy="3371850"/>
          </a:xfrm>
          <a:prstGeom prst="rect">
            <a:avLst/>
          </a:prstGeom>
        </p:spPr>
        <p:txBody>
          <a:bodyPr wrap="none" fromWordArt="1">
            <a:prstTxWarp prst="textSlantUp">
              <a:avLst>
                <a:gd name="adj" fmla="val 5555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38100">
                  <a:solidFill>
                    <a:srgbClr val="FF0000"/>
                  </a:solidFill>
                  <a:round/>
                  <a:headEnd/>
                  <a:tailEnd type="none" w="lg" len="lg"/>
                </a:ln>
                <a:solidFill>
                  <a:srgbClr val="FFFFFF"/>
                </a:solidFill>
                <a:effectLst/>
                <a:uLnTx/>
                <a:uFillTx/>
                <a:latin typeface="Arial Black"/>
                <a:ea typeface="Arial Black"/>
                <a:cs typeface="Arial Black"/>
              </a:rPr>
              <a:t>Man of Sin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38100">
                  <a:solidFill>
                    <a:srgbClr val="FF0000"/>
                  </a:solidFill>
                  <a:round/>
                  <a:headEnd/>
                  <a:tailEnd type="none" w="lg" len="lg"/>
                </a:ln>
                <a:solidFill>
                  <a:srgbClr val="FFFFFF"/>
                </a:solidFill>
                <a:effectLst/>
                <a:uLnTx/>
                <a:uFillTx/>
                <a:latin typeface="Arial Black"/>
                <a:ea typeface="Arial Black"/>
                <a:cs typeface="Arial Black"/>
              </a:rPr>
              <a:t>(2 Thess. 2:3)</a:t>
            </a:r>
          </a:p>
        </p:txBody>
      </p:sp>
      <p:sp>
        <p:nvSpPr>
          <p:cNvPr id="761864" name="WordArt 8"/>
          <p:cNvSpPr>
            <a:spLocks noChangeArrowheads="1" noChangeShapeType="1" noTextEdit="1"/>
          </p:cNvSpPr>
          <p:nvPr/>
        </p:nvSpPr>
        <p:spPr bwMode="auto">
          <a:xfrm>
            <a:off x="0" y="3733800"/>
            <a:ext cx="5346700" cy="855663"/>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Impact"/>
                <a:cs typeface="Impact"/>
              </a:rPr>
              <a:t>Beast from the Sea (Rev. 13:1)</a:t>
            </a:r>
          </a:p>
        </p:txBody>
      </p:sp>
      <p:sp>
        <p:nvSpPr>
          <p:cNvPr id="761862" name="WordArt 6"/>
          <p:cNvSpPr>
            <a:spLocks noChangeArrowheads="1" noChangeShapeType="1" noTextEdit="1"/>
          </p:cNvSpPr>
          <p:nvPr/>
        </p:nvSpPr>
        <p:spPr bwMode="auto">
          <a:xfrm>
            <a:off x="838200" y="5638800"/>
            <a:ext cx="7658100" cy="1295400"/>
          </a:xfrm>
          <a:prstGeom prst="rect">
            <a:avLst/>
          </a:prstGeom>
        </p:spPr>
        <p:txBody>
          <a:bodyPr wrap="none" fromWordArt="1">
            <a:prstTxWarp prst="textDeflate">
              <a:avLst>
                <a:gd name="adj" fmla="val 26227"/>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type="none" w="lg" len="lg"/>
                </a:ln>
                <a:solidFill>
                  <a:srgbClr val="FFFFFF"/>
                </a:solidFill>
                <a:effectLst/>
                <a:uLnTx/>
                <a:uFillTx/>
                <a:latin typeface="Impact"/>
                <a:ea typeface="Impact"/>
                <a:cs typeface="Impact"/>
              </a:rPr>
              <a:t>One Causing Desolation (Dan. 9:27)</a:t>
            </a:r>
          </a:p>
        </p:txBody>
      </p:sp>
      <p:sp>
        <p:nvSpPr>
          <p:cNvPr id="209928" name="Text Box 4"/>
          <p:cNvSpPr txBox="1">
            <a:spLocks noChangeArrowheads="1"/>
          </p:cNvSpPr>
          <p:nvPr/>
        </p:nvSpPr>
        <p:spPr bwMode="auto">
          <a:xfrm>
            <a:off x="9347413" y="53589"/>
            <a:ext cx="5238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Osaka" charset="0"/>
                <a:cs typeface="Osaka" charset="0"/>
              </a:rPr>
              <a:t>79</a:t>
            </a:r>
            <a:endParaRPr kumimoji="0" lang="en-US" sz="2400" b="0" i="0" u="none" strike="noStrike" kern="1200" cap="none" spc="0" normalizeH="0" baseline="0" noProof="0" dirty="0">
              <a:ln>
                <a:noFill/>
              </a:ln>
              <a:solidFill>
                <a:srgbClr val="FFFFFF"/>
              </a:solidFill>
              <a:effectLst/>
              <a:uLnTx/>
              <a:uFillTx/>
              <a:latin typeface="Comic Sans MS" charset="0"/>
              <a:ea typeface="Osaka" charset="0"/>
              <a:cs typeface="Osaka" charset="0"/>
            </a:endParaRPr>
          </a:p>
        </p:txBody>
      </p:sp>
      <p:sp>
        <p:nvSpPr>
          <p:cNvPr id="10" name="Text Box 4"/>
          <p:cNvSpPr txBox="1">
            <a:spLocks noChangeArrowheads="1"/>
          </p:cNvSpPr>
          <p:nvPr/>
        </p:nvSpPr>
        <p:spPr bwMode="auto">
          <a:xfrm>
            <a:off x="8069430" y="75236"/>
            <a:ext cx="86644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Osaka" charset="0"/>
                <a:cs typeface="Osaka" charset="0"/>
              </a:rPr>
              <a:t>216a</a:t>
            </a:r>
            <a:endParaRPr kumimoji="0" lang="en-US" sz="2400" b="0" i="0" u="none" strike="noStrike" kern="1200" cap="none" spc="0" normalizeH="0" baseline="0" noProof="0" dirty="0">
              <a:ln>
                <a:noFill/>
              </a:ln>
              <a:solidFill>
                <a:srgbClr val="FFFFFF"/>
              </a:solidFill>
              <a:effectLst/>
              <a:uLnTx/>
              <a:uFillTx/>
              <a:latin typeface="Comic Sans MS" charset="0"/>
              <a:ea typeface="Osaka" charset="0"/>
              <a:cs typeface="Osaka" charset="0"/>
            </a:endParaRPr>
          </a:p>
        </p:txBody>
      </p:sp>
    </p:spTree>
    <p:extLst>
      <p:ext uri="{BB962C8B-B14F-4D97-AF65-F5344CB8AC3E}">
        <p14:creationId xmlns:p14="http://schemas.microsoft.com/office/powerpoint/2010/main" val="24360284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61860"/>
                                        </p:tgtEl>
                                        <p:attrNameLst>
                                          <p:attrName>style.visibility</p:attrName>
                                        </p:attrNameLst>
                                      </p:cBhvr>
                                      <p:to>
                                        <p:strVal val="visible"/>
                                      </p:to>
                                    </p:set>
                                    <p:anim calcmode="lin" valueType="num">
                                      <p:cBhvr additive="base">
                                        <p:cTn id="7" dur="500" fill="hold"/>
                                        <p:tgtEl>
                                          <p:spTgt spid="761860"/>
                                        </p:tgtEl>
                                        <p:attrNameLst>
                                          <p:attrName>ppt_x</p:attrName>
                                        </p:attrNameLst>
                                      </p:cBhvr>
                                      <p:tavLst>
                                        <p:tav tm="0">
                                          <p:val>
                                            <p:strVal val="#ppt_x"/>
                                          </p:val>
                                        </p:tav>
                                        <p:tav tm="100000">
                                          <p:val>
                                            <p:strVal val="#ppt_x"/>
                                          </p:val>
                                        </p:tav>
                                      </p:tavLst>
                                    </p:anim>
                                    <p:anim calcmode="lin" valueType="num">
                                      <p:cBhvr additive="base">
                                        <p:cTn id="8" dur="500" fill="hold"/>
                                        <p:tgtEl>
                                          <p:spTgt spid="76186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61861"/>
                                        </p:tgtEl>
                                        <p:attrNameLst>
                                          <p:attrName>style.visibility</p:attrName>
                                        </p:attrNameLst>
                                      </p:cBhvr>
                                      <p:to>
                                        <p:strVal val="visible"/>
                                      </p:to>
                                    </p:set>
                                    <p:anim calcmode="lin" valueType="num">
                                      <p:cBhvr additive="base">
                                        <p:cTn id="13" dur="500" fill="hold"/>
                                        <p:tgtEl>
                                          <p:spTgt spid="761861"/>
                                        </p:tgtEl>
                                        <p:attrNameLst>
                                          <p:attrName>ppt_x</p:attrName>
                                        </p:attrNameLst>
                                      </p:cBhvr>
                                      <p:tavLst>
                                        <p:tav tm="0">
                                          <p:val>
                                            <p:strVal val="#ppt_x"/>
                                          </p:val>
                                        </p:tav>
                                        <p:tav tm="100000">
                                          <p:val>
                                            <p:strVal val="#ppt_x"/>
                                          </p:val>
                                        </p:tav>
                                      </p:tavLst>
                                    </p:anim>
                                    <p:anim calcmode="lin" valueType="num">
                                      <p:cBhvr additive="base">
                                        <p:cTn id="14" dur="500" fill="hold"/>
                                        <p:tgtEl>
                                          <p:spTgt spid="761861"/>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61862"/>
                                        </p:tgtEl>
                                        <p:attrNameLst>
                                          <p:attrName>style.visibility</p:attrName>
                                        </p:attrNameLst>
                                      </p:cBhvr>
                                      <p:to>
                                        <p:strVal val="visible"/>
                                      </p:to>
                                    </p:set>
                                    <p:anim calcmode="lin" valueType="num">
                                      <p:cBhvr additive="base">
                                        <p:cTn id="19" dur="500" fill="hold"/>
                                        <p:tgtEl>
                                          <p:spTgt spid="761862"/>
                                        </p:tgtEl>
                                        <p:attrNameLst>
                                          <p:attrName>ppt_x</p:attrName>
                                        </p:attrNameLst>
                                      </p:cBhvr>
                                      <p:tavLst>
                                        <p:tav tm="0">
                                          <p:val>
                                            <p:strVal val="#ppt_x"/>
                                          </p:val>
                                        </p:tav>
                                        <p:tav tm="100000">
                                          <p:val>
                                            <p:strVal val="#ppt_x"/>
                                          </p:val>
                                        </p:tav>
                                      </p:tavLst>
                                    </p:anim>
                                    <p:anim calcmode="lin" valueType="num">
                                      <p:cBhvr additive="base">
                                        <p:cTn id="20" dur="500" fill="hold"/>
                                        <p:tgtEl>
                                          <p:spTgt spid="76186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61863"/>
                                        </p:tgtEl>
                                        <p:attrNameLst>
                                          <p:attrName>style.visibility</p:attrName>
                                        </p:attrNameLst>
                                      </p:cBhvr>
                                      <p:to>
                                        <p:strVal val="visible"/>
                                      </p:to>
                                    </p:set>
                                    <p:anim calcmode="lin" valueType="num">
                                      <p:cBhvr additive="base">
                                        <p:cTn id="25" dur="500" fill="hold"/>
                                        <p:tgtEl>
                                          <p:spTgt spid="761863"/>
                                        </p:tgtEl>
                                        <p:attrNameLst>
                                          <p:attrName>ppt_x</p:attrName>
                                        </p:attrNameLst>
                                      </p:cBhvr>
                                      <p:tavLst>
                                        <p:tav tm="0">
                                          <p:val>
                                            <p:strVal val="#ppt_x"/>
                                          </p:val>
                                        </p:tav>
                                        <p:tav tm="100000">
                                          <p:val>
                                            <p:strVal val="#ppt_x"/>
                                          </p:val>
                                        </p:tav>
                                      </p:tavLst>
                                    </p:anim>
                                    <p:anim calcmode="lin" valueType="num">
                                      <p:cBhvr additive="base">
                                        <p:cTn id="26" dur="500" fill="hold"/>
                                        <p:tgtEl>
                                          <p:spTgt spid="761863"/>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61864"/>
                                        </p:tgtEl>
                                        <p:attrNameLst>
                                          <p:attrName>style.visibility</p:attrName>
                                        </p:attrNameLst>
                                      </p:cBhvr>
                                      <p:to>
                                        <p:strVal val="visible"/>
                                      </p:to>
                                    </p:set>
                                    <p:anim calcmode="lin" valueType="num">
                                      <p:cBhvr additive="base">
                                        <p:cTn id="31" dur="500" fill="hold"/>
                                        <p:tgtEl>
                                          <p:spTgt spid="761864"/>
                                        </p:tgtEl>
                                        <p:attrNameLst>
                                          <p:attrName>ppt_x</p:attrName>
                                        </p:attrNameLst>
                                      </p:cBhvr>
                                      <p:tavLst>
                                        <p:tav tm="0">
                                          <p:val>
                                            <p:strVal val="#ppt_x"/>
                                          </p:val>
                                        </p:tav>
                                        <p:tav tm="100000">
                                          <p:val>
                                            <p:strVal val="#ppt_x"/>
                                          </p:val>
                                        </p:tav>
                                      </p:tavLst>
                                    </p:anim>
                                    <p:anim calcmode="lin" valueType="num">
                                      <p:cBhvr additive="base">
                                        <p:cTn id="32" dur="500" fill="hold"/>
                                        <p:tgtEl>
                                          <p:spTgt spid="7618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1860" grpId="0" animBg="1"/>
      <p:bldP spid="761861" grpId="0" animBg="1"/>
      <p:bldP spid="761863" grpId="0" animBg="1"/>
      <p:bldP spid="761864" grpId="0" animBg="1"/>
      <p:bldP spid="761862"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66978" name="Rectangle 2"/>
          <p:cNvSpPr>
            <a:spLocks noGrp="1" noChangeArrowheads="1"/>
          </p:cNvSpPr>
          <p:nvPr>
            <p:ph type="title" idx="4294967295"/>
          </p:nvPr>
        </p:nvSpPr>
        <p:spPr>
          <a:xfrm>
            <a:off x="685800" y="609600"/>
            <a:ext cx="7620000" cy="5257800"/>
          </a:xfrm>
          <a:effectLst>
            <a:outerShdw blurRad="38100" dist="107763" dir="2700000" algn="ctr" rotWithShape="0">
              <a:schemeClr val="tx2">
                <a:alpha val="99924"/>
              </a:schemeClr>
            </a:outerShdw>
          </a:effectLst>
        </p:spPr>
        <p:txBody>
          <a:bodyPr/>
          <a:lstStyle/>
          <a:p>
            <a:pPr eaLnBrk="1" hangingPunct="1">
              <a:defRPr/>
            </a:pPr>
            <a:r>
              <a:rPr lang="en-US" sz="9600" b="1">
                <a:solidFill>
                  <a:srgbClr val="FFCCFF"/>
                </a:solidFill>
                <a:latin typeface="Century Gothic" charset="0"/>
                <a:ea typeface="Osaka" charset="0"/>
                <a:cs typeface="Osaka" charset="0"/>
              </a:rPr>
              <a:t>The Activity of the Antichrist</a:t>
            </a:r>
            <a:endParaRPr lang="en-US">
              <a:latin typeface="Century Gothic" charset="0"/>
              <a:ea typeface="Osaka" charset="0"/>
              <a:cs typeface="Osaka" charset="0"/>
            </a:endParaRPr>
          </a:p>
        </p:txBody>
      </p:sp>
      <p:sp>
        <p:nvSpPr>
          <p:cNvPr id="211970" name="Text Box 4"/>
          <p:cNvSpPr txBox="1">
            <a:spLocks noChangeArrowheads="1"/>
          </p:cNvSpPr>
          <p:nvPr/>
        </p:nvSpPr>
        <p:spPr bwMode="auto">
          <a:xfrm>
            <a:off x="9254196" y="39688"/>
            <a:ext cx="523875" cy="4635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Osaka" charset="0"/>
                <a:cs typeface="Osaka" charset="0"/>
              </a:rPr>
              <a:t>79</a:t>
            </a:r>
            <a:endParaRPr kumimoji="0" lang="en-US" sz="2400" b="0" i="0" u="none" strike="noStrike" kern="1200" cap="none" spc="0" normalizeH="0" baseline="0" noProof="0">
              <a:ln>
                <a:noFill/>
              </a:ln>
              <a:solidFill>
                <a:srgbClr val="FFFFFF"/>
              </a:solidFill>
              <a:effectLst/>
              <a:uLnTx/>
              <a:uFillTx/>
              <a:latin typeface="Comic Sans MS" charset="0"/>
              <a:ea typeface="Osaka" charset="0"/>
              <a:cs typeface="Osaka" charset="0"/>
            </a:endParaRPr>
          </a:p>
        </p:txBody>
      </p:sp>
      <p:sp>
        <p:nvSpPr>
          <p:cNvPr id="4" name="Text Box 4"/>
          <p:cNvSpPr txBox="1">
            <a:spLocks noChangeArrowheads="1"/>
          </p:cNvSpPr>
          <p:nvPr/>
        </p:nvSpPr>
        <p:spPr bwMode="auto">
          <a:xfrm>
            <a:off x="8069430" y="75236"/>
            <a:ext cx="866440"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Osaka" charset="0"/>
                <a:cs typeface="Osaka" charset="0"/>
              </a:rPr>
              <a:t>216a</a:t>
            </a:r>
            <a:endParaRPr kumimoji="0" lang="en-US" sz="2400" b="0" i="0" u="none" strike="noStrike" kern="1200" cap="none" spc="0" normalizeH="0" baseline="0" noProof="0" dirty="0">
              <a:ln>
                <a:noFill/>
              </a:ln>
              <a:solidFill>
                <a:srgbClr val="FFFFFF"/>
              </a:solidFill>
              <a:effectLst/>
              <a:uLnTx/>
              <a:uFillTx/>
              <a:latin typeface="Comic Sans MS" charset="0"/>
              <a:ea typeface="Osaka" charset="0"/>
              <a:cs typeface="Osaka" charset="0"/>
            </a:endParaRPr>
          </a:p>
        </p:txBody>
      </p:sp>
    </p:spTree>
    <p:extLst>
      <p:ext uri="{BB962C8B-B14F-4D97-AF65-F5344CB8AC3E}">
        <p14:creationId xmlns:p14="http://schemas.microsoft.com/office/powerpoint/2010/main" val="32552028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73441" name="Picture 1" descr="dan 2 prophecy_statu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6411913" cy="6924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9315" name="Text Box 3"/>
          <p:cNvSpPr txBox="1">
            <a:spLocks noChangeArrowheads="1"/>
          </p:cNvSpPr>
          <p:nvPr/>
        </p:nvSpPr>
        <p:spPr bwMode="auto">
          <a:xfrm>
            <a:off x="684473" y="332656"/>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Gold</a:t>
            </a:r>
          </a:p>
        </p:txBody>
      </p:sp>
      <p:sp>
        <p:nvSpPr>
          <p:cNvPr id="269316" name="Text Box 4"/>
          <p:cNvSpPr txBox="1">
            <a:spLocks noChangeArrowheads="1"/>
          </p:cNvSpPr>
          <p:nvPr/>
        </p:nvSpPr>
        <p:spPr bwMode="auto">
          <a:xfrm>
            <a:off x="684473" y="1538790"/>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Silver</a:t>
            </a:r>
          </a:p>
        </p:txBody>
      </p:sp>
      <p:sp>
        <p:nvSpPr>
          <p:cNvPr id="269317" name="Text Box 5"/>
          <p:cNvSpPr txBox="1">
            <a:spLocks noChangeArrowheads="1"/>
          </p:cNvSpPr>
          <p:nvPr/>
        </p:nvSpPr>
        <p:spPr bwMode="auto">
          <a:xfrm>
            <a:off x="684473" y="2744924"/>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alpha val="75000"/>
                    </a:srgbClr>
                  </a:glow>
                </a:effectLst>
                <a:uLnTx/>
                <a:uFillTx/>
                <a:latin typeface="Arial"/>
                <a:ea typeface="ＭＳ Ｐゴシック" charset="0"/>
                <a:cs typeface="Arial"/>
              </a:rPr>
              <a:t>Bronze</a:t>
            </a:r>
          </a:p>
        </p:txBody>
      </p:sp>
      <p:sp>
        <p:nvSpPr>
          <p:cNvPr id="269318" name="Text Box 6"/>
          <p:cNvSpPr txBox="1">
            <a:spLocks noChangeArrowheads="1"/>
          </p:cNvSpPr>
          <p:nvPr/>
        </p:nvSpPr>
        <p:spPr bwMode="auto">
          <a:xfrm>
            <a:off x="684473" y="3951058"/>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Iron</a:t>
            </a:r>
          </a:p>
        </p:txBody>
      </p:sp>
      <p:sp>
        <p:nvSpPr>
          <p:cNvPr id="269319" name="Text Box 7"/>
          <p:cNvSpPr txBox="1">
            <a:spLocks noChangeArrowheads="1"/>
          </p:cNvSpPr>
          <p:nvPr/>
        </p:nvSpPr>
        <p:spPr bwMode="auto">
          <a:xfrm>
            <a:off x="0" y="5157192"/>
            <a:ext cx="3635896" cy="72008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Iron &amp; Clay</a:t>
            </a:r>
          </a:p>
        </p:txBody>
      </p:sp>
      <p:sp>
        <p:nvSpPr>
          <p:cNvPr id="269322" name="Text Box 10"/>
          <p:cNvSpPr txBox="1">
            <a:spLocks noChangeArrowheads="1"/>
          </p:cNvSpPr>
          <p:nvPr/>
        </p:nvSpPr>
        <p:spPr bwMode="auto">
          <a:xfrm>
            <a:off x="3926532" y="332656"/>
            <a:ext cx="226695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alpha val="75000"/>
                    </a:srgbClr>
                  </a:glow>
                </a:effectLst>
                <a:uLnTx/>
                <a:uFillTx/>
                <a:latin typeface="Arial"/>
                <a:ea typeface="ＭＳ Ｐゴシック" charset="0"/>
                <a:cs typeface="Arial"/>
              </a:rPr>
              <a:t>Babylon</a:t>
            </a:r>
          </a:p>
        </p:txBody>
      </p:sp>
      <p:sp>
        <p:nvSpPr>
          <p:cNvPr id="269323" name="Text Box 11"/>
          <p:cNvSpPr txBox="1">
            <a:spLocks noChangeArrowheads="1"/>
          </p:cNvSpPr>
          <p:nvPr/>
        </p:nvSpPr>
        <p:spPr bwMode="auto">
          <a:xfrm>
            <a:off x="3926532" y="1543552"/>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alpha val="75000"/>
                    </a:srgbClr>
                  </a:glow>
                </a:effectLst>
                <a:uLnTx/>
                <a:uFillTx/>
                <a:latin typeface="Arial"/>
                <a:ea typeface="ＭＳ Ｐゴシック" charset="0"/>
                <a:cs typeface="Arial"/>
              </a:rPr>
              <a:t>Persia</a:t>
            </a:r>
          </a:p>
        </p:txBody>
      </p:sp>
      <p:sp>
        <p:nvSpPr>
          <p:cNvPr id="269324" name="Text Box 12"/>
          <p:cNvSpPr txBox="1">
            <a:spLocks noChangeArrowheads="1"/>
          </p:cNvSpPr>
          <p:nvPr/>
        </p:nvSpPr>
        <p:spPr bwMode="auto">
          <a:xfrm>
            <a:off x="3926532" y="2748098"/>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Greece</a:t>
            </a:r>
          </a:p>
        </p:txBody>
      </p:sp>
      <p:sp>
        <p:nvSpPr>
          <p:cNvPr id="269325" name="Text Box 13"/>
          <p:cNvSpPr txBox="1">
            <a:spLocks noChangeArrowheads="1"/>
          </p:cNvSpPr>
          <p:nvPr/>
        </p:nvSpPr>
        <p:spPr bwMode="auto">
          <a:xfrm>
            <a:off x="3926532" y="3952644"/>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Rome</a:t>
            </a:r>
          </a:p>
        </p:txBody>
      </p:sp>
      <p:sp>
        <p:nvSpPr>
          <p:cNvPr id="269326" name="Text Box 14"/>
          <p:cNvSpPr txBox="1">
            <a:spLocks noChangeArrowheads="1"/>
          </p:cNvSpPr>
          <p:nvPr/>
        </p:nvSpPr>
        <p:spPr bwMode="auto">
          <a:xfrm>
            <a:off x="3315767" y="5157191"/>
            <a:ext cx="3488481"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Antichrist</a:t>
            </a:r>
          </a:p>
        </p:txBody>
      </p:sp>
      <p:sp>
        <p:nvSpPr>
          <p:cNvPr id="269327" name="Text Box 15"/>
          <p:cNvSpPr txBox="1">
            <a:spLocks noChangeArrowheads="1"/>
          </p:cNvSpPr>
          <p:nvPr/>
        </p:nvSpPr>
        <p:spPr bwMode="auto">
          <a:xfrm>
            <a:off x="6660232" y="6126995"/>
            <a:ext cx="2592288"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Kingdom</a:t>
            </a:r>
          </a:p>
        </p:txBody>
      </p:sp>
      <p:sp>
        <p:nvSpPr>
          <p:cNvPr id="269328" name="Text Box 16"/>
          <p:cNvSpPr txBox="1">
            <a:spLocks noChangeArrowheads="1"/>
          </p:cNvSpPr>
          <p:nvPr/>
        </p:nvSpPr>
        <p:spPr bwMode="auto">
          <a:xfrm>
            <a:off x="0" y="6127940"/>
            <a:ext cx="205172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Stone</a:t>
            </a:r>
          </a:p>
        </p:txBody>
      </p:sp>
      <p:sp>
        <p:nvSpPr>
          <p:cNvPr id="180240" name="Rectangle 17"/>
          <p:cNvSpPr>
            <a:spLocks noGrp="1" noChangeArrowheads="1"/>
          </p:cNvSpPr>
          <p:nvPr>
            <p:ph type="title" idx="4294967295"/>
          </p:nvPr>
        </p:nvSpPr>
        <p:spPr>
          <a:xfrm>
            <a:off x="6372225" y="215900"/>
            <a:ext cx="2771775" cy="2852738"/>
          </a:xfrm>
        </p:spPr>
        <p:txBody>
          <a:bodyPr/>
          <a:lstStyle/>
          <a:p>
            <a:pPr eaLnBrk="1" hangingPunct="1">
              <a:defRPr/>
            </a:pPr>
            <a:r>
              <a:rPr lang="en-US" dirty="0">
                <a:solidFill>
                  <a:schemeClr val="accent1">
                    <a:lumMod val="20000"/>
                    <a:lumOff val="80000"/>
                  </a:schemeClr>
                </a:solidFill>
                <a:effectLst/>
                <a:latin typeface="Arial" charset="0"/>
                <a:ea typeface="ＭＳ Ｐゴシック" charset="0"/>
                <a:cs typeface="Arial" charset="0"/>
              </a:rPr>
              <a:t>The Image of Daniel 2</a:t>
            </a:r>
          </a:p>
        </p:txBody>
      </p:sp>
      <p:pic>
        <p:nvPicPr>
          <p:cNvPr id="3" name="Picture 2" descr="dan 2 13547wet_stone.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72575" y="-242888"/>
            <a:ext cx="1663700" cy="110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9219394"/>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nodeType="clickEffect">
                                  <p:stCondLst>
                                    <p:cond delay="0"/>
                                  </p:stCondLst>
                                  <p:childTnLst>
                                    <p:set>
                                      <p:cBhvr>
                                        <p:cTn id="6" dur="1" fill="hold">
                                          <p:stCondLst>
                                            <p:cond delay="0"/>
                                          </p:stCondLst>
                                        </p:cTn>
                                        <p:tgtEl>
                                          <p:spTgt spid="269315"/>
                                        </p:tgtEl>
                                        <p:attrNameLst>
                                          <p:attrName>style.visibility</p:attrName>
                                        </p:attrNameLst>
                                      </p:cBhvr>
                                      <p:to>
                                        <p:strVal val="visible"/>
                                      </p:to>
                                    </p:set>
                                    <p:animEffect transition="in" filter="fade">
                                      <p:cBhvr>
                                        <p:cTn id="7" dur="2000"/>
                                        <p:tgtEl>
                                          <p:spTgt spid="269315"/>
                                        </p:tgtEl>
                                      </p:cBhvr>
                                    </p:animEffect>
                                    <p:anim calcmode="lin" valueType="num">
                                      <p:cBhvr>
                                        <p:cTn id="8" dur="2000" fill="hold"/>
                                        <p:tgtEl>
                                          <p:spTgt spid="269315"/>
                                        </p:tgtEl>
                                        <p:attrNameLst>
                                          <p:attrName>style.rotation</p:attrName>
                                        </p:attrNameLst>
                                      </p:cBhvr>
                                      <p:tavLst>
                                        <p:tav tm="0">
                                          <p:val>
                                            <p:fltVal val="720"/>
                                          </p:val>
                                        </p:tav>
                                        <p:tav tm="100000">
                                          <p:val>
                                            <p:fltVal val="0"/>
                                          </p:val>
                                        </p:tav>
                                      </p:tavLst>
                                    </p:anim>
                                    <p:anim calcmode="lin" valueType="num">
                                      <p:cBhvr>
                                        <p:cTn id="9" dur="2000" fill="hold"/>
                                        <p:tgtEl>
                                          <p:spTgt spid="269315"/>
                                        </p:tgtEl>
                                        <p:attrNameLst>
                                          <p:attrName>ppt_h</p:attrName>
                                        </p:attrNameLst>
                                      </p:cBhvr>
                                      <p:tavLst>
                                        <p:tav tm="0">
                                          <p:val>
                                            <p:fltVal val="0"/>
                                          </p:val>
                                        </p:tav>
                                        <p:tav tm="100000">
                                          <p:val>
                                            <p:strVal val="#ppt_h"/>
                                          </p:val>
                                        </p:tav>
                                      </p:tavLst>
                                    </p:anim>
                                    <p:anim calcmode="lin" valueType="num">
                                      <p:cBhvr>
                                        <p:cTn id="10" dur="2000" fill="hold"/>
                                        <p:tgtEl>
                                          <p:spTgt spid="269315"/>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nodeType="clickEffect">
                                  <p:stCondLst>
                                    <p:cond delay="0"/>
                                  </p:stCondLst>
                                  <p:childTnLst>
                                    <p:set>
                                      <p:cBhvr>
                                        <p:cTn id="14" dur="1" fill="hold">
                                          <p:stCondLst>
                                            <p:cond delay="0"/>
                                          </p:stCondLst>
                                        </p:cTn>
                                        <p:tgtEl>
                                          <p:spTgt spid="269316"/>
                                        </p:tgtEl>
                                        <p:attrNameLst>
                                          <p:attrName>style.visibility</p:attrName>
                                        </p:attrNameLst>
                                      </p:cBhvr>
                                      <p:to>
                                        <p:strVal val="visible"/>
                                      </p:to>
                                    </p:set>
                                    <p:animEffect transition="in" filter="fade">
                                      <p:cBhvr>
                                        <p:cTn id="15" dur="2000"/>
                                        <p:tgtEl>
                                          <p:spTgt spid="269316"/>
                                        </p:tgtEl>
                                      </p:cBhvr>
                                    </p:animEffect>
                                    <p:anim calcmode="lin" valueType="num">
                                      <p:cBhvr>
                                        <p:cTn id="16" dur="2000" fill="hold"/>
                                        <p:tgtEl>
                                          <p:spTgt spid="269316"/>
                                        </p:tgtEl>
                                        <p:attrNameLst>
                                          <p:attrName>style.rotation</p:attrName>
                                        </p:attrNameLst>
                                      </p:cBhvr>
                                      <p:tavLst>
                                        <p:tav tm="0">
                                          <p:val>
                                            <p:fltVal val="720"/>
                                          </p:val>
                                        </p:tav>
                                        <p:tav tm="100000">
                                          <p:val>
                                            <p:fltVal val="0"/>
                                          </p:val>
                                        </p:tav>
                                      </p:tavLst>
                                    </p:anim>
                                    <p:anim calcmode="lin" valueType="num">
                                      <p:cBhvr>
                                        <p:cTn id="17" dur="2000" fill="hold"/>
                                        <p:tgtEl>
                                          <p:spTgt spid="269316"/>
                                        </p:tgtEl>
                                        <p:attrNameLst>
                                          <p:attrName>ppt_h</p:attrName>
                                        </p:attrNameLst>
                                      </p:cBhvr>
                                      <p:tavLst>
                                        <p:tav tm="0">
                                          <p:val>
                                            <p:fltVal val="0"/>
                                          </p:val>
                                        </p:tav>
                                        <p:tav tm="100000">
                                          <p:val>
                                            <p:strVal val="#ppt_h"/>
                                          </p:val>
                                        </p:tav>
                                      </p:tavLst>
                                    </p:anim>
                                    <p:anim calcmode="lin" valueType="num">
                                      <p:cBhvr>
                                        <p:cTn id="18" dur="2000" fill="hold"/>
                                        <p:tgtEl>
                                          <p:spTgt spid="269316"/>
                                        </p:tgtEl>
                                        <p:attrNameLst>
                                          <p:attrName>ppt_w</p:attrName>
                                        </p:attrNameLst>
                                      </p:cBhvr>
                                      <p:tavLst>
                                        <p:tav tm="0">
                                          <p:val>
                                            <p:fltVal val="0"/>
                                          </p:val>
                                        </p:tav>
                                        <p:tav tm="100000">
                                          <p:val>
                                            <p:strVal val="#ppt_w"/>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entr" presetSubtype="0" fill="hold" nodeType="clickEffect">
                                  <p:stCondLst>
                                    <p:cond delay="0"/>
                                  </p:stCondLst>
                                  <p:childTnLst>
                                    <p:set>
                                      <p:cBhvr>
                                        <p:cTn id="22" dur="1" fill="hold">
                                          <p:stCondLst>
                                            <p:cond delay="0"/>
                                          </p:stCondLst>
                                        </p:cTn>
                                        <p:tgtEl>
                                          <p:spTgt spid="269317"/>
                                        </p:tgtEl>
                                        <p:attrNameLst>
                                          <p:attrName>style.visibility</p:attrName>
                                        </p:attrNameLst>
                                      </p:cBhvr>
                                      <p:to>
                                        <p:strVal val="visible"/>
                                      </p:to>
                                    </p:set>
                                    <p:animEffect transition="in" filter="fade">
                                      <p:cBhvr>
                                        <p:cTn id="23" dur="2000"/>
                                        <p:tgtEl>
                                          <p:spTgt spid="269317"/>
                                        </p:tgtEl>
                                      </p:cBhvr>
                                    </p:animEffect>
                                    <p:anim calcmode="lin" valueType="num">
                                      <p:cBhvr>
                                        <p:cTn id="24" dur="2000" fill="hold"/>
                                        <p:tgtEl>
                                          <p:spTgt spid="269317"/>
                                        </p:tgtEl>
                                        <p:attrNameLst>
                                          <p:attrName>style.rotation</p:attrName>
                                        </p:attrNameLst>
                                      </p:cBhvr>
                                      <p:tavLst>
                                        <p:tav tm="0">
                                          <p:val>
                                            <p:fltVal val="720"/>
                                          </p:val>
                                        </p:tav>
                                        <p:tav tm="100000">
                                          <p:val>
                                            <p:fltVal val="0"/>
                                          </p:val>
                                        </p:tav>
                                      </p:tavLst>
                                    </p:anim>
                                    <p:anim calcmode="lin" valueType="num">
                                      <p:cBhvr>
                                        <p:cTn id="25" dur="2000" fill="hold"/>
                                        <p:tgtEl>
                                          <p:spTgt spid="269317"/>
                                        </p:tgtEl>
                                        <p:attrNameLst>
                                          <p:attrName>ppt_h</p:attrName>
                                        </p:attrNameLst>
                                      </p:cBhvr>
                                      <p:tavLst>
                                        <p:tav tm="0">
                                          <p:val>
                                            <p:fltVal val="0"/>
                                          </p:val>
                                        </p:tav>
                                        <p:tav tm="100000">
                                          <p:val>
                                            <p:strVal val="#ppt_h"/>
                                          </p:val>
                                        </p:tav>
                                      </p:tavLst>
                                    </p:anim>
                                    <p:anim calcmode="lin" valueType="num">
                                      <p:cBhvr>
                                        <p:cTn id="26" dur="2000" fill="hold"/>
                                        <p:tgtEl>
                                          <p:spTgt spid="269317"/>
                                        </p:tgtEl>
                                        <p:attrNameLst>
                                          <p:attrName>ppt_w</p:attrName>
                                        </p:attrNameLst>
                                      </p:cBhvr>
                                      <p:tavLst>
                                        <p:tav tm="0">
                                          <p:val>
                                            <p:fltVal val="0"/>
                                          </p:val>
                                        </p:tav>
                                        <p:tav tm="100000">
                                          <p:val>
                                            <p:strVal val="#ppt_w"/>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5" presetClass="entr" presetSubtype="0" fill="hold" nodeType="clickEffect">
                                  <p:stCondLst>
                                    <p:cond delay="0"/>
                                  </p:stCondLst>
                                  <p:childTnLst>
                                    <p:set>
                                      <p:cBhvr>
                                        <p:cTn id="30" dur="1" fill="hold">
                                          <p:stCondLst>
                                            <p:cond delay="0"/>
                                          </p:stCondLst>
                                        </p:cTn>
                                        <p:tgtEl>
                                          <p:spTgt spid="269318"/>
                                        </p:tgtEl>
                                        <p:attrNameLst>
                                          <p:attrName>style.visibility</p:attrName>
                                        </p:attrNameLst>
                                      </p:cBhvr>
                                      <p:to>
                                        <p:strVal val="visible"/>
                                      </p:to>
                                    </p:set>
                                    <p:animEffect transition="in" filter="fade">
                                      <p:cBhvr>
                                        <p:cTn id="31" dur="2000"/>
                                        <p:tgtEl>
                                          <p:spTgt spid="269318"/>
                                        </p:tgtEl>
                                      </p:cBhvr>
                                    </p:animEffect>
                                    <p:anim calcmode="lin" valueType="num">
                                      <p:cBhvr>
                                        <p:cTn id="32" dur="2000" fill="hold"/>
                                        <p:tgtEl>
                                          <p:spTgt spid="269318"/>
                                        </p:tgtEl>
                                        <p:attrNameLst>
                                          <p:attrName>style.rotation</p:attrName>
                                        </p:attrNameLst>
                                      </p:cBhvr>
                                      <p:tavLst>
                                        <p:tav tm="0">
                                          <p:val>
                                            <p:fltVal val="720"/>
                                          </p:val>
                                        </p:tav>
                                        <p:tav tm="100000">
                                          <p:val>
                                            <p:fltVal val="0"/>
                                          </p:val>
                                        </p:tav>
                                      </p:tavLst>
                                    </p:anim>
                                    <p:anim calcmode="lin" valueType="num">
                                      <p:cBhvr>
                                        <p:cTn id="33" dur="2000" fill="hold"/>
                                        <p:tgtEl>
                                          <p:spTgt spid="269318"/>
                                        </p:tgtEl>
                                        <p:attrNameLst>
                                          <p:attrName>ppt_h</p:attrName>
                                        </p:attrNameLst>
                                      </p:cBhvr>
                                      <p:tavLst>
                                        <p:tav tm="0">
                                          <p:val>
                                            <p:fltVal val="0"/>
                                          </p:val>
                                        </p:tav>
                                        <p:tav tm="100000">
                                          <p:val>
                                            <p:strVal val="#ppt_h"/>
                                          </p:val>
                                        </p:tav>
                                      </p:tavLst>
                                    </p:anim>
                                    <p:anim calcmode="lin" valueType="num">
                                      <p:cBhvr>
                                        <p:cTn id="34" dur="2000" fill="hold"/>
                                        <p:tgtEl>
                                          <p:spTgt spid="269318"/>
                                        </p:tgtEl>
                                        <p:attrNameLst>
                                          <p:attrName>ppt_w</p:attrName>
                                        </p:attrNameLst>
                                      </p:cBhvr>
                                      <p:tavLst>
                                        <p:tav tm="0">
                                          <p:val>
                                            <p:fltVal val="0"/>
                                          </p:val>
                                        </p:tav>
                                        <p:tav tm="100000">
                                          <p:val>
                                            <p:strVal val="#ppt_w"/>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5" presetClass="entr" presetSubtype="0" fill="hold" nodeType="clickEffect">
                                  <p:stCondLst>
                                    <p:cond delay="0"/>
                                  </p:stCondLst>
                                  <p:childTnLst>
                                    <p:set>
                                      <p:cBhvr>
                                        <p:cTn id="38" dur="1" fill="hold">
                                          <p:stCondLst>
                                            <p:cond delay="0"/>
                                          </p:stCondLst>
                                        </p:cTn>
                                        <p:tgtEl>
                                          <p:spTgt spid="269319"/>
                                        </p:tgtEl>
                                        <p:attrNameLst>
                                          <p:attrName>style.visibility</p:attrName>
                                        </p:attrNameLst>
                                      </p:cBhvr>
                                      <p:to>
                                        <p:strVal val="visible"/>
                                      </p:to>
                                    </p:set>
                                    <p:animEffect transition="in" filter="fade">
                                      <p:cBhvr>
                                        <p:cTn id="39" dur="2000"/>
                                        <p:tgtEl>
                                          <p:spTgt spid="269319"/>
                                        </p:tgtEl>
                                      </p:cBhvr>
                                    </p:animEffect>
                                    <p:anim calcmode="lin" valueType="num">
                                      <p:cBhvr>
                                        <p:cTn id="40" dur="2000" fill="hold"/>
                                        <p:tgtEl>
                                          <p:spTgt spid="269319"/>
                                        </p:tgtEl>
                                        <p:attrNameLst>
                                          <p:attrName>style.rotation</p:attrName>
                                        </p:attrNameLst>
                                      </p:cBhvr>
                                      <p:tavLst>
                                        <p:tav tm="0">
                                          <p:val>
                                            <p:fltVal val="720"/>
                                          </p:val>
                                        </p:tav>
                                        <p:tav tm="100000">
                                          <p:val>
                                            <p:fltVal val="0"/>
                                          </p:val>
                                        </p:tav>
                                      </p:tavLst>
                                    </p:anim>
                                    <p:anim calcmode="lin" valueType="num">
                                      <p:cBhvr>
                                        <p:cTn id="41" dur="2000" fill="hold"/>
                                        <p:tgtEl>
                                          <p:spTgt spid="269319"/>
                                        </p:tgtEl>
                                        <p:attrNameLst>
                                          <p:attrName>ppt_h</p:attrName>
                                        </p:attrNameLst>
                                      </p:cBhvr>
                                      <p:tavLst>
                                        <p:tav tm="0">
                                          <p:val>
                                            <p:fltVal val="0"/>
                                          </p:val>
                                        </p:tav>
                                        <p:tav tm="100000">
                                          <p:val>
                                            <p:strVal val="#ppt_h"/>
                                          </p:val>
                                        </p:tav>
                                      </p:tavLst>
                                    </p:anim>
                                    <p:anim calcmode="lin" valueType="num">
                                      <p:cBhvr>
                                        <p:cTn id="42" dur="2000" fill="hold"/>
                                        <p:tgtEl>
                                          <p:spTgt spid="269319"/>
                                        </p:tgtEl>
                                        <p:attrNameLst>
                                          <p:attrName>ppt_w</p:attrName>
                                        </p:attrNameLst>
                                      </p:cBhvr>
                                      <p:tavLst>
                                        <p:tav tm="0">
                                          <p:val>
                                            <p:fltVal val="0"/>
                                          </p:val>
                                        </p:tav>
                                        <p:tav tm="100000">
                                          <p:val>
                                            <p:strVal val="#ppt_w"/>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nodeType="clickEffect">
                                  <p:stCondLst>
                                    <p:cond delay="0"/>
                                  </p:stCondLst>
                                  <p:childTnLst>
                                    <p:set>
                                      <p:cBhvr>
                                        <p:cTn id="46" dur="1" fill="hold">
                                          <p:stCondLst>
                                            <p:cond delay="0"/>
                                          </p:stCondLst>
                                        </p:cTn>
                                        <p:tgtEl>
                                          <p:spTgt spid="269328"/>
                                        </p:tgtEl>
                                        <p:attrNameLst>
                                          <p:attrName>style.visibility</p:attrName>
                                        </p:attrNameLst>
                                      </p:cBhvr>
                                      <p:to>
                                        <p:strVal val="visible"/>
                                      </p:to>
                                    </p:set>
                                    <p:anim calcmode="lin" valueType="num">
                                      <p:cBhvr>
                                        <p:cTn id="47" dur="1000" fill="hold"/>
                                        <p:tgtEl>
                                          <p:spTgt spid="269328"/>
                                        </p:tgtEl>
                                        <p:attrNameLst>
                                          <p:attrName>ppt_w</p:attrName>
                                        </p:attrNameLst>
                                      </p:cBhvr>
                                      <p:tavLst>
                                        <p:tav tm="0">
                                          <p:val>
                                            <p:fltVal val="0"/>
                                          </p:val>
                                        </p:tav>
                                        <p:tav tm="100000">
                                          <p:val>
                                            <p:strVal val="#ppt_w"/>
                                          </p:val>
                                        </p:tav>
                                      </p:tavLst>
                                    </p:anim>
                                    <p:anim calcmode="lin" valueType="num">
                                      <p:cBhvr>
                                        <p:cTn id="48" dur="1000" fill="hold"/>
                                        <p:tgtEl>
                                          <p:spTgt spid="269328"/>
                                        </p:tgtEl>
                                        <p:attrNameLst>
                                          <p:attrName>ppt_h</p:attrName>
                                        </p:attrNameLst>
                                      </p:cBhvr>
                                      <p:tavLst>
                                        <p:tav tm="0">
                                          <p:val>
                                            <p:fltVal val="0"/>
                                          </p:val>
                                        </p:tav>
                                        <p:tav tm="100000">
                                          <p:val>
                                            <p:strVal val="#ppt_h"/>
                                          </p:val>
                                        </p:tav>
                                      </p:tavLst>
                                    </p:anim>
                                    <p:anim calcmode="lin" valueType="num">
                                      <p:cBhvr>
                                        <p:cTn id="49" dur="1000" fill="hold"/>
                                        <p:tgtEl>
                                          <p:spTgt spid="269328"/>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69328"/>
                                        </p:tgtEl>
                                        <p:attrNameLst>
                                          <p:attrName>ppt_y</p:attrName>
                                        </p:attrNameLst>
                                      </p:cBhvr>
                                      <p:tavLst>
                                        <p:tav tm="0" fmla="#ppt_y+(sin(-2*pi*(1-$))*-#ppt_x+cos(-2*pi*(1-$))*(1-#ppt_y))*(1-$)">
                                          <p:val>
                                            <p:fltVal val="0"/>
                                          </p:val>
                                        </p:tav>
                                        <p:tav tm="100000">
                                          <p:val>
                                            <p:fltVal val="1"/>
                                          </p:val>
                                        </p:tav>
                                      </p:tavLst>
                                    </p:anim>
                                  </p:childTnLst>
                                </p:cTn>
                              </p:par>
                              <p:par>
                                <p:cTn id="51" presetID="0" presetClass="path" presetSubtype="0" accel="50000" decel="50000" fill="hold" nodeType="withEffect">
                                  <p:stCondLst>
                                    <p:cond delay="0"/>
                                  </p:stCondLst>
                                  <p:childTnLst>
                                    <p:animMotion origin="layout" path="M -0.05727 -0.00925 L -0.76518 0.88804 " pathEditMode="relative" rAng="0" ptsTypes="AA">
                                      <p:cBhvr>
                                        <p:cTn id="52" dur="2000" fill="hold"/>
                                        <p:tgtEl>
                                          <p:spTgt spid="3"/>
                                        </p:tgtEl>
                                        <p:attrNameLst>
                                          <p:attrName>ppt_x</p:attrName>
                                          <p:attrName>ppt_y</p:attrName>
                                        </p:attrNameLst>
                                      </p:cBhvr>
                                      <p:rCtr x="-35404" y="44853"/>
                                    </p:animMotion>
                                  </p:childTnLst>
                                </p:cTn>
                              </p:par>
                            </p:childTnLst>
                          </p:cTn>
                        </p:par>
                      </p:childTnLst>
                    </p:cTn>
                  </p:par>
                  <p:par>
                    <p:cTn id="53" fill="hold" nodeType="clickPar">
                      <p:stCondLst>
                        <p:cond delay="indefinite"/>
                      </p:stCondLst>
                      <p:childTnLst>
                        <p:par>
                          <p:cTn id="54" fill="hold" nodeType="withGroup">
                            <p:stCondLst>
                              <p:cond delay="0"/>
                            </p:stCondLst>
                            <p:childTnLst>
                              <p:par>
                                <p:cTn id="55" presetID="35" presetClass="entr" presetSubtype="0" fill="hold" nodeType="clickEffect">
                                  <p:stCondLst>
                                    <p:cond delay="0"/>
                                  </p:stCondLst>
                                  <p:childTnLst>
                                    <p:set>
                                      <p:cBhvr>
                                        <p:cTn id="56" dur="1" fill="hold">
                                          <p:stCondLst>
                                            <p:cond delay="0"/>
                                          </p:stCondLst>
                                        </p:cTn>
                                        <p:tgtEl>
                                          <p:spTgt spid="269322"/>
                                        </p:tgtEl>
                                        <p:attrNameLst>
                                          <p:attrName>style.visibility</p:attrName>
                                        </p:attrNameLst>
                                      </p:cBhvr>
                                      <p:to>
                                        <p:strVal val="visible"/>
                                      </p:to>
                                    </p:set>
                                    <p:animEffect transition="in" filter="fade">
                                      <p:cBhvr>
                                        <p:cTn id="57" dur="2000"/>
                                        <p:tgtEl>
                                          <p:spTgt spid="269322"/>
                                        </p:tgtEl>
                                      </p:cBhvr>
                                    </p:animEffect>
                                    <p:anim calcmode="lin" valueType="num">
                                      <p:cBhvr>
                                        <p:cTn id="58" dur="2000" fill="hold"/>
                                        <p:tgtEl>
                                          <p:spTgt spid="269322"/>
                                        </p:tgtEl>
                                        <p:attrNameLst>
                                          <p:attrName>style.rotation</p:attrName>
                                        </p:attrNameLst>
                                      </p:cBhvr>
                                      <p:tavLst>
                                        <p:tav tm="0">
                                          <p:val>
                                            <p:fltVal val="720"/>
                                          </p:val>
                                        </p:tav>
                                        <p:tav tm="100000">
                                          <p:val>
                                            <p:fltVal val="0"/>
                                          </p:val>
                                        </p:tav>
                                      </p:tavLst>
                                    </p:anim>
                                    <p:anim calcmode="lin" valueType="num">
                                      <p:cBhvr>
                                        <p:cTn id="59" dur="2000" fill="hold"/>
                                        <p:tgtEl>
                                          <p:spTgt spid="269322"/>
                                        </p:tgtEl>
                                        <p:attrNameLst>
                                          <p:attrName>ppt_h</p:attrName>
                                        </p:attrNameLst>
                                      </p:cBhvr>
                                      <p:tavLst>
                                        <p:tav tm="0">
                                          <p:val>
                                            <p:fltVal val="0"/>
                                          </p:val>
                                        </p:tav>
                                        <p:tav tm="100000">
                                          <p:val>
                                            <p:strVal val="#ppt_h"/>
                                          </p:val>
                                        </p:tav>
                                      </p:tavLst>
                                    </p:anim>
                                    <p:anim calcmode="lin" valueType="num">
                                      <p:cBhvr>
                                        <p:cTn id="60" dur="2000" fill="hold"/>
                                        <p:tgtEl>
                                          <p:spTgt spid="269322"/>
                                        </p:tgtEl>
                                        <p:attrNameLst>
                                          <p:attrName>ppt_w</p:attrName>
                                        </p:attrNameLst>
                                      </p:cBhvr>
                                      <p:tavLst>
                                        <p:tav tm="0">
                                          <p:val>
                                            <p:fltVal val="0"/>
                                          </p:val>
                                        </p:tav>
                                        <p:tav tm="100000">
                                          <p:val>
                                            <p:strVal val="#ppt_w"/>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35" presetClass="entr" presetSubtype="0" fill="hold" nodeType="clickEffect">
                                  <p:stCondLst>
                                    <p:cond delay="0"/>
                                  </p:stCondLst>
                                  <p:childTnLst>
                                    <p:set>
                                      <p:cBhvr>
                                        <p:cTn id="64" dur="1" fill="hold">
                                          <p:stCondLst>
                                            <p:cond delay="0"/>
                                          </p:stCondLst>
                                        </p:cTn>
                                        <p:tgtEl>
                                          <p:spTgt spid="269323"/>
                                        </p:tgtEl>
                                        <p:attrNameLst>
                                          <p:attrName>style.visibility</p:attrName>
                                        </p:attrNameLst>
                                      </p:cBhvr>
                                      <p:to>
                                        <p:strVal val="visible"/>
                                      </p:to>
                                    </p:set>
                                    <p:animEffect transition="in" filter="fade">
                                      <p:cBhvr>
                                        <p:cTn id="65" dur="2000"/>
                                        <p:tgtEl>
                                          <p:spTgt spid="269323"/>
                                        </p:tgtEl>
                                      </p:cBhvr>
                                    </p:animEffect>
                                    <p:anim calcmode="lin" valueType="num">
                                      <p:cBhvr>
                                        <p:cTn id="66" dur="2000" fill="hold"/>
                                        <p:tgtEl>
                                          <p:spTgt spid="269323"/>
                                        </p:tgtEl>
                                        <p:attrNameLst>
                                          <p:attrName>style.rotation</p:attrName>
                                        </p:attrNameLst>
                                      </p:cBhvr>
                                      <p:tavLst>
                                        <p:tav tm="0">
                                          <p:val>
                                            <p:fltVal val="720"/>
                                          </p:val>
                                        </p:tav>
                                        <p:tav tm="100000">
                                          <p:val>
                                            <p:fltVal val="0"/>
                                          </p:val>
                                        </p:tav>
                                      </p:tavLst>
                                    </p:anim>
                                    <p:anim calcmode="lin" valueType="num">
                                      <p:cBhvr>
                                        <p:cTn id="67" dur="2000" fill="hold"/>
                                        <p:tgtEl>
                                          <p:spTgt spid="269323"/>
                                        </p:tgtEl>
                                        <p:attrNameLst>
                                          <p:attrName>ppt_h</p:attrName>
                                        </p:attrNameLst>
                                      </p:cBhvr>
                                      <p:tavLst>
                                        <p:tav tm="0">
                                          <p:val>
                                            <p:fltVal val="0"/>
                                          </p:val>
                                        </p:tav>
                                        <p:tav tm="100000">
                                          <p:val>
                                            <p:strVal val="#ppt_h"/>
                                          </p:val>
                                        </p:tav>
                                      </p:tavLst>
                                    </p:anim>
                                    <p:anim calcmode="lin" valueType="num">
                                      <p:cBhvr>
                                        <p:cTn id="68" dur="2000" fill="hold"/>
                                        <p:tgtEl>
                                          <p:spTgt spid="269323"/>
                                        </p:tgtEl>
                                        <p:attrNameLst>
                                          <p:attrName>ppt_w</p:attrName>
                                        </p:attrNameLst>
                                      </p:cBhvr>
                                      <p:tavLst>
                                        <p:tav tm="0">
                                          <p:val>
                                            <p:fltVal val="0"/>
                                          </p:val>
                                        </p:tav>
                                        <p:tav tm="100000">
                                          <p:val>
                                            <p:strVal val="#ppt_w"/>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35" presetClass="entr" presetSubtype="0" fill="hold" nodeType="clickEffect">
                                  <p:stCondLst>
                                    <p:cond delay="0"/>
                                  </p:stCondLst>
                                  <p:childTnLst>
                                    <p:set>
                                      <p:cBhvr>
                                        <p:cTn id="72" dur="1" fill="hold">
                                          <p:stCondLst>
                                            <p:cond delay="0"/>
                                          </p:stCondLst>
                                        </p:cTn>
                                        <p:tgtEl>
                                          <p:spTgt spid="269324"/>
                                        </p:tgtEl>
                                        <p:attrNameLst>
                                          <p:attrName>style.visibility</p:attrName>
                                        </p:attrNameLst>
                                      </p:cBhvr>
                                      <p:to>
                                        <p:strVal val="visible"/>
                                      </p:to>
                                    </p:set>
                                    <p:animEffect transition="in" filter="fade">
                                      <p:cBhvr>
                                        <p:cTn id="73" dur="2000"/>
                                        <p:tgtEl>
                                          <p:spTgt spid="269324"/>
                                        </p:tgtEl>
                                      </p:cBhvr>
                                    </p:animEffect>
                                    <p:anim calcmode="lin" valueType="num">
                                      <p:cBhvr>
                                        <p:cTn id="74" dur="2000" fill="hold"/>
                                        <p:tgtEl>
                                          <p:spTgt spid="269324"/>
                                        </p:tgtEl>
                                        <p:attrNameLst>
                                          <p:attrName>style.rotation</p:attrName>
                                        </p:attrNameLst>
                                      </p:cBhvr>
                                      <p:tavLst>
                                        <p:tav tm="0">
                                          <p:val>
                                            <p:fltVal val="720"/>
                                          </p:val>
                                        </p:tav>
                                        <p:tav tm="100000">
                                          <p:val>
                                            <p:fltVal val="0"/>
                                          </p:val>
                                        </p:tav>
                                      </p:tavLst>
                                    </p:anim>
                                    <p:anim calcmode="lin" valueType="num">
                                      <p:cBhvr>
                                        <p:cTn id="75" dur="2000" fill="hold"/>
                                        <p:tgtEl>
                                          <p:spTgt spid="269324"/>
                                        </p:tgtEl>
                                        <p:attrNameLst>
                                          <p:attrName>ppt_h</p:attrName>
                                        </p:attrNameLst>
                                      </p:cBhvr>
                                      <p:tavLst>
                                        <p:tav tm="0">
                                          <p:val>
                                            <p:fltVal val="0"/>
                                          </p:val>
                                        </p:tav>
                                        <p:tav tm="100000">
                                          <p:val>
                                            <p:strVal val="#ppt_h"/>
                                          </p:val>
                                        </p:tav>
                                      </p:tavLst>
                                    </p:anim>
                                    <p:anim calcmode="lin" valueType="num">
                                      <p:cBhvr>
                                        <p:cTn id="76" dur="2000" fill="hold"/>
                                        <p:tgtEl>
                                          <p:spTgt spid="269324"/>
                                        </p:tgtEl>
                                        <p:attrNameLst>
                                          <p:attrName>ppt_w</p:attrName>
                                        </p:attrNameLst>
                                      </p:cBhvr>
                                      <p:tavLst>
                                        <p:tav tm="0">
                                          <p:val>
                                            <p:fltVal val="0"/>
                                          </p:val>
                                        </p:tav>
                                        <p:tav tm="100000">
                                          <p:val>
                                            <p:strVal val="#ppt_w"/>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35" presetClass="entr" presetSubtype="0" fill="hold" nodeType="clickEffect">
                                  <p:stCondLst>
                                    <p:cond delay="0"/>
                                  </p:stCondLst>
                                  <p:childTnLst>
                                    <p:set>
                                      <p:cBhvr>
                                        <p:cTn id="80" dur="1" fill="hold">
                                          <p:stCondLst>
                                            <p:cond delay="0"/>
                                          </p:stCondLst>
                                        </p:cTn>
                                        <p:tgtEl>
                                          <p:spTgt spid="269325"/>
                                        </p:tgtEl>
                                        <p:attrNameLst>
                                          <p:attrName>style.visibility</p:attrName>
                                        </p:attrNameLst>
                                      </p:cBhvr>
                                      <p:to>
                                        <p:strVal val="visible"/>
                                      </p:to>
                                    </p:set>
                                    <p:animEffect transition="in" filter="fade">
                                      <p:cBhvr>
                                        <p:cTn id="81" dur="2000"/>
                                        <p:tgtEl>
                                          <p:spTgt spid="269325"/>
                                        </p:tgtEl>
                                      </p:cBhvr>
                                    </p:animEffect>
                                    <p:anim calcmode="lin" valueType="num">
                                      <p:cBhvr>
                                        <p:cTn id="82" dur="2000" fill="hold"/>
                                        <p:tgtEl>
                                          <p:spTgt spid="269325"/>
                                        </p:tgtEl>
                                        <p:attrNameLst>
                                          <p:attrName>style.rotation</p:attrName>
                                        </p:attrNameLst>
                                      </p:cBhvr>
                                      <p:tavLst>
                                        <p:tav tm="0">
                                          <p:val>
                                            <p:fltVal val="720"/>
                                          </p:val>
                                        </p:tav>
                                        <p:tav tm="100000">
                                          <p:val>
                                            <p:fltVal val="0"/>
                                          </p:val>
                                        </p:tav>
                                      </p:tavLst>
                                    </p:anim>
                                    <p:anim calcmode="lin" valueType="num">
                                      <p:cBhvr>
                                        <p:cTn id="83" dur="2000" fill="hold"/>
                                        <p:tgtEl>
                                          <p:spTgt spid="269325"/>
                                        </p:tgtEl>
                                        <p:attrNameLst>
                                          <p:attrName>ppt_h</p:attrName>
                                        </p:attrNameLst>
                                      </p:cBhvr>
                                      <p:tavLst>
                                        <p:tav tm="0">
                                          <p:val>
                                            <p:fltVal val="0"/>
                                          </p:val>
                                        </p:tav>
                                        <p:tav tm="100000">
                                          <p:val>
                                            <p:strVal val="#ppt_h"/>
                                          </p:val>
                                        </p:tav>
                                      </p:tavLst>
                                    </p:anim>
                                    <p:anim calcmode="lin" valueType="num">
                                      <p:cBhvr>
                                        <p:cTn id="84" dur="2000" fill="hold"/>
                                        <p:tgtEl>
                                          <p:spTgt spid="269325"/>
                                        </p:tgtEl>
                                        <p:attrNameLst>
                                          <p:attrName>ppt_w</p:attrName>
                                        </p:attrNameLst>
                                      </p:cBhvr>
                                      <p:tavLst>
                                        <p:tav tm="0">
                                          <p:val>
                                            <p:fltVal val="0"/>
                                          </p:val>
                                        </p:tav>
                                        <p:tav tm="100000">
                                          <p:val>
                                            <p:strVal val="#ppt_w"/>
                                          </p:val>
                                        </p:tav>
                                      </p:tavLst>
                                    </p:anim>
                                  </p:childTnLst>
                                </p:cTn>
                              </p:par>
                            </p:childTnLst>
                          </p:cTn>
                        </p:par>
                      </p:childTnLst>
                    </p:cTn>
                  </p:par>
                  <p:par>
                    <p:cTn id="85" fill="hold" nodeType="clickPar">
                      <p:stCondLst>
                        <p:cond delay="indefinite"/>
                      </p:stCondLst>
                      <p:childTnLst>
                        <p:par>
                          <p:cTn id="86" fill="hold" nodeType="withGroup">
                            <p:stCondLst>
                              <p:cond delay="0"/>
                            </p:stCondLst>
                            <p:childTnLst>
                              <p:par>
                                <p:cTn id="87" presetID="35" presetClass="entr" presetSubtype="0" fill="hold" nodeType="clickEffect">
                                  <p:stCondLst>
                                    <p:cond delay="0"/>
                                  </p:stCondLst>
                                  <p:childTnLst>
                                    <p:set>
                                      <p:cBhvr>
                                        <p:cTn id="88" dur="1" fill="hold">
                                          <p:stCondLst>
                                            <p:cond delay="0"/>
                                          </p:stCondLst>
                                        </p:cTn>
                                        <p:tgtEl>
                                          <p:spTgt spid="269326"/>
                                        </p:tgtEl>
                                        <p:attrNameLst>
                                          <p:attrName>style.visibility</p:attrName>
                                        </p:attrNameLst>
                                      </p:cBhvr>
                                      <p:to>
                                        <p:strVal val="visible"/>
                                      </p:to>
                                    </p:set>
                                    <p:animEffect transition="in" filter="fade">
                                      <p:cBhvr>
                                        <p:cTn id="89" dur="2000"/>
                                        <p:tgtEl>
                                          <p:spTgt spid="269326"/>
                                        </p:tgtEl>
                                      </p:cBhvr>
                                    </p:animEffect>
                                    <p:anim calcmode="lin" valueType="num">
                                      <p:cBhvr>
                                        <p:cTn id="90" dur="2000" fill="hold"/>
                                        <p:tgtEl>
                                          <p:spTgt spid="269326"/>
                                        </p:tgtEl>
                                        <p:attrNameLst>
                                          <p:attrName>style.rotation</p:attrName>
                                        </p:attrNameLst>
                                      </p:cBhvr>
                                      <p:tavLst>
                                        <p:tav tm="0">
                                          <p:val>
                                            <p:fltVal val="720"/>
                                          </p:val>
                                        </p:tav>
                                        <p:tav tm="100000">
                                          <p:val>
                                            <p:fltVal val="0"/>
                                          </p:val>
                                        </p:tav>
                                      </p:tavLst>
                                    </p:anim>
                                    <p:anim calcmode="lin" valueType="num">
                                      <p:cBhvr>
                                        <p:cTn id="91" dur="2000" fill="hold"/>
                                        <p:tgtEl>
                                          <p:spTgt spid="269326"/>
                                        </p:tgtEl>
                                        <p:attrNameLst>
                                          <p:attrName>ppt_h</p:attrName>
                                        </p:attrNameLst>
                                      </p:cBhvr>
                                      <p:tavLst>
                                        <p:tav tm="0">
                                          <p:val>
                                            <p:fltVal val="0"/>
                                          </p:val>
                                        </p:tav>
                                        <p:tav tm="100000">
                                          <p:val>
                                            <p:strVal val="#ppt_h"/>
                                          </p:val>
                                        </p:tav>
                                      </p:tavLst>
                                    </p:anim>
                                    <p:anim calcmode="lin" valueType="num">
                                      <p:cBhvr>
                                        <p:cTn id="92" dur="2000" fill="hold"/>
                                        <p:tgtEl>
                                          <p:spTgt spid="269326"/>
                                        </p:tgtEl>
                                        <p:attrNameLst>
                                          <p:attrName>ppt_w</p:attrName>
                                        </p:attrNameLst>
                                      </p:cBhvr>
                                      <p:tavLst>
                                        <p:tav tm="0">
                                          <p:val>
                                            <p:fltVal val="0"/>
                                          </p:val>
                                        </p:tav>
                                        <p:tav tm="100000">
                                          <p:val>
                                            <p:strVal val="#ppt_w"/>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15" presetClass="entr" presetSubtype="0" fill="hold" nodeType="clickEffect">
                                  <p:stCondLst>
                                    <p:cond delay="0"/>
                                  </p:stCondLst>
                                  <p:childTnLst>
                                    <p:set>
                                      <p:cBhvr>
                                        <p:cTn id="96" dur="1" fill="hold">
                                          <p:stCondLst>
                                            <p:cond delay="0"/>
                                          </p:stCondLst>
                                        </p:cTn>
                                        <p:tgtEl>
                                          <p:spTgt spid="269327"/>
                                        </p:tgtEl>
                                        <p:attrNameLst>
                                          <p:attrName>style.visibility</p:attrName>
                                        </p:attrNameLst>
                                      </p:cBhvr>
                                      <p:to>
                                        <p:strVal val="visible"/>
                                      </p:to>
                                    </p:set>
                                    <p:anim calcmode="lin" valueType="num">
                                      <p:cBhvr>
                                        <p:cTn id="97" dur="1000" fill="hold"/>
                                        <p:tgtEl>
                                          <p:spTgt spid="269327"/>
                                        </p:tgtEl>
                                        <p:attrNameLst>
                                          <p:attrName>ppt_w</p:attrName>
                                        </p:attrNameLst>
                                      </p:cBhvr>
                                      <p:tavLst>
                                        <p:tav tm="0">
                                          <p:val>
                                            <p:fltVal val="0"/>
                                          </p:val>
                                        </p:tav>
                                        <p:tav tm="100000">
                                          <p:val>
                                            <p:strVal val="#ppt_w"/>
                                          </p:val>
                                        </p:tav>
                                      </p:tavLst>
                                    </p:anim>
                                    <p:anim calcmode="lin" valueType="num">
                                      <p:cBhvr>
                                        <p:cTn id="98" dur="1000" fill="hold"/>
                                        <p:tgtEl>
                                          <p:spTgt spid="269327"/>
                                        </p:tgtEl>
                                        <p:attrNameLst>
                                          <p:attrName>ppt_h</p:attrName>
                                        </p:attrNameLst>
                                      </p:cBhvr>
                                      <p:tavLst>
                                        <p:tav tm="0">
                                          <p:val>
                                            <p:fltVal val="0"/>
                                          </p:val>
                                        </p:tav>
                                        <p:tav tm="100000">
                                          <p:val>
                                            <p:strVal val="#ppt_h"/>
                                          </p:val>
                                        </p:tav>
                                      </p:tavLst>
                                    </p:anim>
                                    <p:anim calcmode="lin" valueType="num">
                                      <p:cBhvr>
                                        <p:cTn id="99" dur="1000" fill="hold"/>
                                        <p:tgtEl>
                                          <p:spTgt spid="269327"/>
                                        </p:tgtEl>
                                        <p:attrNameLst>
                                          <p:attrName>ppt_x</p:attrName>
                                        </p:attrNameLst>
                                      </p:cBhvr>
                                      <p:tavLst>
                                        <p:tav tm="0" fmla="#ppt_x+(cos(-2*pi*(1-$))*-#ppt_x-sin(-2*pi*(1-$))*(1-#ppt_y))*(1-$)">
                                          <p:val>
                                            <p:fltVal val="0"/>
                                          </p:val>
                                        </p:tav>
                                        <p:tav tm="100000">
                                          <p:val>
                                            <p:fltVal val="1"/>
                                          </p:val>
                                        </p:tav>
                                      </p:tavLst>
                                    </p:anim>
                                    <p:anim calcmode="lin" valueType="num">
                                      <p:cBhvr>
                                        <p:cTn id="100" dur="1000" fill="hold"/>
                                        <p:tgtEl>
                                          <p:spTgt spid="269327"/>
                                        </p:tgtEl>
                                        <p:attrNameLst>
                                          <p:attrName>ppt_y</p:attrName>
                                        </p:attrNameLst>
                                      </p:cBhvr>
                                      <p:tavLst>
                                        <p:tav tm="0" fmla="#ppt_y+(sin(-2*pi*(1-$))*-#ppt_x+cos(-2*pi*(1-$))*(1-#ppt_y))*(1-$)">
                                          <p:val>
                                            <p:fltVal val="0"/>
                                          </p:val>
                                        </p:tav>
                                        <p:tav tm="100000">
                                          <p:val>
                                            <p:fltVal val="1"/>
                                          </p:val>
                                        </p:tav>
                                      </p:tavLst>
                                    </p:anim>
                                  </p:childTnLst>
                                </p:cTn>
                              </p:par>
                              <p:par>
                                <p:cTn id="101" presetID="0" presetClass="path" presetSubtype="0" accel="50000" decel="50000" fill="hold" nodeType="withEffect">
                                  <p:stCondLst>
                                    <p:cond delay="0"/>
                                  </p:stCondLst>
                                  <p:childTnLst>
                                    <p:animMotion origin="layout" path="M 0.40212 -0.89544 L -0.29104 0.00301 " pathEditMode="relative" rAng="0" ptsTypes="AA">
                                      <p:cBhvr>
                                        <p:cTn id="102" dur="2000" fill="hold"/>
                                        <p:tgtEl>
                                          <p:spTgt spid="269327"/>
                                        </p:tgtEl>
                                        <p:attrNameLst>
                                          <p:attrName>ppt_x</p:attrName>
                                          <p:attrName>ppt_y</p:attrName>
                                        </p:attrNameLst>
                                      </p:cBhvr>
                                      <p:rCtr x="-34658" y="449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043458" name="Rectangle 2"/>
          <p:cNvSpPr>
            <a:spLocks noGrp="1" noChangeArrowheads="1"/>
          </p:cNvSpPr>
          <p:nvPr>
            <p:ph type="title"/>
          </p:nvPr>
        </p:nvSpPr>
        <p:spPr>
          <a:xfrm>
            <a:off x="1219200" y="152400"/>
            <a:ext cx="6705600" cy="1143000"/>
          </a:xfrm>
          <a:effectLst>
            <a:outerShdw blurRad="63500" dist="38099" dir="2700000" algn="ctr" rotWithShape="0">
              <a:schemeClr val="tx1">
                <a:alpha val="74998"/>
              </a:schemeClr>
            </a:outerShdw>
          </a:effectLst>
        </p:spPr>
        <p:txBody>
          <a:bodyPr/>
          <a:lstStyle/>
          <a:p>
            <a:pPr eaLnBrk="1" hangingPunct="1">
              <a:defRPr/>
            </a:pPr>
            <a:r>
              <a:rPr lang="en-US" b="1">
                <a:solidFill>
                  <a:schemeClr val="bg1"/>
                </a:solidFill>
                <a:latin typeface="Arial"/>
                <a:cs typeface="Arial"/>
              </a:rPr>
              <a:t>World Empires in Daniel</a:t>
            </a:r>
          </a:p>
        </p:txBody>
      </p:sp>
      <p:pic>
        <p:nvPicPr>
          <p:cNvPr id="216067" name="Picture 3" descr="Daniel "/>
          <p:cNvPicPr>
            <a:picLocks noChangeAspect="1" noChangeArrowheads="1"/>
          </p:cNvPicPr>
          <p:nvPr/>
        </p:nvPicPr>
        <p:blipFill>
          <a:blip r:embed="rId4" cstate="screen">
            <a:extLst>
              <a:ext uri="{28A0092B-C50C-407E-A947-70E740481C1C}">
                <a14:useLocalDpi xmlns:a14="http://schemas.microsoft.com/office/drawing/2010/main"/>
              </a:ext>
            </a:extLst>
          </a:blip>
          <a:srcRect b="53519"/>
          <a:stretch>
            <a:fillRect/>
          </a:stretch>
        </p:blipFill>
        <p:spPr bwMode="auto">
          <a:xfrm>
            <a:off x="0" y="1228725"/>
            <a:ext cx="9144000" cy="562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460" name="Text Box 4"/>
          <p:cNvSpPr txBox="1">
            <a:spLocks noChangeArrowheads="1"/>
          </p:cNvSpPr>
          <p:nvPr/>
        </p:nvSpPr>
        <p:spPr bwMode="auto">
          <a:xfrm>
            <a:off x="9144000" y="76200"/>
            <a:ext cx="827087"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545</a:t>
            </a:r>
          </a:p>
        </p:txBody>
      </p:sp>
      <p:sp>
        <p:nvSpPr>
          <p:cNvPr id="1043461" name="Text Box 5"/>
          <p:cNvSpPr txBox="1">
            <a:spLocks noChangeArrowheads="1"/>
          </p:cNvSpPr>
          <p:nvPr/>
        </p:nvSpPr>
        <p:spPr bwMode="auto">
          <a:xfrm>
            <a:off x="4648200" y="6477000"/>
            <a:ext cx="4495800" cy="396875"/>
          </a:xfrm>
          <a:prstGeom prst="rect">
            <a:avLst/>
          </a:prstGeom>
          <a:solidFill>
            <a:schemeClr val="bg1"/>
          </a:solid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a:ea typeface="ＭＳ Ｐゴシック" charset="0"/>
                <a:cs typeface="Arial"/>
              </a:rPr>
              <a:t>Bible Visual Resource Book, 133</a:t>
            </a:r>
          </a:p>
        </p:txBody>
      </p:sp>
    </p:spTree>
    <p:extLst>
      <p:ext uri="{BB962C8B-B14F-4D97-AF65-F5344CB8AC3E}">
        <p14:creationId xmlns:p14="http://schemas.microsoft.com/office/powerpoint/2010/main" val="16509901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274434" name="Picture 4" descr="Pict1019"/>
          <p:cNvPicPr>
            <a:picLocks noGrp="1" noChangeAspect="1" noChangeArrowheads="1"/>
          </p:cNvPicPr>
          <p:nvPr>
            <p:ph idx="4294967295"/>
          </p:nvPr>
        </p:nvPicPr>
        <p:blipFill>
          <a:blip r:embed="rId4" cstate="screen">
            <a:clrChange>
              <a:clrFrom>
                <a:srgbClr val="FFFFFF"/>
              </a:clrFrom>
              <a:clrTo>
                <a:srgbClr val="FFFFFF">
                  <a:alpha val="0"/>
                </a:srgbClr>
              </a:clrTo>
            </a:clrChange>
            <a:lum bright="-6000" contrast="6000"/>
            <a:grayscl/>
            <a:extLst>
              <a:ext uri="{28A0092B-C50C-407E-A947-70E740481C1C}">
                <a14:useLocalDpi xmlns:a14="http://schemas.microsoft.com/office/drawing/2010/main"/>
              </a:ext>
            </a:extLst>
          </a:blip>
          <a:srcRect/>
          <a:stretch>
            <a:fillRect/>
          </a:stretch>
        </p:blipFill>
        <p:spPr>
          <a:xfrm>
            <a:off x="9396413" y="509588"/>
            <a:ext cx="8640762" cy="5407025"/>
          </a:xfrm>
        </p:spPr>
      </p:pic>
      <p:sp>
        <p:nvSpPr>
          <p:cNvPr id="274435" name="Rectangle 7"/>
          <p:cNvSpPr>
            <a:spLocks noGrp="1" noChangeArrowheads="1"/>
          </p:cNvSpPr>
          <p:nvPr>
            <p:ph type="title"/>
          </p:nvPr>
        </p:nvSpPr>
        <p:spPr>
          <a:xfrm>
            <a:off x="179388" y="115888"/>
            <a:ext cx="8348662" cy="792162"/>
          </a:xfrm>
          <a:solidFill>
            <a:schemeClr val="tx1"/>
          </a:solidFill>
        </p:spPr>
        <p:txBody>
          <a:bodyPr/>
          <a:lstStyle/>
          <a:p>
            <a:r>
              <a:rPr lang="en-US" altLang="en-US" b="1" smtClean="0">
                <a:latin typeface="Arial" panose="020B0604020202020204" pitchFamily="34" charset="0"/>
              </a:rPr>
              <a:t>Kronologis dari </a:t>
            </a:r>
            <a:r>
              <a:rPr lang="ja-JP" altLang="en-US" b="1" smtClean="0">
                <a:latin typeface="Arial" panose="020B0604020202020204" pitchFamily="34" charset="0"/>
              </a:rPr>
              <a:t>“</a:t>
            </a:r>
            <a:r>
              <a:rPr lang="en-US" altLang="ja-JP" b="1" smtClean="0">
                <a:latin typeface="Arial" panose="020B0604020202020204" pitchFamily="34" charset="0"/>
              </a:rPr>
              <a:t>Masa</a:t>
            </a:r>
            <a:r>
              <a:rPr lang="ja-JP" altLang="en-US" b="1" smtClean="0">
                <a:latin typeface="Arial" panose="020B0604020202020204" pitchFamily="34" charset="0"/>
              </a:rPr>
              <a:t>” </a:t>
            </a:r>
            <a:r>
              <a:rPr lang="en-US" altLang="ja-JP" b="1" smtClean="0">
                <a:latin typeface="Arial" panose="020B0604020202020204" pitchFamily="34" charset="0"/>
              </a:rPr>
              <a:t>ke-70</a:t>
            </a:r>
            <a:endParaRPr lang="en-US" altLang="en-US" smtClean="0">
              <a:solidFill>
                <a:schemeClr val="accent1"/>
              </a:solidFill>
              <a:latin typeface="Arial" panose="020B0604020202020204" pitchFamily="34" charset="0"/>
            </a:endParaRPr>
          </a:p>
        </p:txBody>
      </p:sp>
      <p:sp>
        <p:nvSpPr>
          <p:cNvPr id="560141" name="Oval 13"/>
          <p:cNvSpPr>
            <a:spLocks noChangeArrowheads="1"/>
          </p:cNvSpPr>
          <p:nvPr/>
        </p:nvSpPr>
        <p:spPr bwMode="auto">
          <a:xfrm>
            <a:off x="4211638" y="3357563"/>
            <a:ext cx="2447925" cy="666750"/>
          </a:xfrm>
          <a:prstGeom prst="ellipse">
            <a:avLst/>
          </a:prstGeom>
          <a:noFill/>
          <a:ln w="57150">
            <a:solidFill>
              <a:srgbClr val="FF0000"/>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fontAlgn="auto">
              <a:spcBef>
                <a:spcPts val="0"/>
              </a:spcBef>
              <a:spcAft>
                <a:spcPts val="0"/>
              </a:spcAft>
              <a:defRPr/>
            </a:pPr>
            <a:endParaRPr lang="en-US" altLang="en-US" kern="0" smtClean="0">
              <a:solidFill>
                <a:srgbClr val="000000"/>
              </a:solidFill>
              <a:latin typeface="Arial" panose="020B0604020202020204" pitchFamily="34" charset="0"/>
              <a:cs typeface="Arial" panose="020B0604020202020204" pitchFamily="34" charset="0"/>
            </a:endParaRPr>
          </a:p>
        </p:txBody>
      </p:sp>
      <p:sp>
        <p:nvSpPr>
          <p:cNvPr id="274437" name="Text Box 14"/>
          <p:cNvSpPr txBox="1">
            <a:spLocks noChangeArrowheads="1"/>
          </p:cNvSpPr>
          <p:nvPr/>
        </p:nvSpPr>
        <p:spPr bwMode="auto">
          <a:xfrm>
            <a:off x="8531225" y="4763"/>
            <a:ext cx="60960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fontAlgn="auto">
              <a:spcBef>
                <a:spcPts val="0"/>
              </a:spcBef>
              <a:spcAft>
                <a:spcPts val="0"/>
              </a:spcAft>
              <a:defRPr/>
            </a:pPr>
            <a:r>
              <a:rPr lang="en-US" altLang="en-US" sz="2000" b="1" kern="0" smtClean="0">
                <a:solidFill>
                  <a:srgbClr val="000000"/>
                </a:solidFill>
                <a:latin typeface="Arial" panose="020B0604020202020204" pitchFamily="34" charset="0"/>
                <a:cs typeface="Arial" panose="020B0604020202020204" pitchFamily="34" charset="0"/>
              </a:rPr>
              <a:t>336</a:t>
            </a:r>
          </a:p>
        </p:txBody>
      </p:sp>
      <p:cxnSp>
        <p:nvCxnSpPr>
          <p:cNvPr id="18" name="Straight Connector 17"/>
          <p:cNvCxnSpPr>
            <a:cxnSpLocks noChangeShapeType="1"/>
          </p:cNvCxnSpPr>
          <p:nvPr/>
        </p:nvCxnSpPr>
        <p:spPr bwMode="auto">
          <a:xfrm>
            <a:off x="4211638" y="3284538"/>
            <a:ext cx="0" cy="1152525"/>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grpSp>
        <p:nvGrpSpPr>
          <p:cNvPr id="2" name="Group 408595"/>
          <p:cNvGrpSpPr>
            <a:grpSpLocks/>
          </p:cNvGrpSpPr>
          <p:nvPr/>
        </p:nvGrpSpPr>
        <p:grpSpPr bwMode="auto">
          <a:xfrm>
            <a:off x="4324350" y="3357564"/>
            <a:ext cx="2335213" cy="935849"/>
            <a:chOff x="4324836" y="4941168"/>
            <a:chExt cx="2335396" cy="936890"/>
          </a:xfrm>
        </p:grpSpPr>
        <p:sp>
          <p:nvSpPr>
            <p:cNvPr id="39" name="Text Box 10"/>
            <p:cNvSpPr txBox="1">
              <a:spLocks noChangeArrowheads="1"/>
            </p:cNvSpPr>
            <p:nvPr/>
          </p:nvSpPr>
          <p:spPr bwMode="auto">
            <a:xfrm>
              <a:off x="4599496" y="4941168"/>
              <a:ext cx="1744799" cy="464066"/>
            </a:xfrm>
            <a:prstGeom prst="rect">
              <a:avLst/>
            </a:prstGeom>
            <a:noFill/>
            <a:ln>
              <a:noFill/>
            </a:ln>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fontAlgn="auto" hangingPunct="0">
                <a:spcBef>
                  <a:spcPct val="50000"/>
                </a:spcBef>
                <a:spcAft>
                  <a:spcPts val="0"/>
                </a:spcAft>
                <a:defRPr/>
              </a:pPr>
              <a:r>
                <a:rPr lang="en-US" b="1" kern="0" spc="-110" dirty="0" smtClean="0">
                  <a:solidFill>
                    <a:srgbClr val="000000"/>
                  </a:solidFill>
                  <a:latin typeface="Arial"/>
                  <a:cs typeface="Arial"/>
                </a:rPr>
                <a:t>1260 HARI</a:t>
              </a:r>
            </a:p>
          </p:txBody>
        </p:sp>
        <p:cxnSp>
          <p:nvCxnSpPr>
            <p:cNvPr id="274494" name="Straight Connector 39"/>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sp>
          <p:nvSpPr>
            <p:cNvPr id="274495" name="Text Box 10"/>
            <p:cNvSpPr txBox="1">
              <a:spLocks noChangeArrowheads="1"/>
            </p:cNvSpPr>
            <p:nvPr/>
          </p:nvSpPr>
          <p:spPr bwMode="auto">
            <a:xfrm>
              <a:off x="4599496" y="5228825"/>
              <a:ext cx="1744799" cy="649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fontAlgn="auto">
                <a:spcBef>
                  <a:spcPct val="50000"/>
                </a:spcBef>
                <a:spcAft>
                  <a:spcPts val="0"/>
                </a:spcAft>
                <a:defRPr/>
              </a:pPr>
              <a:r>
                <a:rPr lang="en-US" altLang="en-US" sz="1800" b="1" i="1" kern="0" dirty="0" smtClean="0">
                  <a:solidFill>
                    <a:srgbClr val="000000"/>
                  </a:solidFill>
                  <a:latin typeface="Arial" panose="020B0604020202020204" pitchFamily="34" charset="0"/>
                  <a:cs typeface="Arial" panose="020B0604020202020204" pitchFamily="34" charset="0"/>
                </a:rPr>
                <a:t>Why 11:3; 12:6</a:t>
              </a:r>
              <a:endParaRPr lang="en-US" altLang="en-US" b="1" kern="0" dirty="0" smtClean="0">
                <a:solidFill>
                  <a:srgbClr val="000000"/>
                </a:solidFill>
                <a:latin typeface="Arial" panose="020B0604020202020204" pitchFamily="34" charset="0"/>
                <a:cs typeface="Arial" panose="020B0604020202020204" pitchFamily="34" charset="0"/>
              </a:endParaRPr>
            </a:p>
          </p:txBody>
        </p:sp>
        <p:cxnSp>
          <p:nvCxnSpPr>
            <p:cNvPr id="274496" name="Straight Connector 58"/>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cxnSp>
        <p:nvCxnSpPr>
          <p:cNvPr id="14" name="Straight Connector 13"/>
          <p:cNvCxnSpPr>
            <a:cxnSpLocks noChangeShapeType="1"/>
          </p:cNvCxnSpPr>
          <p:nvPr/>
        </p:nvCxnSpPr>
        <p:spPr bwMode="auto">
          <a:xfrm>
            <a:off x="6732588" y="2349500"/>
            <a:ext cx="0" cy="2303463"/>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sp>
        <p:nvSpPr>
          <p:cNvPr id="92" name="Text Box 10"/>
          <p:cNvSpPr txBox="1">
            <a:spLocks noChangeArrowheads="1"/>
          </p:cNvSpPr>
          <p:nvPr/>
        </p:nvSpPr>
        <p:spPr bwMode="auto">
          <a:xfrm>
            <a:off x="5867400" y="1412875"/>
            <a:ext cx="1655763" cy="796925"/>
          </a:xfrm>
          <a:prstGeom prst="rect">
            <a:avLst/>
          </a:prstGeom>
          <a:noFill/>
          <a:ln>
            <a:noFill/>
          </a:ln>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fontAlgn="auto" hangingPunct="0">
              <a:lnSpc>
                <a:spcPct val="80000"/>
              </a:lnSpc>
              <a:spcBef>
                <a:spcPct val="50000"/>
              </a:spcBef>
              <a:spcAft>
                <a:spcPts val="0"/>
              </a:spcAft>
              <a:defRPr/>
            </a:pPr>
            <a:r>
              <a:rPr lang="en-US" sz="1900" b="1" i="1" kern="0" spc="-100" dirty="0" err="1" smtClean="0">
                <a:solidFill>
                  <a:srgbClr val="000000"/>
                </a:solidFill>
                <a:latin typeface="Arial"/>
                <a:cs typeface="Arial"/>
              </a:rPr>
              <a:t>Tanda</a:t>
            </a:r>
            <a:r>
              <a:rPr lang="en-US" sz="1900" b="1" i="1" kern="0" spc="-100" dirty="0" smtClean="0">
                <a:solidFill>
                  <a:srgbClr val="000000"/>
                </a:solidFill>
                <a:latin typeface="Arial"/>
                <a:cs typeface="Arial"/>
              </a:rPr>
              <a:t> </a:t>
            </a:r>
            <a:r>
              <a:rPr lang="en-US" sz="1900" b="1" i="1" kern="0" spc="-100" dirty="0" err="1" smtClean="0">
                <a:solidFill>
                  <a:srgbClr val="000000"/>
                </a:solidFill>
                <a:latin typeface="Arial"/>
                <a:cs typeface="Arial"/>
              </a:rPr>
              <a:t>dari</a:t>
            </a:r>
            <a:r>
              <a:rPr lang="en-US" sz="1900" b="1" i="1" kern="0" spc="-100" dirty="0" smtClean="0">
                <a:solidFill>
                  <a:srgbClr val="000000"/>
                </a:solidFill>
                <a:latin typeface="Arial"/>
                <a:cs typeface="Arial"/>
              </a:rPr>
              <a:t> </a:t>
            </a:r>
            <a:r>
              <a:rPr lang="en-US" sz="1900" b="1" i="1" kern="0" spc="-100" dirty="0" err="1" smtClean="0">
                <a:solidFill>
                  <a:srgbClr val="000000"/>
                </a:solidFill>
                <a:latin typeface="Arial"/>
                <a:cs typeface="Arial"/>
              </a:rPr>
              <a:t>Anak</a:t>
            </a:r>
            <a:r>
              <a:rPr lang="en-US" sz="1900" b="1" i="1" kern="0" spc="-100" dirty="0" smtClean="0">
                <a:solidFill>
                  <a:srgbClr val="000000"/>
                </a:solidFill>
                <a:latin typeface="Arial"/>
                <a:cs typeface="Arial"/>
              </a:rPr>
              <a:t> </a:t>
            </a:r>
            <a:r>
              <a:rPr lang="en-US" sz="1900" b="1" i="1" kern="0" spc="-100" dirty="0" err="1" smtClean="0">
                <a:solidFill>
                  <a:srgbClr val="000000"/>
                </a:solidFill>
                <a:latin typeface="Arial"/>
                <a:cs typeface="Arial"/>
              </a:rPr>
              <a:t>Manusia</a:t>
            </a:r>
            <a:r>
              <a:rPr lang="en-US" sz="1900" b="1" i="1" kern="0" spc="-100" dirty="0" smtClean="0">
                <a:solidFill>
                  <a:srgbClr val="000000"/>
                </a:solidFill>
                <a:latin typeface="Arial"/>
                <a:cs typeface="Arial"/>
              </a:rPr>
              <a:t/>
            </a:r>
            <a:br>
              <a:rPr lang="en-US" sz="1900" b="1" i="1" kern="0" spc="-100" dirty="0" smtClean="0">
                <a:solidFill>
                  <a:srgbClr val="000000"/>
                </a:solidFill>
                <a:latin typeface="Arial"/>
                <a:cs typeface="Arial"/>
              </a:rPr>
            </a:br>
            <a:r>
              <a:rPr lang="en-US" sz="1900" b="1" i="1" kern="0" spc="-100" dirty="0" smtClean="0">
                <a:solidFill>
                  <a:srgbClr val="000000"/>
                </a:solidFill>
                <a:latin typeface="Arial"/>
                <a:cs typeface="Arial"/>
              </a:rPr>
              <a:t>Mat. 24:30</a:t>
            </a:r>
          </a:p>
        </p:txBody>
      </p:sp>
      <p:cxnSp>
        <p:nvCxnSpPr>
          <p:cNvPr id="13" name="Straight Connector 12"/>
          <p:cNvCxnSpPr>
            <a:cxnSpLocks noChangeShapeType="1"/>
          </p:cNvCxnSpPr>
          <p:nvPr/>
        </p:nvCxnSpPr>
        <p:spPr bwMode="auto">
          <a:xfrm>
            <a:off x="3348038" y="2349500"/>
            <a:ext cx="0" cy="1800225"/>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grpSp>
        <p:nvGrpSpPr>
          <p:cNvPr id="3" name="Group 101"/>
          <p:cNvGrpSpPr>
            <a:grpSpLocks/>
          </p:cNvGrpSpPr>
          <p:nvPr/>
        </p:nvGrpSpPr>
        <p:grpSpPr bwMode="auto">
          <a:xfrm>
            <a:off x="3276600" y="3306763"/>
            <a:ext cx="1008063" cy="685800"/>
            <a:chOff x="6804245" y="3717036"/>
            <a:chExt cx="1080120" cy="684716"/>
          </a:xfrm>
        </p:grpSpPr>
        <p:sp>
          <p:nvSpPr>
            <p:cNvPr id="103" name="Text Box 10"/>
            <p:cNvSpPr txBox="1">
              <a:spLocks noChangeArrowheads="1"/>
            </p:cNvSpPr>
            <p:nvPr/>
          </p:nvSpPr>
          <p:spPr bwMode="auto">
            <a:xfrm>
              <a:off x="6804245" y="3717036"/>
              <a:ext cx="1080120" cy="684716"/>
            </a:xfrm>
            <a:prstGeom prst="rect">
              <a:avLst/>
            </a:prstGeom>
            <a:noFill/>
            <a:ln>
              <a:noFill/>
            </a:ln>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fontAlgn="auto" hangingPunct="0">
                <a:lnSpc>
                  <a:spcPct val="80000"/>
                </a:lnSpc>
                <a:spcBef>
                  <a:spcPct val="50000"/>
                </a:spcBef>
                <a:spcAft>
                  <a:spcPts val="0"/>
                </a:spcAft>
                <a:defRPr/>
              </a:pPr>
              <a:r>
                <a:rPr lang="en-US" b="1" kern="0" spc="-110" dirty="0" smtClean="0">
                  <a:solidFill>
                    <a:srgbClr val="000000"/>
                  </a:solidFill>
                  <a:latin typeface="Arial"/>
                  <a:cs typeface="Arial"/>
                </a:rPr>
                <a:t> 30 HARI</a:t>
              </a:r>
            </a:p>
          </p:txBody>
        </p:sp>
        <p:cxnSp>
          <p:nvCxnSpPr>
            <p:cNvPr id="274491" name="Straight Connector 103"/>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cxnSp>
          <p:nvCxnSpPr>
            <p:cNvPr id="274492" name="Straight Connector 104"/>
            <p:cNvCxnSpPr>
              <a:cxnSpLocks noChangeShapeType="1"/>
            </p:cNvCxnSpPr>
            <p:nvPr/>
          </p:nvCxnSpPr>
          <p:spPr bwMode="auto">
            <a:xfrm>
              <a:off x="7652046"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grpSp>
        <p:nvGrpSpPr>
          <p:cNvPr id="4" name="Group 45"/>
          <p:cNvGrpSpPr>
            <a:grpSpLocks/>
          </p:cNvGrpSpPr>
          <p:nvPr/>
        </p:nvGrpSpPr>
        <p:grpSpPr bwMode="auto">
          <a:xfrm>
            <a:off x="1258888" y="3357563"/>
            <a:ext cx="7129462" cy="2303462"/>
            <a:chOff x="1259632" y="3356992"/>
            <a:chExt cx="7128792" cy="2304256"/>
          </a:xfrm>
        </p:grpSpPr>
        <p:sp>
          <p:nvSpPr>
            <p:cNvPr id="274478" name="Oval 9"/>
            <p:cNvSpPr>
              <a:spLocks noChangeArrowheads="1"/>
            </p:cNvSpPr>
            <p:nvPr/>
          </p:nvSpPr>
          <p:spPr bwMode="auto">
            <a:xfrm flipH="1">
              <a:off x="1259632" y="4437112"/>
              <a:ext cx="1368152" cy="1224136"/>
            </a:xfrm>
            <a:prstGeom prst="ellipse">
              <a:avLst/>
            </a:prstGeom>
            <a:noFill/>
            <a:ln w="57150">
              <a:solidFill>
                <a:srgbClr val="FF0000"/>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fontAlgn="auto">
                <a:spcBef>
                  <a:spcPts val="0"/>
                </a:spcBef>
                <a:spcAft>
                  <a:spcPts val="0"/>
                </a:spcAft>
                <a:defRPr/>
              </a:pPr>
              <a:endParaRPr lang="en-US" altLang="en-US" kern="0" smtClean="0">
                <a:solidFill>
                  <a:srgbClr val="000000"/>
                </a:solidFill>
                <a:latin typeface="Arial" panose="020B0604020202020204" pitchFamily="34" charset="0"/>
                <a:cs typeface="Arial" panose="020B0604020202020204" pitchFamily="34" charset="0"/>
              </a:endParaRPr>
            </a:p>
          </p:txBody>
        </p:sp>
        <p:cxnSp>
          <p:nvCxnSpPr>
            <p:cNvPr id="274479" name="Straight Connector 19"/>
            <p:cNvCxnSpPr>
              <a:cxnSpLocks noChangeShapeType="1"/>
            </p:cNvCxnSpPr>
            <p:nvPr/>
          </p:nvCxnSpPr>
          <p:spPr bwMode="auto">
            <a:xfrm>
              <a:off x="1907704" y="3356992"/>
              <a:ext cx="0" cy="1152128"/>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cxnSp>
          <p:nvCxnSpPr>
            <p:cNvPr id="274480" name="Straight Connector 22"/>
            <p:cNvCxnSpPr>
              <a:cxnSpLocks noChangeShapeType="1"/>
            </p:cNvCxnSpPr>
            <p:nvPr/>
          </p:nvCxnSpPr>
          <p:spPr bwMode="auto">
            <a:xfrm flipV="1">
              <a:off x="1907704" y="4077072"/>
              <a:ext cx="6480720" cy="72008"/>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grpSp>
          <p:nvGrpSpPr>
            <p:cNvPr id="274481" name="Group 71"/>
            <p:cNvGrpSpPr>
              <a:grpSpLocks/>
            </p:cNvGrpSpPr>
            <p:nvPr/>
          </p:nvGrpSpPr>
          <p:grpSpPr bwMode="auto">
            <a:xfrm>
              <a:off x="1907704" y="4077072"/>
              <a:ext cx="2335396" cy="463846"/>
              <a:chOff x="4324836" y="4941168"/>
              <a:chExt cx="2335396" cy="463846"/>
            </a:xfrm>
          </p:grpSpPr>
          <p:sp>
            <p:nvSpPr>
              <p:cNvPr id="274487" name="Text Box 10"/>
              <p:cNvSpPr txBox="1">
                <a:spLocks noChangeArrowheads="1"/>
              </p:cNvSpPr>
              <p:nvPr/>
            </p:nvSpPr>
            <p:spPr bwMode="auto">
              <a:xfrm>
                <a:off x="4599014" y="4940473"/>
                <a:ext cx="1746086" cy="465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fontAlgn="auto">
                  <a:spcBef>
                    <a:spcPct val="50000"/>
                  </a:spcBef>
                  <a:spcAft>
                    <a:spcPts val="0"/>
                  </a:spcAft>
                  <a:defRPr/>
                </a:pPr>
                <a:r>
                  <a:rPr lang="en-US" altLang="en-US" b="1" kern="0" smtClean="0">
                    <a:solidFill>
                      <a:srgbClr val="000000"/>
                    </a:solidFill>
                    <a:latin typeface="Arial" panose="020B0604020202020204" pitchFamily="34" charset="0"/>
                    <a:cs typeface="Arial" panose="020B0604020202020204" pitchFamily="34" charset="0"/>
                  </a:rPr>
                  <a:t>3½ TAHUN</a:t>
                </a:r>
              </a:p>
            </p:txBody>
          </p:sp>
          <p:cxnSp>
            <p:nvCxnSpPr>
              <p:cNvPr id="274488" name="Straight Connector 73"/>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cxnSp>
            <p:nvCxnSpPr>
              <p:cNvPr id="274489" name="Straight Connector 74"/>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grpSp>
          <p:nvGrpSpPr>
            <p:cNvPr id="274482" name="Group 76"/>
            <p:cNvGrpSpPr>
              <a:grpSpLocks/>
            </p:cNvGrpSpPr>
            <p:nvPr/>
          </p:nvGrpSpPr>
          <p:grpSpPr bwMode="auto">
            <a:xfrm>
              <a:off x="4355976" y="4077072"/>
              <a:ext cx="2335396" cy="463846"/>
              <a:chOff x="4324836" y="4941168"/>
              <a:chExt cx="2335396" cy="463846"/>
            </a:xfrm>
          </p:grpSpPr>
          <p:sp>
            <p:nvSpPr>
              <p:cNvPr id="274484" name="Text Box 10"/>
              <p:cNvSpPr txBox="1">
                <a:spLocks noChangeArrowheads="1"/>
              </p:cNvSpPr>
              <p:nvPr/>
            </p:nvSpPr>
            <p:spPr bwMode="auto">
              <a:xfrm>
                <a:off x="4600025" y="4940473"/>
                <a:ext cx="1744498" cy="465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fontAlgn="auto">
                  <a:spcBef>
                    <a:spcPct val="50000"/>
                  </a:spcBef>
                  <a:spcAft>
                    <a:spcPts val="0"/>
                  </a:spcAft>
                  <a:defRPr/>
                </a:pPr>
                <a:r>
                  <a:rPr lang="en-US" altLang="en-US" b="1" kern="0" smtClean="0">
                    <a:solidFill>
                      <a:srgbClr val="000000"/>
                    </a:solidFill>
                    <a:latin typeface="Arial" panose="020B0604020202020204" pitchFamily="34" charset="0"/>
                    <a:cs typeface="Arial" panose="020B0604020202020204" pitchFamily="34" charset="0"/>
                  </a:rPr>
                  <a:t>3½ TAHUN</a:t>
                </a:r>
              </a:p>
            </p:txBody>
          </p:sp>
          <p:cxnSp>
            <p:nvCxnSpPr>
              <p:cNvPr id="274485" name="Straight Connector 78"/>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cxnSp>
            <p:nvCxnSpPr>
              <p:cNvPr id="274486" name="Straight Connector 79"/>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sp>
          <p:nvSpPr>
            <p:cNvPr id="274483" name="Text Box 10"/>
            <p:cNvSpPr txBox="1">
              <a:spLocks noChangeArrowheads="1"/>
            </p:cNvSpPr>
            <p:nvPr/>
          </p:nvSpPr>
          <p:spPr bwMode="auto">
            <a:xfrm>
              <a:off x="1259632" y="4519713"/>
              <a:ext cx="1368152" cy="925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fontAlgn="auto">
                <a:spcBef>
                  <a:spcPct val="50000"/>
                </a:spcBef>
                <a:spcAft>
                  <a:spcPts val="0"/>
                </a:spcAft>
                <a:defRPr/>
              </a:pPr>
              <a:r>
                <a:rPr lang="en-US" altLang="en-US" sz="1800" b="1" i="1" kern="0" dirty="0" err="1" smtClean="0">
                  <a:solidFill>
                    <a:srgbClr val="000000"/>
                  </a:solidFill>
                  <a:latin typeface="Arial" panose="020B0604020202020204" pitchFamily="34" charset="0"/>
                  <a:cs typeface="Arial" panose="020B0604020202020204" pitchFamily="34" charset="0"/>
                </a:rPr>
                <a:t>Perjanjian</a:t>
              </a:r>
              <a:r>
                <a:rPr lang="en-US" altLang="en-US" sz="1800" b="1" i="1" kern="0" dirty="0" smtClean="0">
                  <a:solidFill>
                    <a:srgbClr val="000000"/>
                  </a:solidFill>
                  <a:latin typeface="Arial" panose="020B0604020202020204" pitchFamily="34" charset="0"/>
                  <a:cs typeface="Arial" panose="020B0604020202020204" pitchFamily="34" charset="0"/>
                </a:rPr>
                <a:t> </a:t>
              </a:r>
              <a:r>
                <a:rPr lang="en-US" altLang="en-US" sz="1800" b="1" i="1" kern="0" dirty="0" err="1" smtClean="0">
                  <a:solidFill>
                    <a:srgbClr val="000000"/>
                  </a:solidFill>
                  <a:latin typeface="Arial" panose="020B0604020202020204" pitchFamily="34" charset="0"/>
                  <a:cs typeface="Arial" panose="020B0604020202020204" pitchFamily="34" charset="0"/>
                </a:rPr>
                <a:t>Dibuat</a:t>
              </a:r>
              <a:r>
                <a:rPr lang="en-US" altLang="en-US" sz="1800" b="1" i="1" kern="0" dirty="0" smtClean="0">
                  <a:solidFill>
                    <a:srgbClr val="000000"/>
                  </a:solidFill>
                  <a:latin typeface="Arial" panose="020B0604020202020204" pitchFamily="34" charset="0"/>
                  <a:cs typeface="Arial" panose="020B0604020202020204" pitchFamily="34" charset="0"/>
                </a:rPr>
                <a:t/>
              </a:r>
              <a:br>
                <a:rPr lang="en-US" altLang="en-US" sz="1800" b="1" i="1" kern="0" dirty="0" smtClean="0">
                  <a:solidFill>
                    <a:srgbClr val="000000"/>
                  </a:solidFill>
                  <a:latin typeface="Arial" panose="020B0604020202020204" pitchFamily="34" charset="0"/>
                  <a:cs typeface="Arial" panose="020B0604020202020204" pitchFamily="34" charset="0"/>
                </a:rPr>
              </a:br>
              <a:r>
                <a:rPr lang="en-US" altLang="en-US" sz="1800" b="1" i="1" kern="0" dirty="0" smtClean="0">
                  <a:solidFill>
                    <a:srgbClr val="000000"/>
                  </a:solidFill>
                  <a:latin typeface="Arial" panose="020B0604020202020204" pitchFamily="34" charset="0"/>
                  <a:cs typeface="Arial" panose="020B0604020202020204" pitchFamily="34" charset="0"/>
                </a:rPr>
                <a:t>Dan 9:27a</a:t>
              </a:r>
            </a:p>
          </p:txBody>
        </p:sp>
      </p:grpSp>
      <p:grpSp>
        <p:nvGrpSpPr>
          <p:cNvPr id="7" name="Group 48"/>
          <p:cNvGrpSpPr>
            <a:grpSpLocks/>
          </p:cNvGrpSpPr>
          <p:nvPr/>
        </p:nvGrpSpPr>
        <p:grpSpPr bwMode="auto">
          <a:xfrm>
            <a:off x="-36513" y="2349500"/>
            <a:ext cx="3343276" cy="3095625"/>
            <a:chOff x="-36512" y="2348880"/>
            <a:chExt cx="3343508" cy="3096559"/>
          </a:xfrm>
        </p:grpSpPr>
        <p:cxnSp>
          <p:nvCxnSpPr>
            <p:cNvPr id="274469" name="Straight Connector 3"/>
            <p:cNvCxnSpPr>
              <a:cxnSpLocks noChangeShapeType="1"/>
            </p:cNvCxnSpPr>
            <p:nvPr/>
          </p:nvCxnSpPr>
          <p:spPr bwMode="auto">
            <a:xfrm>
              <a:off x="971600"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grpSp>
          <p:nvGrpSpPr>
            <p:cNvPr id="274470" name="Group 96"/>
            <p:cNvGrpSpPr>
              <a:grpSpLocks/>
            </p:cNvGrpSpPr>
            <p:nvPr/>
          </p:nvGrpSpPr>
          <p:grpSpPr bwMode="auto">
            <a:xfrm>
              <a:off x="970034" y="3307953"/>
              <a:ext cx="1009720" cy="685605"/>
              <a:chOff x="6880741" y="3717677"/>
              <a:chExt cx="1080743" cy="685605"/>
            </a:xfrm>
          </p:grpSpPr>
          <p:sp>
            <p:nvSpPr>
              <p:cNvPr id="98" name="Text Box 10"/>
              <p:cNvSpPr txBox="1">
                <a:spLocks noChangeArrowheads="1"/>
              </p:cNvSpPr>
              <p:nvPr/>
            </p:nvSpPr>
            <p:spPr bwMode="auto">
              <a:xfrm>
                <a:off x="6880741" y="3717743"/>
                <a:ext cx="1080743" cy="686007"/>
              </a:xfrm>
              <a:prstGeom prst="rect">
                <a:avLst/>
              </a:prstGeom>
              <a:noFill/>
              <a:ln>
                <a:noFill/>
              </a:ln>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fontAlgn="auto" hangingPunct="0">
                  <a:lnSpc>
                    <a:spcPct val="80000"/>
                  </a:lnSpc>
                  <a:spcBef>
                    <a:spcPct val="50000"/>
                  </a:spcBef>
                  <a:spcAft>
                    <a:spcPts val="0"/>
                  </a:spcAft>
                  <a:defRPr/>
                </a:pPr>
                <a:r>
                  <a:rPr lang="en-US" b="1" kern="0" spc="-110" dirty="0" smtClean="0">
                    <a:solidFill>
                      <a:srgbClr val="000000"/>
                    </a:solidFill>
                    <a:latin typeface="Arial"/>
                    <a:cs typeface="Arial"/>
                  </a:rPr>
                  <a:t> 30 HARI</a:t>
                </a:r>
              </a:p>
            </p:txBody>
          </p:sp>
          <p:cxnSp>
            <p:nvCxnSpPr>
              <p:cNvPr id="274476" name="Straight Connector 98"/>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cxnSp>
            <p:nvCxnSpPr>
              <p:cNvPr id="274477" name="Straight Connector 100"/>
              <p:cNvCxnSpPr>
                <a:cxnSpLocks noChangeShapeType="1"/>
              </p:cNvCxnSpPr>
              <p:nvPr/>
            </p:nvCxnSpPr>
            <p:spPr bwMode="auto">
              <a:xfrm>
                <a:off x="7724741"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sp>
          <p:nvSpPr>
            <p:cNvPr id="274471" name="Text Box 10"/>
            <p:cNvSpPr txBox="1">
              <a:spLocks noChangeArrowheads="1"/>
            </p:cNvSpPr>
            <p:nvPr/>
          </p:nvSpPr>
          <p:spPr bwMode="auto">
            <a:xfrm>
              <a:off x="-36512" y="4519713"/>
              <a:ext cx="1368152" cy="925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fontAlgn="auto">
                <a:spcBef>
                  <a:spcPct val="50000"/>
                </a:spcBef>
                <a:spcAft>
                  <a:spcPts val="0"/>
                </a:spcAft>
                <a:defRPr/>
              </a:pPr>
              <a:r>
                <a:rPr lang="en-US" altLang="en-US" sz="1800" b="1" i="1" kern="0" dirty="0" err="1" smtClean="0">
                  <a:solidFill>
                    <a:srgbClr val="000000"/>
                  </a:solidFill>
                  <a:latin typeface="Arial" panose="020B0604020202020204" pitchFamily="34" charset="0"/>
                  <a:cs typeface="Arial" panose="020B0604020202020204" pitchFamily="34" charset="0"/>
                </a:rPr>
                <a:t>Pemilihan</a:t>
              </a:r>
              <a:r>
                <a:rPr lang="en-US" altLang="en-US" sz="1800" b="1" i="1" kern="0" dirty="0" smtClean="0">
                  <a:solidFill>
                    <a:srgbClr val="000000"/>
                  </a:solidFill>
                  <a:latin typeface="Arial" panose="020B0604020202020204" pitchFamily="34" charset="0"/>
                  <a:cs typeface="Arial" panose="020B0604020202020204" pitchFamily="34" charset="0"/>
                </a:rPr>
                <a:t> </a:t>
              </a:r>
              <a:r>
                <a:rPr lang="en-US" altLang="en-US" sz="1800" b="1" i="1" kern="0" dirty="0" err="1" smtClean="0">
                  <a:solidFill>
                    <a:srgbClr val="000000"/>
                  </a:solidFill>
                  <a:latin typeface="Arial" panose="020B0604020202020204" pitchFamily="34" charset="0"/>
                  <a:cs typeface="Arial" panose="020B0604020202020204" pitchFamily="34" charset="0"/>
                </a:rPr>
                <a:t>Binatang</a:t>
              </a:r>
              <a:r>
                <a:rPr lang="en-US" altLang="en-US" sz="1800" b="1" i="1" kern="0" dirty="0" smtClean="0">
                  <a:solidFill>
                    <a:srgbClr val="000000"/>
                  </a:solidFill>
                  <a:latin typeface="Arial" panose="020B0604020202020204" pitchFamily="34" charset="0"/>
                  <a:cs typeface="Arial" panose="020B0604020202020204" pitchFamily="34" charset="0"/>
                </a:rPr>
                <a:t/>
              </a:r>
              <a:br>
                <a:rPr lang="en-US" altLang="en-US" sz="1800" b="1" i="1" kern="0" dirty="0" smtClean="0">
                  <a:solidFill>
                    <a:srgbClr val="000000"/>
                  </a:solidFill>
                  <a:latin typeface="Arial" panose="020B0604020202020204" pitchFamily="34" charset="0"/>
                  <a:cs typeface="Arial" panose="020B0604020202020204" pitchFamily="34" charset="0"/>
                </a:rPr>
              </a:br>
              <a:r>
                <a:rPr lang="en-US" altLang="en-US" sz="1800" b="1" i="1" kern="0" dirty="0" smtClean="0">
                  <a:solidFill>
                    <a:srgbClr val="000000"/>
                  </a:solidFill>
                  <a:latin typeface="Arial" panose="020B0604020202020204" pitchFamily="34" charset="0"/>
                  <a:cs typeface="Arial" panose="020B0604020202020204" pitchFamily="34" charset="0"/>
                </a:rPr>
                <a:t>Why 17:13</a:t>
              </a:r>
            </a:p>
          </p:txBody>
        </p:sp>
        <p:sp>
          <p:nvSpPr>
            <p:cNvPr id="274472" name="Text Box 10"/>
            <p:cNvSpPr txBox="1">
              <a:spLocks noChangeArrowheads="1"/>
            </p:cNvSpPr>
            <p:nvPr/>
          </p:nvSpPr>
          <p:spPr bwMode="auto">
            <a:xfrm>
              <a:off x="1246278" y="2677592"/>
              <a:ext cx="1744783" cy="433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fontAlgn="auto">
                <a:spcBef>
                  <a:spcPct val="50000"/>
                </a:spcBef>
                <a:spcAft>
                  <a:spcPts val="0"/>
                </a:spcAft>
                <a:defRPr/>
              </a:pPr>
              <a:r>
                <a:rPr lang="en-US" altLang="en-US" sz="2200" b="1" kern="0" dirty="0" smtClean="0">
                  <a:solidFill>
                    <a:srgbClr val="000000"/>
                  </a:solidFill>
                  <a:latin typeface="Arial" panose="020B0604020202020204" pitchFamily="34" charset="0"/>
                  <a:cs typeface="Arial" panose="020B0604020202020204" pitchFamily="34" charset="0"/>
                </a:rPr>
                <a:t>3½ TAHUN</a:t>
              </a:r>
            </a:p>
          </p:txBody>
        </p:sp>
        <p:cxnSp>
          <p:nvCxnSpPr>
            <p:cNvPr id="274473" name="Straight Connector 111"/>
            <p:cNvCxnSpPr>
              <a:cxnSpLocks noChangeShapeType="1"/>
            </p:cNvCxnSpPr>
            <p:nvPr/>
          </p:nvCxnSpPr>
          <p:spPr bwMode="auto">
            <a:xfrm rot="10800000">
              <a:off x="940461" y="2893146"/>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cxnSp>
          <p:nvCxnSpPr>
            <p:cNvPr id="274474" name="Straight Connector 112"/>
            <p:cNvCxnSpPr>
              <a:cxnSpLocks noChangeShapeType="1"/>
            </p:cNvCxnSpPr>
            <p:nvPr/>
          </p:nvCxnSpPr>
          <p:spPr bwMode="auto">
            <a:xfrm>
              <a:off x="2874948" y="2893146"/>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grpSp>
        <p:nvGrpSpPr>
          <p:cNvPr id="9" name="Group 51"/>
          <p:cNvGrpSpPr>
            <a:grpSpLocks/>
          </p:cNvGrpSpPr>
          <p:nvPr/>
        </p:nvGrpSpPr>
        <p:grpSpPr bwMode="auto">
          <a:xfrm>
            <a:off x="6588125" y="1412875"/>
            <a:ext cx="2555875" cy="3992563"/>
            <a:chOff x="6588224" y="1412776"/>
            <a:chExt cx="2555775" cy="3992200"/>
          </a:xfrm>
        </p:grpSpPr>
        <p:sp>
          <p:nvSpPr>
            <p:cNvPr id="274460" name="Text Box 10"/>
            <p:cNvSpPr txBox="1">
              <a:spLocks noChangeArrowheads="1"/>
            </p:cNvSpPr>
            <p:nvPr/>
          </p:nvSpPr>
          <p:spPr bwMode="auto">
            <a:xfrm>
              <a:off x="6588224" y="4941168"/>
              <a:ext cx="2088232" cy="463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fontAlgn="auto">
                <a:spcBef>
                  <a:spcPct val="50000"/>
                </a:spcBef>
                <a:spcAft>
                  <a:spcPts val="0"/>
                </a:spcAft>
                <a:defRPr/>
              </a:pPr>
              <a:r>
                <a:rPr lang="en-US" altLang="en-US" b="1" i="1" kern="0" smtClean="0">
                  <a:solidFill>
                    <a:srgbClr val="000000"/>
                  </a:solidFill>
                  <a:latin typeface="Arial" panose="020B0604020202020204" pitchFamily="34" charset="0"/>
                  <a:cs typeface="Arial" panose="020B0604020202020204" pitchFamily="34" charset="0"/>
                </a:rPr>
                <a:t>ADVEN ke-2</a:t>
              </a:r>
            </a:p>
          </p:txBody>
        </p:sp>
        <p:cxnSp>
          <p:nvCxnSpPr>
            <p:cNvPr id="274461" name="Straight Connector 15"/>
            <p:cNvCxnSpPr>
              <a:cxnSpLocks noChangeShapeType="1"/>
            </p:cNvCxnSpPr>
            <p:nvPr/>
          </p:nvCxnSpPr>
          <p:spPr bwMode="auto">
            <a:xfrm>
              <a:off x="8388424"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grpSp>
          <p:nvGrpSpPr>
            <p:cNvPr id="274462" name="Group 408601"/>
            <p:cNvGrpSpPr>
              <a:grpSpLocks/>
            </p:cNvGrpSpPr>
            <p:nvPr/>
          </p:nvGrpSpPr>
          <p:grpSpPr bwMode="auto">
            <a:xfrm>
              <a:off x="6732237" y="3345519"/>
              <a:ext cx="1599786" cy="659545"/>
              <a:chOff x="6732237" y="3717032"/>
              <a:chExt cx="1599786" cy="659545"/>
            </a:xfrm>
          </p:grpSpPr>
          <p:sp>
            <p:nvSpPr>
              <p:cNvPr id="83" name="Text Box 10"/>
              <p:cNvSpPr txBox="1">
                <a:spLocks noChangeArrowheads="1"/>
              </p:cNvSpPr>
              <p:nvPr/>
            </p:nvSpPr>
            <p:spPr bwMode="auto">
              <a:xfrm>
                <a:off x="6804115" y="3717688"/>
                <a:ext cx="1412819" cy="463508"/>
              </a:xfrm>
              <a:prstGeom prst="rect">
                <a:avLst/>
              </a:prstGeom>
              <a:noFill/>
              <a:ln>
                <a:noFill/>
              </a:ln>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fontAlgn="auto" hangingPunct="0">
                  <a:spcBef>
                    <a:spcPct val="50000"/>
                  </a:spcBef>
                  <a:spcAft>
                    <a:spcPts val="0"/>
                  </a:spcAft>
                  <a:defRPr/>
                </a:pPr>
                <a:r>
                  <a:rPr lang="en-US" b="1" kern="0" spc="-110" dirty="0" smtClean="0">
                    <a:solidFill>
                      <a:srgbClr val="000000"/>
                    </a:solidFill>
                    <a:latin typeface="Arial"/>
                    <a:cs typeface="Arial"/>
                  </a:rPr>
                  <a:t>45 HARI</a:t>
                </a:r>
              </a:p>
            </p:txBody>
          </p:sp>
          <p:cxnSp>
            <p:nvCxnSpPr>
              <p:cNvPr id="274466" name="Straight Connector 83"/>
              <p:cNvCxnSpPr>
                <a:cxnSpLocks noChangeShapeType="1"/>
              </p:cNvCxnSpPr>
              <p:nvPr/>
            </p:nvCxnSpPr>
            <p:spPr bwMode="auto">
              <a:xfrm>
                <a:off x="6732237" y="3933056"/>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sp>
            <p:nvSpPr>
              <p:cNvPr id="274467" name="Text Box 10"/>
              <p:cNvSpPr txBox="1">
                <a:spLocks noChangeArrowheads="1"/>
              </p:cNvSpPr>
              <p:nvPr/>
            </p:nvSpPr>
            <p:spPr bwMode="auto">
              <a:xfrm>
                <a:off x="6948572" y="4005000"/>
                <a:ext cx="1223914" cy="371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fontAlgn="auto">
                  <a:spcBef>
                    <a:spcPct val="50000"/>
                  </a:spcBef>
                  <a:spcAft>
                    <a:spcPts val="0"/>
                  </a:spcAft>
                  <a:defRPr/>
                </a:pPr>
                <a:r>
                  <a:rPr lang="en-US" altLang="en-US" sz="1800" b="1" i="1" kern="0" smtClean="0">
                    <a:solidFill>
                      <a:srgbClr val="000000"/>
                    </a:solidFill>
                    <a:latin typeface="Arial" panose="020B0604020202020204" pitchFamily="34" charset="0"/>
                    <a:cs typeface="Arial" panose="020B0604020202020204" pitchFamily="34" charset="0"/>
                  </a:rPr>
                  <a:t>Dan. 12:12</a:t>
                </a:r>
                <a:endParaRPr lang="en-US" altLang="en-US" b="1" kern="0" smtClean="0">
                  <a:solidFill>
                    <a:srgbClr val="000000"/>
                  </a:solidFill>
                  <a:latin typeface="Arial" panose="020B0604020202020204" pitchFamily="34" charset="0"/>
                  <a:cs typeface="Arial" panose="020B0604020202020204" pitchFamily="34" charset="0"/>
                </a:endParaRPr>
              </a:p>
            </p:txBody>
          </p:sp>
          <p:cxnSp>
            <p:nvCxnSpPr>
              <p:cNvPr id="274468" name="Straight Connector 85"/>
              <p:cNvCxnSpPr>
                <a:cxnSpLocks noChangeShapeType="1"/>
              </p:cNvCxnSpPr>
              <p:nvPr/>
            </p:nvCxnSpPr>
            <p:spPr bwMode="auto">
              <a:xfrm>
                <a:off x="8172398" y="3933056"/>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sp>
          <p:nvSpPr>
            <p:cNvPr id="94" name="Text Box 10"/>
            <p:cNvSpPr txBox="1">
              <a:spLocks noChangeArrowheads="1"/>
            </p:cNvSpPr>
            <p:nvPr/>
          </p:nvSpPr>
          <p:spPr bwMode="auto">
            <a:xfrm>
              <a:off x="7667682" y="1412776"/>
              <a:ext cx="1476317" cy="980986"/>
            </a:xfrm>
            <a:prstGeom prst="rect">
              <a:avLst/>
            </a:prstGeom>
            <a:noFill/>
            <a:ln>
              <a:noFill/>
            </a:ln>
            <a:extLst/>
          </p:spPr>
          <p:txBody>
            <a:bodyPr lIns="90000" tIns="46800" rIns="90000" bIns="46800">
              <a:spAutoFit/>
            </a:bodyPr>
            <a:lstStyle>
              <a:defPPr>
                <a:defRPr lang="en-US"/>
              </a:defPPr>
              <a:lvl1pPr algn="ctr">
                <a:lnSpc>
                  <a:spcPct val="80000"/>
                </a:lnSpc>
                <a:spcBef>
                  <a:spcPct val="50000"/>
                </a:spcBef>
                <a:defRPr sz="2000" b="1" i="1" spc="-100">
                  <a:latin typeface="Arial"/>
                  <a:cs typeface="Arial"/>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eaLnBrk="0" fontAlgn="auto" hangingPunct="0">
                <a:spcAft>
                  <a:spcPts val="0"/>
                </a:spcAft>
                <a:defRPr/>
              </a:pPr>
              <a:r>
                <a:rPr lang="en-US" sz="1800" kern="0" dirty="0" err="1" smtClean="0">
                  <a:solidFill>
                    <a:srgbClr val="000000"/>
                  </a:solidFill>
                </a:rPr>
                <a:t>Kedatangan</a:t>
              </a:r>
              <a:r>
                <a:rPr lang="en-US" sz="1800" kern="0" dirty="0" smtClean="0">
                  <a:solidFill>
                    <a:srgbClr val="000000"/>
                  </a:solidFill>
                </a:rPr>
                <a:t> </a:t>
              </a:r>
              <a:r>
                <a:rPr lang="en-US" sz="1800" kern="0" dirty="0" err="1" smtClean="0">
                  <a:solidFill>
                    <a:srgbClr val="000000"/>
                  </a:solidFill>
                </a:rPr>
                <a:t>Kristus</a:t>
              </a:r>
              <a:r>
                <a:rPr lang="en-US" sz="1800" kern="0" dirty="0" smtClean="0">
                  <a:solidFill>
                    <a:srgbClr val="000000"/>
                  </a:solidFill>
                </a:rPr>
                <a:t> </a:t>
              </a:r>
              <a:r>
                <a:rPr lang="en-US" sz="1800" kern="0" dirty="0" err="1" smtClean="0">
                  <a:solidFill>
                    <a:srgbClr val="000000"/>
                  </a:solidFill>
                </a:rPr>
                <a:t>kembali</a:t>
              </a:r>
              <a:r>
                <a:rPr lang="en-US" sz="1800" kern="0" dirty="0" smtClean="0">
                  <a:solidFill>
                    <a:srgbClr val="000000"/>
                  </a:solidFill>
                </a:rPr>
                <a:t> </a:t>
              </a:r>
              <a:r>
                <a:rPr lang="en-US" sz="1800" kern="0" dirty="0" err="1" smtClean="0">
                  <a:solidFill>
                    <a:srgbClr val="000000"/>
                  </a:solidFill>
                </a:rPr>
                <a:t>Digenapi</a:t>
              </a:r>
              <a:endParaRPr lang="en-US" sz="1800" kern="0" dirty="0" smtClean="0">
                <a:solidFill>
                  <a:srgbClr val="000000"/>
                </a:solidFill>
              </a:endParaRPr>
            </a:p>
          </p:txBody>
        </p:sp>
        <p:sp>
          <p:nvSpPr>
            <p:cNvPr id="274464" name="Right Brace 34"/>
            <p:cNvSpPr>
              <a:spLocks/>
            </p:cNvSpPr>
            <p:nvPr/>
          </p:nvSpPr>
          <p:spPr bwMode="auto">
            <a:xfrm rot="5400000">
              <a:off x="7452109" y="4149080"/>
              <a:ext cx="216024" cy="1512168"/>
            </a:xfrm>
            <a:prstGeom prst="rightBrace">
              <a:avLst>
                <a:gd name="adj1" fmla="val 113361"/>
                <a:gd name="adj2" fmla="val 50116"/>
              </a:avLst>
            </a:prstGeom>
            <a:noFill/>
            <a:ln w="12700">
              <a:solidFill>
                <a:schemeClr val="tx1"/>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fontAlgn="auto">
                <a:spcBef>
                  <a:spcPts val="0"/>
                </a:spcBef>
                <a:spcAft>
                  <a:spcPts val="0"/>
                </a:spcAft>
                <a:defRPr/>
              </a:pPr>
              <a:endParaRPr lang="en-US" altLang="en-US" kern="0" smtClean="0">
                <a:solidFill>
                  <a:srgbClr val="000000"/>
                </a:solidFill>
                <a:cs typeface="+mn-cs"/>
              </a:endParaRPr>
            </a:p>
          </p:txBody>
        </p:sp>
      </p:grpSp>
      <p:grpSp>
        <p:nvGrpSpPr>
          <p:cNvPr id="11" name="Group 47"/>
          <p:cNvGrpSpPr>
            <a:grpSpLocks/>
          </p:cNvGrpSpPr>
          <p:nvPr/>
        </p:nvGrpSpPr>
        <p:grpSpPr bwMode="auto">
          <a:xfrm>
            <a:off x="2581162" y="1433513"/>
            <a:ext cx="4151426" cy="4322823"/>
            <a:chOff x="2580610" y="1433435"/>
            <a:chExt cx="4151629" cy="4323058"/>
          </a:xfrm>
        </p:grpSpPr>
        <p:sp>
          <p:nvSpPr>
            <p:cNvPr id="274451" name="Text Box 10"/>
            <p:cNvSpPr txBox="1">
              <a:spLocks noChangeArrowheads="1"/>
            </p:cNvSpPr>
            <p:nvPr/>
          </p:nvSpPr>
          <p:spPr bwMode="auto">
            <a:xfrm>
              <a:off x="2580610" y="4830932"/>
              <a:ext cx="1440159" cy="925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fontAlgn="auto">
                <a:spcBef>
                  <a:spcPct val="50000"/>
                </a:spcBef>
                <a:spcAft>
                  <a:spcPts val="0"/>
                </a:spcAft>
                <a:defRPr/>
              </a:pPr>
              <a:r>
                <a:rPr lang="en-US" altLang="en-US" sz="1800" b="1" i="1" kern="0" dirty="0" err="1" smtClean="0">
                  <a:solidFill>
                    <a:srgbClr val="000000"/>
                  </a:solidFill>
                  <a:latin typeface="Arial" panose="020B0604020202020204" pitchFamily="34" charset="0"/>
                  <a:cs typeface="Arial" panose="020B0604020202020204" pitchFamily="34" charset="0"/>
                </a:rPr>
                <a:t>Perjanjian</a:t>
              </a:r>
              <a:r>
                <a:rPr lang="en-US" altLang="en-US" sz="1800" b="1" i="1" kern="0" dirty="0" smtClean="0">
                  <a:solidFill>
                    <a:srgbClr val="000000"/>
                  </a:solidFill>
                  <a:latin typeface="Arial" panose="020B0604020202020204" pitchFamily="34" charset="0"/>
                  <a:cs typeface="Arial" panose="020B0604020202020204" pitchFamily="34" charset="0"/>
                </a:rPr>
                <a:t> </a:t>
              </a:r>
              <a:r>
                <a:rPr lang="en-US" altLang="en-US" sz="1800" b="1" i="1" kern="0" dirty="0" err="1" smtClean="0">
                  <a:solidFill>
                    <a:srgbClr val="000000"/>
                  </a:solidFill>
                  <a:latin typeface="Arial" panose="020B0604020202020204" pitchFamily="34" charset="0"/>
                  <a:cs typeface="Arial" panose="020B0604020202020204" pitchFamily="34" charset="0"/>
                </a:rPr>
                <a:t>Dilanggar</a:t>
              </a:r>
              <a:r>
                <a:rPr lang="en-US" altLang="en-US" sz="1800" b="1" i="1" kern="0" dirty="0" smtClean="0">
                  <a:solidFill>
                    <a:srgbClr val="000000"/>
                  </a:solidFill>
                  <a:latin typeface="Arial" panose="020B0604020202020204" pitchFamily="34" charset="0"/>
                  <a:cs typeface="Arial" panose="020B0604020202020204" pitchFamily="34" charset="0"/>
                </a:rPr>
                <a:t/>
              </a:r>
              <a:br>
                <a:rPr lang="en-US" altLang="en-US" sz="1800" b="1" i="1" kern="0" dirty="0" smtClean="0">
                  <a:solidFill>
                    <a:srgbClr val="000000"/>
                  </a:solidFill>
                  <a:latin typeface="Arial" panose="020B0604020202020204" pitchFamily="34" charset="0"/>
                  <a:cs typeface="Arial" panose="020B0604020202020204" pitchFamily="34" charset="0"/>
                </a:rPr>
              </a:br>
              <a:r>
                <a:rPr lang="en-US" altLang="en-US" sz="1800" b="1" i="1" kern="0" dirty="0" smtClean="0">
                  <a:solidFill>
                    <a:srgbClr val="000000"/>
                  </a:solidFill>
                  <a:latin typeface="Arial" panose="020B0604020202020204" pitchFamily="34" charset="0"/>
                  <a:cs typeface="Arial" panose="020B0604020202020204" pitchFamily="34" charset="0"/>
                </a:rPr>
                <a:t>Dan 9:27b</a:t>
              </a:r>
            </a:p>
          </p:txBody>
        </p:sp>
        <p:grpSp>
          <p:nvGrpSpPr>
            <p:cNvPr id="274452" name="Group 21"/>
            <p:cNvGrpSpPr>
              <a:grpSpLocks/>
            </p:cNvGrpSpPr>
            <p:nvPr/>
          </p:nvGrpSpPr>
          <p:grpSpPr bwMode="auto">
            <a:xfrm>
              <a:off x="3347864" y="2636912"/>
              <a:ext cx="3384375" cy="659545"/>
              <a:chOff x="3779913" y="2492896"/>
              <a:chExt cx="2942935" cy="659545"/>
            </a:xfrm>
          </p:grpSpPr>
          <p:sp>
            <p:nvSpPr>
              <p:cNvPr id="32" name="Text Box 10"/>
              <p:cNvSpPr txBox="1">
                <a:spLocks noChangeArrowheads="1"/>
              </p:cNvSpPr>
              <p:nvPr/>
            </p:nvSpPr>
            <p:spPr bwMode="auto">
              <a:xfrm>
                <a:off x="4327676" y="2492809"/>
                <a:ext cx="1790512" cy="465162"/>
              </a:xfrm>
              <a:prstGeom prst="rect">
                <a:avLst/>
              </a:prstGeom>
              <a:noFill/>
              <a:ln>
                <a:noFill/>
              </a:ln>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fontAlgn="auto" hangingPunct="0">
                  <a:spcBef>
                    <a:spcPct val="50000"/>
                  </a:spcBef>
                  <a:spcAft>
                    <a:spcPts val="0"/>
                  </a:spcAft>
                  <a:defRPr/>
                </a:pPr>
                <a:r>
                  <a:rPr lang="en-US" b="1" kern="0" spc="-110" dirty="0" smtClean="0">
                    <a:solidFill>
                      <a:srgbClr val="000000"/>
                    </a:solidFill>
                    <a:latin typeface="Arial"/>
                    <a:cs typeface="Arial"/>
                  </a:rPr>
                  <a:t>1290 HARI</a:t>
                </a:r>
              </a:p>
            </p:txBody>
          </p:sp>
          <p:cxnSp>
            <p:nvCxnSpPr>
              <p:cNvPr id="274457" name="Straight Connector 32"/>
              <p:cNvCxnSpPr>
                <a:cxnSpLocks noChangeShapeType="1"/>
              </p:cNvCxnSpPr>
              <p:nvPr/>
            </p:nvCxnSpPr>
            <p:spPr bwMode="auto">
              <a:xfrm rot="10800000">
                <a:off x="3779913"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cxnSp>
            <p:nvCxnSpPr>
              <p:cNvPr id="274458" name="Straight Connector 33"/>
              <p:cNvCxnSpPr>
                <a:cxnSpLocks noChangeShapeType="1"/>
              </p:cNvCxnSpPr>
              <p:nvPr/>
            </p:nvCxnSpPr>
            <p:spPr bwMode="auto">
              <a:xfrm>
                <a:off x="6100076"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sp>
            <p:nvSpPr>
              <p:cNvPr id="274459" name="Text Box 10"/>
              <p:cNvSpPr txBox="1">
                <a:spLocks noChangeArrowheads="1"/>
              </p:cNvSpPr>
              <p:nvPr/>
            </p:nvSpPr>
            <p:spPr bwMode="auto">
              <a:xfrm>
                <a:off x="4327676" y="2781750"/>
                <a:ext cx="1790512" cy="369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fontAlgn="auto">
                  <a:spcBef>
                    <a:spcPct val="50000"/>
                  </a:spcBef>
                  <a:spcAft>
                    <a:spcPts val="0"/>
                  </a:spcAft>
                  <a:defRPr/>
                </a:pPr>
                <a:r>
                  <a:rPr lang="en-US" altLang="en-US" sz="1800" b="1" i="1" kern="0" dirty="0" smtClean="0">
                    <a:solidFill>
                      <a:srgbClr val="000000"/>
                    </a:solidFill>
                    <a:latin typeface="Arial" panose="020B0604020202020204" pitchFamily="34" charset="0"/>
                    <a:cs typeface="Arial" panose="020B0604020202020204" pitchFamily="34" charset="0"/>
                  </a:rPr>
                  <a:t>Dan 12:11</a:t>
                </a:r>
                <a:endParaRPr lang="en-US" altLang="en-US" b="1" kern="0" dirty="0" smtClean="0">
                  <a:solidFill>
                    <a:srgbClr val="000000"/>
                  </a:solidFill>
                  <a:latin typeface="Arial" panose="020B0604020202020204" pitchFamily="34" charset="0"/>
                  <a:cs typeface="Arial" panose="020B0604020202020204" pitchFamily="34" charset="0"/>
                </a:endParaRPr>
              </a:p>
            </p:txBody>
          </p:sp>
        </p:grpSp>
        <p:sp>
          <p:nvSpPr>
            <p:cNvPr id="93" name="Text Box 10"/>
            <p:cNvSpPr txBox="1">
              <a:spLocks noChangeArrowheads="1"/>
            </p:cNvSpPr>
            <p:nvPr/>
          </p:nvSpPr>
          <p:spPr bwMode="auto">
            <a:xfrm>
              <a:off x="3204642" y="1433435"/>
              <a:ext cx="1006524" cy="708063"/>
            </a:xfrm>
            <a:prstGeom prst="rect">
              <a:avLst/>
            </a:prstGeom>
            <a:noFill/>
            <a:ln>
              <a:noFill/>
            </a:ln>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fontAlgn="auto" hangingPunct="0">
                <a:lnSpc>
                  <a:spcPct val="80000"/>
                </a:lnSpc>
                <a:spcBef>
                  <a:spcPct val="50000"/>
                </a:spcBef>
                <a:spcAft>
                  <a:spcPts val="0"/>
                </a:spcAft>
                <a:defRPr/>
              </a:pPr>
              <a:r>
                <a:rPr lang="en-US" sz="1900" b="1" i="1" kern="0" spc="-100" dirty="0" smtClean="0">
                  <a:solidFill>
                    <a:srgbClr val="000000"/>
                  </a:solidFill>
                  <a:latin typeface="Arial"/>
                  <a:cs typeface="Arial"/>
                </a:rPr>
                <a:t>Tengah</a:t>
              </a:r>
            </a:p>
            <a:p>
              <a:pPr algn="ctr" eaLnBrk="0" fontAlgn="auto" hangingPunct="0">
                <a:lnSpc>
                  <a:spcPct val="80000"/>
                </a:lnSpc>
                <a:spcBef>
                  <a:spcPct val="50000"/>
                </a:spcBef>
                <a:spcAft>
                  <a:spcPts val="0"/>
                </a:spcAft>
                <a:defRPr/>
              </a:pPr>
              <a:r>
                <a:rPr lang="en-US" sz="1900" b="1" i="1" kern="0" spc="-100" dirty="0" err="1" smtClean="0">
                  <a:solidFill>
                    <a:srgbClr val="000000"/>
                  </a:solidFill>
                  <a:latin typeface="Arial"/>
                  <a:cs typeface="Arial"/>
                </a:rPr>
                <a:t>Minggu</a:t>
              </a:r>
              <a:endParaRPr lang="en-US" sz="1900" b="1" i="1" kern="0" spc="-100" dirty="0" smtClean="0">
                <a:solidFill>
                  <a:srgbClr val="000000"/>
                </a:solidFill>
                <a:latin typeface="Arial"/>
                <a:cs typeface="Arial"/>
              </a:endParaRPr>
            </a:p>
          </p:txBody>
        </p:sp>
        <p:sp>
          <p:nvSpPr>
            <p:cNvPr id="274454" name="AutoShape 11"/>
            <p:cNvSpPr>
              <a:spLocks noChangeArrowheads="1"/>
            </p:cNvSpPr>
            <p:nvPr/>
          </p:nvSpPr>
          <p:spPr bwMode="auto">
            <a:xfrm>
              <a:off x="3125962" y="4077072"/>
              <a:ext cx="515813" cy="471015"/>
            </a:xfrm>
            <a:prstGeom prst="upArrow">
              <a:avLst>
                <a:gd name="adj1" fmla="val 50000"/>
                <a:gd name="adj2" fmla="val 68125"/>
              </a:avLst>
            </a:prstGeom>
            <a:solidFill>
              <a:srgbClr val="FF0000"/>
            </a:solidFill>
            <a:ln w="9525">
              <a:solidFill>
                <a:schemeClr val="tx1"/>
              </a:solidFill>
              <a:miter lim="800000"/>
              <a:headEnd/>
              <a:tailEnd type="none" w="lg" len="lg"/>
            </a:ln>
          </p:spPr>
          <p:txBody>
            <a:bodyPr lIns="90000" tIns="46800" rIns="90000" bIns="46800" anchor="ctr">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fontAlgn="auto">
                <a:spcBef>
                  <a:spcPts val="0"/>
                </a:spcBef>
                <a:spcAft>
                  <a:spcPts val="0"/>
                </a:spcAft>
                <a:defRPr/>
              </a:pPr>
              <a:endParaRPr lang="en-US" altLang="en-US" kern="0" smtClean="0">
                <a:solidFill>
                  <a:srgbClr val="000000"/>
                </a:solidFill>
                <a:latin typeface="Arial" panose="020B0604020202020204" pitchFamily="34" charset="0"/>
                <a:cs typeface="Arial" panose="020B0604020202020204" pitchFamily="34" charset="0"/>
              </a:endParaRPr>
            </a:p>
          </p:txBody>
        </p:sp>
        <p:sp>
          <p:nvSpPr>
            <p:cNvPr id="274455" name="Right Brace 120"/>
            <p:cNvSpPr>
              <a:spLocks/>
            </p:cNvSpPr>
            <p:nvPr/>
          </p:nvSpPr>
          <p:spPr bwMode="auto">
            <a:xfrm rot="-5400000">
              <a:off x="3671900" y="1880829"/>
              <a:ext cx="144015" cy="792087"/>
            </a:xfrm>
            <a:prstGeom prst="rightBrace">
              <a:avLst>
                <a:gd name="adj1" fmla="val 42676"/>
                <a:gd name="adj2" fmla="val 52116"/>
              </a:avLst>
            </a:prstGeom>
            <a:noFill/>
            <a:ln w="12700">
              <a:solidFill>
                <a:schemeClr val="tx1"/>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fontAlgn="auto">
                <a:spcBef>
                  <a:spcPts val="0"/>
                </a:spcBef>
                <a:spcAft>
                  <a:spcPts val="0"/>
                </a:spcAft>
                <a:defRPr/>
              </a:pPr>
              <a:endParaRPr lang="en-US" altLang="en-US" kern="0" smtClean="0">
                <a:solidFill>
                  <a:srgbClr val="000000"/>
                </a:solidFill>
                <a:cs typeface="+mn-cs"/>
              </a:endParaRPr>
            </a:p>
          </p:txBody>
        </p:sp>
      </p:grpSp>
      <p:sp>
        <p:nvSpPr>
          <p:cNvPr id="274448" name="Text Box 10"/>
          <p:cNvSpPr txBox="1">
            <a:spLocks noChangeArrowheads="1"/>
          </p:cNvSpPr>
          <p:nvPr/>
        </p:nvSpPr>
        <p:spPr bwMode="auto">
          <a:xfrm>
            <a:off x="1131888" y="836613"/>
            <a:ext cx="6443662" cy="30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fontAlgn="auto">
              <a:spcBef>
                <a:spcPct val="50000"/>
              </a:spcBef>
              <a:spcAft>
                <a:spcPts val="0"/>
              </a:spcAft>
              <a:defRPr/>
            </a:pPr>
            <a:r>
              <a:rPr lang="en-US" altLang="en-US" sz="1400" i="1" kern="0" dirty="0" err="1" smtClean="0">
                <a:solidFill>
                  <a:srgbClr val="000000"/>
                </a:solidFill>
                <a:latin typeface="Arial" panose="020B0604020202020204" pitchFamily="34" charset="0"/>
                <a:cs typeface="Arial" panose="020B0604020202020204" pitchFamily="34" charset="0"/>
              </a:rPr>
              <a:t>Diadaptasi</a:t>
            </a:r>
            <a:r>
              <a:rPr lang="en-US" altLang="en-US" sz="1400" i="1" kern="0" dirty="0" smtClean="0">
                <a:solidFill>
                  <a:srgbClr val="000000"/>
                </a:solidFill>
                <a:latin typeface="Arial" panose="020B0604020202020204" pitchFamily="34" charset="0"/>
                <a:cs typeface="Arial" panose="020B0604020202020204" pitchFamily="34" charset="0"/>
              </a:rPr>
              <a:t> </a:t>
            </a:r>
            <a:r>
              <a:rPr lang="en-US" altLang="en-US" sz="1400" i="1" kern="0" dirty="0" err="1" smtClean="0">
                <a:solidFill>
                  <a:srgbClr val="000000"/>
                </a:solidFill>
                <a:latin typeface="Arial" panose="020B0604020202020204" pitchFamily="34" charset="0"/>
                <a:cs typeface="Arial" panose="020B0604020202020204" pitchFamily="34" charset="0"/>
              </a:rPr>
              <a:t>dari</a:t>
            </a:r>
            <a:r>
              <a:rPr lang="en-US" altLang="en-US" sz="1400" i="1" kern="0" dirty="0" smtClean="0">
                <a:solidFill>
                  <a:srgbClr val="000000"/>
                </a:solidFill>
                <a:latin typeface="Arial" panose="020B0604020202020204" pitchFamily="34" charset="0"/>
                <a:cs typeface="Arial" panose="020B0604020202020204" pitchFamily="34" charset="0"/>
              </a:rPr>
              <a:t> J. Dwight Pentecost, </a:t>
            </a:r>
            <a:r>
              <a:rPr lang="en-US" altLang="en-US" sz="1400" i="1" kern="0" dirty="0" err="1" smtClean="0">
                <a:solidFill>
                  <a:srgbClr val="000000"/>
                </a:solidFill>
                <a:latin typeface="Arial" panose="020B0604020202020204" pitchFamily="34" charset="0"/>
                <a:cs typeface="Arial" panose="020B0604020202020204" pitchFamily="34" charset="0"/>
              </a:rPr>
              <a:t>Seminaris</a:t>
            </a:r>
            <a:r>
              <a:rPr lang="en-US" altLang="en-US" sz="1400" i="1" kern="0" dirty="0" smtClean="0">
                <a:solidFill>
                  <a:srgbClr val="000000"/>
                </a:solidFill>
                <a:latin typeface="Arial" panose="020B0604020202020204" pitchFamily="34" charset="0"/>
                <a:cs typeface="Arial" panose="020B0604020202020204" pitchFamily="34" charset="0"/>
              </a:rPr>
              <a:t> </a:t>
            </a:r>
            <a:r>
              <a:rPr lang="en-US" altLang="en-US" sz="1400" i="1" kern="0" dirty="0" err="1" smtClean="0">
                <a:solidFill>
                  <a:srgbClr val="000000"/>
                </a:solidFill>
                <a:latin typeface="Arial" panose="020B0604020202020204" pitchFamily="34" charset="0"/>
                <a:cs typeface="Arial" panose="020B0604020202020204" pitchFamily="34" charset="0"/>
              </a:rPr>
              <a:t>Teologi</a:t>
            </a:r>
            <a:r>
              <a:rPr lang="en-US" altLang="en-US" sz="1400" i="1" kern="0" dirty="0" smtClean="0">
                <a:solidFill>
                  <a:srgbClr val="000000"/>
                </a:solidFill>
                <a:latin typeface="Arial" panose="020B0604020202020204" pitchFamily="34" charset="0"/>
                <a:cs typeface="Arial" panose="020B0604020202020204" pitchFamily="34" charset="0"/>
              </a:rPr>
              <a:t> Dallas, 1988</a:t>
            </a:r>
          </a:p>
        </p:txBody>
      </p:sp>
      <p:sp>
        <p:nvSpPr>
          <p:cNvPr id="45" name="Rounded Rectangle 44"/>
          <p:cNvSpPr>
            <a:spLocks noChangeArrowheads="1"/>
          </p:cNvSpPr>
          <p:nvPr/>
        </p:nvSpPr>
        <p:spPr bwMode="auto">
          <a:xfrm>
            <a:off x="1908175" y="6300788"/>
            <a:ext cx="4751388" cy="512762"/>
          </a:xfrm>
          <a:prstGeom prst="roundRect">
            <a:avLst>
              <a:gd name="adj" fmla="val 16667"/>
            </a:avLst>
          </a:prstGeom>
          <a:solidFill>
            <a:srgbClr val="660066"/>
          </a:solidFill>
          <a:ln w="9525">
            <a:solidFill>
              <a:schemeClr val="tx1"/>
            </a:solidFill>
            <a:round/>
            <a:headEnd/>
            <a:tailEnd type="stealth" w="lg" len="lg"/>
          </a:ln>
        </p:spPr>
        <p:txBody>
          <a:bodyPr lIns="90000" tIns="46800" rIns="90000" bIns="46800">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fontAlgn="auto">
              <a:spcBef>
                <a:spcPts val="0"/>
              </a:spcBef>
              <a:spcAft>
                <a:spcPts val="0"/>
              </a:spcAft>
              <a:defRPr/>
            </a:pPr>
            <a:r>
              <a:rPr lang="en-US" altLang="en-US" kern="0" smtClean="0">
                <a:solidFill>
                  <a:srgbClr val="FFFFFF"/>
                </a:solidFill>
                <a:cs typeface="+mn-cs"/>
              </a:rPr>
              <a:t>Kesukaran</a:t>
            </a:r>
          </a:p>
        </p:txBody>
      </p:sp>
      <p:sp>
        <p:nvSpPr>
          <p:cNvPr id="126" name="Rounded Rectangle 125"/>
          <p:cNvSpPr>
            <a:spLocks noChangeArrowheads="1"/>
          </p:cNvSpPr>
          <p:nvPr/>
        </p:nvSpPr>
        <p:spPr bwMode="auto">
          <a:xfrm>
            <a:off x="4211638" y="5373688"/>
            <a:ext cx="2447925" cy="922337"/>
          </a:xfrm>
          <a:prstGeom prst="roundRect">
            <a:avLst>
              <a:gd name="adj" fmla="val 16667"/>
            </a:avLst>
          </a:prstGeom>
          <a:solidFill>
            <a:srgbClr val="FF0000"/>
          </a:solidFill>
          <a:ln w="9525">
            <a:solidFill>
              <a:schemeClr val="tx1"/>
            </a:solidFill>
            <a:round/>
            <a:headEnd/>
            <a:tailEnd type="stealth" w="lg" len="lg"/>
          </a:ln>
        </p:spPr>
        <p:txBody>
          <a:bodyPr lIns="90000" tIns="46800" rIns="90000" bIns="46800">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fontAlgn="auto">
              <a:spcBef>
                <a:spcPts val="0"/>
              </a:spcBef>
              <a:spcAft>
                <a:spcPts val="0"/>
              </a:spcAft>
              <a:defRPr/>
            </a:pPr>
            <a:r>
              <a:rPr lang="en-US" altLang="en-US" kern="0" smtClean="0">
                <a:solidFill>
                  <a:srgbClr val="FFFFFF"/>
                </a:solidFill>
                <a:cs typeface="+mn-cs"/>
              </a:rPr>
              <a:t>Kesukaran Besar</a:t>
            </a:r>
          </a:p>
        </p:txBody>
      </p:sp>
    </p:spTree>
    <p:extLst>
      <p:ext uri="{BB962C8B-B14F-4D97-AF65-F5344CB8AC3E}">
        <p14:creationId xmlns:p14="http://schemas.microsoft.com/office/powerpoint/2010/main" val="13751164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par>
                                <p:cTn id="12" presetID="1"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 calcmode="lin" valueType="num">
                                      <p:cBhvr>
                                        <p:cTn id="20" dur="1000" fill="hold"/>
                                        <p:tgtEl>
                                          <p:spTgt spid="45"/>
                                        </p:tgtEl>
                                        <p:attrNameLst>
                                          <p:attrName>ppt_w</p:attrName>
                                        </p:attrNameLst>
                                      </p:cBhvr>
                                      <p:tavLst>
                                        <p:tav tm="0">
                                          <p:val>
                                            <p:strVal val="#ppt_w*0.70"/>
                                          </p:val>
                                        </p:tav>
                                        <p:tav tm="100000">
                                          <p:val>
                                            <p:strVal val="#ppt_w"/>
                                          </p:val>
                                        </p:tav>
                                      </p:tavLst>
                                    </p:anim>
                                    <p:anim calcmode="lin" valueType="num">
                                      <p:cBhvr>
                                        <p:cTn id="21" dur="1000" fill="hold"/>
                                        <p:tgtEl>
                                          <p:spTgt spid="45"/>
                                        </p:tgtEl>
                                        <p:attrNameLst>
                                          <p:attrName>ppt_h</p:attrName>
                                        </p:attrNameLst>
                                      </p:cBhvr>
                                      <p:tavLst>
                                        <p:tav tm="0">
                                          <p:val>
                                            <p:strVal val="#ppt_h"/>
                                          </p:val>
                                        </p:tav>
                                        <p:tav tm="100000">
                                          <p:val>
                                            <p:strVal val="#ppt_h"/>
                                          </p:val>
                                        </p:tav>
                                      </p:tavLst>
                                    </p:anim>
                                    <p:animEffect transition="in" filter="fade">
                                      <p:cBhvr>
                                        <p:cTn id="22" dur="1000"/>
                                        <p:tgtEl>
                                          <p:spTgt spid="4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dissolve">
                                      <p:cBhvr>
                                        <p:cTn id="27" dur="500"/>
                                        <p:tgtEl>
                                          <p:spTgt spid="11"/>
                                        </p:tgtEl>
                                      </p:cBhvr>
                                    </p:animEffect>
                                  </p:childTnLst>
                                </p:cTn>
                              </p:par>
                              <p:par>
                                <p:cTn id="28" presetID="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dissolve">
                                      <p:cBhvr>
                                        <p:cTn id="34" dur="500"/>
                                        <p:tgtEl>
                                          <p:spTgt spid="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560141"/>
                                        </p:tgtEl>
                                        <p:attrNameLst>
                                          <p:attrName>style.visibility</p:attrName>
                                        </p:attrNameLst>
                                      </p:cBhvr>
                                      <p:to>
                                        <p:strVal val="visible"/>
                                      </p:to>
                                    </p:set>
                                    <p:anim calcmode="lin" valueType="num">
                                      <p:cBhvr>
                                        <p:cTn id="39" dur="1000" fill="hold"/>
                                        <p:tgtEl>
                                          <p:spTgt spid="560141"/>
                                        </p:tgtEl>
                                        <p:attrNameLst>
                                          <p:attrName>ppt_w</p:attrName>
                                        </p:attrNameLst>
                                      </p:cBhvr>
                                      <p:tavLst>
                                        <p:tav tm="0">
                                          <p:val>
                                            <p:strVal val="#ppt_w*0.70"/>
                                          </p:val>
                                        </p:tav>
                                        <p:tav tm="100000">
                                          <p:val>
                                            <p:strVal val="#ppt_w"/>
                                          </p:val>
                                        </p:tav>
                                      </p:tavLst>
                                    </p:anim>
                                    <p:anim calcmode="lin" valueType="num">
                                      <p:cBhvr>
                                        <p:cTn id="40" dur="1000" fill="hold"/>
                                        <p:tgtEl>
                                          <p:spTgt spid="560141"/>
                                        </p:tgtEl>
                                        <p:attrNameLst>
                                          <p:attrName>ppt_h</p:attrName>
                                        </p:attrNameLst>
                                      </p:cBhvr>
                                      <p:tavLst>
                                        <p:tav tm="0">
                                          <p:val>
                                            <p:strVal val="#ppt_h"/>
                                          </p:val>
                                        </p:tav>
                                        <p:tav tm="100000">
                                          <p:val>
                                            <p:strVal val="#ppt_h"/>
                                          </p:val>
                                        </p:tav>
                                      </p:tavLst>
                                    </p:anim>
                                    <p:animEffect transition="in" filter="fade">
                                      <p:cBhvr>
                                        <p:cTn id="41" dur="1000"/>
                                        <p:tgtEl>
                                          <p:spTgt spid="560141"/>
                                        </p:tgtEl>
                                      </p:cBhvr>
                                    </p:animEffect>
                                  </p:childTnLst>
                                </p:cTn>
                              </p:par>
                              <p:par>
                                <p:cTn id="42" presetID="3" presetClass="entr" presetSubtype="10" fill="hold" nodeType="with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blinds(horizontal)">
                                      <p:cBhvr>
                                        <p:cTn id="44" dur="500"/>
                                        <p:tgtEl>
                                          <p:spTgt spid="2"/>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26"/>
                                        </p:tgtEl>
                                        <p:attrNameLst>
                                          <p:attrName>style.visibility</p:attrName>
                                        </p:attrNameLst>
                                      </p:cBhvr>
                                      <p:to>
                                        <p:strVal val="visible"/>
                                      </p:to>
                                    </p:set>
                                    <p:animEffect transition="in" filter="blinds(horizontal)">
                                      <p:cBhvr>
                                        <p:cTn id="47" dur="500"/>
                                        <p:tgtEl>
                                          <p:spTgt spid="12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1" fill="hold" grpId="0" nodeType="clickEffect">
                                  <p:stCondLst>
                                    <p:cond delay="0"/>
                                  </p:stCondLst>
                                  <p:childTnLst>
                                    <p:set>
                                      <p:cBhvr>
                                        <p:cTn id="51" dur="1" fill="hold">
                                          <p:stCondLst>
                                            <p:cond delay="0"/>
                                          </p:stCondLst>
                                        </p:cTn>
                                        <p:tgtEl>
                                          <p:spTgt spid="92"/>
                                        </p:tgtEl>
                                        <p:attrNameLst>
                                          <p:attrName>style.visibility</p:attrName>
                                        </p:attrNameLst>
                                      </p:cBhvr>
                                      <p:to>
                                        <p:strVal val="visible"/>
                                      </p:to>
                                    </p:set>
                                    <p:anim calcmode="lin" valueType="num">
                                      <p:cBhvr additive="base">
                                        <p:cTn id="52" dur="500" fill="hold"/>
                                        <p:tgtEl>
                                          <p:spTgt spid="92"/>
                                        </p:tgtEl>
                                        <p:attrNameLst>
                                          <p:attrName>ppt_x</p:attrName>
                                        </p:attrNameLst>
                                      </p:cBhvr>
                                      <p:tavLst>
                                        <p:tav tm="0">
                                          <p:val>
                                            <p:strVal val="#ppt_x"/>
                                          </p:val>
                                        </p:tav>
                                        <p:tav tm="100000">
                                          <p:val>
                                            <p:strVal val="#ppt_x"/>
                                          </p:val>
                                        </p:tav>
                                      </p:tavLst>
                                    </p:anim>
                                    <p:anim calcmode="lin" valueType="num">
                                      <p:cBhvr additive="base">
                                        <p:cTn id="53" dur="500" fill="hold"/>
                                        <p:tgtEl>
                                          <p:spTgt spid="92"/>
                                        </p:tgtEl>
                                        <p:attrNameLst>
                                          <p:attrName>ppt_y</p:attrName>
                                        </p:attrNameLst>
                                      </p:cBhvr>
                                      <p:tavLst>
                                        <p:tav tm="0">
                                          <p:val>
                                            <p:strVal val="0-#ppt_h/2"/>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2" presetClass="entr" presetSubtype="1" fill="hold" nodeType="clickEffect">
                                  <p:stCondLst>
                                    <p:cond delay="0"/>
                                  </p:stCondLst>
                                  <p:childTnLst>
                                    <p:set>
                                      <p:cBhvr>
                                        <p:cTn id="57" dur="1" fill="hold">
                                          <p:stCondLst>
                                            <p:cond delay="0"/>
                                          </p:stCondLst>
                                        </p:cTn>
                                        <p:tgtEl>
                                          <p:spTgt spid="9"/>
                                        </p:tgtEl>
                                        <p:attrNameLst>
                                          <p:attrName>style.visibility</p:attrName>
                                        </p:attrNameLst>
                                      </p:cBhvr>
                                      <p:to>
                                        <p:strVal val="visible"/>
                                      </p:to>
                                    </p:set>
                                    <p:anim calcmode="lin" valueType="num">
                                      <p:cBhvr additive="base">
                                        <p:cTn id="58" dur="500"/>
                                        <p:tgtEl>
                                          <p:spTgt spid="9"/>
                                        </p:tgtEl>
                                        <p:attrNameLst>
                                          <p:attrName>ppt_y</p:attrName>
                                        </p:attrNameLst>
                                      </p:cBhvr>
                                      <p:tavLst>
                                        <p:tav tm="0">
                                          <p:val>
                                            <p:strVal val="#ppt_y-#ppt_h*1.125000"/>
                                          </p:val>
                                        </p:tav>
                                        <p:tav tm="100000">
                                          <p:val>
                                            <p:strVal val="#ppt_y"/>
                                          </p:val>
                                        </p:tav>
                                      </p:tavLst>
                                    </p:anim>
                                    <p:animEffect transition="in" filter="wipe(down)">
                                      <p:cBhvr>
                                        <p:cTn id="5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141" grpId="0" animBg="1"/>
      <p:bldP spid="92" grpId="0"/>
      <p:bldP spid="45" grpId="0" animBg="1"/>
      <p:bldP spid="126"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71778" name="Rectangle 2"/>
          <p:cNvSpPr>
            <a:spLocks noGrp="1" noChangeArrowheads="1"/>
          </p:cNvSpPr>
          <p:nvPr>
            <p:ph type="title"/>
          </p:nvPr>
        </p:nvSpPr>
        <p:spPr>
          <a:xfrm>
            <a:off x="5867400" y="990600"/>
            <a:ext cx="3276600" cy="1143000"/>
          </a:xfrm>
        </p:spPr>
        <p:txBody>
          <a:bodyPr/>
          <a:lstStyle/>
          <a:p>
            <a:pPr eaLnBrk="1" hangingPunct="1">
              <a:defRPr/>
            </a:pPr>
            <a:r>
              <a:rPr lang="en-US" sz="4000">
                <a:latin typeface="Arial" charset="0"/>
                <a:ea typeface="ＭＳ Ｐゴシック" charset="0"/>
                <a:cs typeface="ＭＳ Ｐゴシック" charset="0"/>
              </a:rPr>
              <a:t>Daniel 11:40</a:t>
            </a:r>
          </a:p>
        </p:txBody>
      </p:sp>
      <p:sp>
        <p:nvSpPr>
          <p:cNvPr id="971779" name="Rectangle 3"/>
          <p:cNvSpPr>
            <a:spLocks noGrp="1" noChangeArrowheads="1"/>
          </p:cNvSpPr>
          <p:nvPr>
            <p:ph type="body" idx="1"/>
          </p:nvPr>
        </p:nvSpPr>
        <p:spPr>
          <a:xfrm>
            <a:off x="5867400" y="2743200"/>
            <a:ext cx="3276600" cy="2895600"/>
          </a:xfrm>
        </p:spPr>
        <p:txBody>
          <a:bodyPr/>
          <a:lstStyle/>
          <a:p>
            <a:pPr eaLnBrk="1" hangingPunct="1">
              <a:defRPr/>
            </a:pPr>
            <a:r>
              <a:rPr lang="en-US" dirty="0">
                <a:latin typeface="Arial" charset="0"/>
                <a:ea typeface="ＭＳ Ｐゴシック" charset="0"/>
                <a:cs typeface="ＭＳ Ｐゴシック" charset="0"/>
              </a:rPr>
              <a:t>Israel</a:t>
            </a:r>
            <a:r>
              <a:rPr lang="fr-FR"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enemies will invade her land</a:t>
            </a:r>
          </a:p>
        </p:txBody>
      </p:sp>
      <p:pic>
        <p:nvPicPr>
          <p:cNvPr id="218115" name="Picture 4" descr="Dan1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14400"/>
            <a:ext cx="5688013" cy="848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16" name="Text Box 5"/>
          <p:cNvSpPr txBox="1">
            <a:spLocks noChangeArrowheads="1"/>
          </p:cNvSpPr>
          <p:nvPr/>
        </p:nvSpPr>
        <p:spPr bwMode="auto">
          <a:xfrm>
            <a:off x="9144000" y="44063"/>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rPr>
              <a:t>543</a:t>
            </a:r>
          </a:p>
        </p:txBody>
      </p:sp>
    </p:spTree>
    <p:extLst>
      <p:ext uri="{BB962C8B-B14F-4D97-AF65-F5344CB8AC3E}">
        <p14:creationId xmlns:p14="http://schemas.microsoft.com/office/powerpoint/2010/main" val="6059035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73826" name="Rectangle 2"/>
          <p:cNvSpPr>
            <a:spLocks noGrp="1" noChangeArrowheads="1"/>
          </p:cNvSpPr>
          <p:nvPr>
            <p:ph type="title"/>
          </p:nvPr>
        </p:nvSpPr>
        <p:spPr>
          <a:xfrm>
            <a:off x="5334000" y="277813"/>
            <a:ext cx="3810000" cy="1143000"/>
          </a:xfrm>
        </p:spPr>
        <p:txBody>
          <a:bodyPr/>
          <a:lstStyle/>
          <a:p>
            <a:pPr eaLnBrk="1" hangingPunct="1">
              <a:defRPr/>
            </a:pPr>
            <a:r>
              <a:rPr lang="en-US" sz="4000">
                <a:latin typeface="Arial" charset="0"/>
                <a:ea typeface="ＭＳ Ｐゴシック" charset="0"/>
                <a:cs typeface="ＭＳ Ｐゴシック" charset="0"/>
              </a:rPr>
              <a:t>Daniel 11:40-45</a:t>
            </a:r>
          </a:p>
        </p:txBody>
      </p:sp>
      <p:sp>
        <p:nvSpPr>
          <p:cNvPr id="973827" name="Rectangle 3"/>
          <p:cNvSpPr>
            <a:spLocks noGrp="1" noChangeArrowheads="1"/>
          </p:cNvSpPr>
          <p:nvPr>
            <p:ph type="body" idx="1"/>
          </p:nvPr>
        </p:nvSpPr>
        <p:spPr>
          <a:xfrm>
            <a:off x="5334000" y="1600200"/>
            <a:ext cx="3810000" cy="4530725"/>
          </a:xfrm>
        </p:spPr>
        <p:txBody>
          <a:bodyPr/>
          <a:lstStyle/>
          <a:p>
            <a:pPr eaLnBrk="1" hangingPunct="1">
              <a:defRPr/>
            </a:pPr>
            <a:r>
              <a:rPr lang="en-US">
                <a:latin typeface="Arial" charset="0"/>
                <a:ea typeface="ＭＳ Ｐゴシック" charset="0"/>
                <a:cs typeface="ＭＳ Ｐゴシック" charset="0"/>
              </a:rPr>
              <a:t>Even ships in the Mediterranean will join the battle</a:t>
            </a:r>
          </a:p>
        </p:txBody>
      </p:sp>
      <p:pic>
        <p:nvPicPr>
          <p:cNvPr id="220163" name="Picture 4" descr="Dan11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294313" cy="723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48321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rgbClr val="FFFFFF"/>
                </a:solidFill>
                <a:effectLst>
                  <a:glow rad="127000">
                    <a:srgbClr val="000000"/>
                  </a:glow>
                </a:effectLst>
                <a:latin typeface="Arial"/>
                <a:cs typeface="Arial"/>
              </a:rPr>
              <a:t>2 Thessalonians </a:t>
            </a:r>
            <a:r>
              <a:rPr lang="en-US" sz="3600" b="1" dirty="0">
                <a:solidFill>
                  <a:schemeClr val="bg1"/>
                </a:solidFill>
                <a:effectLst>
                  <a:glow rad="101600">
                    <a:schemeClr val="tx1">
                      <a:alpha val="99000"/>
                    </a:schemeClr>
                  </a:glow>
                </a:effectLst>
                <a:latin typeface="Arial"/>
                <a:cs typeface="Arial"/>
              </a:rPr>
              <a:t>Kingdom Statement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8"/>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Describing Satan’s kingdom to oppose Jesus, Paul’s clearest description of the Antichrist has three signs (the apostasy, the revelation of the Antichrist, and the removal of the restrainer) that will take place before the tribulation, which could happen days, weeks, or months after the Rapture (2:3-7). </a:t>
            </a:r>
          </a:p>
        </p:txBody>
      </p:sp>
      <p:sp>
        <p:nvSpPr>
          <p:cNvPr id="6"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27a</a:t>
            </a:r>
          </a:p>
        </p:txBody>
      </p:sp>
    </p:spTree>
    <p:extLst>
      <p:ext uri="{BB962C8B-B14F-4D97-AF65-F5344CB8AC3E}">
        <p14:creationId xmlns:p14="http://schemas.microsoft.com/office/powerpoint/2010/main" val="7653447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75874"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West Meets East (Dan. 11:44)</a:t>
            </a:r>
          </a:p>
        </p:txBody>
      </p:sp>
      <p:pic>
        <p:nvPicPr>
          <p:cNvPr id="222210" name="Picture 3" descr="Dan11000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362200"/>
            <a:ext cx="4605338"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2211" name="Picture 4" descr="Dan11000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81550" y="2363788"/>
            <a:ext cx="4362450" cy="403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26268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52322" name="Picture 4" descr="20 Three beasts and 666.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12451" y="24905"/>
            <a:ext cx="9144000" cy="6822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3714" name="Rectangle 2"/>
          <p:cNvSpPr>
            <a:spLocks noGrp="1" noChangeArrowheads="1"/>
          </p:cNvSpPr>
          <p:nvPr>
            <p:ph type="ctrTitle"/>
          </p:nvPr>
        </p:nvSpPr>
        <p:spPr>
          <a:xfrm>
            <a:off x="-162871" y="430560"/>
            <a:ext cx="3673475" cy="2052209"/>
          </a:xfrm>
          <a:noFill/>
          <a:ln w="9525">
            <a:noFill/>
            <a:miter lim="800000"/>
            <a:headEnd/>
            <a:tailEnd/>
          </a:ln>
          <a:effectLst>
            <a:outerShdw blurRad="63500" dist="35921" dir="2700000" algn="ctr" rotWithShape="0">
              <a:schemeClr val="tx2">
                <a:alpha val="74997"/>
              </a:schemeClr>
            </a:outerShdw>
          </a:effectLst>
        </p:spPr>
        <p:txBody>
          <a:bodyPr anchor="ctr"/>
          <a:lstStyle/>
          <a:p>
            <a:r>
              <a:rPr lang="en-US" b="1" kern="1200">
                <a:solidFill>
                  <a:srgbClr val="FFFFFF"/>
                </a:solidFill>
                <a:effectLst>
                  <a:glow rad="241300">
                    <a:srgbClr val="000000">
                      <a:alpha val="75000"/>
                    </a:srgbClr>
                  </a:glow>
                </a:effectLst>
                <a:latin typeface="Arial" charset="0"/>
                <a:ea typeface="ＭＳ Ｐゴシック" charset="0"/>
                <a:cs typeface="ＭＳ Ｐゴシック" charset="0"/>
              </a:rPr>
              <a:t>Binatang-binatang</a:t>
            </a:r>
            <a:br>
              <a:rPr lang="en-US" b="1" kern="1200">
                <a:solidFill>
                  <a:srgbClr val="FFFFFF"/>
                </a:solidFill>
                <a:effectLst>
                  <a:glow rad="241300">
                    <a:srgbClr val="000000">
                      <a:alpha val="75000"/>
                    </a:srgbClr>
                  </a:glow>
                </a:effectLst>
                <a:latin typeface="Arial" charset="0"/>
                <a:ea typeface="ＭＳ Ｐゴシック" charset="0"/>
                <a:cs typeface="ＭＳ Ｐゴシック" charset="0"/>
              </a:rPr>
            </a:br>
            <a:r>
              <a:rPr lang="en-US" b="1" kern="1200">
                <a:solidFill>
                  <a:srgbClr val="FFFFFF"/>
                </a:solidFill>
                <a:effectLst>
                  <a:glow rad="241300">
                    <a:srgbClr val="000000">
                      <a:alpha val="75000"/>
                    </a:srgbClr>
                  </a:glow>
                </a:effectLst>
                <a:latin typeface="Arial" charset="0"/>
                <a:ea typeface="ＭＳ Ｐゴシック" charset="0"/>
                <a:cs typeface="ＭＳ Ｐゴシック" charset="0"/>
              </a:rPr>
              <a:t>dalam Wahyu 13</a:t>
            </a:r>
            <a:endParaRPr lang="en-US" b="1" kern="1200" dirty="0">
              <a:solidFill>
                <a:srgbClr val="FFFFFF"/>
              </a:solidFill>
              <a:effectLst>
                <a:glow rad="241300">
                  <a:srgbClr val="000000">
                    <a:alpha val="75000"/>
                  </a:srgbClr>
                </a:glow>
              </a:effectLst>
              <a:latin typeface="Arial" charset="0"/>
              <a:ea typeface="ＭＳ Ｐゴシック" charset="0"/>
              <a:cs typeface="ＭＳ Ｐゴシック" charset="0"/>
            </a:endParaRPr>
          </a:p>
        </p:txBody>
      </p:sp>
      <p:sp>
        <p:nvSpPr>
          <p:cNvPr id="2" name="Rectangle 2"/>
          <p:cNvSpPr>
            <a:spLocks noChangeArrowheads="1"/>
          </p:cNvSpPr>
          <p:nvPr/>
        </p:nvSpPr>
        <p:spPr bwMode="auto">
          <a:xfrm>
            <a:off x="152400" y="4972272"/>
            <a:ext cx="2743200" cy="1371600"/>
          </a:xfrm>
          <a:prstGeom prst="rect">
            <a:avLst/>
          </a:prstGeom>
          <a:noFill/>
          <a:ln w="9525">
            <a:noFill/>
            <a:miter lim="800000"/>
            <a:headEnd/>
            <a:tailEnd/>
          </a:ln>
          <a:effectLst>
            <a:outerShdw blurRad="63500" dist="35921" dir="2700000" algn="ctr" rotWithShape="0">
              <a:schemeClr val="tx2">
                <a:alpha val="74997"/>
              </a:schemeClr>
            </a:outerShdw>
          </a:effectLst>
        </p:spPr>
        <p:txBody>
          <a:bodyPr anchor="ctr"/>
          <a:lstStyle/>
          <a:p>
            <a:pPr algn="ctr" eaLnBrk="0" hangingPunct="0">
              <a:defRPr/>
            </a:pPr>
            <a:r>
              <a:rPr lang="en-US" sz="3200" b="1">
                <a:solidFill>
                  <a:srgbClr val="FFFFFF"/>
                </a:solidFill>
                <a:effectLst>
                  <a:glow rad="241300">
                    <a:srgbClr val="000000">
                      <a:alpha val="75000"/>
                    </a:srgbClr>
                  </a:glow>
                </a:effectLst>
                <a:latin typeface="Arial" charset="0"/>
              </a:rPr>
              <a:t>Naga = </a:t>
            </a:r>
            <a:br>
              <a:rPr lang="en-US" sz="3200" b="1">
                <a:solidFill>
                  <a:srgbClr val="FFFFFF"/>
                </a:solidFill>
                <a:effectLst>
                  <a:glow rad="241300">
                    <a:srgbClr val="000000">
                      <a:alpha val="75000"/>
                    </a:srgbClr>
                  </a:glow>
                </a:effectLst>
                <a:latin typeface="Arial" charset="0"/>
              </a:rPr>
            </a:br>
            <a:r>
              <a:rPr lang="en-US" sz="3200" b="1">
                <a:solidFill>
                  <a:srgbClr val="FFFFFF"/>
                </a:solidFill>
                <a:effectLst>
                  <a:glow rad="241300">
                    <a:srgbClr val="000000">
                      <a:alpha val="75000"/>
                    </a:srgbClr>
                  </a:glow>
                </a:effectLst>
                <a:latin typeface="Arial" charset="0"/>
              </a:rPr>
              <a:t>Setan</a:t>
            </a:r>
            <a:endParaRPr lang="en-US" sz="3200" dirty="0">
              <a:solidFill>
                <a:srgbClr val="FFFFFF"/>
              </a:solidFill>
              <a:effectLst>
                <a:glow rad="241300">
                  <a:srgbClr val="000000">
                    <a:alpha val="75000"/>
                  </a:srgbClr>
                </a:glow>
              </a:effectLst>
            </a:endParaRPr>
          </a:p>
        </p:txBody>
      </p:sp>
      <p:sp>
        <p:nvSpPr>
          <p:cNvPr id="3" name="Rectangle 2"/>
          <p:cNvSpPr>
            <a:spLocks noChangeArrowheads="1"/>
          </p:cNvSpPr>
          <p:nvPr/>
        </p:nvSpPr>
        <p:spPr bwMode="auto">
          <a:xfrm>
            <a:off x="1673866" y="5124672"/>
            <a:ext cx="4800600" cy="1066800"/>
          </a:xfrm>
          <a:prstGeom prst="rect">
            <a:avLst/>
          </a:prstGeom>
          <a:noFill/>
          <a:ln w="9525">
            <a:noFill/>
            <a:miter lim="800000"/>
            <a:headEnd/>
            <a:tailEnd/>
          </a:ln>
          <a:effectLst>
            <a:outerShdw blurRad="63500" dist="35921" dir="2700000" algn="ctr" rotWithShape="0">
              <a:schemeClr val="tx2">
                <a:alpha val="74997"/>
              </a:schemeClr>
            </a:outerShdw>
          </a:effectLst>
        </p:spPr>
        <p:txBody>
          <a:bodyPr anchor="ctr"/>
          <a:lstStyle/>
          <a:p>
            <a:pPr algn="ctr" eaLnBrk="0" hangingPunct="0">
              <a:defRPr/>
            </a:pPr>
            <a:r>
              <a:rPr lang="en-US" sz="3200" b="1">
                <a:solidFill>
                  <a:srgbClr val="FFFFFF"/>
                </a:solidFill>
                <a:effectLst>
                  <a:glow rad="241300">
                    <a:srgbClr val="000000">
                      <a:alpha val="75000"/>
                    </a:srgbClr>
                  </a:glow>
                </a:effectLst>
                <a:latin typeface="Arial" charset="0"/>
              </a:rPr>
              <a:t>Binatang Laut = </a:t>
            </a:r>
            <a:br>
              <a:rPr lang="en-US" sz="3200" b="1">
                <a:solidFill>
                  <a:srgbClr val="FFFFFF"/>
                </a:solidFill>
                <a:effectLst>
                  <a:glow rad="241300">
                    <a:srgbClr val="000000">
                      <a:alpha val="75000"/>
                    </a:srgbClr>
                  </a:glow>
                </a:effectLst>
                <a:latin typeface="Arial" charset="0"/>
              </a:rPr>
            </a:br>
            <a:r>
              <a:rPr lang="en-US" sz="3200" b="1">
                <a:solidFill>
                  <a:srgbClr val="FFFFFF"/>
                </a:solidFill>
                <a:effectLst>
                  <a:glow rad="241300">
                    <a:srgbClr val="000000">
                      <a:alpha val="75000"/>
                    </a:srgbClr>
                  </a:glow>
                </a:effectLst>
                <a:latin typeface="Arial" charset="0"/>
              </a:rPr>
              <a:t>Antikris</a:t>
            </a:r>
            <a:endParaRPr lang="en-US" sz="3200">
              <a:solidFill>
                <a:srgbClr val="FFFFFF"/>
              </a:solidFill>
              <a:effectLst>
                <a:glow rad="241300">
                  <a:srgbClr val="000000">
                    <a:alpha val="75000"/>
                  </a:srgbClr>
                </a:glow>
              </a:effectLst>
            </a:endParaRPr>
          </a:p>
        </p:txBody>
      </p:sp>
      <p:sp>
        <p:nvSpPr>
          <p:cNvPr id="4" name="Rectangle 2"/>
          <p:cNvSpPr>
            <a:spLocks noChangeArrowheads="1"/>
          </p:cNvSpPr>
          <p:nvPr/>
        </p:nvSpPr>
        <p:spPr bwMode="auto">
          <a:xfrm>
            <a:off x="5636565" y="5078440"/>
            <a:ext cx="3540573" cy="1143000"/>
          </a:xfrm>
          <a:prstGeom prst="rect">
            <a:avLst/>
          </a:prstGeom>
          <a:noFill/>
          <a:ln w="9525">
            <a:noFill/>
            <a:miter lim="800000"/>
            <a:headEnd/>
            <a:tailEnd/>
          </a:ln>
          <a:effectLst>
            <a:outerShdw blurRad="63500" dist="35921" dir="2700000" algn="ctr" rotWithShape="0">
              <a:schemeClr val="tx2">
                <a:alpha val="74997"/>
              </a:schemeClr>
            </a:outerShdw>
          </a:effectLst>
        </p:spPr>
        <p:txBody>
          <a:bodyPr anchor="ctr"/>
          <a:lstStyle/>
          <a:p>
            <a:pPr algn="ctr" eaLnBrk="0" hangingPunct="0">
              <a:defRPr/>
            </a:pPr>
            <a:r>
              <a:rPr lang="en-US" sz="3200" b="1">
                <a:solidFill>
                  <a:srgbClr val="FFFFFF"/>
                </a:solidFill>
                <a:effectLst>
                  <a:glow rad="241300">
                    <a:srgbClr val="000000">
                      <a:alpha val="75000"/>
                    </a:srgbClr>
                  </a:glow>
                </a:effectLst>
                <a:latin typeface="Arial" charset="0"/>
              </a:rPr>
              <a:t>Binatang Darat = </a:t>
            </a:r>
            <a:br>
              <a:rPr lang="en-US" sz="3200" b="1">
                <a:solidFill>
                  <a:srgbClr val="FFFFFF"/>
                </a:solidFill>
                <a:effectLst>
                  <a:glow rad="241300">
                    <a:srgbClr val="000000">
                      <a:alpha val="75000"/>
                    </a:srgbClr>
                  </a:glow>
                </a:effectLst>
                <a:latin typeface="Arial" charset="0"/>
              </a:rPr>
            </a:br>
            <a:r>
              <a:rPr lang="en-US" sz="3200" b="1">
                <a:solidFill>
                  <a:srgbClr val="FFFFFF"/>
                </a:solidFill>
                <a:effectLst>
                  <a:glow rad="241300">
                    <a:srgbClr val="000000">
                      <a:alpha val="75000"/>
                    </a:srgbClr>
                  </a:glow>
                </a:effectLst>
                <a:latin typeface="Arial" charset="0"/>
              </a:rPr>
              <a:t>Nabi Palsu</a:t>
            </a:r>
            <a:endParaRPr lang="en-US" sz="3200">
              <a:solidFill>
                <a:srgbClr val="FFFFFF"/>
              </a:solidFill>
              <a:effectLst>
                <a:glow rad="241300">
                  <a:srgbClr val="000000">
                    <a:alpha val="75000"/>
                  </a:srgbClr>
                </a:glow>
              </a:effectLst>
            </a:endParaRPr>
          </a:p>
        </p:txBody>
      </p:sp>
      <p:sp>
        <p:nvSpPr>
          <p:cNvPr id="7" name="Rectangle 2"/>
          <p:cNvSpPr txBox="1">
            <a:spLocks noChangeArrowheads="1"/>
          </p:cNvSpPr>
          <p:nvPr/>
        </p:nvSpPr>
        <p:spPr bwMode="auto">
          <a:xfrm>
            <a:off x="22324" y="6075677"/>
            <a:ext cx="29146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eaLnBrk="1" hangingPunct="1">
              <a:defRPr/>
            </a:pPr>
            <a:r>
              <a:rPr lang="en-US" sz="105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p>
        </p:txBody>
      </p:sp>
      <p:sp>
        <p:nvSpPr>
          <p:cNvPr id="8"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b="1" dirty="0">
                <a:solidFill>
                  <a:srgbClr val="FFFFFF"/>
                </a:solidFill>
                <a:latin typeface="Arial" charset="0"/>
                <a:cs typeface="Arial" charset="0"/>
              </a:rPr>
              <a:t>387</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13787088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4369" name="Picture 4" descr="Antichrist"/>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3522" name="Rectangle 2"/>
          <p:cNvSpPr>
            <a:spLocks noGrp="1" noChangeArrowheads="1"/>
          </p:cNvSpPr>
          <p:nvPr>
            <p:ph type="ctrTitle"/>
          </p:nvPr>
        </p:nvSpPr>
        <p:spPr>
          <a:xfrm>
            <a:off x="0" y="38318"/>
            <a:ext cx="8458200" cy="707886"/>
          </a:xfrm>
          <a:noFill/>
          <a:ln>
            <a:noFill/>
          </a:ln>
        </p:spPr>
        <p:txBody>
          <a:bodyPr vert="horz" wrap="square" lIns="91440" tIns="45720" rIns="91440" bIns="45720" numCol="1" anchor="ctr" anchorCtr="0" compatLnSpc="1">
            <a:prstTxWarp prst="textNoShape">
              <a:avLst/>
            </a:prstTxWarp>
            <a:spAutoFit/>
          </a:bodyPr>
          <a:lstStyle/>
          <a:p>
            <a:pPr algn="l"/>
            <a:r>
              <a:rPr lang="en-US" sz="4000" b="1" kern="1200">
                <a:solidFill>
                  <a:srgbClr val="FFFFFF"/>
                </a:solidFill>
                <a:effectLst>
                  <a:glow rad="292100">
                    <a:srgbClr val="000000">
                      <a:alpha val="75000"/>
                    </a:srgbClr>
                  </a:glow>
                </a:effectLst>
                <a:ea typeface="ＭＳ Ｐゴシック" charset="0"/>
              </a:rPr>
              <a:t> “Tritunggal” yang keji</a:t>
            </a:r>
            <a:endParaRPr lang="en-US" sz="4000" b="1" kern="1200" dirty="0">
              <a:solidFill>
                <a:srgbClr val="FFFFFF"/>
              </a:solidFill>
              <a:effectLst>
                <a:glow rad="292100">
                  <a:srgbClr val="000000">
                    <a:alpha val="75000"/>
                  </a:srgbClr>
                </a:glow>
              </a:effectLst>
              <a:ea typeface="ＭＳ Ｐゴシック" charset="0"/>
            </a:endParaRPr>
          </a:p>
        </p:txBody>
      </p:sp>
      <p:sp>
        <p:nvSpPr>
          <p:cNvPr id="883714" name="Rectangle 2"/>
          <p:cNvSpPr>
            <a:spLocks noChangeArrowheads="1"/>
          </p:cNvSpPr>
          <p:nvPr/>
        </p:nvSpPr>
        <p:spPr bwMode="auto">
          <a:xfrm>
            <a:off x="3048000" y="1219200"/>
            <a:ext cx="3352800" cy="1371600"/>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eaLnBrk="0" hangingPunct="0"/>
            <a:r>
              <a:rPr lang="en-US" altLang="ja-JP" sz="4000" b="1">
                <a:solidFill>
                  <a:srgbClr val="FFFFFF"/>
                </a:solidFill>
                <a:effectLst>
                  <a:glow rad="292100">
                    <a:srgbClr val="000000">
                      <a:alpha val="75000"/>
                    </a:srgbClr>
                  </a:glow>
                </a:effectLst>
                <a:latin typeface="Arial"/>
                <a:cs typeface="Arial"/>
              </a:rPr>
              <a:t>“Bapa" </a:t>
            </a:r>
            <a:r>
              <a:rPr lang="en-US" altLang="ja-JP" sz="4000" b="1" dirty="0">
                <a:solidFill>
                  <a:srgbClr val="FFFFFF"/>
                </a:solidFill>
                <a:effectLst>
                  <a:glow rad="292100">
                    <a:srgbClr val="000000">
                      <a:alpha val="75000"/>
                    </a:srgbClr>
                  </a:glow>
                </a:effectLst>
                <a:latin typeface="Arial"/>
                <a:cs typeface="Arial"/>
              </a:rPr>
              <a:t>= </a:t>
            </a:r>
            <a:r>
              <a:rPr lang="en-US" altLang="ja-JP" sz="4000" b="1">
                <a:solidFill>
                  <a:srgbClr val="FFFFFF"/>
                </a:solidFill>
                <a:effectLst>
                  <a:glow rad="292100">
                    <a:srgbClr val="000000">
                      <a:alpha val="75000"/>
                    </a:srgbClr>
                  </a:glow>
                </a:effectLst>
                <a:latin typeface="Arial"/>
                <a:cs typeface="Arial"/>
              </a:rPr>
              <a:t/>
            </a:r>
            <a:br>
              <a:rPr lang="en-US" altLang="ja-JP" sz="4000" b="1">
                <a:solidFill>
                  <a:srgbClr val="FFFFFF"/>
                </a:solidFill>
                <a:effectLst>
                  <a:glow rad="292100">
                    <a:srgbClr val="000000">
                      <a:alpha val="75000"/>
                    </a:srgbClr>
                  </a:glow>
                </a:effectLst>
                <a:latin typeface="Arial"/>
                <a:cs typeface="Arial"/>
              </a:rPr>
            </a:br>
            <a:r>
              <a:rPr lang="en-US" altLang="ja-JP" sz="4000" b="1">
                <a:solidFill>
                  <a:srgbClr val="FFFFFF"/>
                </a:solidFill>
                <a:effectLst>
                  <a:glow rad="292100">
                    <a:srgbClr val="000000">
                      <a:alpha val="75000"/>
                    </a:srgbClr>
                  </a:glow>
                </a:effectLst>
                <a:latin typeface="Arial"/>
                <a:cs typeface="Arial"/>
              </a:rPr>
              <a:t>Setan</a:t>
            </a:r>
            <a:endParaRPr lang="en-US" sz="4000" b="1" dirty="0">
              <a:solidFill>
                <a:srgbClr val="FFFFFF"/>
              </a:solidFill>
              <a:effectLst>
                <a:glow rad="292100">
                  <a:srgbClr val="000000">
                    <a:alpha val="75000"/>
                  </a:srgbClr>
                </a:glow>
              </a:effectLst>
              <a:latin typeface="Arial"/>
              <a:cs typeface="Arial"/>
            </a:endParaRPr>
          </a:p>
        </p:txBody>
      </p:sp>
      <p:sp>
        <p:nvSpPr>
          <p:cNvPr id="2" name="Rectangle 2"/>
          <p:cNvSpPr>
            <a:spLocks noChangeArrowheads="1"/>
          </p:cNvSpPr>
          <p:nvPr/>
        </p:nvSpPr>
        <p:spPr bwMode="auto">
          <a:xfrm>
            <a:off x="0" y="5205681"/>
            <a:ext cx="2895600" cy="1323439"/>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eaLnBrk="0" hangingPunct="0"/>
            <a:r>
              <a:rPr lang="en-US" altLang="ja-JP" sz="4000" b="1">
                <a:solidFill>
                  <a:srgbClr val="FFFFFF"/>
                </a:solidFill>
                <a:effectLst>
                  <a:glow rad="292100">
                    <a:srgbClr val="000000">
                      <a:alpha val="75000"/>
                    </a:srgbClr>
                  </a:glow>
                </a:effectLst>
                <a:latin typeface="Arial"/>
                <a:cs typeface="Arial"/>
              </a:rPr>
              <a:t>“Anak" </a:t>
            </a:r>
            <a:r>
              <a:rPr lang="en-US" altLang="ja-JP" sz="4000" b="1" dirty="0">
                <a:solidFill>
                  <a:srgbClr val="FFFFFF"/>
                </a:solidFill>
                <a:effectLst>
                  <a:glow rad="292100">
                    <a:srgbClr val="000000">
                      <a:alpha val="75000"/>
                    </a:srgbClr>
                  </a:glow>
                </a:effectLst>
                <a:latin typeface="Arial"/>
                <a:cs typeface="Arial"/>
              </a:rPr>
              <a:t>= </a:t>
            </a:r>
            <a:r>
              <a:rPr lang="en-US" altLang="ja-JP" sz="4000" b="1">
                <a:solidFill>
                  <a:srgbClr val="FFFFFF"/>
                </a:solidFill>
                <a:effectLst>
                  <a:glow rad="292100">
                    <a:srgbClr val="000000">
                      <a:alpha val="75000"/>
                    </a:srgbClr>
                  </a:glow>
                </a:effectLst>
                <a:latin typeface="Arial"/>
                <a:cs typeface="Arial"/>
              </a:rPr>
              <a:t/>
            </a:r>
            <a:br>
              <a:rPr lang="en-US" altLang="ja-JP" sz="4000" b="1">
                <a:solidFill>
                  <a:srgbClr val="FFFFFF"/>
                </a:solidFill>
                <a:effectLst>
                  <a:glow rad="292100">
                    <a:srgbClr val="000000">
                      <a:alpha val="75000"/>
                    </a:srgbClr>
                  </a:glow>
                </a:effectLst>
                <a:latin typeface="Arial"/>
                <a:cs typeface="Arial"/>
              </a:rPr>
            </a:br>
            <a:r>
              <a:rPr lang="en-US" altLang="ja-JP" sz="4000" b="1">
                <a:solidFill>
                  <a:srgbClr val="FFFFFF"/>
                </a:solidFill>
                <a:effectLst>
                  <a:glow rad="292100">
                    <a:srgbClr val="000000">
                      <a:alpha val="75000"/>
                    </a:srgbClr>
                  </a:glow>
                </a:effectLst>
                <a:latin typeface="Arial"/>
                <a:cs typeface="Arial"/>
              </a:rPr>
              <a:t>Antikris</a:t>
            </a:r>
            <a:endParaRPr lang="en-US" sz="4000" b="1" dirty="0">
              <a:solidFill>
                <a:srgbClr val="FFFFFF"/>
              </a:solidFill>
              <a:effectLst>
                <a:glow rad="292100">
                  <a:srgbClr val="000000">
                    <a:alpha val="75000"/>
                  </a:srgbClr>
                </a:glow>
              </a:effectLst>
              <a:latin typeface="Arial"/>
              <a:cs typeface="Arial"/>
            </a:endParaRPr>
          </a:p>
        </p:txBody>
      </p:sp>
      <p:sp>
        <p:nvSpPr>
          <p:cNvPr id="3" name="Rectangle 2"/>
          <p:cNvSpPr>
            <a:spLocks noChangeArrowheads="1"/>
          </p:cNvSpPr>
          <p:nvPr/>
        </p:nvSpPr>
        <p:spPr bwMode="auto">
          <a:xfrm>
            <a:off x="5069296" y="5167580"/>
            <a:ext cx="4074704" cy="1323439"/>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eaLnBrk="0" hangingPunct="0"/>
            <a:r>
              <a:rPr lang="en-US" altLang="ja-JP" sz="4000" b="1">
                <a:solidFill>
                  <a:srgbClr val="FFFFFF"/>
                </a:solidFill>
                <a:effectLst>
                  <a:glow rad="292100">
                    <a:srgbClr val="000000">
                      <a:alpha val="75000"/>
                    </a:srgbClr>
                  </a:glow>
                </a:effectLst>
                <a:latin typeface="Arial"/>
                <a:cs typeface="Arial"/>
              </a:rPr>
              <a:t>“Roh" </a:t>
            </a:r>
            <a:r>
              <a:rPr lang="en-US" altLang="ja-JP" sz="4000" b="1" dirty="0">
                <a:solidFill>
                  <a:srgbClr val="FFFFFF"/>
                </a:solidFill>
                <a:effectLst>
                  <a:glow rad="292100">
                    <a:srgbClr val="000000">
                      <a:alpha val="75000"/>
                    </a:srgbClr>
                  </a:glow>
                </a:effectLst>
                <a:latin typeface="Arial"/>
                <a:cs typeface="Arial"/>
              </a:rPr>
              <a:t>= </a:t>
            </a:r>
            <a:r>
              <a:rPr lang="en-US" altLang="ja-JP" sz="4000" b="1">
                <a:solidFill>
                  <a:srgbClr val="FFFFFF"/>
                </a:solidFill>
                <a:effectLst>
                  <a:glow rad="292100">
                    <a:srgbClr val="000000">
                      <a:alpha val="75000"/>
                    </a:srgbClr>
                  </a:glow>
                </a:effectLst>
                <a:latin typeface="Arial"/>
                <a:cs typeface="Arial"/>
              </a:rPr>
              <a:t/>
            </a:r>
            <a:br>
              <a:rPr lang="en-US" altLang="ja-JP" sz="4000" b="1">
                <a:solidFill>
                  <a:srgbClr val="FFFFFF"/>
                </a:solidFill>
                <a:effectLst>
                  <a:glow rad="292100">
                    <a:srgbClr val="000000">
                      <a:alpha val="75000"/>
                    </a:srgbClr>
                  </a:glow>
                </a:effectLst>
                <a:latin typeface="Arial"/>
                <a:cs typeface="Arial"/>
              </a:rPr>
            </a:br>
            <a:r>
              <a:rPr lang="en-US" altLang="ja-JP" sz="4000" b="1">
                <a:solidFill>
                  <a:srgbClr val="FFFFFF"/>
                </a:solidFill>
                <a:effectLst>
                  <a:glow rad="292100">
                    <a:srgbClr val="000000">
                      <a:alpha val="75000"/>
                    </a:srgbClr>
                  </a:glow>
                </a:effectLst>
                <a:latin typeface="Arial"/>
                <a:cs typeface="Arial"/>
              </a:rPr>
              <a:t>Nabi Palsu</a:t>
            </a:r>
            <a:endParaRPr lang="en-US" sz="4000" b="1" dirty="0">
              <a:solidFill>
                <a:srgbClr val="FFFFFF"/>
              </a:solidFill>
              <a:effectLst>
                <a:glow rad="292100">
                  <a:srgbClr val="000000">
                    <a:alpha val="75000"/>
                  </a:srgbClr>
                </a:glow>
              </a:effectLst>
              <a:latin typeface="Arial"/>
              <a:cs typeface="Arial"/>
            </a:endParaRPr>
          </a:p>
        </p:txBody>
      </p:sp>
      <p:sp>
        <p:nvSpPr>
          <p:cNvPr id="7" name="Text Box 19"/>
          <p:cNvSpPr txBox="1">
            <a:spLocks noChangeArrowheads="1"/>
          </p:cNvSpPr>
          <p:nvPr/>
        </p:nvSpPr>
        <p:spPr bwMode="auto">
          <a:xfrm>
            <a:off x="8436279" y="12452"/>
            <a:ext cx="695270" cy="463846"/>
          </a:xfrm>
          <a:prstGeom prst="rect">
            <a:avLst/>
          </a:prstGeom>
          <a:no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b="1" dirty="0">
                <a:solidFill>
                  <a:srgbClr val="FFFFFF"/>
                </a:solidFill>
                <a:latin typeface="Arial" charset="0"/>
                <a:cs typeface="Arial" charset="0"/>
              </a:rPr>
              <a:t>387</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40738967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837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3714" grpId="0"/>
      <p:bldP spid="2" grpId="0"/>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5393" name="Content Placeholder 3" descr="Antichrist anger.jpg"/>
          <p:cNvPicPr>
            <a:picLocks noGrp="1" noChangeAspect="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44000" cy="6858000"/>
          </a:xfrm>
        </p:spPr>
      </p:pic>
      <p:sp>
        <p:nvSpPr>
          <p:cNvPr id="2" name="Title 1"/>
          <p:cNvSpPr>
            <a:spLocks noGrp="1"/>
          </p:cNvSpPr>
          <p:nvPr>
            <p:ph type="title"/>
          </p:nvPr>
        </p:nvSpPr>
        <p:spPr>
          <a:xfrm>
            <a:off x="76200" y="22236"/>
            <a:ext cx="6203066" cy="1323439"/>
          </a:xfrm>
          <a:noFill/>
          <a:ln>
            <a:noFill/>
          </a:ln>
        </p:spPr>
        <p:txBody>
          <a:bodyPr wrap="square">
            <a:spAutoFit/>
          </a:bodyPr>
          <a:lstStyle/>
          <a:p>
            <a:r>
              <a:rPr lang="en-US" sz="4000" b="1" kern="1200">
                <a:solidFill>
                  <a:srgbClr val="FFFFFF"/>
                </a:solidFill>
                <a:effectLst>
                  <a:glow rad="292100">
                    <a:srgbClr val="000000">
                      <a:alpha val="75000"/>
                    </a:srgbClr>
                  </a:glow>
                </a:effectLst>
                <a:ea typeface="ＭＳ Ｐゴシック" charset="0"/>
              </a:rPr>
              <a:t>Dunia akan menyembah pada binatang</a:t>
            </a:r>
            <a:endParaRPr lang="en-US" sz="4000" b="1" kern="1200" dirty="0">
              <a:solidFill>
                <a:srgbClr val="FFFFFF"/>
              </a:solidFill>
              <a:effectLst>
                <a:glow rad="292100">
                  <a:srgbClr val="000000">
                    <a:alpha val="75000"/>
                  </a:srgbClr>
                </a:glow>
              </a:effectLst>
              <a:ea typeface="ＭＳ Ｐゴシック" charset="0"/>
            </a:endParaRPr>
          </a:p>
        </p:txBody>
      </p:sp>
      <p:pic>
        <p:nvPicPr>
          <p:cNvPr id="955395" name="Picture 4" descr="worship beast Rev 13.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6800" y="4014788"/>
            <a:ext cx="3790950" cy="284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5396" name="Picture 5" descr="Worship beast close up.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8600" y="1447800"/>
            <a:ext cx="3468688"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b="1" dirty="0">
                <a:solidFill>
                  <a:srgbClr val="FFFFFF"/>
                </a:solidFill>
                <a:latin typeface="Arial" charset="0"/>
                <a:cs typeface="Arial" charset="0"/>
              </a:rPr>
              <a:t>388</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29906671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6417" name="Picture 1" descr="Rev 13 666 on Ha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24950" cy="683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2" name="Rectangle 2"/>
          <p:cNvSpPr>
            <a:spLocks noChangeArrowheads="1"/>
          </p:cNvSpPr>
          <p:nvPr/>
        </p:nvSpPr>
        <p:spPr bwMode="auto">
          <a:xfrm>
            <a:off x="93216" y="116510"/>
            <a:ext cx="8382000" cy="289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0" hangingPunct="0">
              <a:defRPr/>
            </a:pPr>
            <a:r>
              <a:rPr lang="en-US" sz="2600" b="1" i="1">
                <a:solidFill>
                  <a:srgbClr val="FFFFFF"/>
                </a:solidFill>
                <a:effectLst>
                  <a:glow rad="292100">
                    <a:srgbClr val="000000">
                      <a:alpha val="75000"/>
                    </a:srgbClr>
                  </a:glow>
                </a:effectLst>
                <a:latin typeface="Arial"/>
                <a:cs typeface="Arial"/>
              </a:rPr>
              <a:t>“Dan ia menyebabkan, sehingga kepada semua orang, kecil atau besar, kaya atau miskin, merdeka atau hamba, diberi tanda pada tangan  kanannya atau ada dahinya, dan tidak seorang pun yang dapat membeli atau menjual selain dari pada mereka yang memakai tanda itu, yaitu nama binatang itu atau bilangan namannya"</a:t>
            </a:r>
            <a:endParaRPr lang="pt-BR" sz="2600" b="1" i="1" dirty="0">
              <a:solidFill>
                <a:srgbClr val="FFFFFF"/>
              </a:solidFill>
              <a:effectLst>
                <a:glow rad="292100">
                  <a:srgbClr val="000000">
                    <a:alpha val="75000"/>
                  </a:srgbClr>
                </a:glow>
              </a:effectLst>
              <a:latin typeface="Arial"/>
              <a:cs typeface="Arial"/>
            </a:endParaRPr>
          </a:p>
        </p:txBody>
      </p:sp>
      <p:sp>
        <p:nvSpPr>
          <p:cNvPr id="660483" name="Text Box 5"/>
          <p:cNvSpPr txBox="1">
            <a:spLocks noChangeArrowheads="1"/>
          </p:cNvSpPr>
          <p:nvPr/>
        </p:nvSpPr>
        <p:spPr bwMode="auto">
          <a:xfrm>
            <a:off x="4940868" y="2903197"/>
            <a:ext cx="28916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defRPr/>
            </a:pPr>
            <a:r>
              <a:rPr lang="en-US" sz="2800" b="1">
                <a:solidFill>
                  <a:srgbClr val="FFFFFF"/>
                </a:solidFill>
                <a:effectLst>
                  <a:glow rad="292100">
                    <a:srgbClr val="000000">
                      <a:alpha val="75000"/>
                    </a:srgbClr>
                  </a:glow>
                </a:effectLst>
                <a:latin typeface="Arial"/>
                <a:cs typeface="Arial"/>
              </a:rPr>
              <a:t>Wahyu 13:16-17</a:t>
            </a:r>
            <a:endParaRPr lang="en-US" sz="2800" b="1" dirty="0">
              <a:solidFill>
                <a:srgbClr val="FFFFFF"/>
              </a:solidFill>
              <a:effectLst>
                <a:glow rad="292100">
                  <a:srgbClr val="000000">
                    <a:alpha val="75000"/>
                  </a:srgbClr>
                </a:glow>
              </a:effectLst>
              <a:latin typeface="Arial"/>
              <a:cs typeface="Arial"/>
            </a:endParaRPr>
          </a:p>
        </p:txBody>
      </p:sp>
      <p:sp>
        <p:nvSpPr>
          <p:cNvPr id="660484" name="Rectangle 6"/>
          <p:cNvSpPr>
            <a:spLocks noGrp="1" noChangeArrowheads="1"/>
          </p:cNvSpPr>
          <p:nvPr>
            <p:ph type="title" idx="4294967295"/>
          </p:nvPr>
        </p:nvSpPr>
        <p:spPr>
          <a:xfrm>
            <a:off x="5156522" y="4267200"/>
            <a:ext cx="3987478" cy="1905000"/>
          </a:xfrm>
          <a:extLst/>
        </p:spPr>
        <p:txBody>
          <a:bodyPr/>
          <a:lstStyle/>
          <a:p>
            <a:pPr>
              <a:defRPr/>
            </a:pPr>
            <a:r>
              <a:rPr lang="en-US" sz="4000">
                <a:solidFill>
                  <a:schemeClr val="bg1"/>
                </a:solidFill>
                <a:effectLst>
                  <a:glow rad="292100">
                    <a:schemeClr val="tx2">
                      <a:alpha val="75000"/>
                    </a:schemeClr>
                  </a:glow>
                </a:effectLst>
                <a:latin typeface="Verdana" charset="0"/>
                <a:ea typeface="ＭＳ Ｐゴシック" charset="0"/>
                <a:cs typeface="ＭＳ Ｐゴシック" charset="0"/>
              </a:rPr>
              <a:t>Tanda di Tangan Kanan</a:t>
            </a:r>
            <a:endParaRPr lang="en-US" dirty="0">
              <a:solidFill>
                <a:schemeClr val="bg1"/>
              </a:solidFill>
              <a:effectLst>
                <a:glow rad="292100">
                  <a:schemeClr val="tx2">
                    <a:alpha val="75000"/>
                  </a:schemeClr>
                </a:glow>
              </a:effectLst>
              <a:latin typeface="Verdana" charset="0"/>
              <a:ea typeface="ＭＳ Ｐゴシック" charset="0"/>
              <a:cs typeface="ＭＳ Ｐゴシック" charset="0"/>
            </a:endParaRPr>
          </a:p>
        </p:txBody>
      </p:sp>
      <p:sp>
        <p:nvSpPr>
          <p:cNvPr id="6"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b="1" dirty="0">
                <a:solidFill>
                  <a:srgbClr val="FFFFFF"/>
                </a:solidFill>
                <a:latin typeface="Arial" charset="0"/>
                <a:cs typeface="Arial" charset="0"/>
              </a:rPr>
              <a:t>388</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3474761915"/>
      </p:ext>
    </p:extLst>
  </p:cSld>
  <p:clrMapOvr>
    <a:masterClrMapping/>
  </p:clrMapOvr>
  <p:transition xmlns:p14="http://schemas.microsoft.com/office/powerpoint/2010/main" spd="slow">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nodeType="afterEffect">
                                  <p:stCondLst>
                                    <p:cond delay="0"/>
                                  </p:stCondLst>
                                  <p:iterate type="wd">
                                    <p:tmPct val="10000"/>
                                  </p:iterate>
                                  <p:childTnLst>
                                    <p:set>
                                      <p:cBhvr>
                                        <p:cTn id="6" dur="1" fill="hold">
                                          <p:stCondLst>
                                            <p:cond delay="0"/>
                                          </p:stCondLst>
                                        </p:cTn>
                                        <p:tgtEl>
                                          <p:spTgt spid="51202"/>
                                        </p:tgtEl>
                                        <p:attrNameLst>
                                          <p:attrName>style.visibility</p:attrName>
                                        </p:attrNameLst>
                                      </p:cBhvr>
                                      <p:to>
                                        <p:strVal val="visible"/>
                                      </p:to>
                                    </p:set>
                                    <p:anim calcmode="lin" valueType="num">
                                      <p:cBhvr>
                                        <p:cTn id="7" dur="75" fill="hold"/>
                                        <p:tgtEl>
                                          <p:spTgt spid="51202"/>
                                        </p:tgtEl>
                                        <p:attrNameLst>
                                          <p:attrName>ppt_w</p:attrName>
                                        </p:attrNameLst>
                                      </p:cBhvr>
                                      <p:tavLst>
                                        <p:tav tm="0">
                                          <p:val>
                                            <p:strVal val="(6*min(max(#ppt_w*#ppt_h,.3),1)-7.4)/-.7*#ppt_w"/>
                                          </p:val>
                                        </p:tav>
                                        <p:tav tm="100000">
                                          <p:val>
                                            <p:strVal val="#ppt_w"/>
                                          </p:val>
                                        </p:tav>
                                      </p:tavLst>
                                    </p:anim>
                                    <p:anim calcmode="lin" valueType="num">
                                      <p:cBhvr>
                                        <p:cTn id="8" dur="75" fill="hold"/>
                                        <p:tgtEl>
                                          <p:spTgt spid="51202"/>
                                        </p:tgtEl>
                                        <p:attrNameLst>
                                          <p:attrName>ppt_h</p:attrName>
                                        </p:attrNameLst>
                                      </p:cBhvr>
                                      <p:tavLst>
                                        <p:tav tm="0">
                                          <p:val>
                                            <p:strVal val="(6*min(max(#ppt_w*#ppt_h,.3),1)-7.4)/-.7*#ppt_h"/>
                                          </p:val>
                                        </p:tav>
                                        <p:tav tm="100000">
                                          <p:val>
                                            <p:strVal val="#ppt_h"/>
                                          </p:val>
                                        </p:tav>
                                      </p:tavLst>
                                    </p:anim>
                                    <p:anim calcmode="lin" valueType="num">
                                      <p:cBhvr>
                                        <p:cTn id="9" dur="75" fill="hold"/>
                                        <p:tgtEl>
                                          <p:spTgt spid="51202"/>
                                        </p:tgtEl>
                                        <p:attrNameLst>
                                          <p:attrName>ppt_x</p:attrName>
                                        </p:attrNameLst>
                                      </p:cBhvr>
                                      <p:tavLst>
                                        <p:tav tm="0">
                                          <p:val>
                                            <p:fltVal val="0.5"/>
                                          </p:val>
                                        </p:tav>
                                        <p:tav tm="100000">
                                          <p:val>
                                            <p:strVal val="#ppt_x"/>
                                          </p:val>
                                        </p:tav>
                                      </p:tavLst>
                                    </p:anim>
                                    <p:anim calcmode="lin" valueType="num">
                                      <p:cBhvr>
                                        <p:cTn id="10" dur="75" fill="hold"/>
                                        <p:tgtEl>
                                          <p:spTgt spid="51202"/>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7441" name="Rectangle 6"/>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eaLnBrk="0" hangingPunct="0"/>
            <a:endParaRPr lang="en-US">
              <a:solidFill>
                <a:srgbClr val="000000"/>
              </a:solidFill>
              <a:latin typeface="Verdana" charset="0"/>
            </a:endParaRPr>
          </a:p>
        </p:txBody>
      </p:sp>
      <p:pic>
        <p:nvPicPr>
          <p:cNvPr id="51203" name="Picture 3" descr="XIPNAMÃO"/>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81200" y="3886200"/>
            <a:ext cx="381000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7444" name="Text Box 5"/>
          <p:cNvSpPr txBox="1">
            <a:spLocks noChangeArrowheads="1"/>
          </p:cNvSpPr>
          <p:nvPr/>
        </p:nvSpPr>
        <p:spPr bwMode="auto">
          <a:xfrm>
            <a:off x="5029200" y="2650070"/>
            <a:ext cx="28916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sz="2800" b="1">
                <a:solidFill>
                  <a:srgbClr val="FFFFFF"/>
                </a:solidFill>
                <a:latin typeface="Arial"/>
                <a:cs typeface="Arial"/>
              </a:rPr>
              <a:t>Wahyu 13:16-17</a:t>
            </a:r>
            <a:endParaRPr lang="en-US" sz="2800" b="1" dirty="0">
              <a:solidFill>
                <a:srgbClr val="FFFFFF"/>
              </a:solidFill>
              <a:latin typeface="Arial"/>
              <a:cs typeface="Arial"/>
            </a:endParaRPr>
          </a:p>
        </p:txBody>
      </p:sp>
      <p:sp>
        <p:nvSpPr>
          <p:cNvPr id="957445" name="Rectangle 6"/>
          <p:cNvSpPr>
            <a:spLocks noGrp="1" noChangeArrowheads="1"/>
          </p:cNvSpPr>
          <p:nvPr>
            <p:ph type="title" idx="4294967295"/>
          </p:nvPr>
        </p:nvSpPr>
        <p:spPr>
          <a:xfrm>
            <a:off x="6019800" y="4267200"/>
            <a:ext cx="3124200" cy="1905000"/>
          </a:xfrm>
        </p:spPr>
        <p:txBody>
          <a:bodyPr/>
          <a:lstStyle/>
          <a:p>
            <a:r>
              <a:rPr lang="en-US" sz="4000">
                <a:solidFill>
                  <a:schemeClr val="bg1"/>
                </a:solidFill>
                <a:latin typeface="Verdana" charset="0"/>
                <a:ea typeface="ＭＳ Ｐゴシック" charset="0"/>
                <a:cs typeface="ＭＳ Ｐゴシック" charset="0"/>
              </a:rPr>
              <a:t>Tanda di Tangan Kanan</a:t>
            </a:r>
            <a:endParaRPr lang="en-US">
              <a:solidFill>
                <a:schemeClr val="bg1"/>
              </a:solidFill>
              <a:latin typeface="Verdana" charset="0"/>
              <a:ea typeface="ＭＳ Ｐゴシック" charset="0"/>
              <a:cs typeface="ＭＳ Ｐゴシック" charset="0"/>
            </a:endParaRPr>
          </a:p>
        </p:txBody>
      </p:sp>
      <p:sp>
        <p:nvSpPr>
          <p:cNvPr id="7"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b="1" dirty="0">
                <a:solidFill>
                  <a:srgbClr val="FFFFFF"/>
                </a:solidFill>
                <a:latin typeface="Arial" charset="0"/>
                <a:cs typeface="Arial" charset="0"/>
              </a:rPr>
              <a:t>388</a:t>
            </a:r>
            <a:endParaRPr lang="en-US" dirty="0">
              <a:solidFill>
                <a:srgbClr val="FFFFFF"/>
              </a:solidFill>
              <a:latin typeface="Arial" charset="0"/>
              <a:cs typeface="Arial" charset="0"/>
            </a:endParaRPr>
          </a:p>
        </p:txBody>
      </p:sp>
      <p:sp>
        <p:nvSpPr>
          <p:cNvPr id="51202" name="Rectangle 2"/>
          <p:cNvSpPr>
            <a:spLocks noChangeArrowheads="1"/>
          </p:cNvSpPr>
          <p:nvPr/>
        </p:nvSpPr>
        <p:spPr bwMode="auto">
          <a:xfrm>
            <a:off x="151195" y="101610"/>
            <a:ext cx="8382000" cy="2785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0" hangingPunct="0">
              <a:defRPr/>
            </a:pPr>
            <a:r>
              <a:rPr lang="en-US" sz="2500" b="1" i="1">
                <a:solidFill>
                  <a:srgbClr val="FFFFFF"/>
                </a:solidFill>
                <a:effectLst>
                  <a:glow rad="292100">
                    <a:srgbClr val="000000">
                      <a:alpha val="75000"/>
                    </a:srgbClr>
                  </a:glow>
                </a:effectLst>
                <a:latin typeface="Arial"/>
                <a:cs typeface="Arial"/>
              </a:rPr>
              <a:t>“Dan ia menyebabkan, sehingga kepada semua orang, kecil atau besar, kaya atau miskin, merdeka atau hamba, diberi tanda pada tangan  kanannya atau ada dahinya, dan tidak seorang pun yang dapat membeli atau menjual selain dari pada mereka yang memakai tanda itu, yaitu nama binatang itu atau bilangan namannya"</a:t>
            </a:r>
            <a:endParaRPr lang="pt-BR" sz="2500" b="1" i="1" dirty="0">
              <a:solidFill>
                <a:srgbClr val="FFFFFF"/>
              </a:solidFill>
              <a:effectLst>
                <a:glow rad="292100">
                  <a:srgbClr val="000000">
                    <a:alpha val="75000"/>
                  </a:srgbClr>
                </a:glow>
              </a:effectLst>
              <a:latin typeface="Arial"/>
              <a:cs typeface="Arial"/>
            </a:endParaRPr>
          </a:p>
        </p:txBody>
      </p:sp>
    </p:spTree>
    <p:extLst>
      <p:ext uri="{BB962C8B-B14F-4D97-AF65-F5344CB8AC3E}">
        <p14:creationId xmlns:p14="http://schemas.microsoft.com/office/powerpoint/2010/main" val="584631643"/>
      </p:ext>
    </p:extLst>
  </p:cSld>
  <p:clrMapOvr>
    <a:masterClrMapping/>
  </p:clrMapOvr>
  <p:transition xmlns:p14="http://schemas.microsoft.com/office/powerpoint/2010/main" spd="slow">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0"/>
                                  </p:stCondLst>
                                  <p:iterate type="wd">
                                    <p:tmPct val="10000"/>
                                  </p:iterate>
                                  <p:childTnLst>
                                    <p:set>
                                      <p:cBhvr>
                                        <p:cTn id="6" dur="1" fill="hold">
                                          <p:stCondLst>
                                            <p:cond delay="0"/>
                                          </p:stCondLst>
                                        </p:cTn>
                                        <p:tgtEl>
                                          <p:spTgt spid="51202"/>
                                        </p:tgtEl>
                                        <p:attrNameLst>
                                          <p:attrName>style.visibility</p:attrName>
                                        </p:attrNameLst>
                                      </p:cBhvr>
                                      <p:to>
                                        <p:strVal val="visible"/>
                                      </p:to>
                                    </p:set>
                                    <p:anim calcmode="lin" valueType="num">
                                      <p:cBhvr>
                                        <p:cTn id="7" dur="75" fill="hold"/>
                                        <p:tgtEl>
                                          <p:spTgt spid="51202"/>
                                        </p:tgtEl>
                                        <p:attrNameLst>
                                          <p:attrName>ppt_w</p:attrName>
                                        </p:attrNameLst>
                                      </p:cBhvr>
                                      <p:tavLst>
                                        <p:tav tm="0">
                                          <p:val>
                                            <p:strVal val="(6*min(max(#ppt_w*#ppt_h,.3),1)-7.4)/-.7*#ppt_w"/>
                                          </p:val>
                                        </p:tav>
                                        <p:tav tm="100000">
                                          <p:val>
                                            <p:strVal val="#ppt_w"/>
                                          </p:val>
                                        </p:tav>
                                      </p:tavLst>
                                    </p:anim>
                                    <p:anim calcmode="lin" valueType="num">
                                      <p:cBhvr>
                                        <p:cTn id="8" dur="75" fill="hold"/>
                                        <p:tgtEl>
                                          <p:spTgt spid="51202"/>
                                        </p:tgtEl>
                                        <p:attrNameLst>
                                          <p:attrName>ppt_h</p:attrName>
                                        </p:attrNameLst>
                                      </p:cBhvr>
                                      <p:tavLst>
                                        <p:tav tm="0">
                                          <p:val>
                                            <p:strVal val="(6*min(max(#ppt_w*#ppt_h,.3),1)-7.4)/-.7*#ppt_h"/>
                                          </p:val>
                                        </p:tav>
                                        <p:tav tm="100000">
                                          <p:val>
                                            <p:strVal val="#ppt_h"/>
                                          </p:val>
                                        </p:tav>
                                      </p:tavLst>
                                    </p:anim>
                                    <p:anim calcmode="lin" valueType="num">
                                      <p:cBhvr>
                                        <p:cTn id="9" dur="75" fill="hold"/>
                                        <p:tgtEl>
                                          <p:spTgt spid="51202"/>
                                        </p:tgtEl>
                                        <p:attrNameLst>
                                          <p:attrName>ppt_x</p:attrName>
                                        </p:attrNameLst>
                                      </p:cBhvr>
                                      <p:tavLst>
                                        <p:tav tm="0">
                                          <p:val>
                                            <p:fltVal val="0.5"/>
                                          </p:val>
                                        </p:tav>
                                        <p:tav tm="100000">
                                          <p:val>
                                            <p:strVal val="#ppt_x"/>
                                          </p:val>
                                        </p:tav>
                                      </p:tavLst>
                                    </p:anim>
                                    <p:anim calcmode="lin" valueType="num">
                                      <p:cBhvr>
                                        <p:cTn id="10" dur="75" fill="hold"/>
                                        <p:tgtEl>
                                          <p:spTgt spid="51202"/>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495"/>
                            </p:stCondLst>
                            <p:childTnLst>
                              <p:par>
                                <p:cTn id="12" presetID="1" presetClass="entr" presetSubtype="0" fill="hold" nodeType="afterEffect">
                                  <p:stCondLst>
                                    <p:cond delay="0"/>
                                  </p:stCondLst>
                                  <p:childTnLst>
                                    <p:set>
                                      <p:cBhvr>
                                        <p:cTn id="13" dur="1" fill="hold">
                                          <p:stCondLst>
                                            <p:cond delay="499"/>
                                          </p:stCondLst>
                                        </p:cTn>
                                        <p:tgtEl>
                                          <p:spTgt spid="512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58466"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2521"/>
          <a:stretch/>
        </p:blipFill>
        <p:spPr bwMode="auto">
          <a:xfrm>
            <a:off x="1417638" y="876300"/>
            <a:ext cx="6152816" cy="590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8467" name="Rectangle 2"/>
          <p:cNvSpPr>
            <a:spLocks noGrp="1" noChangeArrowheads="1"/>
          </p:cNvSpPr>
          <p:nvPr>
            <p:ph type="title" idx="4294967295"/>
          </p:nvPr>
        </p:nvSpPr>
        <p:spPr>
          <a:xfrm>
            <a:off x="685800" y="76200"/>
            <a:ext cx="7772400" cy="838200"/>
          </a:xfrm>
        </p:spPr>
        <p:txBody>
          <a:bodyPr/>
          <a:lstStyle/>
          <a:p>
            <a:r>
              <a:rPr lang="en-US">
                <a:solidFill>
                  <a:srgbClr val="FFFFFF"/>
                </a:solidFill>
                <a:latin typeface="Arial" charset="0"/>
                <a:ea typeface="ＭＳ Ｐゴシック" charset="0"/>
                <a:cs typeface="Arial" charset="0"/>
              </a:rPr>
              <a:t>Siapakah Antikris?</a:t>
            </a:r>
          </a:p>
        </p:txBody>
      </p:sp>
      <p:sp>
        <p:nvSpPr>
          <p:cNvPr id="4"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b="1" dirty="0">
                <a:solidFill>
                  <a:srgbClr val="FFFFFF"/>
                </a:solidFill>
                <a:latin typeface="Arial" charset="0"/>
                <a:cs typeface="Arial" charset="0"/>
              </a:rPr>
              <a:t>388</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12786044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gradFill rotWithShape="0">
          <a:gsLst>
            <a:gs pos="0">
              <a:srgbClr val="333874"/>
            </a:gs>
            <a:gs pos="50000">
              <a:srgbClr val="6F79FB"/>
            </a:gs>
            <a:gs pos="100000">
              <a:srgbClr val="333874"/>
            </a:gs>
          </a:gsLst>
          <a:lin ang="0" scaled="1"/>
        </a:gradFill>
        <a:effectLst/>
      </p:bgPr>
    </p:bg>
    <p:spTree>
      <p:nvGrpSpPr>
        <p:cNvPr id="1" name=""/>
        <p:cNvGrpSpPr/>
        <p:nvPr/>
      </p:nvGrpSpPr>
      <p:grpSpPr>
        <a:xfrm>
          <a:off x="0" y="0"/>
          <a:ext cx="0" cy="0"/>
          <a:chOff x="0" y="0"/>
          <a:chExt cx="0" cy="0"/>
        </a:xfrm>
      </p:grpSpPr>
      <p:sp>
        <p:nvSpPr>
          <p:cNvPr id="788483" name="AutoShape 3"/>
          <p:cNvSpPr>
            <a:spLocks noChangeArrowheads="1"/>
          </p:cNvSpPr>
          <p:nvPr/>
        </p:nvSpPr>
        <p:spPr bwMode="auto">
          <a:xfrm>
            <a:off x="555585" y="360744"/>
            <a:ext cx="2895600" cy="2743200"/>
          </a:xfrm>
          <a:prstGeom prst="star32">
            <a:avLst>
              <a:gd name="adj" fmla="val 37500"/>
            </a:avLst>
          </a:prstGeom>
          <a:solidFill>
            <a:srgbClr val="FF0000"/>
          </a:solidFill>
          <a:ln w="9525">
            <a:solidFill>
              <a:schemeClr val="tx1"/>
            </a:solidFill>
            <a:miter lim="800000"/>
            <a:headEnd/>
            <a:tailEnd/>
          </a:ln>
        </p:spPr>
        <p:txBody>
          <a:bodyPr wrap="none" anchor="ctr"/>
          <a:lstStyle/>
          <a:p>
            <a:pPr eaLnBrk="0" hangingPunct="0"/>
            <a:endParaRPr lang="en-US">
              <a:solidFill>
                <a:srgbClr val="000000"/>
              </a:solidFill>
              <a:latin typeface="Comic Sans MS" charset="0"/>
            </a:endParaRPr>
          </a:p>
        </p:txBody>
      </p:sp>
      <p:sp>
        <p:nvSpPr>
          <p:cNvPr id="788484" name="Text Box 4"/>
          <p:cNvSpPr txBox="1">
            <a:spLocks noChangeArrowheads="1"/>
          </p:cNvSpPr>
          <p:nvPr/>
        </p:nvSpPr>
        <p:spPr bwMode="auto">
          <a:xfrm>
            <a:off x="939225" y="947514"/>
            <a:ext cx="203547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pPr>
            <a:r>
              <a:rPr lang="en-US" sz="3200" b="1">
                <a:solidFill>
                  <a:srgbClr val="FFFFFF"/>
                </a:solidFill>
                <a:latin typeface="Arial"/>
                <a:cs typeface="Arial"/>
              </a:rPr>
              <a:t>Tiruan dan palsu</a:t>
            </a:r>
            <a:endParaRPr lang="en-US" sz="3600" b="1" dirty="0">
              <a:solidFill>
                <a:srgbClr val="000000"/>
              </a:solidFill>
              <a:latin typeface="Arial"/>
              <a:cs typeface="Arial"/>
            </a:endParaRPr>
          </a:p>
        </p:txBody>
      </p:sp>
      <p:sp>
        <p:nvSpPr>
          <p:cNvPr id="960517" name="Rectangle 5"/>
          <p:cNvSpPr>
            <a:spLocks noGrp="1" noChangeArrowheads="1"/>
          </p:cNvSpPr>
          <p:nvPr>
            <p:ph type="title" idx="4294967295"/>
          </p:nvPr>
        </p:nvSpPr>
        <p:spPr>
          <a:xfrm>
            <a:off x="17463" y="5257800"/>
            <a:ext cx="9163050" cy="1600200"/>
          </a:xfrm>
          <a:solidFill>
            <a:srgbClr val="FFFFFF"/>
          </a:solidFill>
        </p:spPr>
        <p:txBody>
          <a:bodyPr/>
          <a:lstStyle/>
          <a:p>
            <a:r>
              <a:rPr lang="en-US" sz="3700" b="1">
                <a:latin typeface="Arial" charset="0"/>
                <a:ea typeface="ＭＳ Ｐゴシック" charset="0"/>
                <a:cs typeface="Arial" charset="0"/>
              </a:rPr>
              <a:t>Gambar-gambar berikut ini menampilkan bagaimana </a:t>
            </a:r>
            <a:br>
              <a:rPr lang="en-US" sz="3700" b="1">
                <a:latin typeface="Arial" charset="0"/>
                <a:ea typeface="ＭＳ Ｐゴシック" charset="0"/>
                <a:cs typeface="Arial" charset="0"/>
              </a:rPr>
            </a:br>
            <a:r>
              <a:rPr lang="en-US" sz="3700" b="1">
                <a:latin typeface="Arial" charset="0"/>
                <a:ea typeface="ＭＳ Ｐゴシック" charset="0"/>
                <a:cs typeface="Arial" charset="0"/>
              </a:rPr>
              <a:t>“binatang” spiritual…</a:t>
            </a:r>
            <a:endParaRPr lang="en-US" sz="3700" b="1" dirty="0">
              <a:latin typeface="Arial" charset="0"/>
              <a:ea typeface="ＭＳ Ｐゴシック" charset="0"/>
              <a:cs typeface="Arial" charset="0"/>
            </a:endParaRPr>
          </a:p>
        </p:txBody>
      </p:sp>
      <p:sp>
        <p:nvSpPr>
          <p:cNvPr id="6"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b="1" dirty="0">
                <a:solidFill>
                  <a:srgbClr val="FFFFFF"/>
                </a:solidFill>
                <a:latin typeface="Arial" charset="0"/>
                <a:cs typeface="Arial" charset="0"/>
              </a:rPr>
              <a:t>388</a:t>
            </a:r>
            <a:endParaRPr lang="en-US" dirty="0">
              <a:solidFill>
                <a:srgbClr val="FFFFFF"/>
              </a:solidFill>
              <a:latin typeface="Arial" charset="0"/>
              <a:cs typeface="Arial" charset="0"/>
            </a:endParaRPr>
          </a:p>
        </p:txBody>
      </p:sp>
      <p:sp>
        <p:nvSpPr>
          <p:cNvPr id="7" name="Text Box 2"/>
          <p:cNvSpPr txBox="1">
            <a:spLocks noChangeArrowheads="1"/>
          </p:cNvSpPr>
          <p:nvPr/>
        </p:nvSpPr>
        <p:spPr bwMode="auto">
          <a:xfrm rot="20396058">
            <a:off x="1656550" y="958708"/>
            <a:ext cx="7144132" cy="4616648"/>
          </a:xfrm>
          <a:prstGeom prst="rect">
            <a:avLst/>
          </a:prstGeom>
          <a:noFill/>
          <a:ln w="9525">
            <a:solidFill>
              <a:srgbClr val="FF0000"/>
            </a:solidFill>
            <a:miter lim="800000"/>
            <a:headEnd/>
            <a:tailEnd/>
          </a:ln>
          <a:effectLst>
            <a:outerShdw blurRad="63500" dist="38099" dir="2700000" algn="ctr" rotWithShape="0">
              <a:srgbClr val="FFFFFF">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spcBef>
                <a:spcPct val="50000"/>
              </a:spcBef>
              <a:defRPr/>
            </a:pPr>
            <a:r>
              <a:rPr lang="en-US" sz="29400" b="1" dirty="0">
                <a:solidFill>
                  <a:srgbClr val="FFFFFF"/>
                </a:solidFill>
                <a:effectLst>
                  <a:outerShdw blurRad="38100" dist="38100" dir="2700000" algn="tl">
                    <a:srgbClr val="000000">
                      <a:alpha val="43137"/>
                    </a:srgbClr>
                  </a:outerShdw>
                </a:effectLst>
                <a:latin typeface="Matisse ITC" charset="0"/>
              </a:rPr>
              <a:t>666</a:t>
            </a:r>
            <a:endParaRPr lang="en-US" sz="3600" b="1" dirty="0">
              <a:solidFill>
                <a:srgbClr val="FFFFFF"/>
              </a:solidFill>
              <a:effectLst>
                <a:outerShdw blurRad="38100" dist="38100" dir="2700000" algn="tl">
                  <a:srgbClr val="000000">
                    <a:alpha val="43137"/>
                  </a:srgbClr>
                </a:outerShdw>
              </a:effectLst>
              <a:latin typeface="Times New Roman" charset="0"/>
            </a:endParaRPr>
          </a:p>
        </p:txBody>
      </p:sp>
    </p:spTree>
    <p:extLst>
      <p:ext uri="{BB962C8B-B14F-4D97-AF65-F5344CB8AC3E}">
        <p14:creationId xmlns:p14="http://schemas.microsoft.com/office/powerpoint/2010/main" val="926040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0"/>
            <a:ext cx="9144000" cy="6858000"/>
          </a:xfrm>
          <a:prstGeom prst="rect">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eaLnBrk="0" hangingPunct="0">
              <a:defRPr/>
            </a:pPr>
            <a:endParaRPr lang="en-US">
              <a:solidFill>
                <a:srgbClr val="000000"/>
              </a:solidFill>
              <a:latin typeface="Comic Sans MS" pitchFamily="-111" charset="0"/>
            </a:endParaRPr>
          </a:p>
        </p:txBody>
      </p:sp>
      <p:sp>
        <p:nvSpPr>
          <p:cNvPr id="962562" name="Rectangle 4"/>
          <p:cNvSpPr>
            <a:spLocks noGrp="1" noChangeArrowheads="1"/>
          </p:cNvSpPr>
          <p:nvPr>
            <p:ph type="title" idx="4294967295"/>
          </p:nvPr>
        </p:nvSpPr>
        <p:spPr>
          <a:xfrm>
            <a:off x="685800" y="533400"/>
            <a:ext cx="3505200" cy="923330"/>
          </a:xfrm>
          <a:noFill/>
        </p:spPr>
        <p:txBody>
          <a:bodyPr anchor="t">
            <a:spAutoFit/>
          </a:bodyPr>
          <a:lstStyle/>
          <a:p>
            <a:pPr algn="l">
              <a:spcBef>
                <a:spcPct val="50000"/>
              </a:spcBef>
            </a:pPr>
            <a:r>
              <a:rPr lang="en-US" sz="5400" b="1">
                <a:solidFill>
                  <a:srgbClr val="FF0000"/>
                </a:solidFill>
                <a:latin typeface="Serpentine" charset="0"/>
                <a:ea typeface="ＭＳ Ｐゴシック" charset="0"/>
                <a:cs typeface="ＭＳ Ｐゴシック" charset="0"/>
              </a:rPr>
              <a:t>Naga!</a:t>
            </a:r>
          </a:p>
        </p:txBody>
      </p:sp>
      <p:sp>
        <p:nvSpPr>
          <p:cNvPr id="4" name="Text Box 2"/>
          <p:cNvSpPr txBox="1">
            <a:spLocks noChangeArrowheads="1"/>
          </p:cNvSpPr>
          <p:nvPr/>
        </p:nvSpPr>
        <p:spPr bwMode="auto">
          <a:xfrm>
            <a:off x="179388" y="4076700"/>
            <a:ext cx="7543800" cy="2616101"/>
          </a:xfrm>
          <a:prstGeom prst="rect">
            <a:avLst/>
          </a:prstGeom>
          <a:solidFill>
            <a:schemeClr val="bg1"/>
          </a:solidFill>
          <a:ln w="57150" cmpd="thickThin">
            <a:solidFill>
              <a:srgbClr val="FF0000"/>
            </a:solidFill>
            <a:miter lim="800000"/>
            <a:headEnd/>
            <a:tailEnd/>
          </a:ln>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en-US" sz="3600" b="1">
                <a:solidFill>
                  <a:srgbClr val="000000"/>
                </a:solidFill>
              </a:rPr>
              <a:t>Setan:</a:t>
            </a:r>
            <a:endParaRPr lang="en-US" sz="3600" b="1" dirty="0">
              <a:solidFill>
                <a:srgbClr val="000000"/>
              </a:solidFill>
            </a:endParaRPr>
          </a:p>
          <a:p>
            <a:pPr algn="ctr" eaLnBrk="0" hangingPunct="0"/>
            <a:r>
              <a:rPr lang="en-US" sz="3200">
                <a:solidFill>
                  <a:srgbClr val="000000"/>
                </a:solidFill>
              </a:rPr>
              <a:t>Musuh utama Allah; yang membenci kebenaran, kebaikan, dan ciptaan Allah; yang menjadikan dirinya sendiri Allah, andaikata bisa!</a:t>
            </a:r>
            <a:endParaRPr lang="en-US" dirty="0">
              <a:solidFill>
                <a:srgbClr val="000000"/>
              </a:solidFill>
              <a:latin typeface="Times New Roman" charset="0"/>
            </a:endParaRPr>
          </a:p>
        </p:txBody>
      </p:sp>
      <p:graphicFrame>
        <p:nvGraphicFramePr>
          <p:cNvPr id="962564" name="Object 2"/>
          <p:cNvGraphicFramePr>
            <a:graphicFrameLocks noChangeAspect="1"/>
          </p:cNvGraphicFramePr>
          <p:nvPr/>
        </p:nvGraphicFramePr>
        <p:xfrm>
          <a:off x="3851275" y="115888"/>
          <a:ext cx="5105400" cy="4543425"/>
        </p:xfrm>
        <a:graphic>
          <a:graphicData uri="http://schemas.openxmlformats.org/presentationml/2006/ole">
            <mc:AlternateContent xmlns:mc="http://schemas.openxmlformats.org/markup-compatibility/2006">
              <mc:Choice xmlns:v="urn:schemas-microsoft-com:vml" Requires="v">
                <p:oleObj spid="_x0000_s4105" name="Clip" r:id="rId4" imgW="5600700" imgH="4991100" progId="">
                  <p:embed/>
                </p:oleObj>
              </mc:Choice>
              <mc:Fallback>
                <p:oleObj name="Clip" r:id="rId4" imgW="5600700" imgH="49911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1275" y="115888"/>
                        <a:ext cx="5105400" cy="4543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b="1" dirty="0">
                <a:solidFill>
                  <a:srgbClr val="FFFFFF"/>
                </a:solidFill>
                <a:latin typeface="Arial" charset="0"/>
                <a:cs typeface="Arial" charset="0"/>
              </a:rPr>
              <a:t>388</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28915251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eaLnBrk="0" hangingPunct="0">
              <a:defRPr/>
            </a:pPr>
            <a:endParaRPr lang="en-US">
              <a:solidFill>
                <a:srgbClr val="000000"/>
              </a:solidFill>
              <a:latin typeface="Comic Sans MS" pitchFamily="-111" charset="0"/>
            </a:endParaRPr>
          </a:p>
        </p:txBody>
      </p:sp>
      <p:sp>
        <p:nvSpPr>
          <p:cNvPr id="964610" name="Rectangle 1028"/>
          <p:cNvSpPr>
            <a:spLocks noGrp="1" noChangeArrowheads="1"/>
          </p:cNvSpPr>
          <p:nvPr>
            <p:ph type="title" idx="4294967295"/>
          </p:nvPr>
        </p:nvSpPr>
        <p:spPr>
          <a:xfrm>
            <a:off x="250825" y="3897313"/>
            <a:ext cx="4964113" cy="2123658"/>
          </a:xfrm>
          <a:noFill/>
        </p:spPr>
        <p:txBody>
          <a:bodyPr anchor="t">
            <a:spAutoFit/>
          </a:bodyPr>
          <a:lstStyle/>
          <a:p>
            <a:pPr>
              <a:spcBef>
                <a:spcPct val="50000"/>
              </a:spcBef>
            </a:pPr>
            <a:r>
              <a:rPr lang="en-US" sz="6600">
                <a:solidFill>
                  <a:srgbClr val="FF0000"/>
                </a:solidFill>
                <a:latin typeface="Xerox Serif Wide" charset="0"/>
                <a:ea typeface="ＭＳ Ｐゴシック" charset="0"/>
                <a:cs typeface="ＭＳ Ｐゴシック" charset="0"/>
              </a:rPr>
              <a:t>Binatang</a:t>
            </a:r>
            <a:br>
              <a:rPr lang="en-US" sz="6600">
                <a:solidFill>
                  <a:srgbClr val="FF0000"/>
                </a:solidFill>
                <a:latin typeface="Xerox Serif Wide" charset="0"/>
                <a:ea typeface="ＭＳ Ｐゴシック" charset="0"/>
                <a:cs typeface="ＭＳ Ｐゴシック" charset="0"/>
              </a:rPr>
            </a:br>
            <a:r>
              <a:rPr lang="en-US" sz="6600">
                <a:solidFill>
                  <a:srgbClr val="FF0000"/>
                </a:solidFill>
                <a:latin typeface="Xerox Serif Wide" charset="0"/>
                <a:ea typeface="ＭＳ Ｐゴシック" charset="0"/>
                <a:cs typeface="ＭＳ Ｐゴシック" charset="0"/>
              </a:rPr>
              <a:t>Spiritual</a:t>
            </a:r>
            <a:endParaRPr lang="en-US" sz="6600" dirty="0">
              <a:solidFill>
                <a:srgbClr val="FF0000"/>
              </a:solidFill>
              <a:latin typeface="Xerox Serif Wide" charset="0"/>
              <a:ea typeface="ＭＳ Ｐゴシック" charset="0"/>
              <a:cs typeface="ＭＳ Ｐゴシック" charset="0"/>
            </a:endParaRPr>
          </a:p>
        </p:txBody>
      </p:sp>
      <p:pic>
        <p:nvPicPr>
          <p:cNvPr id="964611" name="Picture 1026" descr="The Beast"/>
          <p:cNvPicPr>
            <a:picLocks noChangeAspect="1" noChangeArrowheads="1"/>
          </p:cNvPicPr>
          <p:nvPr/>
        </p:nvPicPr>
        <p:blipFill>
          <a:blip r:embed="rId3" cstate="screen">
            <a:extLst>
              <a:ext uri="{28A0092B-C50C-407E-A947-70E740481C1C}">
                <a14:useLocalDpi xmlns:a14="http://schemas.microsoft.com/office/drawing/2010/main"/>
              </a:ext>
            </a:extLst>
          </a:blip>
          <a:srcRect r="-2364"/>
          <a:stretch>
            <a:fillRect/>
          </a:stretch>
        </p:blipFill>
        <p:spPr bwMode="auto">
          <a:xfrm>
            <a:off x="5292725" y="2971800"/>
            <a:ext cx="3944938"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2"/>
          <p:cNvSpPr txBox="1">
            <a:spLocks noChangeArrowheads="1"/>
          </p:cNvSpPr>
          <p:nvPr/>
        </p:nvSpPr>
        <p:spPr bwMode="auto">
          <a:xfrm>
            <a:off x="312516" y="188913"/>
            <a:ext cx="8019338" cy="3108543"/>
          </a:xfrm>
          <a:prstGeom prst="rect">
            <a:avLst/>
          </a:prstGeom>
          <a:solidFill>
            <a:schemeClr val="bg1"/>
          </a:solidFill>
          <a:ln w="57150" cmpd="thickThin">
            <a:solidFill>
              <a:srgbClr val="FF0000"/>
            </a:solidFill>
            <a:miter lim="800000"/>
            <a:headEnd/>
            <a:tailEnd/>
          </a:ln>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en-US" sz="3600" b="1">
                <a:solidFill>
                  <a:srgbClr val="000000"/>
                </a:solidFill>
              </a:rPr>
              <a:t>Binatang:</a:t>
            </a:r>
            <a:endParaRPr lang="en-US" sz="3600" b="1" dirty="0">
              <a:solidFill>
                <a:srgbClr val="000000"/>
              </a:solidFill>
            </a:endParaRPr>
          </a:p>
          <a:p>
            <a:pPr algn="ctr" eaLnBrk="0" hangingPunct="0"/>
            <a:r>
              <a:rPr lang="en-US" sz="3200">
                <a:solidFill>
                  <a:srgbClr val="000000"/>
                </a:solidFill>
              </a:rPr>
              <a:t>Sistem politik Dunia. Sistem ini menuntut dan mendapatkan pemujaan dan ketaatan dari semua orang, kecuali dari anak Domba. Tujuannya adalah untuk menguasai dunia dengan kekuatan Setan. </a:t>
            </a:r>
            <a:endParaRPr lang="en-US" dirty="0">
              <a:solidFill>
                <a:srgbClr val="000000"/>
              </a:solidFill>
              <a:latin typeface="Times New Roman" charset="0"/>
            </a:endParaRPr>
          </a:p>
        </p:txBody>
      </p:sp>
      <p:sp>
        <p:nvSpPr>
          <p:cNvPr id="6"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b="1" dirty="0">
                <a:solidFill>
                  <a:srgbClr val="FFFFFF"/>
                </a:solidFill>
                <a:latin typeface="Arial" charset="0"/>
                <a:cs typeface="Arial" charset="0"/>
              </a:rPr>
              <a:t>388</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37523985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Covenant in </a:t>
            </a:r>
            <a:r>
              <a:rPr lang="en-US" sz="3600" b="1" dirty="0">
                <a:solidFill>
                  <a:srgbClr val="FFFFFF"/>
                </a:solidFill>
                <a:effectLst>
                  <a:glow rad="127000">
                    <a:srgbClr val="000000"/>
                  </a:glow>
                </a:effectLst>
                <a:latin typeface="Arial"/>
                <a:cs typeface="Arial"/>
              </a:rPr>
              <a:t>2 Thessalonians </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751905" y="1602007"/>
            <a:ext cx="756917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Day of the L</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ORD</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(cf. Isa. 13:6, 9; Joel 1–2; Zeph. 1:14-16) promised defeat of Israel’s enemies. Based on this, Paul encouraged perseverance based upon their future reward at the day of the Lord (ch. 1) and corrected their false notion of the day of the Lord (ch. 2) that had resulted in idleness (ch. 3).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27a</a:t>
            </a:r>
          </a:p>
        </p:txBody>
      </p:sp>
    </p:spTree>
    <p:extLst>
      <p:ext uri="{BB962C8B-B14F-4D97-AF65-F5344CB8AC3E}">
        <p14:creationId xmlns:p14="http://schemas.microsoft.com/office/powerpoint/2010/main" val="3229848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0"/>
            <a:ext cx="9144000" cy="6858000"/>
          </a:xfrm>
          <a:prstGeom prst="rect">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eaLnBrk="0" hangingPunct="0">
              <a:defRPr/>
            </a:pPr>
            <a:endParaRPr lang="en-US">
              <a:solidFill>
                <a:srgbClr val="000000"/>
              </a:solidFill>
              <a:latin typeface="Comic Sans MS" pitchFamily="-111" charset="0"/>
            </a:endParaRPr>
          </a:p>
        </p:txBody>
      </p:sp>
      <p:sp>
        <p:nvSpPr>
          <p:cNvPr id="966658" name="Rectangle 5"/>
          <p:cNvSpPr>
            <a:spLocks noGrp="1" noChangeArrowheads="1"/>
          </p:cNvSpPr>
          <p:nvPr>
            <p:ph type="title" idx="4294967295"/>
          </p:nvPr>
        </p:nvSpPr>
        <p:spPr>
          <a:xfrm>
            <a:off x="5364163" y="4225925"/>
            <a:ext cx="3455987" cy="1323439"/>
          </a:xfrm>
          <a:noFill/>
        </p:spPr>
        <p:txBody>
          <a:bodyPr anchor="t">
            <a:spAutoFit/>
          </a:bodyPr>
          <a:lstStyle/>
          <a:p>
            <a:pPr algn="l">
              <a:spcBef>
                <a:spcPct val="50000"/>
              </a:spcBef>
            </a:pPr>
            <a:r>
              <a:rPr lang="en-US" sz="4000" b="1">
                <a:solidFill>
                  <a:schemeClr val="tx1"/>
                </a:solidFill>
                <a:latin typeface="Windsor" charset="0"/>
                <a:ea typeface="ＭＳ Ｐゴシック" charset="0"/>
                <a:cs typeface="ＭＳ Ｐゴシック" charset="0"/>
              </a:rPr>
              <a:t>Nabi Palsu Spiritual</a:t>
            </a:r>
          </a:p>
        </p:txBody>
      </p:sp>
      <p:pic>
        <p:nvPicPr>
          <p:cNvPr id="966659" name="Picture 3" descr="fALSE pROPH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19700" y="404813"/>
            <a:ext cx="351472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6660" name="Rectangle 4"/>
          <p:cNvSpPr>
            <a:spLocks noChangeArrowheads="1"/>
          </p:cNvSpPr>
          <p:nvPr/>
        </p:nvSpPr>
        <p:spPr bwMode="auto">
          <a:xfrm>
            <a:off x="228600" y="228600"/>
            <a:ext cx="8591550" cy="6248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solidFill>
                <a:srgbClr val="000000"/>
              </a:solidFill>
              <a:latin typeface="Comic Sans MS" charset="0"/>
            </a:endParaRPr>
          </a:p>
        </p:txBody>
      </p:sp>
      <p:sp>
        <p:nvSpPr>
          <p:cNvPr id="966661" name="Text Box 2"/>
          <p:cNvSpPr txBox="1">
            <a:spLocks noChangeArrowheads="1"/>
          </p:cNvSpPr>
          <p:nvPr/>
        </p:nvSpPr>
        <p:spPr bwMode="auto">
          <a:xfrm>
            <a:off x="107950" y="981075"/>
            <a:ext cx="5040313" cy="5078313"/>
          </a:xfrm>
          <a:prstGeom prst="rect">
            <a:avLst/>
          </a:prstGeom>
          <a:solidFill>
            <a:schemeClr val="bg1"/>
          </a:solidFill>
          <a:ln w="57150" cmpd="thickThin">
            <a:solidFill>
              <a:srgbClr val="FF0000"/>
            </a:solidFill>
            <a:miter lim="800000"/>
            <a:headEnd/>
            <a:tailEnd/>
          </a:ln>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en-US" sz="3600" b="1">
                <a:solidFill>
                  <a:srgbClr val="000000"/>
                </a:solidFill>
              </a:rPr>
              <a:t>Nabi Palsu:</a:t>
            </a:r>
            <a:endParaRPr lang="en-US" sz="3200" b="1" dirty="0">
              <a:solidFill>
                <a:srgbClr val="000000"/>
              </a:solidFill>
            </a:endParaRPr>
          </a:p>
          <a:p>
            <a:pPr algn="ctr" eaLnBrk="0" hangingPunct="0"/>
            <a:r>
              <a:rPr lang="en-US" sz="3200">
                <a:solidFill>
                  <a:srgbClr val="000000"/>
                </a:solidFill>
              </a:rPr>
              <a:t>Setiap Ideologi, Agama, an/atau Teknologi yang menyesatkan manusia dengan prinsip, mujizat, dan hasil karya yang masuk akal (namun sesat). Tujuannya adalah agar manusia menyembah Binatang. </a:t>
            </a:r>
            <a:endParaRPr lang="en-US" sz="3200" dirty="0">
              <a:solidFill>
                <a:srgbClr val="000000"/>
              </a:solidFill>
            </a:endParaRPr>
          </a:p>
        </p:txBody>
      </p:sp>
      <p:sp>
        <p:nvSpPr>
          <p:cNvPr id="8"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b="1" dirty="0">
                <a:solidFill>
                  <a:srgbClr val="FFFFFF"/>
                </a:solidFill>
                <a:latin typeface="Arial" charset="0"/>
                <a:cs typeface="Arial" charset="0"/>
              </a:rPr>
              <a:t>388</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34460270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pattFill prst="pct90">
          <a:fgClr>
            <a:srgbClr val="FF0000"/>
          </a:fgClr>
          <a:bgClr>
            <a:schemeClr val="tx2"/>
          </a:bgClr>
        </a:pattFill>
        <a:effectLst/>
      </p:bgPr>
    </p:bg>
    <p:spTree>
      <p:nvGrpSpPr>
        <p:cNvPr id="1" name=""/>
        <p:cNvGrpSpPr/>
        <p:nvPr/>
      </p:nvGrpSpPr>
      <p:grpSpPr>
        <a:xfrm>
          <a:off x="0" y="0"/>
          <a:ext cx="0" cy="0"/>
          <a:chOff x="0" y="0"/>
          <a:chExt cx="0" cy="0"/>
        </a:xfrm>
      </p:grpSpPr>
      <p:pic>
        <p:nvPicPr>
          <p:cNvPr id="96870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98588" y="2224088"/>
            <a:ext cx="6126162" cy="444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3" name="Rectangle 3"/>
          <p:cNvSpPr>
            <a:spLocks noGrp="1" noChangeArrowheads="1"/>
          </p:cNvSpPr>
          <p:nvPr>
            <p:ph type="title" idx="4294967295"/>
          </p:nvPr>
        </p:nvSpPr>
        <p:spPr>
          <a:xfrm>
            <a:off x="370385" y="340026"/>
            <a:ext cx="8532812" cy="1873250"/>
          </a:xfrm>
        </p:spPr>
        <p:txBody>
          <a:bodyPr/>
          <a:lstStyle/>
          <a:p>
            <a:pPr>
              <a:defRPr/>
            </a:pPr>
            <a:r>
              <a:rPr lang="en-US" sz="3600" b="1">
                <a:solidFill>
                  <a:srgbClr val="FFFFFF"/>
                </a:solidFill>
                <a:effectLst>
                  <a:outerShdw blurRad="38100" dist="38100" dir="2700000" algn="tl">
                    <a:srgbClr val="000000">
                      <a:alpha val="43137"/>
                    </a:srgbClr>
                  </a:outerShdw>
                </a:effectLst>
                <a:latin typeface="Arial"/>
                <a:ea typeface="ＭＳ Ｐゴシック" charset="0"/>
                <a:cs typeface="Arial"/>
              </a:rPr>
              <a:t>Dia adalah seorang manusia dan bilangannya ialah 666</a:t>
            </a:r>
            <a:br>
              <a:rPr lang="en-US" sz="3600" b="1">
                <a:solidFill>
                  <a:srgbClr val="FFFFFF"/>
                </a:solidFill>
                <a:effectLst>
                  <a:outerShdw blurRad="38100" dist="38100" dir="2700000" algn="tl">
                    <a:srgbClr val="000000">
                      <a:alpha val="43137"/>
                    </a:srgbClr>
                  </a:outerShdw>
                </a:effectLst>
                <a:latin typeface="Arial"/>
                <a:ea typeface="ＭＳ Ｐゴシック" charset="0"/>
                <a:cs typeface="Arial"/>
              </a:rPr>
            </a:br>
            <a:r>
              <a:rPr lang="en-US" sz="3600" b="1">
                <a:solidFill>
                  <a:srgbClr val="FFFFFF"/>
                </a:solidFill>
                <a:effectLst>
                  <a:outerShdw blurRad="38100" dist="38100" dir="2700000" algn="tl">
                    <a:srgbClr val="000000">
                      <a:alpha val="43137"/>
                    </a:srgbClr>
                  </a:outerShdw>
                </a:effectLst>
                <a:latin typeface="Arial"/>
                <a:ea typeface="ＭＳ Ｐゴシック" charset="0"/>
                <a:cs typeface="Arial"/>
              </a:rPr>
              <a:t>(Wahyu 13:18</a:t>
            </a:r>
            <a:r>
              <a:rPr lang="en-US" sz="3600" b="1" dirty="0">
                <a:solidFill>
                  <a:srgbClr val="FFFFFF"/>
                </a:solidFill>
                <a:effectLst>
                  <a:outerShdw blurRad="38100" dist="38100" dir="2700000" algn="tl">
                    <a:srgbClr val="000000">
                      <a:alpha val="43137"/>
                    </a:srgbClr>
                  </a:outerShdw>
                </a:effectLst>
                <a:latin typeface="Arial"/>
                <a:ea typeface="ＭＳ Ｐゴシック" charset="0"/>
                <a:cs typeface="Arial"/>
              </a:rPr>
              <a:t>)</a:t>
            </a:r>
          </a:p>
        </p:txBody>
      </p:sp>
      <p:sp>
        <p:nvSpPr>
          <p:cNvPr id="4"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b="1" dirty="0">
                <a:solidFill>
                  <a:srgbClr val="FFFFFF"/>
                </a:solidFill>
                <a:latin typeface="Arial" charset="0"/>
                <a:cs typeface="Arial" charset="0"/>
              </a:rPr>
              <a:t>388</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25605763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0754" name="Rectangle 3"/>
          <p:cNvSpPr>
            <a:spLocks noGrp="1" noChangeArrowheads="1"/>
          </p:cNvSpPr>
          <p:nvPr>
            <p:ph type="title" idx="4294967295"/>
          </p:nvPr>
        </p:nvSpPr>
        <p:spPr>
          <a:xfrm>
            <a:off x="685800" y="228600"/>
            <a:ext cx="7772400" cy="838200"/>
          </a:xfrm>
        </p:spPr>
        <p:txBody>
          <a:bodyPr/>
          <a:lstStyle/>
          <a:p>
            <a:pPr eaLnBrk="1" hangingPunct="1"/>
            <a:r>
              <a:rPr kumimoji="0" lang="en-US" sz="4200">
                <a:latin typeface="Geneva" charset="0"/>
                <a:ea typeface="ＭＳ Ｐゴシック" charset="0"/>
                <a:cs typeface="ＭＳ Ｐゴシック" charset="0"/>
              </a:rPr>
              <a:t>Gematria dalam Bahasa Yunani</a:t>
            </a:r>
            <a:endParaRPr kumimoji="0" lang="en-US" sz="4200" dirty="0">
              <a:latin typeface="Geneva" charset="0"/>
              <a:ea typeface="ＭＳ Ｐゴシック" charset="0"/>
              <a:cs typeface="ＭＳ Ｐゴシック" charset="0"/>
            </a:endParaRPr>
          </a:p>
        </p:txBody>
      </p:sp>
      <p:sp>
        <p:nvSpPr>
          <p:cNvPr id="970755" name="Text Box 4"/>
          <p:cNvSpPr txBox="1">
            <a:spLocks noChangeArrowheads="1"/>
          </p:cNvSpPr>
          <p:nvPr/>
        </p:nvSpPr>
        <p:spPr bwMode="auto">
          <a:xfrm>
            <a:off x="900113" y="912813"/>
            <a:ext cx="8148682"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sz="2000">
                <a:solidFill>
                  <a:srgbClr val="000000"/>
                </a:solidFill>
              </a:rPr>
              <a:t>Bahasa Ibrani, Yunani, dan Latin menggunakan huruf sebagai angka.</a:t>
            </a:r>
          </a:p>
        </p:txBody>
      </p:sp>
      <p:sp>
        <p:nvSpPr>
          <p:cNvPr id="970756" name="Text Box 5"/>
          <p:cNvSpPr txBox="1">
            <a:spLocks noChangeArrowheads="1"/>
          </p:cNvSpPr>
          <p:nvPr/>
        </p:nvSpPr>
        <p:spPr bwMode="auto">
          <a:xfrm>
            <a:off x="3560763" y="6402388"/>
            <a:ext cx="54467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a:solidFill>
                  <a:srgbClr val="000000"/>
                </a:solidFill>
                <a:latin typeface="Times New Roman" charset="0"/>
              </a:rPr>
              <a:t>http://religion-cults.com/antichrist/666.htm</a:t>
            </a:r>
          </a:p>
        </p:txBody>
      </p:sp>
      <p:sp>
        <p:nvSpPr>
          <p:cNvPr id="6"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b="1" dirty="0">
                <a:solidFill>
                  <a:srgbClr val="FFFFFF"/>
                </a:solidFill>
                <a:latin typeface="Arial" charset="0"/>
                <a:cs typeface="Arial" charset="0"/>
              </a:rPr>
              <a:t>388</a:t>
            </a:r>
            <a:endParaRPr lang="en-US" dirty="0">
              <a:solidFill>
                <a:srgbClr val="FFFFFF"/>
              </a:solidFill>
              <a:latin typeface="Arial" charset="0"/>
              <a:cs typeface="Arial" charset="0"/>
            </a:endParaRPr>
          </a:p>
        </p:txBody>
      </p:sp>
      <p:pic>
        <p:nvPicPr>
          <p:cNvPr id="2" name="Picture 1"/>
          <p:cNvPicPr>
            <a:picLocks noChangeAspect="1"/>
          </p:cNvPicPr>
          <p:nvPr/>
        </p:nvPicPr>
        <p:blipFill>
          <a:blip r:embed="rId3"/>
          <a:stretch>
            <a:fillRect/>
          </a:stretch>
        </p:blipFill>
        <p:spPr>
          <a:xfrm>
            <a:off x="0" y="1932943"/>
            <a:ext cx="9144000" cy="2992113"/>
          </a:xfrm>
          <a:prstGeom prst="rect">
            <a:avLst/>
          </a:prstGeom>
        </p:spPr>
      </p:pic>
    </p:spTree>
    <p:extLst>
      <p:ext uri="{BB962C8B-B14F-4D97-AF65-F5344CB8AC3E}">
        <p14:creationId xmlns:p14="http://schemas.microsoft.com/office/powerpoint/2010/main" val="3614156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01" name="Rectangle 2"/>
          <p:cNvSpPr>
            <a:spLocks noGrp="1" noChangeArrowheads="1"/>
          </p:cNvSpPr>
          <p:nvPr>
            <p:ph type="title" idx="4294967295"/>
          </p:nvPr>
        </p:nvSpPr>
        <p:spPr>
          <a:xfrm>
            <a:off x="5292725" y="2133600"/>
            <a:ext cx="3352800" cy="1143000"/>
          </a:xfrm>
        </p:spPr>
        <p:txBody>
          <a:bodyPr/>
          <a:lstStyle/>
          <a:p>
            <a:pPr eaLnBrk="1" hangingPunct="1"/>
            <a:r>
              <a:rPr lang="en-US" sz="6000" b="1" dirty="0">
                <a:effectLst>
                  <a:glow rad="241300">
                    <a:srgbClr val="FFFFFF">
                      <a:alpha val="75000"/>
                    </a:srgbClr>
                  </a:glow>
                </a:effectLst>
                <a:latin typeface="Verdana" charset="0"/>
                <a:ea typeface="ＭＳ Ｐゴシック" charset="0"/>
                <a:cs typeface="ＭＳ Ｐゴシック" charset="0"/>
              </a:rPr>
              <a:t>Nero = 666?</a:t>
            </a:r>
          </a:p>
        </p:txBody>
      </p:sp>
      <p:pic>
        <p:nvPicPr>
          <p:cNvPr id="972802" name="Picture 4" descr="Ner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641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03" name="Text Box 3"/>
          <p:cNvSpPr txBox="1">
            <a:spLocks noChangeArrowheads="1"/>
          </p:cNvSpPr>
          <p:nvPr/>
        </p:nvSpPr>
        <p:spPr bwMode="auto">
          <a:xfrm>
            <a:off x="3306768" y="6400800"/>
            <a:ext cx="5852481"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b="1" dirty="0">
                <a:solidFill>
                  <a:srgbClr val="000000"/>
                </a:solidFill>
                <a:effectLst>
                  <a:glow rad="241300">
                    <a:srgbClr val="FFFFFF">
                      <a:alpha val="75000"/>
                    </a:srgbClr>
                  </a:glow>
                </a:effectLst>
                <a:latin typeface="Times New Roman" charset="0"/>
              </a:rPr>
              <a:t>http://religion-</a:t>
            </a:r>
            <a:r>
              <a:rPr lang="en-US" b="1" dirty="0" err="1">
                <a:solidFill>
                  <a:srgbClr val="000000"/>
                </a:solidFill>
                <a:effectLst>
                  <a:glow rad="241300">
                    <a:srgbClr val="FFFFFF">
                      <a:alpha val="75000"/>
                    </a:srgbClr>
                  </a:glow>
                </a:effectLst>
                <a:latin typeface="Times New Roman" charset="0"/>
              </a:rPr>
              <a:t>cults.com</a:t>
            </a:r>
            <a:r>
              <a:rPr lang="en-US" b="1" dirty="0">
                <a:solidFill>
                  <a:srgbClr val="000000"/>
                </a:solidFill>
                <a:effectLst>
                  <a:glow rad="241300">
                    <a:srgbClr val="FFFFFF">
                      <a:alpha val="75000"/>
                    </a:srgbClr>
                  </a:glow>
                </a:effectLst>
                <a:latin typeface="Times New Roman" charset="0"/>
              </a:rPr>
              <a:t>/antichrist/666.htm</a:t>
            </a:r>
          </a:p>
        </p:txBody>
      </p:sp>
      <p:sp>
        <p:nvSpPr>
          <p:cNvPr id="5"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b="1" dirty="0">
                <a:solidFill>
                  <a:srgbClr val="FFFFFF"/>
                </a:solidFill>
                <a:latin typeface="Arial" charset="0"/>
                <a:cs typeface="Arial" charset="0"/>
              </a:rPr>
              <a:t>388</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7210479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4849" name="Picture 71" descr="DSS"/>
          <p:cNvPicPr>
            <a:picLocks noChangeAspect="1" noChangeArrowheads="1"/>
          </p:cNvPicPr>
          <p:nvPr/>
        </p:nvPicPr>
        <p:blipFill rotWithShape="1">
          <a:blip r:embed="rId3" cstate="screen">
            <a:lum bright="-36000"/>
            <a:extLst>
              <a:ext uri="{28A0092B-C50C-407E-A947-70E740481C1C}">
                <a14:useLocalDpi xmlns:a14="http://schemas.microsoft.com/office/drawing/2010/main"/>
              </a:ext>
            </a:extLst>
          </a:blip>
          <a:srcRect/>
          <a:stretch/>
        </p:blipFill>
        <p:spPr bwMode="auto">
          <a:xfrm>
            <a:off x="-12451" y="12452"/>
            <a:ext cx="9144000"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74218" name="Group 74"/>
          <p:cNvGraphicFramePr>
            <a:graphicFrameLocks noGrp="1"/>
          </p:cNvGraphicFramePr>
          <p:nvPr>
            <p:extLst>
              <p:ext uri="{D42A27DB-BD31-4B8C-83A1-F6EECF244321}">
                <p14:modId xmlns:p14="http://schemas.microsoft.com/office/powerpoint/2010/main" val="1112976292"/>
              </p:ext>
            </p:extLst>
          </p:nvPr>
        </p:nvGraphicFramePr>
        <p:xfrm>
          <a:off x="611188" y="1077913"/>
          <a:ext cx="6858000" cy="5230854"/>
        </p:xfrm>
        <a:graphic>
          <a:graphicData uri="http://schemas.openxmlformats.org/drawingml/2006/table">
            <a:tbl>
              <a:tblPr/>
              <a:tblGrid>
                <a:gridCol w="1714500">
                  <a:extLst>
                    <a:ext uri="{9D8B030D-6E8A-4147-A177-3AD203B41FA5}">
                      <a16:colId xmlns="" xmlns:a16="http://schemas.microsoft.com/office/drawing/2014/main" val="20000"/>
                    </a:ext>
                  </a:extLst>
                </a:gridCol>
                <a:gridCol w="1714500">
                  <a:extLst>
                    <a:ext uri="{9D8B030D-6E8A-4147-A177-3AD203B41FA5}">
                      <a16:colId xmlns="" xmlns:a16="http://schemas.microsoft.com/office/drawing/2014/main" val="20001"/>
                    </a:ext>
                  </a:extLst>
                </a:gridCol>
                <a:gridCol w="1714500">
                  <a:extLst>
                    <a:ext uri="{9D8B030D-6E8A-4147-A177-3AD203B41FA5}">
                      <a16:colId xmlns="" xmlns:a16="http://schemas.microsoft.com/office/drawing/2014/main" val="20002"/>
                    </a:ext>
                  </a:extLst>
                </a:gridCol>
                <a:gridCol w="1714500">
                  <a:extLst>
                    <a:ext uri="{9D8B030D-6E8A-4147-A177-3AD203B41FA5}">
                      <a16:colId xmlns="" xmlns:a16="http://schemas.microsoft.com/office/drawing/2014/main" val="20003"/>
                    </a:ext>
                  </a:extLst>
                </a:gridCol>
              </a:tblGrid>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Inggris</a:t>
                      </a:r>
                      <a:endParaRPr kumimoji="0" lang="en-US" sz="3200" b="1" i="0" u="none" strike="noStrike" cap="none" normalizeH="0" baseline="0" dirty="0">
                        <a:ln>
                          <a:noFill/>
                        </a:ln>
                        <a:solidFill>
                          <a:schemeClr val="bg1"/>
                        </a:solidFill>
                        <a:effectLst/>
                        <a:latin typeface="Arial"/>
                        <a:ea typeface="ＭＳ Ｐゴシック" pitchFamily="21" charset="-128"/>
                        <a:cs typeface="Arial"/>
                      </a:endParaRP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Yunani</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Ibrani</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Nilai</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 xmlns:a16="http://schemas.microsoft.com/office/drawing/2014/main" val="10000"/>
                  </a:ext>
                </a:extLst>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A</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Alpha</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Aleph</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1</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 xmlns:a16="http://schemas.microsoft.com/office/drawing/2014/main" val="10001"/>
                  </a:ext>
                </a:extLst>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B</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Beta</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Beth</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2</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 xmlns:a16="http://schemas.microsoft.com/office/drawing/2014/main" val="10002"/>
                  </a:ext>
                </a:extLst>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C</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Gamma</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Gimmel</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3</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 xmlns:a16="http://schemas.microsoft.com/office/drawing/2014/main" val="10003"/>
                  </a:ext>
                </a:extLst>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chemeClr val="bg1"/>
                          </a:solidFill>
                          <a:effectLst/>
                          <a:latin typeface="Arial"/>
                          <a:ea typeface="ＭＳ Ｐゴシック" pitchFamily="21" charset="-128"/>
                          <a:cs typeface="Arial"/>
                        </a:rPr>
                        <a:t>D</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Delta</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Daleth</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4</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 xmlns:a16="http://schemas.microsoft.com/office/drawing/2014/main" val="10004"/>
                  </a:ext>
                </a:extLst>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E</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Epsilon</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He</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5</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 xmlns:a16="http://schemas.microsoft.com/office/drawing/2014/main" val="10005"/>
                  </a:ext>
                </a:extLst>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F</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a:ln>
                          <a:noFill/>
                        </a:ln>
                        <a:solidFill>
                          <a:schemeClr val="bg1"/>
                        </a:solidFill>
                        <a:effectLst/>
                        <a:latin typeface="Arial"/>
                        <a:ea typeface="ＭＳ Ｐゴシック" pitchFamily="21" charset="-128"/>
                        <a:cs typeface="Arial"/>
                      </a:endParaRP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Waw</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6</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 xmlns:a16="http://schemas.microsoft.com/office/drawing/2014/main" val="10006"/>
                  </a:ext>
                </a:extLst>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G</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a:ln>
                          <a:noFill/>
                        </a:ln>
                        <a:solidFill>
                          <a:schemeClr val="bg1"/>
                        </a:solidFill>
                        <a:effectLst/>
                        <a:latin typeface="Arial"/>
                        <a:ea typeface="ＭＳ Ｐゴシック" pitchFamily="21" charset="-128"/>
                        <a:cs typeface="Arial"/>
                      </a:endParaRP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Zahyin</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7</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 xmlns:a16="http://schemas.microsoft.com/office/drawing/2014/main" val="10007"/>
                  </a:ext>
                </a:extLst>
              </a:tr>
              <a:tr h="5812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H</a:t>
                      </a:r>
                    </a:p>
                  </a:txBody>
                  <a:tcPr marL="90000" marR="90000" marT="46763" marB="46763"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Eta</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Heth</a:t>
                      </a:r>
                    </a:p>
                  </a:txBody>
                  <a:tcPr marL="90000" marR="90000" marT="46763" marB="46763" horzOverflow="overflow">
                    <a:lnL w="12700"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chemeClr val="bg1"/>
                          </a:solidFill>
                          <a:effectLst/>
                          <a:latin typeface="Arial"/>
                          <a:ea typeface="ＭＳ Ｐゴシック" pitchFamily="21" charset="-128"/>
                          <a:cs typeface="Arial"/>
                        </a:rPr>
                        <a:t>8</a:t>
                      </a:r>
                    </a:p>
                  </a:txBody>
                  <a:tcPr marL="90000" marR="90000" marT="46763" marB="46763"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 xmlns:a16="http://schemas.microsoft.com/office/drawing/2014/main" val="10008"/>
                  </a:ext>
                </a:extLst>
              </a:tr>
            </a:tbl>
          </a:graphicData>
        </a:graphic>
      </p:graphicFrame>
      <p:sp>
        <p:nvSpPr>
          <p:cNvPr id="974902" name="Rectangle 66"/>
          <p:cNvSpPr>
            <a:spLocks noGrp="1" noChangeArrowheads="1"/>
          </p:cNvSpPr>
          <p:nvPr>
            <p:ph type="title" idx="4294967295"/>
          </p:nvPr>
        </p:nvSpPr>
        <p:spPr>
          <a:xfrm>
            <a:off x="604838" y="93663"/>
            <a:ext cx="7015421" cy="762000"/>
          </a:xfrm>
          <a:solidFill>
            <a:srgbClr val="000000"/>
          </a:solidFill>
        </p:spPr>
        <p:txBody>
          <a:bodyPr/>
          <a:lstStyle/>
          <a:p>
            <a:pPr eaLnBrk="1" hangingPunct="1"/>
            <a:r>
              <a:rPr kumimoji="0" lang="en-US">
                <a:solidFill>
                  <a:schemeClr val="bg1"/>
                </a:solidFill>
                <a:latin typeface="Helvetica" charset="0"/>
                <a:ea typeface="ＭＳ Ｐゴシック" charset="0"/>
                <a:cs typeface="ＭＳ Ｐゴシック" charset="0"/>
              </a:rPr>
              <a:t>Bahasa Ibrani Gematria</a:t>
            </a:r>
            <a:endParaRPr kumimoji="0" lang="en-US" dirty="0">
              <a:solidFill>
                <a:schemeClr val="bg1"/>
              </a:solidFill>
              <a:latin typeface="Helvetica" charset="0"/>
              <a:ea typeface="ＭＳ Ｐゴシック" charset="0"/>
              <a:cs typeface="ＭＳ Ｐゴシック" charset="0"/>
            </a:endParaRPr>
          </a:p>
        </p:txBody>
      </p:sp>
      <p:sp>
        <p:nvSpPr>
          <p:cNvPr id="774212" name="WordArt 68"/>
          <p:cNvSpPr>
            <a:spLocks noChangeArrowheads="1" noChangeShapeType="1" noTextEdit="1"/>
          </p:cNvSpPr>
          <p:nvPr/>
        </p:nvSpPr>
        <p:spPr bwMode="auto">
          <a:xfrm>
            <a:off x="4932363" y="4005263"/>
            <a:ext cx="3911600" cy="2381250"/>
          </a:xfrm>
          <a:prstGeom prst="rect">
            <a:avLst/>
          </a:prstGeom>
        </p:spPr>
        <p:txBody>
          <a:bodyPr wrap="none" fromWordArt="1">
            <a:prstTxWarp prst="textSlantUp">
              <a:avLst>
                <a:gd name="adj" fmla="val 32056"/>
              </a:avLst>
            </a:prstTxWarp>
          </a:bodyPr>
          <a:lstStyle/>
          <a:p>
            <a:pPr algn="ctr" eaLnBrk="0" hangingPunct="0"/>
            <a:r>
              <a:rPr lang="pl-PL" sz="3600" kern="10" spc="100" dirty="0">
                <a:ln w="9525">
                  <a:solidFill>
                    <a:srgbClr val="CC99FF"/>
                  </a:solidFill>
                  <a:round/>
                  <a:headEnd/>
                  <a:tailEnd type="none" w="lg" len="lg"/>
                </a:ln>
                <a:solidFill>
                  <a:srgbClr val="FFFFFF"/>
                </a:solidFill>
                <a:effectLst>
                  <a:outerShdw blurRad="63500" dist="53882" dir="2700000" algn="ctr" rotWithShape="0">
                    <a:srgbClr val="000000"/>
                  </a:outerShdw>
                </a:effectLst>
                <a:latin typeface="Impact"/>
                <a:ea typeface="Impact"/>
                <a:cs typeface="Impact"/>
              </a:rPr>
              <a:t>www = 666</a:t>
            </a:r>
            <a:endParaRPr lang="en-US" sz="3600" kern="10" spc="100" dirty="0">
              <a:ln w="9525">
                <a:solidFill>
                  <a:srgbClr val="CC99FF"/>
                </a:solidFill>
                <a:round/>
                <a:headEnd/>
                <a:tailEnd type="none" w="lg" len="lg"/>
              </a:ln>
              <a:solidFill>
                <a:srgbClr val="FFFFFF"/>
              </a:solidFill>
              <a:effectLst>
                <a:outerShdw blurRad="63500" dist="53882" dir="2700000" algn="ctr" rotWithShape="0">
                  <a:srgbClr val="000000"/>
                </a:outerShdw>
              </a:effectLst>
              <a:latin typeface="Impact"/>
              <a:ea typeface="Impact"/>
              <a:cs typeface="Impact"/>
            </a:endParaRPr>
          </a:p>
        </p:txBody>
      </p:sp>
      <p:sp>
        <p:nvSpPr>
          <p:cNvPr id="974904" name="Text Box 70"/>
          <p:cNvSpPr txBox="1">
            <a:spLocks noChangeArrowheads="1"/>
          </p:cNvSpPr>
          <p:nvPr/>
        </p:nvSpPr>
        <p:spPr bwMode="auto">
          <a:xfrm>
            <a:off x="3560763" y="6450013"/>
            <a:ext cx="5368925"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sz="2000" b="1">
                <a:solidFill>
                  <a:srgbClr val="F3F1E4"/>
                </a:solidFill>
                <a:latin typeface="Arial" charset="0"/>
                <a:cs typeface="Arial" charset="0"/>
              </a:rPr>
              <a:t>http://religion-cults.com/antichrist/666.htm</a:t>
            </a:r>
          </a:p>
        </p:txBody>
      </p:sp>
      <p:sp>
        <p:nvSpPr>
          <p:cNvPr id="7"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b="1" dirty="0">
                <a:solidFill>
                  <a:srgbClr val="FFFFFF"/>
                </a:solidFill>
                <a:latin typeface="Arial" charset="0"/>
                <a:cs typeface="Arial" charset="0"/>
              </a:rPr>
              <a:t>388</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42127597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74212"/>
                                        </p:tgtEl>
                                        <p:attrNameLst>
                                          <p:attrName>style.visibility</p:attrName>
                                        </p:attrNameLst>
                                      </p:cBhvr>
                                      <p:to>
                                        <p:strVal val="visible"/>
                                      </p:to>
                                    </p:set>
                                    <p:animEffect transition="in" filter="wipe(down)">
                                      <p:cBhvr>
                                        <p:cTn id="7" dur="580">
                                          <p:stCondLst>
                                            <p:cond delay="0"/>
                                          </p:stCondLst>
                                        </p:cTn>
                                        <p:tgtEl>
                                          <p:spTgt spid="774212"/>
                                        </p:tgtEl>
                                      </p:cBhvr>
                                    </p:animEffect>
                                    <p:anim calcmode="lin" valueType="num">
                                      <p:cBhvr>
                                        <p:cTn id="8" dur="1822" tmFilter="0,0; 0.14,0.36; 0.43,0.73; 0.71,0.91; 1.0,1.0">
                                          <p:stCondLst>
                                            <p:cond delay="0"/>
                                          </p:stCondLst>
                                        </p:cTn>
                                        <p:tgtEl>
                                          <p:spTgt spid="7742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742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742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742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74212"/>
                                        </p:tgtEl>
                                        <p:attrNameLst>
                                          <p:attrName>ppt_y</p:attrName>
                                        </p:attrNameLst>
                                      </p:cBhvr>
                                      <p:tavLst>
                                        <p:tav tm="0" fmla="#ppt_y-sin(pi*$)/81">
                                          <p:val>
                                            <p:fltVal val="0"/>
                                          </p:val>
                                        </p:tav>
                                        <p:tav tm="100000">
                                          <p:val>
                                            <p:fltVal val="1"/>
                                          </p:val>
                                        </p:tav>
                                      </p:tavLst>
                                    </p:anim>
                                    <p:animScale>
                                      <p:cBhvr>
                                        <p:cTn id="13" dur="26">
                                          <p:stCondLst>
                                            <p:cond delay="650"/>
                                          </p:stCondLst>
                                        </p:cTn>
                                        <p:tgtEl>
                                          <p:spTgt spid="774212"/>
                                        </p:tgtEl>
                                      </p:cBhvr>
                                      <p:to x="100000" y="60000"/>
                                    </p:animScale>
                                    <p:animScale>
                                      <p:cBhvr>
                                        <p:cTn id="14" dur="166" decel="50000">
                                          <p:stCondLst>
                                            <p:cond delay="676"/>
                                          </p:stCondLst>
                                        </p:cTn>
                                        <p:tgtEl>
                                          <p:spTgt spid="774212"/>
                                        </p:tgtEl>
                                      </p:cBhvr>
                                      <p:to x="100000" y="100000"/>
                                    </p:animScale>
                                    <p:animScale>
                                      <p:cBhvr>
                                        <p:cTn id="15" dur="26">
                                          <p:stCondLst>
                                            <p:cond delay="1312"/>
                                          </p:stCondLst>
                                        </p:cTn>
                                        <p:tgtEl>
                                          <p:spTgt spid="774212"/>
                                        </p:tgtEl>
                                      </p:cBhvr>
                                      <p:to x="100000" y="80000"/>
                                    </p:animScale>
                                    <p:animScale>
                                      <p:cBhvr>
                                        <p:cTn id="16" dur="166" decel="50000">
                                          <p:stCondLst>
                                            <p:cond delay="1338"/>
                                          </p:stCondLst>
                                        </p:cTn>
                                        <p:tgtEl>
                                          <p:spTgt spid="774212"/>
                                        </p:tgtEl>
                                      </p:cBhvr>
                                      <p:to x="100000" y="100000"/>
                                    </p:animScale>
                                    <p:animScale>
                                      <p:cBhvr>
                                        <p:cTn id="17" dur="26">
                                          <p:stCondLst>
                                            <p:cond delay="1642"/>
                                          </p:stCondLst>
                                        </p:cTn>
                                        <p:tgtEl>
                                          <p:spTgt spid="774212"/>
                                        </p:tgtEl>
                                      </p:cBhvr>
                                      <p:to x="100000" y="90000"/>
                                    </p:animScale>
                                    <p:animScale>
                                      <p:cBhvr>
                                        <p:cTn id="18" dur="166" decel="50000">
                                          <p:stCondLst>
                                            <p:cond delay="1668"/>
                                          </p:stCondLst>
                                        </p:cTn>
                                        <p:tgtEl>
                                          <p:spTgt spid="774212"/>
                                        </p:tgtEl>
                                      </p:cBhvr>
                                      <p:to x="100000" y="100000"/>
                                    </p:animScale>
                                    <p:animScale>
                                      <p:cBhvr>
                                        <p:cTn id="19" dur="26">
                                          <p:stCondLst>
                                            <p:cond delay="1808"/>
                                          </p:stCondLst>
                                        </p:cTn>
                                        <p:tgtEl>
                                          <p:spTgt spid="774212"/>
                                        </p:tgtEl>
                                      </p:cBhvr>
                                      <p:to x="100000" y="95000"/>
                                    </p:animScale>
                                    <p:animScale>
                                      <p:cBhvr>
                                        <p:cTn id="20" dur="166" decel="50000">
                                          <p:stCondLst>
                                            <p:cond delay="1834"/>
                                          </p:stCondLst>
                                        </p:cTn>
                                        <p:tgtEl>
                                          <p:spTgt spid="7742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421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ctrTitle"/>
          </p:nvPr>
        </p:nvSpPr>
        <p:spPr>
          <a:xfrm>
            <a:off x="-1" y="44450"/>
            <a:ext cx="6030259" cy="863600"/>
          </a:xfrm>
          <a:effectLst>
            <a:outerShdw blurRad="50800" dist="25399" dir="16200000" algn="ctr" rotWithShape="0">
              <a:srgbClr val="FFFFFF">
                <a:alpha val="75000"/>
              </a:srgbClr>
            </a:outerShdw>
          </a:effectLst>
        </p:spPr>
        <p:txBody>
          <a:bodyPr/>
          <a:lstStyle/>
          <a:p>
            <a:pPr algn="l" eaLnBrk="1" hangingPunct="1">
              <a:defRPr/>
            </a:pPr>
            <a:r>
              <a:rPr lang="en-US" sz="4000"/>
              <a:t>Bahasa Inggris Gematria</a:t>
            </a:r>
            <a:endParaRPr lang="en-US" sz="4000" dirty="0"/>
          </a:p>
        </p:txBody>
      </p:sp>
      <p:sp>
        <p:nvSpPr>
          <p:cNvPr id="928771" name="Rectangle 3"/>
          <p:cNvSpPr>
            <a:spLocks noGrp="1" noChangeArrowheads="1"/>
          </p:cNvSpPr>
          <p:nvPr>
            <p:ph type="subTitle" idx="1"/>
          </p:nvPr>
        </p:nvSpPr>
        <p:spPr>
          <a:xfrm>
            <a:off x="4419600" y="6324600"/>
            <a:ext cx="4419600" cy="533400"/>
          </a:xfrm>
          <a:effectLst>
            <a:outerShdw blurRad="63500" dist="25399" dir="16200000" algn="ctr" rotWithShape="0">
              <a:srgbClr val="FFFFFF">
                <a:alpha val="75000"/>
              </a:srgbClr>
            </a:outerShdw>
          </a:effectLst>
        </p:spPr>
        <p:txBody>
          <a:bodyPr/>
          <a:lstStyle/>
          <a:p>
            <a:pPr algn="ctr" eaLnBrk="1" hangingPunct="1">
              <a:buFont typeface="Wingdings" pitchFamily="21" charset="2"/>
              <a:buNone/>
              <a:defRPr/>
            </a:pPr>
            <a:r>
              <a:rPr lang="en-US"/>
              <a:t>Kissinger = Antikris!</a:t>
            </a:r>
          </a:p>
        </p:txBody>
      </p:sp>
      <p:graphicFrame>
        <p:nvGraphicFramePr>
          <p:cNvPr id="928838" name="Group 70"/>
          <p:cNvGraphicFramePr>
            <a:graphicFrameLocks noGrp="1"/>
          </p:cNvGraphicFramePr>
          <p:nvPr/>
        </p:nvGraphicFramePr>
        <p:xfrm>
          <a:off x="152400" y="990600"/>
          <a:ext cx="1600200" cy="4649824"/>
        </p:xfrm>
        <a:graphic>
          <a:graphicData uri="http://schemas.openxmlformats.org/drawingml/2006/table">
            <a:tbl>
              <a:tblPr/>
              <a:tblGrid>
                <a:gridCol w="800100">
                  <a:extLst>
                    <a:ext uri="{9D8B030D-6E8A-4147-A177-3AD203B41FA5}">
                      <a16:colId xmlns="" xmlns:a16="http://schemas.microsoft.com/office/drawing/2014/main" val="20000"/>
                    </a:ext>
                  </a:extLst>
                </a:gridCol>
                <a:gridCol w="800100">
                  <a:extLst>
                    <a:ext uri="{9D8B030D-6E8A-4147-A177-3AD203B41FA5}">
                      <a16:colId xmlns="" xmlns:a16="http://schemas.microsoft.com/office/drawing/2014/main" val="20001"/>
                    </a:ext>
                  </a:extLst>
                </a:gridCol>
              </a:tblGrid>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a:ea typeface="ＭＳ Ｐゴシック" pitchFamily="21" charset="-128"/>
                          <a:cs typeface="Arial"/>
                        </a:rPr>
                        <a:t>A</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6</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 xmlns:a16="http://schemas.microsoft.com/office/drawing/2014/main" val="10000"/>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B</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12</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 xmlns:a16="http://schemas.microsoft.com/office/drawing/2014/main" val="10001"/>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C</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18</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 xmlns:a16="http://schemas.microsoft.com/office/drawing/2014/main" val="10002"/>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D</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24</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 xmlns:a16="http://schemas.microsoft.com/office/drawing/2014/main" val="10003"/>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E</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30</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 xmlns:a16="http://schemas.microsoft.com/office/drawing/2014/main" val="10004"/>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F</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36</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 xmlns:a16="http://schemas.microsoft.com/office/drawing/2014/main" val="10005"/>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G</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42</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 xmlns:a16="http://schemas.microsoft.com/office/drawing/2014/main" val="10006"/>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H</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a:ea typeface="ＭＳ Ｐゴシック" pitchFamily="21" charset="-128"/>
                          <a:cs typeface="Arial"/>
                        </a:rPr>
                        <a:t>48</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 xmlns:a16="http://schemas.microsoft.com/office/drawing/2014/main" val="10007"/>
                  </a:ext>
                </a:extLst>
              </a:tr>
            </a:tbl>
          </a:graphicData>
        </a:graphic>
      </p:graphicFrame>
      <p:graphicFrame>
        <p:nvGraphicFramePr>
          <p:cNvPr id="928839" name="Group 71"/>
          <p:cNvGraphicFramePr>
            <a:graphicFrameLocks noGrp="1"/>
          </p:cNvGraphicFramePr>
          <p:nvPr/>
        </p:nvGraphicFramePr>
        <p:xfrm>
          <a:off x="1828800" y="1003300"/>
          <a:ext cx="1600200" cy="4649824"/>
        </p:xfrm>
        <a:graphic>
          <a:graphicData uri="http://schemas.openxmlformats.org/drawingml/2006/table">
            <a:tbl>
              <a:tblPr/>
              <a:tblGrid>
                <a:gridCol w="800100">
                  <a:extLst>
                    <a:ext uri="{9D8B030D-6E8A-4147-A177-3AD203B41FA5}">
                      <a16:colId xmlns="" xmlns:a16="http://schemas.microsoft.com/office/drawing/2014/main" val="20000"/>
                    </a:ext>
                  </a:extLst>
                </a:gridCol>
                <a:gridCol w="800100">
                  <a:extLst>
                    <a:ext uri="{9D8B030D-6E8A-4147-A177-3AD203B41FA5}">
                      <a16:colId xmlns="" xmlns:a16="http://schemas.microsoft.com/office/drawing/2014/main" val="20001"/>
                    </a:ext>
                  </a:extLst>
                </a:gridCol>
              </a:tblGrid>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I</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54</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 xmlns:a16="http://schemas.microsoft.com/office/drawing/2014/main" val="10000"/>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a:ea typeface="ＭＳ Ｐゴシック" pitchFamily="21" charset="-128"/>
                          <a:cs typeface="Arial"/>
                        </a:rPr>
                        <a:t>J</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60</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 xmlns:a16="http://schemas.microsoft.com/office/drawing/2014/main" val="10001"/>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K</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66</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 xmlns:a16="http://schemas.microsoft.com/office/drawing/2014/main" val="10002"/>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L</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72</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 xmlns:a16="http://schemas.microsoft.com/office/drawing/2014/main" val="10003"/>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M</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78</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 xmlns:a16="http://schemas.microsoft.com/office/drawing/2014/main" val="10004"/>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N</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84</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 xmlns:a16="http://schemas.microsoft.com/office/drawing/2014/main" val="10005"/>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O</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90</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 xmlns:a16="http://schemas.microsoft.com/office/drawing/2014/main" val="10006"/>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P</a:t>
                      </a:r>
                    </a:p>
                  </a:txBody>
                  <a:tcPr marL="90000" marR="90000"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a:ea typeface="ＭＳ Ｐゴシック" pitchFamily="21" charset="-128"/>
                          <a:cs typeface="Arial"/>
                        </a:rPr>
                        <a:t>96</a:t>
                      </a:r>
                    </a:p>
                  </a:txBody>
                  <a:tcPr marL="90000" marR="90000"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 xmlns:a16="http://schemas.microsoft.com/office/drawing/2014/main" val="10007"/>
                  </a:ext>
                </a:extLst>
              </a:tr>
            </a:tbl>
          </a:graphicData>
        </a:graphic>
      </p:graphicFrame>
      <p:graphicFrame>
        <p:nvGraphicFramePr>
          <p:cNvPr id="928868" name="Group 100"/>
          <p:cNvGraphicFramePr>
            <a:graphicFrameLocks noGrp="1"/>
          </p:cNvGraphicFramePr>
          <p:nvPr/>
        </p:nvGraphicFramePr>
        <p:xfrm>
          <a:off x="3505200" y="990600"/>
          <a:ext cx="2003426" cy="4649824"/>
        </p:xfrm>
        <a:graphic>
          <a:graphicData uri="http://schemas.openxmlformats.org/drawingml/2006/table">
            <a:tbl>
              <a:tblPr/>
              <a:tblGrid>
                <a:gridCol w="1001713">
                  <a:extLst>
                    <a:ext uri="{9D8B030D-6E8A-4147-A177-3AD203B41FA5}">
                      <a16:colId xmlns="" xmlns:a16="http://schemas.microsoft.com/office/drawing/2014/main" val="20000"/>
                    </a:ext>
                  </a:extLst>
                </a:gridCol>
                <a:gridCol w="1001713">
                  <a:extLst>
                    <a:ext uri="{9D8B030D-6E8A-4147-A177-3AD203B41FA5}">
                      <a16:colId xmlns="" xmlns:a16="http://schemas.microsoft.com/office/drawing/2014/main" val="20001"/>
                    </a:ext>
                  </a:extLst>
                </a:gridCol>
              </a:tblGrid>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a:ea typeface="ＭＳ Ｐゴシック" pitchFamily="21" charset="-128"/>
                          <a:cs typeface="Arial"/>
                        </a:rPr>
                        <a:t>Q</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102</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 xmlns:a16="http://schemas.microsoft.com/office/drawing/2014/main" val="10000"/>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R</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108</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 xmlns:a16="http://schemas.microsoft.com/office/drawing/2014/main" val="10001"/>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S</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114</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 xmlns:a16="http://schemas.microsoft.com/office/drawing/2014/main" val="10002"/>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T</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120</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 xmlns:a16="http://schemas.microsoft.com/office/drawing/2014/main" val="10003"/>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U</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126</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 xmlns:a16="http://schemas.microsoft.com/office/drawing/2014/main" val="10004"/>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V</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132</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 xmlns:a16="http://schemas.microsoft.com/office/drawing/2014/main" val="10005"/>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W</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138</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 xmlns:a16="http://schemas.microsoft.com/office/drawing/2014/main" val="10006"/>
                  </a:ext>
                </a:extLst>
              </a:tr>
              <a:tr h="5812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a:ea typeface="ＭＳ Ｐゴシック" pitchFamily="21" charset="-128"/>
                          <a:cs typeface="Arial"/>
                        </a:rPr>
                        <a:t>X</a:t>
                      </a:r>
                    </a:p>
                  </a:txBody>
                  <a:tcPr marL="90023" marR="90023" marT="46774" marB="46774"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2"/>
                          </a:solidFill>
                          <a:effectLst/>
                          <a:latin typeface="Arial"/>
                          <a:ea typeface="ＭＳ Ｐゴシック" pitchFamily="21" charset="-128"/>
                          <a:cs typeface="Arial"/>
                        </a:rPr>
                        <a:t>144</a:t>
                      </a:r>
                    </a:p>
                  </a:txBody>
                  <a:tcPr marL="90023" marR="90023" marT="46774" marB="46774"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noFill/>
                  </a:tcPr>
                </a:tc>
                <a:extLst>
                  <a:ext uri="{0D108BD9-81ED-4DB2-BD59-A6C34878D82A}">
                    <a16:rowId xmlns="" xmlns:a16="http://schemas.microsoft.com/office/drawing/2014/main" val="10007"/>
                  </a:ext>
                </a:extLst>
              </a:tr>
            </a:tbl>
          </a:graphicData>
        </a:graphic>
      </p:graphicFrame>
      <p:graphicFrame>
        <p:nvGraphicFramePr>
          <p:cNvPr id="928966" name="Group 198"/>
          <p:cNvGraphicFramePr>
            <a:graphicFrameLocks noGrp="1"/>
          </p:cNvGraphicFramePr>
          <p:nvPr>
            <p:extLst>
              <p:ext uri="{D42A27DB-BD31-4B8C-83A1-F6EECF244321}">
                <p14:modId xmlns:p14="http://schemas.microsoft.com/office/powerpoint/2010/main" val="2307077269"/>
              </p:ext>
            </p:extLst>
          </p:nvPr>
        </p:nvGraphicFramePr>
        <p:xfrm>
          <a:off x="6149975" y="381000"/>
          <a:ext cx="1878013" cy="5813430"/>
        </p:xfrm>
        <a:graphic>
          <a:graphicData uri="http://schemas.openxmlformats.org/drawingml/2006/table">
            <a:tbl>
              <a:tblPr/>
              <a:tblGrid>
                <a:gridCol w="944629">
                  <a:extLst>
                    <a:ext uri="{9D8B030D-6E8A-4147-A177-3AD203B41FA5}">
                      <a16:colId xmlns="" xmlns:a16="http://schemas.microsoft.com/office/drawing/2014/main" val="20000"/>
                    </a:ext>
                  </a:extLst>
                </a:gridCol>
                <a:gridCol w="933384">
                  <a:extLst>
                    <a:ext uri="{9D8B030D-6E8A-4147-A177-3AD203B41FA5}">
                      <a16:colId xmlns="" xmlns:a16="http://schemas.microsoft.com/office/drawing/2014/main" val="20001"/>
                    </a:ext>
                  </a:extLst>
                </a:gridCol>
              </a:tblGrid>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K</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66</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28575"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 xmlns:a16="http://schemas.microsoft.com/office/drawing/2014/main" val="10000"/>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I</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54</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 xmlns:a16="http://schemas.microsoft.com/office/drawing/2014/main" val="10001"/>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S</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114</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 xmlns:a16="http://schemas.microsoft.com/office/drawing/2014/main" val="10002"/>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S</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114</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 xmlns:a16="http://schemas.microsoft.com/office/drawing/2014/main" val="10003"/>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bg1"/>
                          </a:solidFill>
                          <a:effectLst/>
                          <a:latin typeface="Arial"/>
                          <a:ea typeface="ＭＳ Ｐゴシック" pitchFamily="21" charset="-128"/>
                          <a:cs typeface="Arial"/>
                        </a:rPr>
                        <a:t>I</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54</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 xmlns:a16="http://schemas.microsoft.com/office/drawing/2014/main" val="10004"/>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N</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bg1"/>
                          </a:solidFill>
                          <a:effectLst/>
                          <a:latin typeface="Arial"/>
                          <a:ea typeface="ＭＳ Ｐゴシック" pitchFamily="21" charset="-128"/>
                          <a:cs typeface="Arial"/>
                        </a:rPr>
                        <a:t>84</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 xmlns:a16="http://schemas.microsoft.com/office/drawing/2014/main" val="10005"/>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G</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bg1"/>
                          </a:solidFill>
                          <a:effectLst/>
                          <a:latin typeface="Arial"/>
                          <a:ea typeface="ＭＳ Ｐゴシック" pitchFamily="21" charset="-128"/>
                          <a:cs typeface="Arial"/>
                        </a:rPr>
                        <a:t>42</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 xmlns:a16="http://schemas.microsoft.com/office/drawing/2014/main" val="10006"/>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E</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bg1"/>
                          </a:solidFill>
                          <a:effectLst/>
                          <a:latin typeface="Arial"/>
                          <a:ea typeface="ＭＳ Ｐゴシック" pitchFamily="21" charset="-128"/>
                          <a:cs typeface="Arial"/>
                        </a:rPr>
                        <a:t>30</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 xmlns:a16="http://schemas.microsoft.com/office/drawing/2014/main" val="10007"/>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a:ea typeface="ＭＳ Ｐゴシック" pitchFamily="21" charset="-128"/>
                          <a:cs typeface="Arial"/>
                        </a:rPr>
                        <a:t>R</a:t>
                      </a: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sng" strike="noStrike" cap="none" normalizeH="0" baseline="0" dirty="0">
                          <a:ln>
                            <a:noFill/>
                          </a:ln>
                          <a:solidFill>
                            <a:schemeClr val="bg1"/>
                          </a:solidFill>
                          <a:effectLst/>
                          <a:latin typeface="Arial"/>
                          <a:ea typeface="ＭＳ Ｐゴシック" pitchFamily="21" charset="-128"/>
                          <a:cs typeface="Arial"/>
                        </a:rPr>
                        <a:t>108</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12700"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 xmlns:a16="http://schemas.microsoft.com/office/drawing/2014/main" val="10008"/>
                  </a:ext>
                </a:extLst>
              </a:tr>
              <a:tr h="58134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3200" b="1" i="0" u="none" strike="noStrike" cap="none" normalizeH="0" baseline="0">
                        <a:ln>
                          <a:noFill/>
                        </a:ln>
                        <a:solidFill>
                          <a:schemeClr val="bg1"/>
                        </a:solidFill>
                        <a:effectLst/>
                        <a:latin typeface="Arial"/>
                        <a:ea typeface="ＭＳ Ｐゴシック" pitchFamily="21" charset="-128"/>
                        <a:cs typeface="Arial"/>
                      </a:endParaRPr>
                    </a:p>
                  </a:txBody>
                  <a:tcPr marL="89967" marR="89967" marT="46805" marB="46805" horzOverflow="overflow">
                    <a:lnL w="28575" cap="flat" cmpd="sng" algn="ctr">
                      <a:solidFill>
                        <a:schemeClr val="tx1"/>
                      </a:solidFill>
                      <a:prstDash val="solid"/>
                      <a:round/>
                      <a:headEnd type="none" w="med" len="med"/>
                      <a:tailEnd type="stealth" w="lg" len="lg"/>
                    </a:lnL>
                    <a:lnR w="12700"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solidFill>
                      <a:schemeClr val="tx1"/>
                    </a:solidFill>
                  </a:tcPr>
                </a:tc>
                <a:tc>
                  <a:txBody>
                    <a:bodyPr/>
                    <a:lstStyle/>
                    <a:p>
                      <a:pPr marL="0" marR="0" lvl="0" indent="0" algn="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bg1"/>
                          </a:solidFill>
                          <a:effectLst/>
                          <a:latin typeface="Arial"/>
                          <a:ea typeface="ＭＳ Ｐゴシック" pitchFamily="21" charset="-128"/>
                          <a:cs typeface="Arial"/>
                        </a:rPr>
                        <a:t>666</a:t>
                      </a:r>
                    </a:p>
                  </a:txBody>
                  <a:tcPr marL="89967" marR="89967" marT="46805" marB="46805" horzOverflow="overflow">
                    <a:lnL w="12700" cap="flat" cmpd="sng" algn="ctr">
                      <a:solidFill>
                        <a:schemeClr val="tx1"/>
                      </a:solidFill>
                      <a:prstDash val="solid"/>
                      <a:round/>
                      <a:headEnd type="none" w="med" len="med"/>
                      <a:tailEnd type="stealth" w="lg" len="lg"/>
                    </a:lnL>
                    <a:lnR w="28575" cap="flat" cmpd="sng" algn="ctr">
                      <a:solidFill>
                        <a:schemeClr val="tx1"/>
                      </a:solidFill>
                      <a:prstDash val="solid"/>
                      <a:round/>
                      <a:headEnd type="none" w="med" len="med"/>
                      <a:tailEnd type="stealth" w="lg" len="lg"/>
                    </a:lnR>
                    <a:lnT w="12700" cap="flat" cmpd="sng" algn="ctr">
                      <a:solidFill>
                        <a:schemeClr val="tx1"/>
                      </a:solidFill>
                      <a:prstDash val="solid"/>
                      <a:round/>
                      <a:headEnd type="none" w="med" len="med"/>
                      <a:tailEnd type="stealth" w="lg" len="lg"/>
                    </a:lnT>
                    <a:lnB w="28575" cap="flat" cmpd="sng" algn="ctr">
                      <a:solidFill>
                        <a:schemeClr val="tx1"/>
                      </a:solidFill>
                      <a:prstDash val="solid"/>
                      <a:round/>
                      <a:headEnd type="none" w="med" len="med"/>
                      <a:tailEnd type="stealth" w="lg" len="lg"/>
                    </a:lnB>
                    <a:lnTlToBr>
                      <a:noFill/>
                    </a:lnTlToBr>
                    <a:lnBlToTr>
                      <a:noFill/>
                    </a:lnBlToTr>
                    <a:solidFill>
                      <a:schemeClr val="tx1"/>
                    </a:solidFill>
                  </a:tcPr>
                </a:tc>
                <a:extLst>
                  <a:ext uri="{0D108BD9-81ED-4DB2-BD59-A6C34878D82A}">
                    <a16:rowId xmlns="" xmlns:a16="http://schemas.microsoft.com/office/drawing/2014/main" val="10009"/>
                  </a:ext>
                </a:extLst>
              </a:tr>
            </a:tbl>
          </a:graphicData>
        </a:graphic>
      </p:graphicFrame>
      <p:sp>
        <p:nvSpPr>
          <p:cNvPr id="8"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b="1" dirty="0">
                <a:solidFill>
                  <a:srgbClr val="FFFFFF"/>
                </a:solidFill>
                <a:latin typeface="Arial" charset="0"/>
                <a:cs typeface="Arial" charset="0"/>
              </a:rPr>
              <a:t>388</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42652335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928966"/>
                                        </p:tgtEl>
                                        <p:attrNameLst>
                                          <p:attrName>style.visibility</p:attrName>
                                        </p:attrNameLst>
                                      </p:cBhvr>
                                      <p:to>
                                        <p:strVal val="visible"/>
                                      </p:to>
                                    </p:set>
                                    <p:animEffect transition="in" filter="wipe(up)">
                                      <p:cBhvr>
                                        <p:cTn id="7" dur="3000"/>
                                        <p:tgtEl>
                                          <p:spTgt spid="9289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928771">
                                            <p:txEl>
                                              <p:pRg st="0" end="0"/>
                                            </p:txEl>
                                          </p:spTgt>
                                        </p:tgtEl>
                                        <p:attrNameLst>
                                          <p:attrName>style.visibility</p:attrName>
                                        </p:attrNameLst>
                                      </p:cBhvr>
                                      <p:to>
                                        <p:strVal val="visible"/>
                                      </p:to>
                                    </p:set>
                                    <p:anim calcmode="discrete" valueType="clr">
                                      <p:cBhvr override="childStyle">
                                        <p:cTn id="12" dur="80"/>
                                        <p:tgtEl>
                                          <p:spTgt spid="92877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928771">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928771">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8771"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2" name="Rectangle 2"/>
          <p:cNvSpPr>
            <a:spLocks noGrp="1" noChangeArrowheads="1"/>
          </p:cNvSpPr>
          <p:nvPr>
            <p:ph type="ctrTitle"/>
          </p:nvPr>
        </p:nvSpPr>
        <p:spPr>
          <a:xfrm>
            <a:off x="685800" y="152400"/>
            <a:ext cx="7772400" cy="1371600"/>
          </a:xfrm>
        </p:spPr>
        <p:txBody>
          <a:bodyPr/>
          <a:lstStyle/>
          <a:p>
            <a:pPr eaLnBrk="1" hangingPunct="1">
              <a:defRPr/>
            </a:pPr>
            <a:r>
              <a:rPr lang="en-US">
                <a:solidFill>
                  <a:srgbClr val="FF9A9A"/>
                </a:solidFill>
                <a:latin typeface="Trebuchet MS" charset="0"/>
                <a:ea typeface="ＭＳ Ｐゴシック" charset="0"/>
                <a:cs typeface="ＭＳ Ｐゴシック" charset="0"/>
              </a:rPr>
              <a:t>THE UPC BAR CODE</a:t>
            </a:r>
            <a:endParaRPr lang="en-US">
              <a:latin typeface="Trebuchet MS" charset="0"/>
              <a:ea typeface="ＭＳ Ｐゴシック" charset="0"/>
              <a:cs typeface="ＭＳ Ｐゴシック" charset="0"/>
            </a:endParaRPr>
          </a:p>
        </p:txBody>
      </p:sp>
      <p:pic>
        <p:nvPicPr>
          <p:cNvPr id="978946"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266825"/>
            <a:ext cx="5181600"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pic>
      <p:sp>
        <p:nvSpPr>
          <p:cNvPr id="978947" name="Text Box 5"/>
          <p:cNvSpPr txBox="1">
            <a:spLocks noChangeArrowheads="1"/>
          </p:cNvSpPr>
          <p:nvPr/>
        </p:nvSpPr>
        <p:spPr bwMode="auto">
          <a:xfrm>
            <a:off x="3505200" y="6400800"/>
            <a:ext cx="563880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eaLnBrk="0" hangingPunct="0">
              <a:spcBef>
                <a:spcPct val="50000"/>
              </a:spcBef>
            </a:pPr>
            <a:r>
              <a:rPr lang="en-US" sz="2000">
                <a:solidFill>
                  <a:srgbClr val="CCCCFF"/>
                </a:solidFill>
                <a:latin typeface="Arial" charset="0"/>
                <a:cs typeface="Arial" charset="0"/>
              </a:rPr>
              <a:t>http://religion-cults.com/antichrist/mark.htm</a:t>
            </a:r>
          </a:p>
        </p:txBody>
      </p:sp>
      <p:sp>
        <p:nvSpPr>
          <p:cNvPr id="890887" name="Rectangle 7"/>
          <p:cNvSpPr>
            <a:spLocks noChangeArrowheads="1"/>
          </p:cNvSpPr>
          <p:nvPr/>
        </p:nvSpPr>
        <p:spPr bwMode="auto">
          <a:xfrm>
            <a:off x="330200" y="5300663"/>
            <a:ext cx="8634413" cy="1066800"/>
          </a:xfrm>
          <a:prstGeom prst="rect">
            <a:avLst/>
          </a:prstGeom>
          <a:noFill/>
          <a:ln w="9525">
            <a:noFill/>
            <a:miter lim="800000"/>
            <a:headEnd/>
            <a:tailEnd/>
          </a:ln>
          <a:effectLst>
            <a:outerShdw blurRad="63500" algn="ctr" rotWithShape="0">
              <a:srgbClr val="000000">
                <a:alpha val="75000"/>
              </a:srgbClr>
            </a:outerShdw>
          </a:effectLst>
        </p:spPr>
        <p:txBody>
          <a:bodyPr anchor="b"/>
          <a:lstStyle/>
          <a:p>
            <a:pPr algn="ctr">
              <a:spcBef>
                <a:spcPct val="20000"/>
              </a:spcBef>
              <a:defRPr/>
            </a:pPr>
            <a:r>
              <a:rPr lang="en-US" sz="2800" b="1" i="1">
                <a:solidFill>
                  <a:srgbClr val="FFFFFF"/>
                </a:solidFill>
                <a:latin typeface="Arial"/>
                <a:ea typeface="ＭＳ Ｐゴシック"/>
                <a:cs typeface="Arial"/>
              </a:rPr>
              <a:t>APAKAH BANGSA YAHUDI DI AYAT BERIKUTNYA (</a:t>
            </a:r>
            <a:r>
              <a:rPr lang="en-US" sz="2800" b="1" i="1" dirty="0">
                <a:solidFill>
                  <a:srgbClr val="FFFFFF"/>
                </a:solidFill>
                <a:latin typeface="Arial"/>
                <a:ea typeface="ＭＳ Ｐゴシック"/>
                <a:cs typeface="Arial"/>
              </a:rPr>
              <a:t>REV. 14:1</a:t>
            </a:r>
            <a:r>
              <a:rPr lang="en-US" sz="2800" b="1" i="1">
                <a:solidFill>
                  <a:srgbClr val="FFFFFF"/>
                </a:solidFill>
                <a:latin typeface="Arial"/>
                <a:ea typeface="ＭＳ Ｐゴシック"/>
                <a:cs typeface="Arial"/>
              </a:rPr>
              <a:t>) JUGA MEMILIKI KODE  YANG         TAK NAMPAK?</a:t>
            </a:r>
            <a:endParaRPr lang="en-US" sz="2800" b="1" i="1" dirty="0">
              <a:solidFill>
                <a:srgbClr val="FFFFFF"/>
              </a:solidFill>
              <a:latin typeface="Arial"/>
              <a:ea typeface="ＭＳ Ｐゴシック"/>
              <a:cs typeface="Arial"/>
            </a:endParaRPr>
          </a:p>
        </p:txBody>
      </p:sp>
      <p:sp>
        <p:nvSpPr>
          <p:cNvPr id="6"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b="1" dirty="0">
                <a:solidFill>
                  <a:srgbClr val="FFFFFF"/>
                </a:solidFill>
                <a:latin typeface="Arial" charset="0"/>
                <a:cs typeface="Arial" charset="0"/>
              </a:rPr>
              <a:t>388</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29358663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90887">
                                            <p:txEl>
                                              <p:pRg st="0" end="0"/>
                                            </p:txEl>
                                          </p:spTgt>
                                        </p:tgtEl>
                                        <p:attrNameLst>
                                          <p:attrName>style.visibility</p:attrName>
                                        </p:attrNameLst>
                                      </p:cBhvr>
                                      <p:to>
                                        <p:strVal val="visible"/>
                                      </p:to>
                                    </p:set>
                                    <p:animEffect transition="in" filter="checkerboard(across)">
                                      <p:cBhvr>
                                        <p:cTn id="7" dur="500"/>
                                        <p:tgtEl>
                                          <p:spTgt spid="89088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887"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9140"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00600" y="3805238"/>
            <a:ext cx="4343400"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pic>
      <p:pic>
        <p:nvPicPr>
          <p:cNvPr id="859141"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66800" y="1371600"/>
            <a:ext cx="80772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pic>
      <p:pic>
        <p:nvPicPr>
          <p:cNvPr id="859142"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09600" y="990600"/>
            <a:ext cx="3043238"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pic>
      <p:sp>
        <p:nvSpPr>
          <p:cNvPr id="980996" name="Text Box 7"/>
          <p:cNvSpPr txBox="1">
            <a:spLocks noChangeArrowheads="1"/>
          </p:cNvSpPr>
          <p:nvPr/>
        </p:nvSpPr>
        <p:spPr bwMode="auto">
          <a:xfrm>
            <a:off x="4518025" y="6400800"/>
            <a:ext cx="46259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sz="1800" b="1">
                <a:solidFill>
                  <a:srgbClr val="CCCCFF"/>
                </a:solidFill>
                <a:latin typeface="Arial" charset="0"/>
              </a:rPr>
              <a:t>www.soldierofthelord.4t.com/ photo.html</a:t>
            </a:r>
          </a:p>
        </p:txBody>
      </p:sp>
      <p:pic>
        <p:nvPicPr>
          <p:cNvPr id="859144" name="Picture 8"/>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629400" y="0"/>
            <a:ext cx="25146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pic>
      <p:sp>
        <p:nvSpPr>
          <p:cNvPr id="859138" name="Rectangle 2"/>
          <p:cNvSpPr>
            <a:spLocks noGrp="1" noChangeArrowheads="1"/>
          </p:cNvSpPr>
          <p:nvPr>
            <p:ph type="title"/>
          </p:nvPr>
        </p:nvSpPr>
        <p:spPr>
          <a:xfrm>
            <a:off x="0" y="0"/>
            <a:ext cx="7772400" cy="1143000"/>
          </a:xfrm>
        </p:spPr>
        <p:txBody>
          <a:bodyPr/>
          <a:lstStyle/>
          <a:p>
            <a:pPr algn="l" eaLnBrk="1" hangingPunct="1">
              <a:defRPr/>
            </a:pPr>
            <a:r>
              <a:rPr lang="en-US" sz="4000"/>
              <a:t>Tanda dari chip mikro Binatang</a:t>
            </a:r>
            <a:endParaRPr lang="en-US" sz="4000" dirty="0"/>
          </a:p>
        </p:txBody>
      </p:sp>
      <p:pic>
        <p:nvPicPr>
          <p:cNvPr id="859145" name="Picture 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086100" y="2743200"/>
            <a:ext cx="17145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pic>
      <p:sp>
        <p:nvSpPr>
          <p:cNvPr id="9"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b="1" dirty="0">
                <a:solidFill>
                  <a:srgbClr val="FFFFFF"/>
                </a:solidFill>
                <a:latin typeface="Arial" charset="0"/>
                <a:cs typeface="Arial" charset="0"/>
              </a:rPr>
              <a:t>388</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17594337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859138"/>
                                        </p:tgtEl>
                                        <p:attrNameLst>
                                          <p:attrName>style.visibility</p:attrName>
                                        </p:attrNameLst>
                                      </p:cBhvr>
                                      <p:to>
                                        <p:strVal val="visible"/>
                                      </p:to>
                                    </p:set>
                                    <p:anim calcmode="lin" valueType="num">
                                      <p:cBhvr>
                                        <p:cTn id="7" dur="1000" fill="hold"/>
                                        <p:tgtEl>
                                          <p:spTgt spid="859138"/>
                                        </p:tgtEl>
                                        <p:attrNameLst>
                                          <p:attrName>ppt_w</p:attrName>
                                        </p:attrNameLst>
                                      </p:cBhvr>
                                      <p:tavLst>
                                        <p:tav tm="0">
                                          <p:val>
                                            <p:fltVal val="0"/>
                                          </p:val>
                                        </p:tav>
                                        <p:tav tm="100000">
                                          <p:val>
                                            <p:strVal val="#ppt_w"/>
                                          </p:val>
                                        </p:tav>
                                      </p:tavLst>
                                    </p:anim>
                                    <p:anim calcmode="lin" valueType="num">
                                      <p:cBhvr>
                                        <p:cTn id="8" dur="1000" fill="hold"/>
                                        <p:tgtEl>
                                          <p:spTgt spid="859138"/>
                                        </p:tgtEl>
                                        <p:attrNameLst>
                                          <p:attrName>ppt_h</p:attrName>
                                        </p:attrNameLst>
                                      </p:cBhvr>
                                      <p:tavLst>
                                        <p:tav tm="0">
                                          <p:val>
                                            <p:fltVal val="0"/>
                                          </p:val>
                                        </p:tav>
                                        <p:tav tm="100000">
                                          <p:val>
                                            <p:strVal val="#ppt_h"/>
                                          </p:val>
                                        </p:tav>
                                      </p:tavLst>
                                    </p:anim>
                                    <p:anim calcmode="lin" valueType="num">
                                      <p:cBhvr>
                                        <p:cTn id="9" dur="1000" fill="hold"/>
                                        <p:tgtEl>
                                          <p:spTgt spid="85913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59138"/>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5" presetClass="entr" presetSubtype="0" fill="hold" nodeType="afterEffect">
                                  <p:stCondLst>
                                    <p:cond delay="0"/>
                                  </p:stCondLst>
                                  <p:childTnLst>
                                    <p:set>
                                      <p:cBhvr>
                                        <p:cTn id="13" dur="1" fill="hold">
                                          <p:stCondLst>
                                            <p:cond delay="0"/>
                                          </p:stCondLst>
                                        </p:cTn>
                                        <p:tgtEl>
                                          <p:spTgt spid="859144"/>
                                        </p:tgtEl>
                                        <p:attrNameLst>
                                          <p:attrName>style.visibility</p:attrName>
                                        </p:attrNameLst>
                                      </p:cBhvr>
                                      <p:to>
                                        <p:strVal val="visible"/>
                                      </p:to>
                                    </p:set>
                                    <p:anim calcmode="lin" valueType="num">
                                      <p:cBhvr>
                                        <p:cTn id="14" dur="2000" fill="hold"/>
                                        <p:tgtEl>
                                          <p:spTgt spid="859144"/>
                                        </p:tgtEl>
                                        <p:attrNameLst>
                                          <p:attrName>ppt_w</p:attrName>
                                        </p:attrNameLst>
                                      </p:cBhvr>
                                      <p:tavLst>
                                        <p:tav tm="0">
                                          <p:val>
                                            <p:fltVal val="0"/>
                                          </p:val>
                                        </p:tav>
                                        <p:tav tm="100000">
                                          <p:val>
                                            <p:strVal val="#ppt_w"/>
                                          </p:val>
                                        </p:tav>
                                      </p:tavLst>
                                    </p:anim>
                                    <p:anim calcmode="lin" valueType="num">
                                      <p:cBhvr>
                                        <p:cTn id="15" dur="2000" fill="hold"/>
                                        <p:tgtEl>
                                          <p:spTgt spid="859144"/>
                                        </p:tgtEl>
                                        <p:attrNameLst>
                                          <p:attrName>ppt_h</p:attrName>
                                        </p:attrNameLst>
                                      </p:cBhvr>
                                      <p:tavLst>
                                        <p:tav tm="0">
                                          <p:val>
                                            <p:fltVal val="0"/>
                                          </p:val>
                                        </p:tav>
                                        <p:tav tm="100000">
                                          <p:val>
                                            <p:strVal val="#ppt_h"/>
                                          </p:val>
                                        </p:tav>
                                      </p:tavLst>
                                    </p:anim>
                                    <p:anim calcmode="lin" valueType="num">
                                      <p:cBhvr>
                                        <p:cTn id="16" dur="2000" fill="hold"/>
                                        <p:tgtEl>
                                          <p:spTgt spid="859144"/>
                                        </p:tgtEl>
                                        <p:attrNameLst>
                                          <p:attrName>ppt_x</p:attrName>
                                        </p:attrNameLst>
                                      </p:cBhvr>
                                      <p:tavLst>
                                        <p:tav tm="0" fmla="#ppt_x+(cos(-2*pi*(1-$))*-#ppt_x-sin(-2*pi*(1-$))*(1-#ppt_y))*(1-$)">
                                          <p:val>
                                            <p:fltVal val="0"/>
                                          </p:val>
                                        </p:tav>
                                        <p:tav tm="100000">
                                          <p:val>
                                            <p:fltVal val="1"/>
                                          </p:val>
                                        </p:tav>
                                      </p:tavLst>
                                    </p:anim>
                                    <p:anim calcmode="lin" valueType="num">
                                      <p:cBhvr>
                                        <p:cTn id="17" dur="2000" fill="hold"/>
                                        <p:tgtEl>
                                          <p:spTgt spid="859144"/>
                                        </p:tgtEl>
                                        <p:attrNameLst>
                                          <p:attrName>ppt_y</p:attrName>
                                        </p:attrNameLst>
                                      </p:cBhvr>
                                      <p:tavLst>
                                        <p:tav tm="0" fmla="#ppt_y+(sin(-2*pi*(1-$))*-#ppt_x+cos(-2*pi*(1-$))*(1-#ppt_y))*(1-$)">
                                          <p:val>
                                            <p:fltVal val="0"/>
                                          </p:val>
                                        </p:tav>
                                        <p:tav tm="100000">
                                          <p:val>
                                            <p:fltVal val="1"/>
                                          </p:val>
                                        </p:tav>
                                      </p:tavLst>
                                    </p:anim>
                                  </p:childTnLst>
                                </p:cTn>
                              </p:par>
                            </p:childTnLst>
                          </p:cTn>
                        </p:par>
                        <p:par>
                          <p:cTn id="18" fill="hold" nodeType="afterGroup">
                            <p:stCondLst>
                              <p:cond delay="3000"/>
                            </p:stCondLst>
                            <p:childTnLst>
                              <p:par>
                                <p:cTn id="19" presetID="15" presetClass="entr" presetSubtype="0" fill="hold" nodeType="afterEffect">
                                  <p:stCondLst>
                                    <p:cond delay="0"/>
                                  </p:stCondLst>
                                  <p:childTnLst>
                                    <p:set>
                                      <p:cBhvr>
                                        <p:cTn id="20" dur="1" fill="hold">
                                          <p:stCondLst>
                                            <p:cond delay="0"/>
                                          </p:stCondLst>
                                        </p:cTn>
                                        <p:tgtEl>
                                          <p:spTgt spid="859141"/>
                                        </p:tgtEl>
                                        <p:attrNameLst>
                                          <p:attrName>style.visibility</p:attrName>
                                        </p:attrNameLst>
                                      </p:cBhvr>
                                      <p:to>
                                        <p:strVal val="visible"/>
                                      </p:to>
                                    </p:set>
                                    <p:anim calcmode="lin" valueType="num">
                                      <p:cBhvr>
                                        <p:cTn id="21" dur="2000" fill="hold"/>
                                        <p:tgtEl>
                                          <p:spTgt spid="859141"/>
                                        </p:tgtEl>
                                        <p:attrNameLst>
                                          <p:attrName>ppt_w</p:attrName>
                                        </p:attrNameLst>
                                      </p:cBhvr>
                                      <p:tavLst>
                                        <p:tav tm="0">
                                          <p:val>
                                            <p:fltVal val="0"/>
                                          </p:val>
                                        </p:tav>
                                        <p:tav tm="100000">
                                          <p:val>
                                            <p:strVal val="#ppt_w"/>
                                          </p:val>
                                        </p:tav>
                                      </p:tavLst>
                                    </p:anim>
                                    <p:anim calcmode="lin" valueType="num">
                                      <p:cBhvr>
                                        <p:cTn id="22" dur="2000" fill="hold"/>
                                        <p:tgtEl>
                                          <p:spTgt spid="859141"/>
                                        </p:tgtEl>
                                        <p:attrNameLst>
                                          <p:attrName>ppt_h</p:attrName>
                                        </p:attrNameLst>
                                      </p:cBhvr>
                                      <p:tavLst>
                                        <p:tav tm="0">
                                          <p:val>
                                            <p:fltVal val="0"/>
                                          </p:val>
                                        </p:tav>
                                        <p:tav tm="100000">
                                          <p:val>
                                            <p:strVal val="#ppt_h"/>
                                          </p:val>
                                        </p:tav>
                                      </p:tavLst>
                                    </p:anim>
                                    <p:anim calcmode="lin" valueType="num">
                                      <p:cBhvr>
                                        <p:cTn id="23" dur="2000" fill="hold"/>
                                        <p:tgtEl>
                                          <p:spTgt spid="859141"/>
                                        </p:tgtEl>
                                        <p:attrNameLst>
                                          <p:attrName>ppt_x</p:attrName>
                                        </p:attrNameLst>
                                      </p:cBhvr>
                                      <p:tavLst>
                                        <p:tav tm="0" fmla="#ppt_x+(cos(-2*pi*(1-$))*-#ppt_x-sin(-2*pi*(1-$))*(1-#ppt_y))*(1-$)">
                                          <p:val>
                                            <p:fltVal val="0"/>
                                          </p:val>
                                        </p:tav>
                                        <p:tav tm="100000">
                                          <p:val>
                                            <p:fltVal val="1"/>
                                          </p:val>
                                        </p:tav>
                                      </p:tavLst>
                                    </p:anim>
                                    <p:anim calcmode="lin" valueType="num">
                                      <p:cBhvr>
                                        <p:cTn id="24" dur="2000" fill="hold"/>
                                        <p:tgtEl>
                                          <p:spTgt spid="859141"/>
                                        </p:tgtEl>
                                        <p:attrNameLst>
                                          <p:attrName>ppt_y</p:attrName>
                                        </p:attrNameLst>
                                      </p:cBhvr>
                                      <p:tavLst>
                                        <p:tav tm="0" fmla="#ppt_y+(sin(-2*pi*(1-$))*-#ppt_x+cos(-2*pi*(1-$))*(1-#ppt_y))*(1-$)">
                                          <p:val>
                                            <p:fltVal val="0"/>
                                          </p:val>
                                        </p:tav>
                                        <p:tav tm="100000">
                                          <p:val>
                                            <p:fltVal val="1"/>
                                          </p:val>
                                        </p:tav>
                                      </p:tavLst>
                                    </p:anim>
                                  </p:childTnLst>
                                </p:cTn>
                              </p:par>
                            </p:childTnLst>
                          </p:cTn>
                        </p:par>
                        <p:par>
                          <p:cTn id="25" fill="hold" nodeType="afterGroup">
                            <p:stCondLst>
                              <p:cond delay="5000"/>
                            </p:stCondLst>
                            <p:childTnLst>
                              <p:par>
                                <p:cTn id="26" presetID="15" presetClass="entr" presetSubtype="0" fill="hold" nodeType="afterEffect">
                                  <p:stCondLst>
                                    <p:cond delay="0"/>
                                  </p:stCondLst>
                                  <p:childTnLst>
                                    <p:set>
                                      <p:cBhvr>
                                        <p:cTn id="27" dur="1" fill="hold">
                                          <p:stCondLst>
                                            <p:cond delay="0"/>
                                          </p:stCondLst>
                                        </p:cTn>
                                        <p:tgtEl>
                                          <p:spTgt spid="859140"/>
                                        </p:tgtEl>
                                        <p:attrNameLst>
                                          <p:attrName>style.visibility</p:attrName>
                                        </p:attrNameLst>
                                      </p:cBhvr>
                                      <p:to>
                                        <p:strVal val="visible"/>
                                      </p:to>
                                    </p:set>
                                    <p:anim calcmode="lin" valueType="num">
                                      <p:cBhvr>
                                        <p:cTn id="28" dur="2000" fill="hold"/>
                                        <p:tgtEl>
                                          <p:spTgt spid="859140"/>
                                        </p:tgtEl>
                                        <p:attrNameLst>
                                          <p:attrName>ppt_w</p:attrName>
                                        </p:attrNameLst>
                                      </p:cBhvr>
                                      <p:tavLst>
                                        <p:tav tm="0">
                                          <p:val>
                                            <p:fltVal val="0"/>
                                          </p:val>
                                        </p:tav>
                                        <p:tav tm="100000">
                                          <p:val>
                                            <p:strVal val="#ppt_w"/>
                                          </p:val>
                                        </p:tav>
                                      </p:tavLst>
                                    </p:anim>
                                    <p:anim calcmode="lin" valueType="num">
                                      <p:cBhvr>
                                        <p:cTn id="29" dur="2000" fill="hold"/>
                                        <p:tgtEl>
                                          <p:spTgt spid="859140"/>
                                        </p:tgtEl>
                                        <p:attrNameLst>
                                          <p:attrName>ppt_h</p:attrName>
                                        </p:attrNameLst>
                                      </p:cBhvr>
                                      <p:tavLst>
                                        <p:tav tm="0">
                                          <p:val>
                                            <p:fltVal val="0"/>
                                          </p:val>
                                        </p:tav>
                                        <p:tav tm="100000">
                                          <p:val>
                                            <p:strVal val="#ppt_h"/>
                                          </p:val>
                                        </p:tav>
                                      </p:tavLst>
                                    </p:anim>
                                    <p:anim calcmode="lin" valueType="num">
                                      <p:cBhvr>
                                        <p:cTn id="30" dur="2000" fill="hold"/>
                                        <p:tgtEl>
                                          <p:spTgt spid="859140"/>
                                        </p:tgtEl>
                                        <p:attrNameLst>
                                          <p:attrName>ppt_x</p:attrName>
                                        </p:attrNameLst>
                                      </p:cBhvr>
                                      <p:tavLst>
                                        <p:tav tm="0" fmla="#ppt_x+(cos(-2*pi*(1-$))*-#ppt_x-sin(-2*pi*(1-$))*(1-#ppt_y))*(1-$)">
                                          <p:val>
                                            <p:fltVal val="0"/>
                                          </p:val>
                                        </p:tav>
                                        <p:tav tm="100000">
                                          <p:val>
                                            <p:fltVal val="1"/>
                                          </p:val>
                                        </p:tav>
                                      </p:tavLst>
                                    </p:anim>
                                    <p:anim calcmode="lin" valueType="num">
                                      <p:cBhvr>
                                        <p:cTn id="31" dur="2000" fill="hold"/>
                                        <p:tgtEl>
                                          <p:spTgt spid="859140"/>
                                        </p:tgtEl>
                                        <p:attrNameLst>
                                          <p:attrName>ppt_y</p:attrName>
                                        </p:attrNameLst>
                                      </p:cBhvr>
                                      <p:tavLst>
                                        <p:tav tm="0" fmla="#ppt_y+(sin(-2*pi*(1-$))*-#ppt_x+cos(-2*pi*(1-$))*(1-#ppt_y))*(1-$)">
                                          <p:val>
                                            <p:fltVal val="0"/>
                                          </p:val>
                                        </p:tav>
                                        <p:tav tm="100000">
                                          <p:val>
                                            <p:fltVal val="1"/>
                                          </p:val>
                                        </p:tav>
                                      </p:tavLst>
                                    </p:anim>
                                  </p:childTnLst>
                                </p:cTn>
                              </p:par>
                            </p:childTnLst>
                          </p:cTn>
                        </p:par>
                        <p:par>
                          <p:cTn id="32" fill="hold" nodeType="afterGroup">
                            <p:stCondLst>
                              <p:cond delay="7000"/>
                            </p:stCondLst>
                            <p:childTnLst>
                              <p:par>
                                <p:cTn id="33" presetID="15" presetClass="entr" presetSubtype="0" fill="hold" nodeType="afterEffect">
                                  <p:stCondLst>
                                    <p:cond delay="0"/>
                                  </p:stCondLst>
                                  <p:childTnLst>
                                    <p:set>
                                      <p:cBhvr>
                                        <p:cTn id="34" dur="1" fill="hold">
                                          <p:stCondLst>
                                            <p:cond delay="0"/>
                                          </p:stCondLst>
                                        </p:cTn>
                                        <p:tgtEl>
                                          <p:spTgt spid="859142"/>
                                        </p:tgtEl>
                                        <p:attrNameLst>
                                          <p:attrName>style.visibility</p:attrName>
                                        </p:attrNameLst>
                                      </p:cBhvr>
                                      <p:to>
                                        <p:strVal val="visible"/>
                                      </p:to>
                                    </p:set>
                                    <p:anim calcmode="lin" valueType="num">
                                      <p:cBhvr>
                                        <p:cTn id="35" dur="2000" fill="hold"/>
                                        <p:tgtEl>
                                          <p:spTgt spid="859142"/>
                                        </p:tgtEl>
                                        <p:attrNameLst>
                                          <p:attrName>ppt_w</p:attrName>
                                        </p:attrNameLst>
                                      </p:cBhvr>
                                      <p:tavLst>
                                        <p:tav tm="0">
                                          <p:val>
                                            <p:fltVal val="0"/>
                                          </p:val>
                                        </p:tav>
                                        <p:tav tm="100000">
                                          <p:val>
                                            <p:strVal val="#ppt_w"/>
                                          </p:val>
                                        </p:tav>
                                      </p:tavLst>
                                    </p:anim>
                                    <p:anim calcmode="lin" valueType="num">
                                      <p:cBhvr>
                                        <p:cTn id="36" dur="2000" fill="hold"/>
                                        <p:tgtEl>
                                          <p:spTgt spid="859142"/>
                                        </p:tgtEl>
                                        <p:attrNameLst>
                                          <p:attrName>ppt_h</p:attrName>
                                        </p:attrNameLst>
                                      </p:cBhvr>
                                      <p:tavLst>
                                        <p:tav tm="0">
                                          <p:val>
                                            <p:fltVal val="0"/>
                                          </p:val>
                                        </p:tav>
                                        <p:tav tm="100000">
                                          <p:val>
                                            <p:strVal val="#ppt_h"/>
                                          </p:val>
                                        </p:tav>
                                      </p:tavLst>
                                    </p:anim>
                                    <p:anim calcmode="lin" valueType="num">
                                      <p:cBhvr>
                                        <p:cTn id="37" dur="2000" fill="hold"/>
                                        <p:tgtEl>
                                          <p:spTgt spid="859142"/>
                                        </p:tgtEl>
                                        <p:attrNameLst>
                                          <p:attrName>ppt_x</p:attrName>
                                        </p:attrNameLst>
                                      </p:cBhvr>
                                      <p:tavLst>
                                        <p:tav tm="0" fmla="#ppt_x+(cos(-2*pi*(1-$))*-#ppt_x-sin(-2*pi*(1-$))*(1-#ppt_y))*(1-$)">
                                          <p:val>
                                            <p:fltVal val="0"/>
                                          </p:val>
                                        </p:tav>
                                        <p:tav tm="100000">
                                          <p:val>
                                            <p:fltVal val="1"/>
                                          </p:val>
                                        </p:tav>
                                      </p:tavLst>
                                    </p:anim>
                                    <p:anim calcmode="lin" valueType="num">
                                      <p:cBhvr>
                                        <p:cTn id="38" dur="2000" fill="hold"/>
                                        <p:tgtEl>
                                          <p:spTgt spid="859142"/>
                                        </p:tgtEl>
                                        <p:attrNameLst>
                                          <p:attrName>ppt_y</p:attrName>
                                        </p:attrNameLst>
                                      </p:cBhvr>
                                      <p:tavLst>
                                        <p:tav tm="0" fmla="#ppt_y+(sin(-2*pi*(1-$))*-#ppt_x+cos(-2*pi*(1-$))*(1-#ppt_y))*(1-$)">
                                          <p:val>
                                            <p:fltVal val="0"/>
                                          </p:val>
                                        </p:tav>
                                        <p:tav tm="100000">
                                          <p:val>
                                            <p:fltVal val="1"/>
                                          </p:val>
                                        </p:tav>
                                      </p:tavLst>
                                    </p:anim>
                                  </p:childTnLst>
                                </p:cTn>
                              </p:par>
                            </p:childTnLst>
                          </p:cTn>
                        </p:par>
                        <p:par>
                          <p:cTn id="39" fill="hold" nodeType="afterGroup">
                            <p:stCondLst>
                              <p:cond delay="9000"/>
                            </p:stCondLst>
                            <p:childTnLst>
                              <p:par>
                                <p:cTn id="40" presetID="15" presetClass="entr" presetSubtype="0" fill="hold" nodeType="afterEffect">
                                  <p:stCondLst>
                                    <p:cond delay="0"/>
                                  </p:stCondLst>
                                  <p:childTnLst>
                                    <p:set>
                                      <p:cBhvr>
                                        <p:cTn id="41" dur="1" fill="hold">
                                          <p:stCondLst>
                                            <p:cond delay="0"/>
                                          </p:stCondLst>
                                        </p:cTn>
                                        <p:tgtEl>
                                          <p:spTgt spid="859145"/>
                                        </p:tgtEl>
                                        <p:attrNameLst>
                                          <p:attrName>style.visibility</p:attrName>
                                        </p:attrNameLst>
                                      </p:cBhvr>
                                      <p:to>
                                        <p:strVal val="visible"/>
                                      </p:to>
                                    </p:set>
                                    <p:anim calcmode="lin" valueType="num">
                                      <p:cBhvr>
                                        <p:cTn id="42" dur="2000" fill="hold"/>
                                        <p:tgtEl>
                                          <p:spTgt spid="859145"/>
                                        </p:tgtEl>
                                        <p:attrNameLst>
                                          <p:attrName>ppt_w</p:attrName>
                                        </p:attrNameLst>
                                      </p:cBhvr>
                                      <p:tavLst>
                                        <p:tav tm="0">
                                          <p:val>
                                            <p:fltVal val="0"/>
                                          </p:val>
                                        </p:tav>
                                        <p:tav tm="100000">
                                          <p:val>
                                            <p:strVal val="#ppt_w"/>
                                          </p:val>
                                        </p:tav>
                                      </p:tavLst>
                                    </p:anim>
                                    <p:anim calcmode="lin" valueType="num">
                                      <p:cBhvr>
                                        <p:cTn id="43" dur="2000" fill="hold"/>
                                        <p:tgtEl>
                                          <p:spTgt spid="859145"/>
                                        </p:tgtEl>
                                        <p:attrNameLst>
                                          <p:attrName>ppt_h</p:attrName>
                                        </p:attrNameLst>
                                      </p:cBhvr>
                                      <p:tavLst>
                                        <p:tav tm="0">
                                          <p:val>
                                            <p:fltVal val="0"/>
                                          </p:val>
                                        </p:tav>
                                        <p:tav tm="100000">
                                          <p:val>
                                            <p:strVal val="#ppt_h"/>
                                          </p:val>
                                        </p:tav>
                                      </p:tavLst>
                                    </p:anim>
                                    <p:anim calcmode="lin" valueType="num">
                                      <p:cBhvr>
                                        <p:cTn id="44" dur="2000" fill="hold"/>
                                        <p:tgtEl>
                                          <p:spTgt spid="859145"/>
                                        </p:tgtEl>
                                        <p:attrNameLst>
                                          <p:attrName>ppt_x</p:attrName>
                                        </p:attrNameLst>
                                      </p:cBhvr>
                                      <p:tavLst>
                                        <p:tav tm="0" fmla="#ppt_x+(cos(-2*pi*(1-$))*-#ppt_x-sin(-2*pi*(1-$))*(1-#ppt_y))*(1-$)">
                                          <p:val>
                                            <p:fltVal val="0"/>
                                          </p:val>
                                        </p:tav>
                                        <p:tav tm="100000">
                                          <p:val>
                                            <p:fltVal val="1"/>
                                          </p:val>
                                        </p:tav>
                                      </p:tavLst>
                                    </p:anim>
                                    <p:anim calcmode="lin" valueType="num">
                                      <p:cBhvr>
                                        <p:cTn id="45" dur="2000" fill="hold"/>
                                        <p:tgtEl>
                                          <p:spTgt spid="85914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9138"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42" name="Rectangle 2"/>
          <p:cNvSpPr>
            <a:spLocks noGrp="1" noChangeArrowheads="1"/>
          </p:cNvSpPr>
          <p:nvPr>
            <p:ph type="title" idx="4294967295"/>
          </p:nvPr>
        </p:nvSpPr>
        <p:spPr/>
        <p:txBody>
          <a:bodyPr/>
          <a:lstStyle/>
          <a:p>
            <a:pPr algn="ctr" eaLnBrk="1" hangingPunct="1"/>
            <a:r>
              <a:rPr lang="en-US" sz="3200" b="1" dirty="0">
                <a:latin typeface="Arial" charset="0"/>
                <a:ea typeface="ＭＳ Ｐゴシック" charset="0"/>
                <a:cs typeface="Arial" charset="0"/>
              </a:rPr>
              <a:t>Monster Drink!</a:t>
            </a:r>
          </a:p>
        </p:txBody>
      </p:sp>
      <p:sp>
        <p:nvSpPr>
          <p:cNvPr id="5"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b="1" dirty="0">
                <a:solidFill>
                  <a:srgbClr val="FFFFFF"/>
                </a:solidFill>
                <a:latin typeface="Arial" charset="0"/>
                <a:cs typeface="Arial" charset="0"/>
              </a:rPr>
              <a:t>388</a:t>
            </a:r>
            <a:endParaRPr lang="en-US" dirty="0">
              <a:solidFill>
                <a:srgbClr val="FFFFFF"/>
              </a:solidFill>
              <a:latin typeface="Arial" charset="0"/>
              <a:cs typeface="Arial" charset="0"/>
            </a:endParaRPr>
          </a:p>
        </p:txBody>
      </p:sp>
      <p:pic>
        <p:nvPicPr>
          <p:cNvPr id="2" name="Picture 1" descr="rev 13 waw on monste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76031" y="462095"/>
            <a:ext cx="4037985" cy="5190212"/>
          </a:xfrm>
          <a:prstGeom prst="rect">
            <a:avLst/>
          </a:prstGeom>
        </p:spPr>
      </p:pic>
      <p:pic>
        <p:nvPicPr>
          <p:cNvPr id="3" name="Picture 2" descr="rev 13 666 300px-Monster_energy_drink_feature.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59752" y="365132"/>
            <a:ext cx="7517632" cy="5638224"/>
          </a:xfrm>
          <a:prstGeom prst="rect">
            <a:avLst/>
          </a:prstGeom>
        </p:spPr>
      </p:pic>
      <p:pic>
        <p:nvPicPr>
          <p:cNvPr id="4" name="Picture 3" descr="rev 13 lady in monster_energy.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97704" y="654212"/>
            <a:ext cx="8372155" cy="5041279"/>
          </a:xfrm>
          <a:prstGeom prst="rect">
            <a:avLst/>
          </a:prstGeom>
        </p:spPr>
      </p:pic>
    </p:spTree>
    <p:extLst>
      <p:ext uri="{BB962C8B-B14F-4D97-AF65-F5344CB8AC3E}">
        <p14:creationId xmlns:p14="http://schemas.microsoft.com/office/powerpoint/2010/main" val="12923867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p:cNvSpPr/>
          <p:nvPr/>
        </p:nvSpPr>
        <p:spPr bwMode="auto">
          <a:xfrm>
            <a:off x="0" y="0"/>
            <a:ext cx="9144000" cy="6991087"/>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FFFFFF"/>
              </a:solidFill>
              <a:latin typeface="Comic Sans MS" pitchFamily="-111" charset="0"/>
            </a:endParaRPr>
          </a:p>
        </p:txBody>
      </p:sp>
      <p:pic>
        <p:nvPicPr>
          <p:cNvPr id="4" name="Picture 3" descr="rev 13 MONSTER ENERGY DRINK = 666.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36868" y="0"/>
            <a:ext cx="6655140" cy="5798113"/>
          </a:xfrm>
          <a:prstGeom prst="rect">
            <a:avLst/>
          </a:prstGeom>
        </p:spPr>
      </p:pic>
      <p:sp>
        <p:nvSpPr>
          <p:cNvPr id="983042" name="Rectangle 2"/>
          <p:cNvSpPr>
            <a:spLocks noGrp="1" noChangeArrowheads="1"/>
          </p:cNvSpPr>
          <p:nvPr>
            <p:ph type="title" idx="4294967295"/>
          </p:nvPr>
        </p:nvSpPr>
        <p:spPr>
          <a:xfrm>
            <a:off x="533400" y="178031"/>
            <a:ext cx="8153400" cy="553140"/>
          </a:xfrm>
          <a:solidFill>
            <a:srgbClr val="FFFFFF"/>
          </a:solidFill>
        </p:spPr>
        <p:txBody>
          <a:bodyPr anchor="ctr"/>
          <a:lstStyle/>
          <a:p>
            <a:pPr algn="ctr" eaLnBrk="1" hangingPunct="1"/>
            <a:r>
              <a:rPr lang="en-US" sz="3200" b="1">
                <a:solidFill>
                  <a:schemeClr val="bg1"/>
                </a:solidFill>
                <a:latin typeface="Arial" charset="0"/>
                <a:ea typeface="ＭＳ Ｐゴシック" charset="0"/>
                <a:cs typeface="Arial" charset="0"/>
              </a:rPr>
              <a:t>Nilai Alfabet Bahasa Ibrani</a:t>
            </a:r>
            <a:endParaRPr lang="en-US" sz="3200" b="1" dirty="0">
              <a:solidFill>
                <a:schemeClr val="bg1"/>
              </a:solidFill>
              <a:latin typeface="Arial" charset="0"/>
              <a:ea typeface="ＭＳ Ｐゴシック" charset="0"/>
              <a:cs typeface="Arial" charset="0"/>
            </a:endParaRPr>
          </a:p>
        </p:txBody>
      </p:sp>
      <p:sp>
        <p:nvSpPr>
          <p:cNvPr id="5"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b="1" dirty="0">
                <a:solidFill>
                  <a:srgbClr val="FFFFFF"/>
                </a:solidFill>
                <a:latin typeface="Arial" charset="0"/>
                <a:cs typeface="Arial" charset="0"/>
              </a:rPr>
              <a:t>388</a:t>
            </a:r>
            <a:endParaRPr lang="en-US" dirty="0">
              <a:solidFill>
                <a:srgbClr val="FFFFFF"/>
              </a:solidFill>
              <a:latin typeface="Arial" charset="0"/>
              <a:cs typeface="Arial" charset="0"/>
            </a:endParaRPr>
          </a:p>
        </p:txBody>
      </p:sp>
      <p:sp>
        <p:nvSpPr>
          <p:cNvPr id="9" name="Rectangle 2"/>
          <p:cNvSpPr txBox="1">
            <a:spLocks noChangeArrowheads="1"/>
          </p:cNvSpPr>
          <p:nvPr/>
        </p:nvSpPr>
        <p:spPr bwMode="auto">
          <a:xfrm>
            <a:off x="442166" y="5912007"/>
            <a:ext cx="8153400" cy="553140"/>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ＭＳ Ｐゴシック" pitchFamily="21" charset="-128"/>
                <a:cs typeface="ＭＳ Ｐゴシック" pitchFamily="21" charset="-128"/>
              </a:defRPr>
            </a:lvl1pPr>
            <a:lvl2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2pPr>
            <a:lvl3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3pPr>
            <a:lvl4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4pPr>
            <a:lvl5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5pPr>
            <a:lvl6pPr marL="457200" algn="l" rtl="0" fontAlgn="base">
              <a:lnSpc>
                <a:spcPct val="80000"/>
              </a:lnSpc>
              <a:spcBef>
                <a:spcPct val="0"/>
              </a:spcBef>
              <a:spcAft>
                <a:spcPct val="0"/>
              </a:spcAft>
              <a:defRPr sz="4400">
                <a:solidFill>
                  <a:schemeClr val="tx2"/>
                </a:solidFill>
                <a:latin typeface="Times New Roman" pitchFamily="-111" charset="0"/>
              </a:defRPr>
            </a:lvl6pPr>
            <a:lvl7pPr marL="914400" algn="l" rtl="0" fontAlgn="base">
              <a:lnSpc>
                <a:spcPct val="80000"/>
              </a:lnSpc>
              <a:spcBef>
                <a:spcPct val="0"/>
              </a:spcBef>
              <a:spcAft>
                <a:spcPct val="0"/>
              </a:spcAft>
              <a:defRPr sz="4400">
                <a:solidFill>
                  <a:schemeClr val="tx2"/>
                </a:solidFill>
                <a:latin typeface="Times New Roman" pitchFamily="-111" charset="0"/>
              </a:defRPr>
            </a:lvl7pPr>
            <a:lvl8pPr marL="1371600" algn="l" rtl="0" fontAlgn="base">
              <a:lnSpc>
                <a:spcPct val="80000"/>
              </a:lnSpc>
              <a:spcBef>
                <a:spcPct val="0"/>
              </a:spcBef>
              <a:spcAft>
                <a:spcPct val="0"/>
              </a:spcAft>
              <a:defRPr sz="4400">
                <a:solidFill>
                  <a:schemeClr val="tx2"/>
                </a:solidFill>
                <a:latin typeface="Times New Roman" pitchFamily="-111" charset="0"/>
              </a:defRPr>
            </a:lvl8pPr>
            <a:lvl9pPr marL="1828800" algn="l" rtl="0" fontAlgn="base">
              <a:lnSpc>
                <a:spcPct val="80000"/>
              </a:lnSpc>
              <a:spcBef>
                <a:spcPct val="0"/>
              </a:spcBef>
              <a:spcAft>
                <a:spcPct val="0"/>
              </a:spcAft>
              <a:defRPr sz="4400">
                <a:solidFill>
                  <a:schemeClr val="tx2"/>
                </a:solidFill>
                <a:latin typeface="Times New Roman" pitchFamily="-111" charset="0"/>
              </a:defRPr>
            </a:lvl9pPr>
          </a:lstStyle>
          <a:p>
            <a:pPr algn="ctr" eaLnBrk="1" hangingPunct="1"/>
            <a:r>
              <a:rPr lang="en-US" sz="3200" b="1">
                <a:solidFill>
                  <a:srgbClr val="FF0000"/>
                </a:solidFill>
                <a:latin typeface="Arial" charset="0"/>
                <a:ea typeface="ＭＳ Ｐゴシック" charset="0"/>
                <a:cs typeface="Arial" charset="0"/>
              </a:rPr>
              <a:t>Minuman Berenergi Monster</a:t>
            </a:r>
            <a:endParaRPr lang="en-US" sz="3200" b="1" dirty="0">
              <a:solidFill>
                <a:srgbClr val="FF0000"/>
              </a:solidFill>
              <a:latin typeface="Arial" charset="0"/>
              <a:ea typeface="ＭＳ Ｐゴシック" charset="0"/>
              <a:cs typeface="Arial" charset="0"/>
            </a:endParaRPr>
          </a:p>
        </p:txBody>
      </p:sp>
      <p:sp>
        <p:nvSpPr>
          <p:cNvPr id="10" name="Rectangle 2"/>
          <p:cNvSpPr txBox="1">
            <a:spLocks noChangeArrowheads="1"/>
          </p:cNvSpPr>
          <p:nvPr/>
        </p:nvSpPr>
        <p:spPr bwMode="auto">
          <a:xfrm>
            <a:off x="442166" y="6369000"/>
            <a:ext cx="8153400" cy="553140"/>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ＭＳ Ｐゴシック" pitchFamily="21" charset="-128"/>
                <a:cs typeface="ＭＳ Ｐゴシック" pitchFamily="21" charset="-128"/>
              </a:defRPr>
            </a:lvl1pPr>
            <a:lvl2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2pPr>
            <a:lvl3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3pPr>
            <a:lvl4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4pPr>
            <a:lvl5pPr algn="l" rtl="0" eaLnBrk="0" fontAlgn="base" hangingPunct="0">
              <a:lnSpc>
                <a:spcPct val="80000"/>
              </a:lnSpc>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5pPr>
            <a:lvl6pPr marL="457200" algn="l" rtl="0" fontAlgn="base">
              <a:lnSpc>
                <a:spcPct val="80000"/>
              </a:lnSpc>
              <a:spcBef>
                <a:spcPct val="0"/>
              </a:spcBef>
              <a:spcAft>
                <a:spcPct val="0"/>
              </a:spcAft>
              <a:defRPr sz="4400">
                <a:solidFill>
                  <a:schemeClr val="tx2"/>
                </a:solidFill>
                <a:latin typeface="Times New Roman" pitchFamily="-111" charset="0"/>
              </a:defRPr>
            </a:lvl6pPr>
            <a:lvl7pPr marL="914400" algn="l" rtl="0" fontAlgn="base">
              <a:lnSpc>
                <a:spcPct val="80000"/>
              </a:lnSpc>
              <a:spcBef>
                <a:spcPct val="0"/>
              </a:spcBef>
              <a:spcAft>
                <a:spcPct val="0"/>
              </a:spcAft>
              <a:defRPr sz="4400">
                <a:solidFill>
                  <a:schemeClr val="tx2"/>
                </a:solidFill>
                <a:latin typeface="Times New Roman" pitchFamily="-111" charset="0"/>
              </a:defRPr>
            </a:lvl7pPr>
            <a:lvl8pPr marL="1371600" algn="l" rtl="0" fontAlgn="base">
              <a:lnSpc>
                <a:spcPct val="80000"/>
              </a:lnSpc>
              <a:spcBef>
                <a:spcPct val="0"/>
              </a:spcBef>
              <a:spcAft>
                <a:spcPct val="0"/>
              </a:spcAft>
              <a:defRPr sz="4400">
                <a:solidFill>
                  <a:schemeClr val="tx2"/>
                </a:solidFill>
                <a:latin typeface="Times New Roman" pitchFamily="-111" charset="0"/>
              </a:defRPr>
            </a:lvl8pPr>
            <a:lvl9pPr marL="1828800" algn="l" rtl="0" fontAlgn="base">
              <a:lnSpc>
                <a:spcPct val="80000"/>
              </a:lnSpc>
              <a:spcBef>
                <a:spcPct val="0"/>
              </a:spcBef>
              <a:spcAft>
                <a:spcPct val="0"/>
              </a:spcAft>
              <a:defRPr sz="4400">
                <a:solidFill>
                  <a:schemeClr val="tx2"/>
                </a:solidFill>
                <a:latin typeface="Times New Roman" pitchFamily="-111" charset="0"/>
              </a:defRPr>
            </a:lvl9pPr>
          </a:lstStyle>
          <a:p>
            <a:pPr algn="ctr" eaLnBrk="1" hangingPunct="1"/>
            <a:r>
              <a:rPr lang="en-US" sz="3200" b="1" dirty="0">
                <a:solidFill>
                  <a:srgbClr val="FF0000"/>
                </a:solidFill>
                <a:latin typeface="Arial" charset="0"/>
                <a:ea typeface="ＭＳ Ｐゴシック" charset="0"/>
                <a:cs typeface="Arial" charset="0"/>
              </a:rPr>
              <a:t>666</a:t>
            </a:r>
          </a:p>
        </p:txBody>
      </p:sp>
    </p:spTree>
    <p:extLst>
      <p:ext uri="{BB962C8B-B14F-4D97-AF65-F5344CB8AC3E}">
        <p14:creationId xmlns:p14="http://schemas.microsoft.com/office/powerpoint/2010/main" val="25320143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Redemption in </a:t>
            </a:r>
            <a:r>
              <a:rPr lang="en-US" sz="3600" b="1" dirty="0">
                <a:solidFill>
                  <a:srgbClr val="FFFFFF"/>
                </a:solidFill>
                <a:effectLst>
                  <a:glow rad="127000">
                    <a:srgbClr val="000000"/>
                  </a:glow>
                </a:effectLst>
                <a:latin typeface="Arial"/>
                <a:cs typeface="Arial"/>
              </a:rPr>
              <a:t>2 Thessalonians </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Savior is called “Jesus” 13 times in three short chapters of only 47 verses (Elwell &amp; Yarbrough, </a:t>
            </a:r>
            <a:r>
              <a:rPr kumimoji="0" lang="en-US" sz="2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Encountering the New Testament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332), where his deliverance from sin (1:1, 8) also delivers from judgment (1:7-8; 2:8).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27a</a:t>
            </a:r>
          </a:p>
        </p:txBody>
      </p:sp>
    </p:spTree>
    <p:extLst>
      <p:ext uri="{BB962C8B-B14F-4D97-AF65-F5344CB8AC3E}">
        <p14:creationId xmlns:p14="http://schemas.microsoft.com/office/powerpoint/2010/main" val="15375924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41" name="Picture 1" descr="Rev 13 666 Anthropologist-Looks-at-Superstition-about-June-6-and-039-666-039-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940425" y="0"/>
            <a:ext cx="3011488" cy="301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42" name="Rectangle 2"/>
          <p:cNvSpPr>
            <a:spLocks noGrp="1" noChangeArrowheads="1"/>
          </p:cNvSpPr>
          <p:nvPr>
            <p:ph type="title" idx="4294967295"/>
          </p:nvPr>
        </p:nvSpPr>
        <p:spPr/>
        <p:txBody>
          <a:bodyPr/>
          <a:lstStyle/>
          <a:p>
            <a:pPr eaLnBrk="1" hangingPunct="1"/>
            <a:r>
              <a:rPr lang="en-US" b="1">
                <a:latin typeface="Arial" charset="0"/>
                <a:ea typeface="ＭＳ Ｐゴシック" charset="0"/>
                <a:cs typeface="Arial" charset="0"/>
              </a:rPr>
              <a:t>Langitlah Batasnya</a:t>
            </a:r>
            <a:endParaRPr lang="en-US" b="1" dirty="0">
              <a:latin typeface="Arial" charset="0"/>
              <a:ea typeface="ＭＳ Ｐゴシック" charset="0"/>
              <a:cs typeface="Arial" charset="0"/>
            </a:endParaRPr>
          </a:p>
        </p:txBody>
      </p:sp>
      <p:sp>
        <p:nvSpPr>
          <p:cNvPr id="983043" name="Text Box 3"/>
          <p:cNvSpPr txBox="1">
            <a:spLocks noChangeArrowheads="1"/>
          </p:cNvSpPr>
          <p:nvPr/>
        </p:nvSpPr>
        <p:spPr bwMode="auto">
          <a:xfrm>
            <a:off x="595313" y="1944688"/>
            <a:ext cx="7939087" cy="3972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sz="2800" b="1">
                <a:solidFill>
                  <a:srgbClr val="FFFFFF"/>
                </a:solidFill>
                <a:latin typeface="Arial" charset="0"/>
                <a:cs typeface="Arial" charset="0"/>
              </a:rPr>
              <a:t>Komputasi dengan sistem yang berbeda menghasilkan total 666: Kissinger, van den broek, lustiger,  hitler, deutschland, himmler, new york, us of america, santa claus, kennedy, al  gore... Holy Bible, SS number, witchcraft, lustful, monetary, live, son of sin, mark of  beast, evil, bullet... internet, billgates+3 (the III), computer, terminal, binary,  windows98, teletext, calculation</a:t>
            </a:r>
          </a:p>
        </p:txBody>
      </p:sp>
      <p:sp>
        <p:nvSpPr>
          <p:cNvPr id="5"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b="1" dirty="0">
                <a:solidFill>
                  <a:srgbClr val="FFFFFF"/>
                </a:solidFill>
                <a:latin typeface="Arial" charset="0"/>
                <a:cs typeface="Arial" charset="0"/>
              </a:rPr>
              <a:t>388</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168455839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6112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0052" name="Rectangle 4"/>
          <p:cNvSpPr>
            <a:spLocks noGrp="1" noChangeArrowheads="1"/>
          </p:cNvSpPr>
          <p:nvPr>
            <p:ph type="title" idx="4294967295"/>
          </p:nvPr>
        </p:nvSpPr>
        <p:spPr>
          <a:xfrm>
            <a:off x="3276600" y="5486400"/>
            <a:ext cx="5715000" cy="1143000"/>
          </a:xfrm>
          <a:solidFill>
            <a:schemeClr val="tx1"/>
          </a:solidFill>
          <a:effectLst>
            <a:outerShdw blurRad="63500" dist="35921" dir="2700000" algn="ctr" rotWithShape="0">
              <a:schemeClr val="tx2">
                <a:alpha val="74998"/>
              </a:schemeClr>
            </a:outerShdw>
          </a:effectLst>
        </p:spPr>
        <p:txBody>
          <a:bodyPr/>
          <a:lstStyle/>
          <a:p>
            <a:pPr>
              <a:defRPr/>
            </a:pPr>
            <a:r>
              <a:rPr lang="en-US" sz="5400" b="1">
                <a:solidFill>
                  <a:schemeClr val="bg1"/>
                </a:solidFill>
              </a:rPr>
              <a:t>George W. Bush?!</a:t>
            </a:r>
          </a:p>
        </p:txBody>
      </p:sp>
    </p:spTree>
    <p:extLst>
      <p:ext uri="{BB962C8B-B14F-4D97-AF65-F5344CB8AC3E}">
        <p14:creationId xmlns:p14="http://schemas.microsoft.com/office/powerpoint/2010/main" val="21321082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63169" name="Picture 2" descr="Kings of kings on hors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0134600" cy="683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3170" name="Rectangle 3"/>
          <p:cNvSpPr>
            <a:spLocks noGrp="1" noChangeArrowheads="1"/>
          </p:cNvSpPr>
          <p:nvPr>
            <p:ph type="title" idx="4294967295"/>
          </p:nvPr>
        </p:nvSpPr>
        <p:spPr>
          <a:xfrm>
            <a:off x="228600" y="1981200"/>
            <a:ext cx="3124200" cy="4267200"/>
          </a:xfrm>
        </p:spPr>
        <p:txBody>
          <a:bodyPr/>
          <a:lstStyle/>
          <a:p>
            <a:r>
              <a:rPr lang="en-US" altLang="ja-JP" dirty="0">
                <a:latin typeface="Times New Roman" charset="0"/>
                <a:ea typeface="ＭＳ Ｐゴシック" charset="0"/>
                <a:cs typeface="ＭＳ Ｐゴシック" charset="0"/>
              </a:rPr>
              <a:t>"He will judge the nations"</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60862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65217" name="Picture 2" descr="East Gat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5218" name="Rectangle 3"/>
          <p:cNvSpPr>
            <a:spLocks noGrp="1" noChangeArrowheads="1"/>
          </p:cNvSpPr>
          <p:nvPr>
            <p:ph type="title" idx="4294967295"/>
          </p:nvPr>
        </p:nvSpPr>
        <p:spPr>
          <a:xfrm>
            <a:off x="1143000" y="381000"/>
            <a:ext cx="7772400" cy="1143000"/>
          </a:xfrm>
        </p:spPr>
        <p:txBody>
          <a:bodyPr/>
          <a:lstStyle/>
          <a:p>
            <a:r>
              <a:rPr lang="en-US">
                <a:latin typeface="Times New Roman" charset="0"/>
                <a:ea typeface="ＭＳ Ｐゴシック" charset="0"/>
                <a:cs typeface="ＭＳ Ｐゴシック" charset="0"/>
              </a:rPr>
              <a:t>The East Gate</a:t>
            </a:r>
          </a:p>
        </p:txBody>
      </p:sp>
    </p:spTree>
    <p:extLst>
      <p:ext uri="{BB962C8B-B14F-4D97-AF65-F5344CB8AC3E}">
        <p14:creationId xmlns:p14="http://schemas.microsoft.com/office/powerpoint/2010/main" val="19486581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74.xml><?xml version="1.0" encoding="utf-8"?>
<p:sld xmlns:a="http://schemas.openxmlformats.org/drawingml/2006/main" xmlns:r="http://schemas.openxmlformats.org/officeDocument/2006/relationships" xmlns:p="http://schemas.openxmlformats.org/presentationml/2006/main" show="0">
  <p:cSld>
    <p:bg>
      <p:bgPr>
        <a:gradFill rotWithShape="0">
          <a:gsLst>
            <a:gs pos="0">
              <a:schemeClr val="accent2">
                <a:gamma/>
                <a:shade val="46275"/>
                <a:invGamma/>
              </a:schemeClr>
            </a:gs>
            <a:gs pos="100000">
              <a:schemeClr val="accent2"/>
            </a:gs>
          </a:gsLst>
          <a:lin ang="18900000" scaled="1"/>
        </a:gradFill>
        <a:effectLst/>
      </p:bgPr>
    </p:bg>
    <p:spTree>
      <p:nvGrpSpPr>
        <p:cNvPr id="1" name=""/>
        <p:cNvGrpSpPr/>
        <p:nvPr/>
      </p:nvGrpSpPr>
      <p:grpSpPr>
        <a:xfrm>
          <a:off x="0" y="0"/>
          <a:ext cx="0" cy="0"/>
          <a:chOff x="0" y="0"/>
          <a:chExt cx="0" cy="0"/>
        </a:xfrm>
      </p:grpSpPr>
      <p:pic>
        <p:nvPicPr>
          <p:cNvPr id="267266" name="Picture 4" descr="Pict1018"/>
          <p:cNvPicPr>
            <a:picLocks noGrp="1" noChangeAspect="1" noChangeArrowheads="1"/>
          </p:cNvPicPr>
          <p:nvPr>
            <p:ph idx="1"/>
          </p:nvPr>
        </p:nvPicPr>
        <p:blipFill>
          <a:blip r:embed="rId3"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a:xfrm>
            <a:off x="2484438" y="-26988"/>
            <a:ext cx="6686550" cy="7100888"/>
          </a:xfrm>
          <a:noFill/>
        </p:spPr>
      </p:pic>
      <p:sp>
        <p:nvSpPr>
          <p:cNvPr id="550919" name="Oval 7"/>
          <p:cNvSpPr>
            <a:spLocks noChangeArrowheads="1"/>
          </p:cNvSpPr>
          <p:nvPr/>
        </p:nvSpPr>
        <p:spPr bwMode="auto">
          <a:xfrm>
            <a:off x="2484438" y="0"/>
            <a:ext cx="6624637" cy="692150"/>
          </a:xfrm>
          <a:prstGeom prst="ellipse">
            <a:avLst/>
          </a:prstGeom>
          <a:noFill/>
          <a:ln w="38100">
            <a:solidFill>
              <a:srgbClr val="FF0000"/>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50921" name="Rectangle 9"/>
          <p:cNvSpPr>
            <a:spLocks noGrp="1" noChangeArrowheads="1"/>
          </p:cNvSpPr>
          <p:nvPr>
            <p:ph type="title"/>
          </p:nvPr>
        </p:nvSpPr>
        <p:spPr>
          <a:xfrm rot="5400000">
            <a:off x="-2717006" y="2775744"/>
            <a:ext cx="6913563" cy="1311275"/>
          </a:xfrm>
          <a:solidFill>
            <a:srgbClr val="FFCC00"/>
          </a:solidFill>
          <a:effectLst>
            <a:outerShdw blurRad="63500" dist="46662" dir="3284183" algn="ctr" rotWithShape="0">
              <a:schemeClr val="bg2">
                <a:alpha val="74998"/>
              </a:schemeClr>
            </a:outerShdw>
          </a:effectLst>
        </p:spPr>
        <p:txBody>
          <a:bodyPr>
            <a:spAutoFit/>
          </a:bodyPr>
          <a:lstStyle/>
          <a:p>
            <a:pPr>
              <a:defRPr/>
            </a:pPr>
            <a:r>
              <a:rPr lang="en-US" sz="8000" b="1">
                <a:latin typeface="Times New Roman" charset="0"/>
                <a:ea typeface="ＭＳ Ｐゴシック" charset="0"/>
                <a:cs typeface="ＭＳ Ｐゴシック" charset="0"/>
              </a:rPr>
              <a:t>Daniel</a:t>
            </a:r>
            <a:endParaRPr lang="en-US" sz="9600" b="1">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505038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550919"/>
                                        </p:tgtEl>
                                        <p:attrNameLst>
                                          <p:attrName>style.visibility</p:attrName>
                                        </p:attrNameLst>
                                      </p:cBhvr>
                                      <p:to>
                                        <p:strVal val="visible"/>
                                      </p:to>
                                    </p:set>
                                    <p:anim calcmode="lin" valueType="num">
                                      <p:cBhvr>
                                        <p:cTn id="7" dur="1000" fill="hold"/>
                                        <p:tgtEl>
                                          <p:spTgt spid="550919"/>
                                        </p:tgtEl>
                                        <p:attrNameLst>
                                          <p:attrName>ppt_w</p:attrName>
                                        </p:attrNameLst>
                                      </p:cBhvr>
                                      <p:tavLst>
                                        <p:tav tm="0">
                                          <p:val>
                                            <p:strVal val="#ppt_w+.3"/>
                                          </p:val>
                                        </p:tav>
                                        <p:tav tm="100000">
                                          <p:val>
                                            <p:strVal val="#ppt_w"/>
                                          </p:val>
                                        </p:tav>
                                      </p:tavLst>
                                    </p:anim>
                                    <p:anim calcmode="lin" valueType="num">
                                      <p:cBhvr>
                                        <p:cTn id="8" dur="1000" fill="hold"/>
                                        <p:tgtEl>
                                          <p:spTgt spid="550919"/>
                                        </p:tgtEl>
                                        <p:attrNameLst>
                                          <p:attrName>ppt_h</p:attrName>
                                        </p:attrNameLst>
                                      </p:cBhvr>
                                      <p:tavLst>
                                        <p:tav tm="0">
                                          <p:val>
                                            <p:strVal val="#ppt_h"/>
                                          </p:val>
                                        </p:tav>
                                        <p:tav tm="100000">
                                          <p:val>
                                            <p:strVal val="#ppt_h"/>
                                          </p:val>
                                        </p:tav>
                                      </p:tavLst>
                                    </p:anim>
                                    <p:animEffect transition="in" filter="fade">
                                      <p:cBhvr>
                                        <p:cTn id="9" dur="1000"/>
                                        <p:tgtEl>
                                          <p:spTgt spid="5509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0919" grpId="0" animBg="1"/>
    </p:bldLst>
  </p:timing>
</p:sld>
</file>

<file path=ppt/slides/slide75.xml><?xml version="1.0" encoding="utf-8"?>
<p:sld xmlns:a="http://schemas.openxmlformats.org/drawingml/2006/main" xmlns:r="http://schemas.openxmlformats.org/officeDocument/2006/relationships" xmlns:p="http://schemas.openxmlformats.org/presentationml/2006/main" showMasterPhAnim="0" show="0">
  <p:cSld>
    <p:bg>
      <p:bgPr>
        <a:gradFill rotWithShape="0">
          <a:gsLst>
            <a:gs pos="0">
              <a:schemeClr val="accent2">
                <a:gamma/>
                <a:shade val="46275"/>
                <a:invGamma/>
              </a:schemeClr>
            </a:gs>
            <a:gs pos="100000">
              <a:schemeClr val="accent2"/>
            </a:gs>
          </a:gsLst>
          <a:lin ang="18900000" scaled="1"/>
        </a:gradFill>
        <a:effectLst/>
      </p:bgPr>
    </p:bg>
    <p:spTree>
      <p:nvGrpSpPr>
        <p:cNvPr id="1" name=""/>
        <p:cNvGrpSpPr/>
        <p:nvPr/>
      </p:nvGrpSpPr>
      <p:grpSpPr>
        <a:xfrm>
          <a:off x="0" y="0"/>
          <a:ext cx="0" cy="0"/>
          <a:chOff x="0" y="0"/>
          <a:chExt cx="0" cy="0"/>
        </a:xfrm>
      </p:grpSpPr>
      <p:sp>
        <p:nvSpPr>
          <p:cNvPr id="552964" name="Rectangle 4"/>
          <p:cNvSpPr>
            <a:spLocks noGrp="1" noChangeArrowheads="1"/>
          </p:cNvSpPr>
          <p:nvPr>
            <p:ph sz="half" idx="1"/>
          </p:nvPr>
        </p:nvSpPr>
        <p:spPr>
          <a:xfrm>
            <a:off x="2195513" y="260350"/>
            <a:ext cx="5400675" cy="2736850"/>
          </a:xfrm>
        </p:spPr>
        <p:txBody>
          <a:bodyPr/>
          <a:lstStyle/>
          <a:p>
            <a:r>
              <a:rPr lang="en-US" sz="4800">
                <a:solidFill>
                  <a:srgbClr val="FFFF00"/>
                </a:solidFill>
                <a:latin typeface="Times New Roman" charset="0"/>
                <a:ea typeface="ＭＳ Ｐゴシック" charset="0"/>
                <a:cs typeface="ＭＳ Ｐゴシック" charset="0"/>
              </a:rPr>
              <a:t>7-year covenant</a:t>
            </a:r>
          </a:p>
          <a:p>
            <a:r>
              <a:rPr lang="en-US" sz="4800">
                <a:solidFill>
                  <a:srgbClr val="FFFF00"/>
                </a:solidFill>
                <a:latin typeface="Times New Roman" charset="0"/>
                <a:ea typeface="ＭＳ Ｐゴシック" charset="0"/>
                <a:cs typeface="ＭＳ Ｐゴシック" charset="0"/>
              </a:rPr>
              <a:t>1290/1260-day trial</a:t>
            </a:r>
          </a:p>
          <a:p>
            <a:r>
              <a:rPr lang="en-US" sz="4800">
                <a:solidFill>
                  <a:srgbClr val="FFFF00"/>
                </a:solidFill>
                <a:latin typeface="Times New Roman" charset="0"/>
                <a:ea typeface="ＭＳ Ｐゴシック" charset="0"/>
                <a:cs typeface="ＭＳ Ｐゴシック" charset="0"/>
              </a:rPr>
              <a:t>Ten-horned Beast</a:t>
            </a:r>
          </a:p>
        </p:txBody>
      </p:sp>
      <p:sp>
        <p:nvSpPr>
          <p:cNvPr id="269315" name="Rectangle 9"/>
          <p:cNvSpPr>
            <a:spLocks noChangeArrowheads="1"/>
          </p:cNvSpPr>
          <p:nvPr/>
        </p:nvSpPr>
        <p:spPr bwMode="auto">
          <a:xfrm rot="5400000">
            <a:off x="5076031" y="2782094"/>
            <a:ext cx="6985001" cy="1366837"/>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a:ln>
                  <a:noFill/>
                </a:ln>
                <a:solidFill>
                  <a:srgbClr val="FFFFFF"/>
                </a:solidFill>
                <a:effectLst/>
                <a:uLnTx/>
                <a:uFillTx/>
                <a:latin typeface="Times New Roman" charset="0"/>
                <a:ea typeface="ＭＳ Ｐゴシック" charset="0"/>
                <a:cs typeface="ＭＳ Ｐゴシック" charset="0"/>
              </a:rPr>
              <a:t>Revelation</a:t>
            </a:r>
          </a:p>
        </p:txBody>
      </p:sp>
      <p:pic>
        <p:nvPicPr>
          <p:cNvPr id="552976" name="Picture 16" descr="int_rvv_c17">
            <a:hlinkClick r:id="rId3"/>
          </p:cNvPr>
          <p:cNvPicPr>
            <a:picLocks noGrp="1" noChangeAspect="1" noChangeArrowheads="1"/>
          </p:cNvPicPr>
          <p:nvPr>
            <p:ph sz="half" idx="2"/>
          </p:nvPr>
        </p:nvPicPr>
        <p:blipFill>
          <a:blip r:embed="rId4">
            <a:extLst>
              <a:ext uri="{28A0092B-C50C-407E-A947-70E740481C1C}">
                <a14:useLocalDpi xmlns:a14="http://schemas.microsoft.com/office/drawing/2010/main"/>
              </a:ext>
            </a:extLst>
          </a:blip>
          <a:srcRect/>
          <a:stretch>
            <a:fillRect/>
          </a:stretch>
        </p:blipFill>
        <p:spPr>
          <a:xfrm>
            <a:off x="4859338" y="4591050"/>
            <a:ext cx="3008312" cy="2266950"/>
          </a:xfrm>
        </p:spPr>
      </p:pic>
      <p:sp>
        <p:nvSpPr>
          <p:cNvPr id="552979" name="Rectangle 19"/>
          <p:cNvSpPr>
            <a:spLocks noGrp="1" noChangeArrowheads="1"/>
          </p:cNvSpPr>
          <p:nvPr>
            <p:ph type="title"/>
          </p:nvPr>
        </p:nvSpPr>
        <p:spPr>
          <a:xfrm rot="5400000">
            <a:off x="-2715419" y="2653506"/>
            <a:ext cx="6913563" cy="1555751"/>
          </a:xfrm>
          <a:solidFill>
            <a:srgbClr val="FFCC00"/>
          </a:solidFill>
          <a:effectLst>
            <a:outerShdw blurRad="63500" dist="46662" dir="3284183" algn="ctr" rotWithShape="0">
              <a:schemeClr val="bg2">
                <a:alpha val="74998"/>
              </a:schemeClr>
            </a:outerShdw>
          </a:effectLst>
        </p:spPr>
        <p:txBody>
          <a:bodyPr>
            <a:spAutoFit/>
          </a:bodyPr>
          <a:lstStyle/>
          <a:p>
            <a:pPr>
              <a:defRPr/>
            </a:pPr>
            <a:r>
              <a:rPr lang="en-US" sz="9600" b="1"/>
              <a:t>Daniel</a:t>
            </a:r>
          </a:p>
        </p:txBody>
      </p:sp>
    </p:spTree>
    <p:extLst>
      <p:ext uri="{BB962C8B-B14F-4D97-AF65-F5344CB8AC3E}">
        <p14:creationId xmlns:p14="http://schemas.microsoft.com/office/powerpoint/2010/main" val="29138649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1000"/>
                                  </p:stCondLst>
                                  <p:childTnLst>
                                    <p:set>
                                      <p:cBhvr>
                                        <p:cTn id="6" dur="1" fill="hold">
                                          <p:stCondLst>
                                            <p:cond delay="0"/>
                                          </p:stCondLst>
                                        </p:cTn>
                                        <p:tgtEl>
                                          <p:spTgt spid="552964">
                                            <p:txEl>
                                              <p:pRg st="0" end="0"/>
                                            </p:txEl>
                                          </p:spTgt>
                                        </p:tgtEl>
                                        <p:attrNameLst>
                                          <p:attrName>style.visibility</p:attrName>
                                        </p:attrNameLst>
                                      </p:cBhvr>
                                      <p:to>
                                        <p:strVal val="visible"/>
                                      </p:to>
                                    </p:set>
                                    <p:animEffect transition="in" filter="wipe(up)">
                                      <p:cBhvr>
                                        <p:cTn id="7" dur="1000"/>
                                        <p:tgtEl>
                                          <p:spTgt spid="55296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1000"/>
                                  </p:stCondLst>
                                  <p:childTnLst>
                                    <p:set>
                                      <p:cBhvr>
                                        <p:cTn id="11" dur="1" fill="hold">
                                          <p:stCondLst>
                                            <p:cond delay="0"/>
                                          </p:stCondLst>
                                        </p:cTn>
                                        <p:tgtEl>
                                          <p:spTgt spid="552964">
                                            <p:txEl>
                                              <p:pRg st="1" end="1"/>
                                            </p:txEl>
                                          </p:spTgt>
                                        </p:tgtEl>
                                        <p:attrNameLst>
                                          <p:attrName>style.visibility</p:attrName>
                                        </p:attrNameLst>
                                      </p:cBhvr>
                                      <p:to>
                                        <p:strVal val="visible"/>
                                      </p:to>
                                    </p:set>
                                    <p:animEffect transition="in" filter="wipe(up)">
                                      <p:cBhvr>
                                        <p:cTn id="12" dur="1000"/>
                                        <p:tgtEl>
                                          <p:spTgt spid="55296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1000"/>
                                  </p:stCondLst>
                                  <p:childTnLst>
                                    <p:set>
                                      <p:cBhvr>
                                        <p:cTn id="16" dur="1" fill="hold">
                                          <p:stCondLst>
                                            <p:cond delay="0"/>
                                          </p:stCondLst>
                                        </p:cTn>
                                        <p:tgtEl>
                                          <p:spTgt spid="552964">
                                            <p:txEl>
                                              <p:pRg st="2" end="2"/>
                                            </p:txEl>
                                          </p:spTgt>
                                        </p:tgtEl>
                                        <p:attrNameLst>
                                          <p:attrName>style.visibility</p:attrName>
                                        </p:attrNameLst>
                                      </p:cBhvr>
                                      <p:to>
                                        <p:strVal val="visible"/>
                                      </p:to>
                                    </p:set>
                                    <p:animEffect transition="in" filter="wipe(up)">
                                      <p:cBhvr>
                                        <p:cTn id="17" dur="1000"/>
                                        <p:tgtEl>
                                          <p:spTgt spid="55296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5" presetClass="entr" presetSubtype="0" fill="hold" nodeType="clickEffect">
                                  <p:stCondLst>
                                    <p:cond delay="0"/>
                                  </p:stCondLst>
                                  <p:childTnLst>
                                    <p:set>
                                      <p:cBhvr>
                                        <p:cTn id="21" dur="1" fill="hold">
                                          <p:stCondLst>
                                            <p:cond delay="0"/>
                                          </p:stCondLst>
                                        </p:cTn>
                                        <p:tgtEl>
                                          <p:spTgt spid="552976"/>
                                        </p:tgtEl>
                                        <p:attrNameLst>
                                          <p:attrName>style.visibility</p:attrName>
                                        </p:attrNameLst>
                                      </p:cBhvr>
                                      <p:to>
                                        <p:strVal val="visible"/>
                                      </p:to>
                                    </p:set>
                                    <p:anim calcmode="lin" valueType="num">
                                      <p:cBhvr>
                                        <p:cTn id="22" dur="1000" fill="hold"/>
                                        <p:tgtEl>
                                          <p:spTgt spid="552976"/>
                                        </p:tgtEl>
                                        <p:attrNameLst>
                                          <p:attrName>ppt_w</p:attrName>
                                        </p:attrNameLst>
                                      </p:cBhvr>
                                      <p:tavLst>
                                        <p:tav tm="0">
                                          <p:val>
                                            <p:strVal val="#ppt_w*0.70"/>
                                          </p:val>
                                        </p:tav>
                                        <p:tav tm="100000">
                                          <p:val>
                                            <p:strVal val="#ppt_w"/>
                                          </p:val>
                                        </p:tav>
                                      </p:tavLst>
                                    </p:anim>
                                    <p:anim calcmode="lin" valueType="num">
                                      <p:cBhvr>
                                        <p:cTn id="23" dur="1000" fill="hold"/>
                                        <p:tgtEl>
                                          <p:spTgt spid="552976"/>
                                        </p:tgtEl>
                                        <p:attrNameLst>
                                          <p:attrName>ppt_h</p:attrName>
                                        </p:attrNameLst>
                                      </p:cBhvr>
                                      <p:tavLst>
                                        <p:tav tm="0">
                                          <p:val>
                                            <p:strVal val="#ppt_h"/>
                                          </p:val>
                                        </p:tav>
                                        <p:tav tm="100000">
                                          <p:val>
                                            <p:strVal val="#ppt_h"/>
                                          </p:val>
                                        </p:tav>
                                      </p:tavLst>
                                    </p:anim>
                                    <p:animEffect transition="in" filter="fade">
                                      <p:cBhvr>
                                        <p:cTn id="24" dur="1000"/>
                                        <p:tgtEl>
                                          <p:spTgt spid="5529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64" grpId="0" build="p"/>
    </p:bldLst>
  </p:timing>
</p:sld>
</file>

<file path=ppt/slides/slide76.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006594" name="Rectangle 2"/>
          <p:cNvSpPr>
            <a:spLocks noGrp="1" noChangeArrowheads="1"/>
          </p:cNvSpPr>
          <p:nvPr>
            <p:ph type="title"/>
          </p:nvPr>
        </p:nvSpPr>
        <p:spPr/>
        <p:txBody>
          <a:bodyPr/>
          <a:lstStyle/>
          <a:p>
            <a:pPr eaLnBrk="1" hangingPunct="1">
              <a:defRPr/>
            </a:pPr>
            <a:r>
              <a:rPr lang="en-US" b="1" dirty="0">
                <a:solidFill>
                  <a:srgbClr val="CCFF66"/>
                </a:solidFill>
                <a:latin typeface="Arial" charset="0"/>
                <a:ea typeface="ＭＳ Ｐゴシック" charset="0"/>
                <a:cs typeface="ＭＳ Ｐゴシック" charset="0"/>
              </a:rPr>
              <a:t>Daniel 9</a:t>
            </a:r>
          </a:p>
        </p:txBody>
      </p:sp>
      <p:sp>
        <p:nvSpPr>
          <p:cNvPr id="1006595" name="Rectangle 3"/>
          <p:cNvSpPr>
            <a:spLocks noGrp="1" noChangeArrowheads="1"/>
          </p:cNvSpPr>
          <p:nvPr>
            <p:ph type="body" idx="1"/>
          </p:nvPr>
        </p:nvSpPr>
        <p:spPr/>
        <p:txBody>
          <a:bodyPr/>
          <a:lstStyle/>
          <a:p>
            <a:pPr eaLnBrk="1" hangingPunct="1">
              <a:defRPr/>
            </a:pPr>
            <a:r>
              <a:rPr lang="en-US" dirty="0">
                <a:latin typeface="Arial" charset="0"/>
                <a:ea typeface="ＭＳ Ｐゴシック" charset="0"/>
                <a:cs typeface="ＭＳ Ｐゴシック" charset="0"/>
              </a:rPr>
              <a:t>Daniel</a:t>
            </a:r>
            <a:r>
              <a:rPr lang="fr-FR"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prayer (9:1-19)</a:t>
            </a:r>
          </a:p>
          <a:p>
            <a:pPr eaLnBrk="1" hangingPunct="1">
              <a:defRPr/>
            </a:pPr>
            <a:r>
              <a:rPr lang="en-US" dirty="0">
                <a:latin typeface="Arial" charset="0"/>
                <a:ea typeface="ＭＳ Ｐゴシック" charset="0"/>
                <a:cs typeface="ＭＳ Ｐゴシック" charset="0"/>
              </a:rPr>
              <a:t>God</a:t>
            </a:r>
            <a:r>
              <a:rPr lang="fr-FR"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reply - Seventy x seven (9:20-27)</a:t>
            </a:r>
          </a:p>
        </p:txBody>
      </p:sp>
      <p:sp>
        <p:nvSpPr>
          <p:cNvPr id="271363" name="Text Box 4"/>
          <p:cNvSpPr txBox="1">
            <a:spLocks noChangeArrowheads="1"/>
          </p:cNvSpPr>
          <p:nvPr/>
        </p:nvSpPr>
        <p:spPr bwMode="auto">
          <a:xfrm>
            <a:off x="457200" y="4114800"/>
            <a:ext cx="79248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charset="0"/>
                <a:ea typeface="ＭＳ Ｐゴシック" charset="0"/>
              </a:rPr>
              <a:t>The interpretation of these seventy weeks is divided into 4 major views.  But let</a:t>
            </a:r>
            <a:r>
              <a:rPr kumimoji="0" lang="fr-FR" altLang="ja-JP" sz="2800" b="0"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2800" b="0" i="0" u="none" strike="noStrike" kern="1200" cap="none" spc="0" normalizeH="0" baseline="0" noProof="0" dirty="0">
                <a:ln>
                  <a:noFill/>
                </a:ln>
                <a:solidFill>
                  <a:srgbClr val="FFFFFF"/>
                </a:solidFill>
                <a:effectLst/>
                <a:uLnTx/>
                <a:uFillTx/>
                <a:latin typeface="Arial" charset="0"/>
                <a:ea typeface="ＭＳ Ｐゴシック" charset="0"/>
              </a:rPr>
              <a:t>s first see the text itself and ask who the </a:t>
            </a:r>
            <a:r>
              <a:rPr kumimoji="0" lang="en-US" altLang="ja-JP" sz="2800" b="0" i="0" u="none" strike="noStrike" kern="1200" cap="none" spc="0" normalizeH="0" baseline="0" noProof="0" dirty="0">
                <a:ln>
                  <a:noFill/>
                </a:ln>
                <a:solidFill>
                  <a:srgbClr val="FFFFFF"/>
                </a:solidFill>
                <a:effectLst/>
                <a:uLnTx/>
                <a:uFillTx/>
                <a:latin typeface="Arial" charset="0"/>
                <a:ea typeface="ＭＳ Ｐゴシック" charset="0"/>
              </a:rPr>
              <a:t>"bad guys" are: </a:t>
            </a:r>
            <a:br>
              <a:rPr kumimoji="0" lang="en-US" altLang="ja-JP" sz="2800" b="0" i="0" u="none" strike="noStrike" kern="1200" cap="none" spc="0" normalizeH="0" baseline="0" noProof="0" dirty="0">
                <a:ln>
                  <a:noFill/>
                </a:ln>
                <a:solidFill>
                  <a:srgbClr val="FFFFFF"/>
                </a:solidFill>
                <a:effectLst/>
                <a:uLnTx/>
                <a:uFillTx/>
                <a:latin typeface="Arial" charset="0"/>
                <a:ea typeface="ＭＳ Ｐゴシック" charset="0"/>
              </a:rPr>
            </a:br>
            <a:r>
              <a:rPr kumimoji="0" lang="en-US" altLang="ja-JP" sz="2800" b="0" i="0" u="none" strike="noStrike" kern="1200" cap="none" spc="0" normalizeH="0" baseline="0" noProof="0" dirty="0">
                <a:ln>
                  <a:noFill/>
                </a:ln>
                <a:solidFill>
                  <a:srgbClr val="FFFFFF"/>
                </a:solidFill>
                <a:effectLst/>
                <a:uLnTx/>
                <a:uFillTx/>
                <a:latin typeface="Arial" charset="0"/>
                <a:ea typeface="ＭＳ Ｐゴシック" charset="0"/>
              </a:rPr>
              <a:t>"the Anointed One" or the "ruler who will arise"?</a:t>
            </a:r>
            <a:endParaRPr kumimoji="0" lang="en-US" sz="28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271364" name="Text Box 5"/>
          <p:cNvSpPr txBox="1">
            <a:spLocks noChangeArrowheads="1"/>
          </p:cNvSpPr>
          <p:nvPr/>
        </p:nvSpPr>
        <p:spPr bwMode="auto">
          <a:xfrm>
            <a:off x="9259429" y="85310"/>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Times New Roman" charset="0"/>
                <a:ea typeface="ＭＳ Ｐゴシック" charset="0"/>
              </a:rPr>
              <a:t>86b-d</a:t>
            </a:r>
          </a:p>
        </p:txBody>
      </p:sp>
    </p:spTree>
    <p:extLst>
      <p:ext uri="{BB962C8B-B14F-4D97-AF65-F5344CB8AC3E}">
        <p14:creationId xmlns:p14="http://schemas.microsoft.com/office/powerpoint/2010/main" val="810383493"/>
      </p:ext>
    </p:extLst>
  </p:cSld>
  <p:clrMapOvr>
    <a:masterClrMapping/>
  </p:clrMapOvr>
  <p:transition xmlns:p14="http://schemas.microsoft.com/office/powerpoint/2010/main"/>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Oval 12"/>
          <p:cNvSpPr/>
          <p:nvPr/>
        </p:nvSpPr>
        <p:spPr bwMode="auto">
          <a:xfrm>
            <a:off x="2514600" y="4419600"/>
            <a:ext cx="1143000" cy="652463"/>
          </a:xfrm>
          <a:prstGeom prst="ellipse">
            <a:avLst/>
          </a:prstGeom>
          <a:solidFill>
            <a:schemeClr val="bg2">
              <a:lumMod val="5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omic Sans MS" pitchFamily="21" charset="0"/>
              <a:ea typeface="ＭＳ Ｐゴシック" charset="0"/>
              <a:cs typeface="ＭＳ Ｐゴシック" charset="0"/>
            </a:endParaRPr>
          </a:p>
        </p:txBody>
      </p:sp>
      <p:sp>
        <p:nvSpPr>
          <p:cNvPr id="12" name="Oval 11"/>
          <p:cNvSpPr/>
          <p:nvPr/>
        </p:nvSpPr>
        <p:spPr bwMode="auto">
          <a:xfrm>
            <a:off x="2133600" y="3352800"/>
            <a:ext cx="1143000" cy="652463"/>
          </a:xfrm>
          <a:prstGeom prst="ellipse">
            <a:avLst/>
          </a:prstGeom>
          <a:solidFill>
            <a:schemeClr val="bg2">
              <a:lumMod val="5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omic Sans MS" pitchFamily="21" charset="0"/>
              <a:ea typeface="ＭＳ Ｐゴシック" charset="0"/>
              <a:cs typeface="ＭＳ Ｐゴシック" charset="0"/>
            </a:endParaRPr>
          </a:p>
        </p:txBody>
      </p:sp>
      <p:sp>
        <p:nvSpPr>
          <p:cNvPr id="11" name="Oval 10"/>
          <p:cNvSpPr>
            <a:spLocks noChangeArrowheads="1"/>
          </p:cNvSpPr>
          <p:nvPr/>
        </p:nvSpPr>
        <p:spPr bwMode="auto">
          <a:xfrm>
            <a:off x="228600" y="2971800"/>
            <a:ext cx="2362200" cy="652463"/>
          </a:xfrm>
          <a:prstGeom prst="ellipse">
            <a:avLst/>
          </a:prstGeom>
          <a:solidFill>
            <a:schemeClr val="accent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omic Sans MS" charset="0"/>
              <a:ea typeface="ＭＳ Ｐゴシック" charset="0"/>
              <a:cs typeface="ＭＳ Ｐゴシック" charset="0"/>
            </a:endParaRPr>
          </a:p>
        </p:txBody>
      </p:sp>
      <p:sp>
        <p:nvSpPr>
          <p:cNvPr id="9" name="Oval 8"/>
          <p:cNvSpPr>
            <a:spLocks noChangeArrowheads="1"/>
          </p:cNvSpPr>
          <p:nvPr/>
        </p:nvSpPr>
        <p:spPr bwMode="auto">
          <a:xfrm>
            <a:off x="152400" y="1905000"/>
            <a:ext cx="2362200" cy="652463"/>
          </a:xfrm>
          <a:prstGeom prst="ellipse">
            <a:avLst/>
          </a:prstGeom>
          <a:solidFill>
            <a:schemeClr val="accent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omic Sans MS" charset="0"/>
              <a:ea typeface="ＭＳ Ｐゴシック" charset="0"/>
              <a:cs typeface="ＭＳ Ｐゴシック" charset="0"/>
            </a:endParaRPr>
          </a:p>
        </p:txBody>
      </p:sp>
      <p:sp>
        <p:nvSpPr>
          <p:cNvPr id="1008642" name="Rectangle 2"/>
          <p:cNvSpPr>
            <a:spLocks noGrp="1" noChangeArrowheads="1"/>
          </p:cNvSpPr>
          <p:nvPr>
            <p:ph type="title"/>
          </p:nvPr>
        </p:nvSpPr>
        <p:spPr>
          <a:xfrm>
            <a:off x="381000" y="76200"/>
            <a:ext cx="8229600" cy="685800"/>
          </a:xfrm>
        </p:spPr>
        <p:txBody>
          <a:bodyPr/>
          <a:lstStyle/>
          <a:p>
            <a:pPr eaLnBrk="1" hangingPunct="1">
              <a:defRPr/>
            </a:pPr>
            <a:r>
              <a:rPr lang="en-US">
                <a:solidFill>
                  <a:srgbClr val="FFFFFF"/>
                </a:solidFill>
                <a:latin typeface="Arial" charset="0"/>
                <a:ea typeface="ＭＳ Ｐゴシック" charset="0"/>
                <a:cs typeface="ＭＳ Ｐゴシック" charset="0"/>
              </a:rPr>
              <a:t>Daniel 9:24-27</a:t>
            </a:r>
            <a:r>
              <a:rPr lang="en-US" sz="3200">
                <a:solidFill>
                  <a:srgbClr val="FFFFFF"/>
                </a:solidFill>
                <a:latin typeface="Arial" charset="0"/>
                <a:ea typeface="ＭＳ Ｐゴシック" charset="0"/>
                <a:cs typeface="ＭＳ Ｐゴシック" charset="0"/>
              </a:rPr>
              <a:t> (NLT)</a:t>
            </a:r>
            <a:endParaRPr lang="en-US">
              <a:solidFill>
                <a:srgbClr val="FFFFFF"/>
              </a:solidFill>
              <a:latin typeface="Arial" charset="0"/>
              <a:ea typeface="ＭＳ Ｐゴシック" charset="0"/>
              <a:cs typeface="ＭＳ Ｐゴシック" charset="0"/>
            </a:endParaRPr>
          </a:p>
        </p:txBody>
      </p:sp>
      <p:sp>
        <p:nvSpPr>
          <p:cNvPr id="273414" name="Text Box 5"/>
          <p:cNvSpPr txBox="1">
            <a:spLocks noChangeArrowheads="1"/>
          </p:cNvSpPr>
          <p:nvPr/>
        </p:nvSpPr>
        <p:spPr bwMode="auto">
          <a:xfrm>
            <a:off x="9144000" y="76200"/>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Times New Roman" charset="0"/>
                <a:ea typeface="ＭＳ Ｐゴシック" charset="0"/>
              </a:rPr>
              <a:t>86b-d</a:t>
            </a:r>
          </a:p>
        </p:txBody>
      </p:sp>
      <p:sp>
        <p:nvSpPr>
          <p:cNvPr id="273415" name="TextBox 6"/>
          <p:cNvSpPr txBox="1">
            <a:spLocks noChangeArrowheads="1"/>
          </p:cNvSpPr>
          <p:nvPr/>
        </p:nvSpPr>
        <p:spPr bwMode="auto">
          <a:xfrm>
            <a:off x="381000" y="838200"/>
            <a:ext cx="8686800" cy="607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30000" noProof="0" dirty="0">
                <a:ln>
                  <a:noFill/>
                </a:ln>
                <a:solidFill>
                  <a:srgbClr val="FFFFFF"/>
                </a:solidFill>
                <a:effectLst/>
                <a:uLnTx/>
                <a:uFillTx/>
                <a:latin typeface="Comic Sans MS" charset="0"/>
                <a:ea typeface="ＭＳ Ｐゴシック" charset="0"/>
              </a:rPr>
              <a:t>25 </a:t>
            </a:r>
            <a:r>
              <a:rPr kumimoji="0" lang="en-US" sz="2400" b="0" i="0" u="none" strike="noStrike" kern="1200" cap="none" spc="0" normalizeH="0" baseline="0" noProof="0" dirty="0">
                <a:ln>
                  <a:noFill/>
                </a:ln>
                <a:solidFill>
                  <a:srgbClr val="FFFFFF"/>
                </a:solidFill>
                <a:effectLst/>
                <a:uLnTx/>
                <a:uFillTx/>
                <a:latin typeface="Comic Sans MS" charset="0"/>
                <a:ea typeface="ＭＳ Ｐゴシック" charset="0"/>
              </a:rPr>
              <a:t>Now listen and understand! Seven sets of seven plus sixty-two sets of seven will pass from the time the command is given to </a:t>
            </a:r>
            <a:r>
              <a:rPr kumimoji="0" lang="en-US" sz="2400" b="0" i="0" u="none" strike="noStrike" kern="1200" cap="none" spc="0" normalizeH="0" baseline="0" noProof="0" dirty="0">
                <a:ln>
                  <a:noFill/>
                </a:ln>
                <a:solidFill>
                  <a:srgbClr val="FFFF00"/>
                </a:solidFill>
                <a:effectLst/>
                <a:uLnTx/>
                <a:uFillTx/>
                <a:latin typeface="Comic Sans MS" charset="0"/>
                <a:ea typeface="ＭＳ Ｐゴシック" charset="0"/>
              </a:rPr>
              <a:t>rebuild Jerusalem </a:t>
            </a:r>
            <a:r>
              <a:rPr kumimoji="0" lang="en-US" sz="2400" b="0" i="0" u="none" strike="noStrike" kern="1200" cap="none" spc="0" normalizeH="0" baseline="0" noProof="0" dirty="0">
                <a:ln>
                  <a:noFill/>
                </a:ln>
                <a:solidFill>
                  <a:srgbClr val="FFFFFF"/>
                </a:solidFill>
                <a:effectLst/>
                <a:uLnTx/>
                <a:uFillTx/>
                <a:latin typeface="Comic Sans MS" charset="0"/>
                <a:ea typeface="ＭＳ Ｐゴシック" charset="0"/>
              </a:rPr>
              <a:t>until a ruler—the </a:t>
            </a:r>
            <a:r>
              <a:rPr kumimoji="0" lang="en-US" sz="2400" b="0" i="0" u="none" strike="noStrike" kern="1200" cap="none" spc="0" normalizeH="0" baseline="0" noProof="0" dirty="0">
                <a:ln>
                  <a:noFill/>
                </a:ln>
                <a:solidFill>
                  <a:srgbClr val="FFFF00"/>
                </a:solidFill>
                <a:effectLst/>
                <a:uLnTx/>
                <a:uFillTx/>
                <a:latin typeface="Comic Sans MS" charset="0"/>
                <a:ea typeface="ＭＳ Ｐゴシック" charset="0"/>
              </a:rPr>
              <a:t>Anointed One—comes</a:t>
            </a:r>
            <a:r>
              <a:rPr kumimoji="0" lang="en-US" sz="2400" b="0" i="0" u="none" strike="noStrike" kern="1200" cap="none" spc="0" normalizeH="0" baseline="0" noProof="0" dirty="0">
                <a:ln>
                  <a:noFill/>
                </a:ln>
                <a:solidFill>
                  <a:srgbClr val="FFFFFF"/>
                </a:solidFill>
                <a:effectLst/>
                <a:uLnTx/>
                <a:uFillTx/>
                <a:latin typeface="Comic Sans MS" charset="0"/>
                <a:ea typeface="ＭＳ Ｐゴシック" charset="0"/>
              </a:rPr>
              <a:t>. Jerusalem will be rebuilt with streets and strong defenses, despite the perilous times.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30000" noProof="0" dirty="0">
                <a:ln>
                  <a:noFill/>
                </a:ln>
                <a:solidFill>
                  <a:srgbClr val="FFFFFF"/>
                </a:solidFill>
                <a:effectLst/>
                <a:uLnTx/>
                <a:uFillTx/>
                <a:latin typeface="Comic Sans MS" charset="0"/>
                <a:ea typeface="ＭＳ Ｐゴシック" charset="0"/>
              </a:rPr>
              <a:t>26 </a:t>
            </a:r>
            <a:r>
              <a:rPr kumimoji="0" lang="en-US" altLang="ja-JP" sz="2400" b="0" i="0" u="none" strike="noStrike" kern="1200" cap="none" spc="0" normalizeH="0" baseline="0" noProof="0" dirty="0">
                <a:ln>
                  <a:noFill/>
                </a:ln>
                <a:solidFill>
                  <a:srgbClr val="FFFFFF"/>
                </a:solidFill>
                <a:effectLst/>
                <a:uLnTx/>
                <a:uFillTx/>
                <a:latin typeface="Comic Sans MS" charset="0"/>
                <a:ea typeface="ＭＳ Ｐゴシック" charset="0"/>
              </a:rPr>
              <a:t>"After this period of sixty-two sets of seven, the </a:t>
            </a:r>
            <a:r>
              <a:rPr kumimoji="0" lang="en-US" altLang="ja-JP" sz="2400" b="0" i="0" u="none" strike="noStrike" kern="1200" cap="none" spc="0" normalizeH="0" baseline="0" noProof="0" dirty="0">
                <a:ln>
                  <a:noFill/>
                </a:ln>
                <a:solidFill>
                  <a:srgbClr val="FFFF00"/>
                </a:solidFill>
                <a:effectLst/>
                <a:uLnTx/>
                <a:uFillTx/>
                <a:latin typeface="Comic Sans MS" charset="0"/>
                <a:ea typeface="ＭＳ Ｐゴシック" charset="0"/>
              </a:rPr>
              <a:t>Anointed One will be killed</a:t>
            </a:r>
            <a:r>
              <a:rPr kumimoji="0" lang="en-US" altLang="ja-JP" sz="2400" b="0" i="0" u="none" strike="noStrike" kern="1200" cap="none" spc="0" normalizeH="0" baseline="0" noProof="0" dirty="0">
                <a:ln>
                  <a:noFill/>
                </a:ln>
                <a:solidFill>
                  <a:srgbClr val="FFFFFF"/>
                </a:solidFill>
                <a:effectLst/>
                <a:uLnTx/>
                <a:uFillTx/>
                <a:latin typeface="Comic Sans MS" charset="0"/>
                <a:ea typeface="ＭＳ Ｐゴシック" charset="0"/>
              </a:rPr>
              <a:t>, appearing to have accomplished nothing, and </a:t>
            </a:r>
            <a:r>
              <a:rPr kumimoji="0" lang="en-US" altLang="ja-JP" sz="2400" b="0" i="0" u="none" strike="noStrike" kern="1200" cap="none" spc="0" normalizeH="0" baseline="0" noProof="0" dirty="0">
                <a:ln>
                  <a:noFill/>
                </a:ln>
                <a:solidFill>
                  <a:srgbClr val="FFFF00"/>
                </a:solidFill>
                <a:effectLst/>
                <a:uLnTx/>
                <a:uFillTx/>
                <a:latin typeface="Comic Sans MS" charset="0"/>
                <a:ea typeface="ＭＳ Ｐゴシック" charset="0"/>
              </a:rPr>
              <a:t>a ruler </a:t>
            </a:r>
            <a:r>
              <a:rPr kumimoji="0" lang="en-US" altLang="ja-JP" sz="2400" b="0" i="0" u="none" strike="noStrike" kern="1200" cap="none" spc="0" normalizeH="0" baseline="0" noProof="0" dirty="0">
                <a:ln>
                  <a:noFill/>
                </a:ln>
                <a:solidFill>
                  <a:srgbClr val="FFFFFF"/>
                </a:solidFill>
                <a:effectLst/>
                <a:uLnTx/>
                <a:uFillTx/>
                <a:latin typeface="Comic Sans MS" charset="0"/>
                <a:ea typeface="ＭＳ Ｐゴシック" charset="0"/>
              </a:rPr>
              <a:t>will arise whose armies </a:t>
            </a:r>
            <a:r>
              <a:rPr kumimoji="0" lang="en-US" altLang="ja-JP" sz="2400" b="0" i="0" u="none" strike="noStrike" kern="1200" cap="none" spc="0" normalizeH="0" baseline="0" noProof="0" dirty="0">
                <a:ln>
                  <a:noFill/>
                </a:ln>
                <a:solidFill>
                  <a:srgbClr val="FFFF00"/>
                </a:solidFill>
                <a:effectLst/>
                <a:uLnTx/>
                <a:uFillTx/>
                <a:latin typeface="Comic Sans MS" charset="0"/>
                <a:ea typeface="ＭＳ Ｐゴシック" charset="0"/>
              </a:rPr>
              <a:t>will destroy the city and the Temple</a:t>
            </a:r>
            <a:r>
              <a:rPr kumimoji="0" lang="en-US" altLang="ja-JP" sz="2400" b="0" i="0" u="none" strike="noStrike" kern="1200" cap="none" spc="0" normalizeH="0" baseline="0" noProof="0" dirty="0">
                <a:ln>
                  <a:noFill/>
                </a:ln>
                <a:solidFill>
                  <a:srgbClr val="FFFFFF"/>
                </a:solidFill>
                <a:effectLst/>
                <a:uLnTx/>
                <a:uFillTx/>
                <a:latin typeface="Comic Sans MS" charset="0"/>
                <a:ea typeface="ＭＳ Ｐゴシック" charset="0"/>
              </a:rPr>
              <a:t>. The end will come with a flood, and war and its miseries are decreed from that time to the very end. </a:t>
            </a:r>
            <a:r>
              <a:rPr kumimoji="0" lang="en-US" altLang="ja-JP" sz="2400" b="0" i="0" u="none" strike="noStrike" kern="1200" cap="none" spc="0" normalizeH="0" baseline="30000" noProof="0" dirty="0">
                <a:ln>
                  <a:noFill/>
                </a:ln>
                <a:solidFill>
                  <a:srgbClr val="FFFFFF"/>
                </a:solidFill>
                <a:effectLst/>
                <a:uLnTx/>
                <a:uFillTx/>
                <a:latin typeface="Comic Sans MS" charset="0"/>
                <a:ea typeface="ＭＳ Ｐゴシック" charset="0"/>
              </a:rPr>
              <a:t>27 </a:t>
            </a:r>
            <a:r>
              <a:rPr kumimoji="0" lang="en-US" altLang="ja-JP" sz="2400" b="0" i="0" u="none" strike="noStrike" kern="1200" cap="none" spc="0" normalizeH="0" baseline="0" noProof="0" dirty="0">
                <a:ln>
                  <a:noFill/>
                </a:ln>
                <a:solidFill>
                  <a:srgbClr val="FFFFFF"/>
                </a:solidFill>
                <a:effectLst/>
                <a:uLnTx/>
                <a:uFillTx/>
                <a:latin typeface="Comic Sans MS" charset="0"/>
                <a:ea typeface="ＭＳ Ｐゴシック" charset="0"/>
              </a:rPr>
              <a:t>The </a:t>
            </a:r>
            <a:r>
              <a:rPr kumimoji="0" lang="en-US" altLang="ja-JP" sz="2400" b="0" i="0" u="none" strike="noStrike" kern="1200" cap="none" spc="0" normalizeH="0" baseline="0" noProof="0" dirty="0">
                <a:ln>
                  <a:noFill/>
                </a:ln>
                <a:solidFill>
                  <a:srgbClr val="FFFF00"/>
                </a:solidFill>
                <a:effectLst/>
                <a:uLnTx/>
                <a:uFillTx/>
                <a:latin typeface="Comic Sans MS" charset="0"/>
                <a:ea typeface="ＭＳ Ｐゴシック" charset="0"/>
              </a:rPr>
              <a:t>ruler will make a treaty </a:t>
            </a:r>
            <a:r>
              <a:rPr kumimoji="0" lang="en-US" altLang="ja-JP" sz="2400" b="0" i="0" u="none" strike="noStrike" kern="1200" cap="none" spc="0" normalizeH="0" baseline="0" noProof="0" dirty="0">
                <a:ln>
                  <a:noFill/>
                </a:ln>
                <a:solidFill>
                  <a:srgbClr val="FFFFFF"/>
                </a:solidFill>
                <a:effectLst/>
                <a:uLnTx/>
                <a:uFillTx/>
                <a:latin typeface="Comic Sans MS" charset="0"/>
                <a:ea typeface="ＭＳ Ｐゴシック" charset="0"/>
              </a:rPr>
              <a:t>with the people for a period of one set of seven, but after half this time, he will put an </a:t>
            </a:r>
            <a:r>
              <a:rPr kumimoji="0" lang="en-US" altLang="ja-JP" sz="2400" b="0" i="0" u="none" strike="noStrike" kern="1200" cap="none" spc="0" normalizeH="0" baseline="0" noProof="0" dirty="0">
                <a:ln>
                  <a:noFill/>
                </a:ln>
                <a:solidFill>
                  <a:srgbClr val="FFFF00"/>
                </a:solidFill>
                <a:effectLst/>
                <a:uLnTx/>
                <a:uFillTx/>
                <a:latin typeface="Comic Sans MS" charset="0"/>
                <a:ea typeface="ＭＳ Ｐゴシック" charset="0"/>
              </a:rPr>
              <a:t>end to the sacrifices </a:t>
            </a:r>
            <a:r>
              <a:rPr kumimoji="0" lang="en-US" altLang="ja-JP" sz="2400" b="0" i="0" u="none" strike="noStrike" kern="1200" cap="none" spc="0" normalizeH="0" baseline="0" noProof="0" dirty="0">
                <a:ln>
                  <a:noFill/>
                </a:ln>
                <a:solidFill>
                  <a:srgbClr val="FFFFFF"/>
                </a:solidFill>
                <a:effectLst/>
                <a:uLnTx/>
                <a:uFillTx/>
                <a:latin typeface="Comic Sans MS" charset="0"/>
                <a:ea typeface="ＭＳ Ｐゴシック" charset="0"/>
              </a:rPr>
              <a:t>and offerings. And as a climax to all his terrible deeds, he will set up a sacrilegious </a:t>
            </a:r>
            <a:r>
              <a:rPr kumimoji="0" lang="en-US" altLang="ja-JP" sz="2400" b="0" i="0" u="none" strike="noStrike" kern="1200" cap="none" spc="0" normalizeH="0" baseline="0" noProof="0" dirty="0">
                <a:ln>
                  <a:noFill/>
                </a:ln>
                <a:solidFill>
                  <a:srgbClr val="FFFF00"/>
                </a:solidFill>
                <a:effectLst/>
                <a:uLnTx/>
                <a:uFillTx/>
                <a:latin typeface="Comic Sans MS" charset="0"/>
                <a:ea typeface="ＭＳ Ｐゴシック" charset="0"/>
              </a:rPr>
              <a:t>object that causes desecration</a:t>
            </a:r>
            <a:r>
              <a:rPr kumimoji="0" lang="en-US" altLang="ja-JP" sz="2400" b="0" i="0" u="none" strike="noStrike" kern="1200" cap="none" spc="0" normalizeH="0" baseline="0" noProof="0" dirty="0">
                <a:ln>
                  <a:noFill/>
                </a:ln>
                <a:solidFill>
                  <a:srgbClr val="FFFFFF"/>
                </a:solidFill>
                <a:effectLst/>
                <a:uLnTx/>
                <a:uFillTx/>
                <a:latin typeface="Comic Sans MS" charset="0"/>
                <a:ea typeface="ＭＳ Ｐゴシック" charset="0"/>
              </a:rPr>
              <a:t>, until the </a:t>
            </a:r>
            <a:r>
              <a:rPr kumimoji="0" lang="en-US" altLang="ja-JP" sz="2400" b="0" i="0" u="none" strike="noStrike" kern="1200" cap="none" spc="0" normalizeH="0" baseline="0" noProof="0" dirty="0">
                <a:ln>
                  <a:noFill/>
                </a:ln>
                <a:solidFill>
                  <a:srgbClr val="FFFF00"/>
                </a:solidFill>
                <a:effectLst/>
                <a:uLnTx/>
                <a:uFillTx/>
                <a:latin typeface="Comic Sans MS" charset="0"/>
                <a:ea typeface="ＭＳ Ｐゴシック" charset="0"/>
              </a:rPr>
              <a:t>fate </a:t>
            </a:r>
            <a:r>
              <a:rPr kumimoji="0" lang="en-US" altLang="ja-JP" sz="2400" b="0" i="0" u="none" strike="noStrike" kern="1200" cap="none" spc="0" normalizeH="0" baseline="0" noProof="0" dirty="0">
                <a:ln>
                  <a:noFill/>
                </a:ln>
                <a:solidFill>
                  <a:srgbClr val="FFFFFF"/>
                </a:solidFill>
                <a:effectLst/>
                <a:uLnTx/>
                <a:uFillTx/>
                <a:latin typeface="Comic Sans MS" charset="0"/>
                <a:ea typeface="ＭＳ Ｐゴシック" charset="0"/>
              </a:rPr>
              <a:t>decreed for this defiler is </a:t>
            </a:r>
            <a:r>
              <a:rPr kumimoji="0" lang="en-US" altLang="ja-JP" sz="2400" b="0" i="0" u="none" strike="noStrike" kern="1200" cap="none" spc="0" normalizeH="0" baseline="0" noProof="0" dirty="0">
                <a:ln>
                  <a:noFill/>
                </a:ln>
                <a:solidFill>
                  <a:srgbClr val="FFFF00"/>
                </a:solidFill>
                <a:effectLst/>
                <a:uLnTx/>
                <a:uFillTx/>
                <a:latin typeface="Comic Sans MS" charset="0"/>
                <a:ea typeface="ＭＳ Ｐゴシック" charset="0"/>
              </a:rPr>
              <a:t>finally poured out on him</a:t>
            </a:r>
            <a:r>
              <a:rPr kumimoji="0" lang="en-US" altLang="ja-JP" sz="2400" b="0" i="0" u="none" strike="noStrike" kern="1200" cap="none" spc="0" normalizeH="0" baseline="0" noProof="0" dirty="0">
                <a:ln>
                  <a:noFill/>
                </a:ln>
                <a:solidFill>
                  <a:srgbClr val="FFFFFF"/>
                </a:solidFill>
                <a:effectLst/>
                <a:uLnTx/>
                <a:uFillTx/>
                <a:latin typeface="Comic Sans MS" charset="0"/>
                <a:ea typeface="ＭＳ Ｐゴシック" charset="0"/>
              </a:rPr>
              <a:t>."</a:t>
            </a:r>
            <a:endParaRPr kumimoji="0" lang="en-US" sz="24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Tree>
    <p:extLst>
      <p:ext uri="{BB962C8B-B14F-4D97-AF65-F5344CB8AC3E}">
        <p14:creationId xmlns:p14="http://schemas.microsoft.com/office/powerpoint/2010/main" val="3561010339"/>
      </p:ext>
    </p:extLst>
  </p:cSld>
  <p:clrMapOvr>
    <a:masterClrMapping/>
  </p:clrMapOvr>
  <p:transition xmlns:p14="http://schemas.microsoft.com/office/powerpoint/2010/main">
    <p:strips dir="rd"/>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accel="50000" decel="5000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accel="50000" decel="5000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par>
                          <p:cTn id="20" fill="hold" nodeType="afterGroup">
                            <p:stCondLst>
                              <p:cond delay="500"/>
                            </p:stCondLst>
                            <p:childTnLst>
                              <p:par>
                                <p:cTn id="21" presetID="2" presetClass="entr" presetSubtype="4" accel="50000" decel="5000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P spid="11" grpId="0" animBg="1"/>
      <p:bldP spid="9" grpId="0" animBg="1"/>
    </p:bld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08642" name="Rectangle 2"/>
          <p:cNvSpPr>
            <a:spLocks noGrp="1" noChangeArrowheads="1"/>
          </p:cNvSpPr>
          <p:nvPr>
            <p:ph type="title"/>
          </p:nvPr>
        </p:nvSpPr>
        <p:spPr>
          <a:xfrm>
            <a:off x="0" y="152400"/>
            <a:ext cx="9144000" cy="1143000"/>
          </a:xfrm>
        </p:spPr>
        <p:txBody>
          <a:bodyPr/>
          <a:lstStyle/>
          <a:p>
            <a:pPr eaLnBrk="1" hangingPunct="1">
              <a:defRPr/>
            </a:pPr>
            <a:r>
              <a:rPr lang="en-US" b="1" dirty="0">
                <a:solidFill>
                  <a:schemeClr val="tx1"/>
                </a:solidFill>
                <a:latin typeface="Arial" charset="0"/>
                <a:ea typeface="ＭＳ Ｐゴシック" charset="0"/>
                <a:cs typeface="ＭＳ Ｐゴシック" charset="0"/>
              </a:rPr>
              <a:t>Views on the Meaning of 70 x 7</a:t>
            </a:r>
          </a:p>
        </p:txBody>
      </p:sp>
      <p:graphicFrame>
        <p:nvGraphicFramePr>
          <p:cNvPr id="275458" name="Object 2"/>
          <p:cNvGraphicFramePr>
            <a:graphicFrameLocks noGrp="1" noChangeAspect="1"/>
          </p:cNvGraphicFramePr>
          <p:nvPr>
            <p:ph idx="1"/>
          </p:nvPr>
        </p:nvGraphicFramePr>
        <p:xfrm>
          <a:off x="0" y="1447800"/>
          <a:ext cx="9144000" cy="2270125"/>
        </p:xfrm>
        <a:graphic>
          <a:graphicData uri="http://schemas.openxmlformats.org/presentationml/2006/ole">
            <mc:AlternateContent xmlns:mc="http://schemas.openxmlformats.org/markup-compatibility/2006">
              <mc:Choice xmlns:v="urn:schemas-microsoft-com:vml" Requires="v">
                <p:oleObj spid="_x0000_s2064" name="Bitmap Image" r:id="rId4" imgW="5257143" imgH="1305107" progId="Paint.Picture">
                  <p:embed/>
                </p:oleObj>
              </mc:Choice>
              <mc:Fallback>
                <p:oleObj name="Bitmap Image" r:id="rId4" imgW="5257143" imgH="1305107" progId="Paint.Picture">
                  <p:embed/>
                  <p:pic>
                    <p:nvPicPr>
                      <p:cNvPr id="275458"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447800"/>
                        <a:ext cx="9144000" cy="2270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oleObj>
              </mc:Fallback>
            </mc:AlternateContent>
          </a:graphicData>
        </a:graphic>
      </p:graphicFrame>
      <p:sp>
        <p:nvSpPr>
          <p:cNvPr id="275459" name="Text Box 5"/>
          <p:cNvSpPr txBox="1">
            <a:spLocks noChangeArrowheads="1"/>
          </p:cNvSpPr>
          <p:nvPr/>
        </p:nvSpPr>
        <p:spPr bwMode="auto">
          <a:xfrm>
            <a:off x="9276383" y="76200"/>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Times New Roman" charset="0"/>
                <a:ea typeface="ＭＳ Ｐゴシック" charset="0"/>
              </a:rPr>
              <a:t>86b-d</a:t>
            </a:r>
          </a:p>
        </p:txBody>
      </p:sp>
      <p:sp>
        <p:nvSpPr>
          <p:cNvPr id="275460" name="TextBox 6"/>
          <p:cNvSpPr txBox="1">
            <a:spLocks noChangeArrowheads="1"/>
          </p:cNvSpPr>
          <p:nvPr/>
        </p:nvSpPr>
        <p:spPr bwMode="auto">
          <a:xfrm>
            <a:off x="228600" y="4191000"/>
            <a:ext cx="8763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30000" noProof="0" dirty="0">
                <a:ln>
                  <a:noFill/>
                </a:ln>
                <a:solidFill>
                  <a:srgbClr val="FFFFFF"/>
                </a:solidFill>
                <a:effectLst/>
                <a:uLnTx/>
                <a:uFillTx/>
                <a:latin typeface="Comic Sans MS" charset="0"/>
                <a:ea typeface="ＭＳ Ｐゴシック" charset="0"/>
              </a:rPr>
              <a:t>Dan 9:27 </a:t>
            </a:r>
            <a:r>
              <a:rPr kumimoji="0" lang="en-US" sz="2400" b="0" i="0" u="none" strike="noStrike" kern="1200" cap="none" spc="0" normalizeH="0" baseline="0" noProof="0" dirty="0">
                <a:ln>
                  <a:noFill/>
                </a:ln>
                <a:solidFill>
                  <a:srgbClr val="FFFFFF"/>
                </a:solidFill>
                <a:effectLst/>
                <a:uLnTx/>
                <a:uFillTx/>
                <a:latin typeface="Comic Sans MS" charset="0"/>
                <a:ea typeface="ＭＳ Ｐゴシック" charset="0"/>
              </a:rPr>
              <a:t>The ruler will make a treaty with the people for a period of one set of seven, but after half this time, he will put an end to the sacrifices and offerings. And as a climax to all his terrible deeds, he will set up a sacrilegious object that causes desecration, until the fate decreed for this defiler is finally poured out on him</a:t>
            </a:r>
            <a:r>
              <a:rPr kumimoji="0" lang="en-US" altLang="ja-JP" sz="2400" b="0" i="0" u="none" strike="noStrike" kern="1200" cap="none" spc="0" normalizeH="0" baseline="0" noProof="0" dirty="0">
                <a:ln>
                  <a:noFill/>
                </a:ln>
                <a:solidFill>
                  <a:srgbClr val="FFFFFF"/>
                </a:solidFill>
                <a:effectLst/>
                <a:uLnTx/>
                <a:uFillTx/>
                <a:latin typeface="Comic Sans MS" charset="0"/>
                <a:ea typeface="ＭＳ Ｐゴシック" charset="0"/>
              </a:rPr>
              <a:t>" (NLT).</a:t>
            </a:r>
            <a:endParaRPr kumimoji="0" lang="en-US" sz="24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Tree>
    <p:extLst>
      <p:ext uri="{BB962C8B-B14F-4D97-AF65-F5344CB8AC3E}">
        <p14:creationId xmlns:p14="http://schemas.microsoft.com/office/powerpoint/2010/main" val="1641003566"/>
      </p:ext>
    </p:extLst>
  </p:cSld>
  <p:clrMapOvr>
    <a:masterClrMapping/>
  </p:clrMapOvr>
  <p:transition xmlns:p14="http://schemas.microsoft.com/office/powerpoint/2010/main">
    <p:strips dir="rd"/>
  </p:transition>
</p:sld>
</file>

<file path=ppt/slides/slide79.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010690" name="Rectangle 2"/>
          <p:cNvSpPr>
            <a:spLocks noGrp="1" noChangeArrowheads="1"/>
          </p:cNvSpPr>
          <p:nvPr>
            <p:ph type="title"/>
          </p:nvPr>
        </p:nvSpPr>
        <p:spPr/>
        <p:txBody>
          <a:bodyPr/>
          <a:lstStyle/>
          <a:p>
            <a:pPr eaLnBrk="1" hangingPunct="1">
              <a:defRPr/>
            </a:pPr>
            <a:r>
              <a:rPr lang="en-US" b="1">
                <a:latin typeface="Arial" charset="0"/>
                <a:ea typeface="ＭＳ Ｐゴシック" charset="0"/>
                <a:cs typeface="ＭＳ Ｐゴシック" charset="0"/>
              </a:rPr>
              <a:t>1. Critical View</a:t>
            </a:r>
          </a:p>
        </p:txBody>
      </p:sp>
      <p:sp>
        <p:nvSpPr>
          <p:cNvPr id="1010693" name="Rectangle 5"/>
          <p:cNvSpPr>
            <a:spLocks noChangeArrowheads="1"/>
          </p:cNvSpPr>
          <p:nvPr/>
        </p:nvSpPr>
        <p:spPr bwMode="auto">
          <a:xfrm>
            <a:off x="381000" y="1676400"/>
            <a:ext cx="8458200" cy="4876800"/>
          </a:xfrm>
          <a:prstGeom prst="rect">
            <a:avLst/>
          </a:prstGeom>
          <a:noFill/>
          <a:ln w="9525">
            <a:noFill/>
            <a:miter lim="800000"/>
            <a:headEnd/>
            <a:tailEnd/>
          </a:ln>
          <a:effectLst/>
        </p:spPr>
        <p:txBody>
          <a:bodyPr/>
          <a:lstStyle/>
          <a:p>
            <a:pPr marL="742950" marR="0" lvl="1" indent="-285750" algn="l" defTabSz="914400" rtl="0" eaLnBrk="1" fontAlgn="base" latinLnBrk="0" hangingPunct="1">
              <a:lnSpc>
                <a:spcPct val="90000"/>
              </a:lnSpc>
              <a:spcBef>
                <a:spcPct val="20000"/>
              </a:spcBef>
              <a:spcAft>
                <a:spcPct val="0"/>
              </a:spcAft>
              <a:buClrTx/>
              <a:buSzTx/>
              <a:buFontTx/>
              <a:buChar char="–"/>
              <a:tabLst/>
              <a:defRPr/>
            </a:pPr>
            <a:r>
              <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7 wks. From the Jeremiah prophecy to Cyrus</a:t>
            </a:r>
          </a:p>
          <a:p>
            <a:pPr marL="742950" marR="0" lvl="1" indent="-285750" algn="l" defTabSz="914400" rtl="0" eaLnBrk="1" fontAlgn="base" latinLnBrk="0" hangingPunct="1">
              <a:lnSpc>
                <a:spcPct val="90000"/>
              </a:lnSpc>
              <a:spcBef>
                <a:spcPct val="20000"/>
              </a:spcBef>
              <a:spcAft>
                <a:spcPct val="0"/>
              </a:spcAft>
              <a:buClrTx/>
              <a:buSzTx/>
              <a:buFontTx/>
              <a:buChar char="–"/>
              <a:tabLst/>
              <a:defRPr/>
            </a:pPr>
            <a:r>
              <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62 wks. From Cyrus to </a:t>
            </a:r>
            <a:r>
              <a:rPr kumimoji="0" lang="en-US" sz="2800" b="0"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Onias</a:t>
            </a:r>
            <a:endPar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endParaRPr>
          </a:p>
          <a:p>
            <a:pPr marL="742950" marR="0" lvl="1" indent="-285750" algn="l" defTabSz="914400" rtl="0" eaLnBrk="1" fontAlgn="base" latinLnBrk="0" hangingPunct="1">
              <a:lnSpc>
                <a:spcPct val="90000"/>
              </a:lnSpc>
              <a:spcBef>
                <a:spcPct val="20000"/>
              </a:spcBef>
              <a:spcAft>
                <a:spcPct val="0"/>
              </a:spcAft>
              <a:buClrTx/>
              <a:buSzTx/>
              <a:buFontTx/>
              <a:buChar char="–"/>
              <a:tabLst/>
              <a:defRPr/>
            </a:pPr>
            <a:r>
              <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1 wk. From </a:t>
            </a:r>
            <a:r>
              <a:rPr kumimoji="0" lang="en-US" sz="2800" b="0"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Onias</a:t>
            </a:r>
            <a:r>
              <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 to restoration of the temple</a:t>
            </a:r>
          </a:p>
          <a:p>
            <a:pPr marL="742950" marR="0" lvl="1" indent="-285750" algn="l" defTabSz="914400" rtl="0" eaLnBrk="1" fontAlgn="base" latinLnBrk="0" hangingPunct="1">
              <a:lnSpc>
                <a:spcPct val="90000"/>
              </a:lnSpc>
              <a:spcBef>
                <a:spcPct val="20000"/>
              </a:spcBef>
              <a:spcAft>
                <a:spcPct val="0"/>
              </a:spcAft>
              <a:buClrTx/>
              <a:buSzTx/>
              <a:buFontTx/>
              <a:buChar char="–"/>
              <a:tabLst/>
              <a:defRPr/>
            </a:pPr>
            <a:endPar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endParaRPr>
          </a:p>
          <a:p>
            <a:pPr marL="342900" marR="0" lvl="0" indent="-342900" algn="l" defTabSz="914400" rtl="0" eaLnBrk="1" fontAlgn="base" latinLnBrk="0" hangingPunct="1">
              <a:lnSpc>
                <a:spcPct val="90000"/>
              </a:lnSpc>
              <a:spcBef>
                <a:spcPct val="20000"/>
              </a:spcBef>
              <a:spcAft>
                <a:spcPct val="0"/>
              </a:spcAft>
              <a:buClr>
                <a:srgbClr val="86D1EC"/>
              </a:buClr>
              <a:buSzPct val="90000"/>
              <a:buFont typeface="Wingdings" charset="0"/>
              <a:buNone/>
              <a:tabLst/>
              <a:defRPr/>
            </a:pPr>
            <a:r>
              <a:rPr kumimoji="0" 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Critique of the Critical View</a:t>
            </a:r>
          </a:p>
          <a:p>
            <a:pPr marL="742950" marR="0" lvl="1" indent="-285750" algn="l" defTabSz="914400" rtl="0" eaLnBrk="1" fontAlgn="base" latinLnBrk="0" hangingPunct="1">
              <a:lnSpc>
                <a:spcPct val="90000"/>
              </a:lnSpc>
              <a:spcBef>
                <a:spcPct val="20000"/>
              </a:spcBef>
              <a:spcAft>
                <a:spcPct val="0"/>
              </a:spcAft>
              <a:buClrTx/>
              <a:buSzTx/>
              <a:buFontTx/>
              <a:buChar char="–"/>
              <a:tabLst/>
              <a:defRPr/>
            </a:pPr>
            <a:r>
              <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Near fulfillment in Antiochus but…</a:t>
            </a:r>
          </a:p>
          <a:p>
            <a:pPr marL="742950" marR="0" lvl="1" indent="-285750" algn="l" defTabSz="914400" rtl="0" eaLnBrk="1" fontAlgn="base" latinLnBrk="0" hangingPunct="1">
              <a:lnSpc>
                <a:spcPct val="90000"/>
              </a:lnSpc>
              <a:spcBef>
                <a:spcPct val="20000"/>
              </a:spcBef>
              <a:spcAft>
                <a:spcPct val="0"/>
              </a:spcAft>
              <a:buClrTx/>
              <a:buSzTx/>
              <a:buFontTx/>
              <a:buChar char="–"/>
              <a:tabLst/>
              <a:defRPr/>
            </a:pPr>
            <a:r>
              <a:rPr kumimoji="0" lang="en-US" sz="28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Not all fulfilled in Antiochus IV (e.g., he made no seven-year covenant with the Jews)</a:t>
            </a:r>
          </a:p>
          <a:p>
            <a:pPr marL="742950" marR="0" lvl="1" indent="-285750" algn="l" defTabSz="914400" rtl="0" eaLnBrk="1" fontAlgn="base" latinLnBrk="0" hangingPunct="1">
              <a:lnSpc>
                <a:spcPct val="90000"/>
              </a:lnSpc>
              <a:spcBef>
                <a:spcPct val="20000"/>
              </a:spcBef>
              <a:spcAft>
                <a:spcPct val="0"/>
              </a:spcAft>
              <a:buClrTx/>
              <a:buSzTx/>
              <a:buFontTx/>
              <a:buChar char="–"/>
              <a:tabLst/>
              <a:defRPr/>
            </a:pPr>
            <a:r>
              <a:rPr kumimoji="0" lang="en-US" sz="28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Prophecy is viewed as </a:t>
            </a:r>
            <a:r>
              <a:rPr kumimoji="0" lang="en-US" altLang="ja-JP" sz="28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a:t>
            </a:r>
            <a:r>
              <a:rPr kumimoji="0" lang="en-US" sz="28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imaginative prediction</a:t>
            </a:r>
            <a:r>
              <a:rPr kumimoji="0" lang="en-US" altLang="ja-JP" sz="28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a:t>
            </a:r>
            <a:r>
              <a:rPr kumimoji="0" lang="en-US" sz="28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 written after the event</a:t>
            </a:r>
            <a:endPar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endParaRPr>
          </a:p>
        </p:txBody>
      </p:sp>
      <p:sp>
        <p:nvSpPr>
          <p:cNvPr id="277507" name="Text Box 7"/>
          <p:cNvSpPr txBox="1">
            <a:spLocks noChangeArrowheads="1"/>
          </p:cNvSpPr>
          <p:nvPr/>
        </p:nvSpPr>
        <p:spPr bwMode="auto">
          <a:xfrm>
            <a:off x="9137650" y="96961"/>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Times New Roman" charset="0"/>
                <a:ea typeface="ＭＳ Ｐゴシック" charset="0"/>
              </a:rPr>
              <a:t>86b-d</a:t>
            </a:r>
          </a:p>
        </p:txBody>
      </p:sp>
    </p:spTree>
    <p:extLst>
      <p:ext uri="{BB962C8B-B14F-4D97-AF65-F5344CB8AC3E}">
        <p14:creationId xmlns:p14="http://schemas.microsoft.com/office/powerpoint/2010/main" val="2734416578"/>
      </p:ext>
    </p:extLst>
  </p:cSld>
  <p:clrMapOvr>
    <a:masterClrMapping/>
  </p:clrMapOvr>
  <p:transition xmlns:p14="http://schemas.microsoft.com/office/powerpoint/2010/main">
    <p:wedg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1069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01069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01069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1069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01069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01069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101069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0693"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2307"/>
            <a:ext cx="9162651" cy="1397996"/>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Prophecy in 2 </a:t>
            </a:r>
            <a:r>
              <a:rPr lang="en-US" sz="3600" b="1" dirty="0">
                <a:solidFill>
                  <a:srgbClr val="FFFFFF"/>
                </a:solidFill>
                <a:effectLst>
                  <a:glow rad="127000">
                    <a:srgbClr val="000000"/>
                  </a:glow>
                </a:effectLst>
                <a:latin typeface="Arial"/>
                <a:cs typeface="Arial"/>
              </a:rPr>
              <a:t>Thessalonians </a:t>
            </a:r>
            <a:r>
              <a:rPr lang="en-US" sz="3600" b="1" dirty="0">
                <a:solidFill>
                  <a:schemeClr val="bg1"/>
                </a:solidFill>
                <a:effectLst>
                  <a:glow rad="101600">
                    <a:schemeClr val="tx1">
                      <a:alpha val="99000"/>
                    </a:schemeClr>
                  </a:glow>
                </a:effectLst>
                <a:latin typeface="Arial"/>
                <a:cs typeface="Arial"/>
              </a:rPr>
              <a:t/>
            </a:r>
            <a:br>
              <a:rPr lang="en-US" sz="3600" b="1" dirty="0">
                <a:solidFill>
                  <a:schemeClr val="bg1"/>
                </a:solidFill>
                <a:effectLst>
                  <a:glow rad="101600">
                    <a:schemeClr val="tx1">
                      <a:alpha val="99000"/>
                    </a:schemeClr>
                  </a:glow>
                </a:effectLst>
                <a:latin typeface="Arial"/>
                <a:cs typeface="Arial"/>
              </a:rPr>
            </a:br>
            <a:r>
              <a:rPr lang="en-US" sz="3600" b="1" dirty="0">
                <a:solidFill>
                  <a:schemeClr val="bg1"/>
                </a:solidFill>
                <a:effectLst>
                  <a:glow rad="101600">
                    <a:schemeClr val="tx1">
                      <a:alpha val="99000"/>
                    </a:schemeClr>
                  </a:glow>
                </a:effectLst>
                <a:latin typeface="Arial"/>
                <a:cs typeface="Arial"/>
              </a:rPr>
              <a:t>(Lord, Deity) </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Our Master is called “Lord” 22 times in three short chapters of only 47 verses (Elwell &amp; Yarbrough, </a:t>
            </a:r>
            <a:r>
              <a:rPr kumimoji="0" lang="en-US" sz="2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Encountering the New Testament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332), emphasizing his authority/power (1:7; 2:8) and deity as he is equal with the Father (1:12).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27a</a:t>
            </a:r>
          </a:p>
        </p:txBody>
      </p:sp>
    </p:spTree>
    <p:extLst>
      <p:ext uri="{BB962C8B-B14F-4D97-AF65-F5344CB8AC3E}">
        <p14:creationId xmlns:p14="http://schemas.microsoft.com/office/powerpoint/2010/main" val="32008862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80.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014786" name="Rectangle 2"/>
          <p:cNvSpPr>
            <a:spLocks noGrp="1" noChangeArrowheads="1"/>
          </p:cNvSpPr>
          <p:nvPr>
            <p:ph type="title"/>
          </p:nvPr>
        </p:nvSpPr>
        <p:spPr/>
        <p:txBody>
          <a:bodyPr/>
          <a:lstStyle/>
          <a:p>
            <a:pPr eaLnBrk="1" hangingPunct="1">
              <a:defRPr/>
            </a:pPr>
            <a:r>
              <a:rPr lang="en-US" b="1">
                <a:latin typeface="Arial" charset="0"/>
                <a:ea typeface="ＭＳ Ｐゴシック" charset="0"/>
                <a:cs typeface="ＭＳ Ｐゴシック" charset="0"/>
              </a:rPr>
              <a:t>2. Messianic/Historic View</a:t>
            </a:r>
          </a:p>
        </p:txBody>
      </p:sp>
      <p:sp>
        <p:nvSpPr>
          <p:cNvPr id="1014789" name="Rectangle 5"/>
          <p:cNvSpPr>
            <a:spLocks noChangeArrowheads="1"/>
          </p:cNvSpPr>
          <p:nvPr/>
        </p:nvSpPr>
        <p:spPr bwMode="auto">
          <a:xfrm>
            <a:off x="381000" y="1371600"/>
            <a:ext cx="8686800" cy="5257800"/>
          </a:xfrm>
          <a:prstGeom prst="rect">
            <a:avLst/>
          </a:prstGeom>
          <a:noFill/>
          <a:ln w="9525">
            <a:noFill/>
            <a:miter lim="800000"/>
            <a:headEnd/>
            <a:tailEnd/>
          </a:ln>
          <a:effectLst/>
        </p:spPr>
        <p:txBody>
          <a:bodyPr/>
          <a:lstStyle/>
          <a:p>
            <a:pPr marL="381000" marR="0" lvl="0" indent="-381000" algn="l" defTabSz="914400" rtl="0" eaLnBrk="1" fontAlgn="base" latinLnBrk="0" hangingPunct="1">
              <a:lnSpc>
                <a:spcPct val="80000"/>
              </a:lnSpc>
              <a:spcBef>
                <a:spcPct val="20000"/>
              </a:spcBef>
              <a:spcAft>
                <a:spcPct val="0"/>
              </a:spcAft>
              <a:buClr>
                <a:srgbClr val="86D1EC"/>
              </a:buClr>
              <a:buSzPct val="90000"/>
              <a:buFont typeface="Wingdings" charset="0"/>
              <a:buBlip>
                <a:blip r:embed="rId3"/>
              </a:buBlip>
              <a:tabLst/>
              <a:defRPr/>
            </a:pPr>
            <a:r>
              <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7 </a:t>
            </a:r>
            <a:r>
              <a:rPr kumimoji="0" lang="en-US" sz="2400" b="0"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wks</a:t>
            </a:r>
            <a:r>
              <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 starts from Cyrus decree</a:t>
            </a:r>
          </a:p>
          <a:p>
            <a:pPr marL="381000" marR="0" lvl="0" indent="-381000" algn="l" defTabSz="914400" rtl="0" eaLnBrk="1" fontAlgn="base" latinLnBrk="0" hangingPunct="1">
              <a:lnSpc>
                <a:spcPct val="80000"/>
              </a:lnSpc>
              <a:spcBef>
                <a:spcPct val="20000"/>
              </a:spcBef>
              <a:spcAft>
                <a:spcPct val="0"/>
              </a:spcAft>
              <a:buClr>
                <a:srgbClr val="86D1EC"/>
              </a:buClr>
              <a:buSzPct val="90000"/>
              <a:buFont typeface="Wingdings" charset="0"/>
              <a:buBlip>
                <a:blip r:embed="rId3"/>
              </a:buBlip>
              <a:tabLst/>
              <a:defRPr/>
            </a:pPr>
            <a:r>
              <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62 </a:t>
            </a:r>
            <a:r>
              <a:rPr kumimoji="0" lang="en-US" sz="2400" b="0"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wks</a:t>
            </a:r>
            <a:r>
              <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 ends at Christ</a:t>
            </a:r>
            <a:r>
              <a:rPr kumimoji="0" lang="fr-FR" altLang="ja-JP"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a:t>
            </a:r>
            <a:r>
              <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s first advent (9:26 occurs after this)</a:t>
            </a:r>
          </a:p>
          <a:p>
            <a:pPr marL="381000" marR="0" lvl="0" indent="-381000" algn="l" defTabSz="914400" rtl="0" eaLnBrk="1" fontAlgn="base" latinLnBrk="0" hangingPunct="1">
              <a:lnSpc>
                <a:spcPct val="80000"/>
              </a:lnSpc>
              <a:spcBef>
                <a:spcPct val="20000"/>
              </a:spcBef>
              <a:spcAft>
                <a:spcPct val="0"/>
              </a:spcAft>
              <a:buClr>
                <a:srgbClr val="86D1EC"/>
              </a:buClr>
              <a:buSzPct val="90000"/>
              <a:buFont typeface="Wingdings" charset="0"/>
              <a:buBlip>
                <a:blip r:embed="rId3"/>
              </a:buBlip>
              <a:tabLst/>
              <a:defRPr/>
            </a:pPr>
            <a:r>
              <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Final week – Death of Christ abolished sacrifice</a:t>
            </a:r>
          </a:p>
          <a:p>
            <a:pPr marL="381000" marR="0" lvl="0" indent="-381000" algn="l" defTabSz="914400" rtl="0" eaLnBrk="1" fontAlgn="base" latinLnBrk="0" hangingPunct="1">
              <a:lnSpc>
                <a:spcPct val="80000"/>
              </a:lnSpc>
              <a:spcBef>
                <a:spcPct val="20000"/>
              </a:spcBef>
              <a:spcAft>
                <a:spcPct val="0"/>
              </a:spcAft>
              <a:buClr>
                <a:srgbClr val="86D1EC"/>
              </a:buClr>
              <a:buSzPct val="90000"/>
              <a:buFont typeface="Wingdings" charset="0"/>
              <a:buBlip>
                <a:blip r:embed="rId3"/>
              </a:buBlip>
              <a:tabLst/>
              <a:defRPr/>
            </a:pPr>
            <a:r>
              <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Destruction of Jerusalem in AD 70</a:t>
            </a:r>
          </a:p>
          <a:p>
            <a:pPr marL="381000" marR="0" lvl="0" indent="-381000" algn="l" defTabSz="914400" rtl="0" eaLnBrk="1" fontAlgn="base" latinLnBrk="0" hangingPunct="1">
              <a:lnSpc>
                <a:spcPct val="80000"/>
              </a:lnSpc>
              <a:spcBef>
                <a:spcPct val="20000"/>
              </a:spcBef>
              <a:spcAft>
                <a:spcPct val="0"/>
              </a:spcAft>
              <a:buClr>
                <a:srgbClr val="86D1EC"/>
              </a:buClr>
              <a:buSzPct val="90000"/>
              <a:buFont typeface="Wingdings" charset="0"/>
              <a:buNone/>
              <a:tabLst/>
              <a:defRPr/>
            </a:pPr>
            <a:endPar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endParaRPr>
          </a:p>
          <a:p>
            <a:pPr marL="381000" marR="0" lvl="0" indent="-381000" algn="l"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Critique of the Messianic View </a:t>
            </a:r>
          </a:p>
          <a:p>
            <a:pPr marL="800100" marR="0" lvl="1" indent="-342900" algn="l" defTabSz="914400" rtl="0" eaLnBrk="1" fontAlgn="base" latinLnBrk="0" hangingPunct="1">
              <a:lnSpc>
                <a:spcPct val="80000"/>
              </a:lnSpc>
              <a:spcBef>
                <a:spcPct val="20000"/>
              </a:spcBef>
              <a:spcAft>
                <a:spcPct val="0"/>
              </a:spcAft>
              <a:buClrTx/>
              <a:buSzTx/>
              <a:buFontTx/>
              <a:buChar char="–"/>
              <a:tabLst/>
              <a:defRPr/>
            </a:pPr>
            <a:r>
              <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Rejects the gap noted by </a:t>
            </a:r>
            <a:r>
              <a:rPr kumimoji="0" lang="en-US" altLang="ja-JP"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a:t>
            </a:r>
            <a:r>
              <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after</a:t>
            </a:r>
            <a:r>
              <a:rPr kumimoji="0" lang="en-US" altLang="ja-JP"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a:t>
            </a:r>
            <a:r>
              <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 and </a:t>
            </a:r>
            <a:r>
              <a:rPr kumimoji="0" lang="en-US" altLang="ja-JP"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a:t>
            </a:r>
            <a:r>
              <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from that time to the end</a:t>
            </a:r>
            <a:r>
              <a:rPr kumimoji="0" lang="en-US" altLang="ja-JP"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a:t>
            </a:r>
            <a:r>
              <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 in Dan. 9:26</a:t>
            </a:r>
          </a:p>
          <a:p>
            <a:pPr marL="800100" marR="0" lvl="1" indent="-342900" algn="l" defTabSz="914400" rtl="0" eaLnBrk="1" fontAlgn="base" latinLnBrk="0" hangingPunct="1">
              <a:lnSpc>
                <a:spcPct val="80000"/>
              </a:lnSpc>
              <a:spcBef>
                <a:spcPct val="20000"/>
              </a:spcBef>
              <a:spcAft>
                <a:spcPct val="0"/>
              </a:spcAft>
              <a:buClrTx/>
              <a:buSzTx/>
              <a:buFontTx/>
              <a:buChar char="–"/>
              <a:tabLst/>
              <a:defRPr/>
            </a:pPr>
            <a:r>
              <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The final prince not seen as the Anti-Christ but as Christ </a:t>
            </a:r>
          </a:p>
          <a:p>
            <a:pPr marL="800100" marR="0" lvl="1" indent="-342900" algn="l" defTabSz="914400" rtl="0" eaLnBrk="1" fontAlgn="base" latinLnBrk="0" hangingPunct="1">
              <a:lnSpc>
                <a:spcPct val="80000"/>
              </a:lnSpc>
              <a:spcBef>
                <a:spcPct val="20000"/>
              </a:spcBef>
              <a:spcAft>
                <a:spcPct val="0"/>
              </a:spcAft>
              <a:buClrTx/>
              <a:buSzTx/>
              <a:buFontTx/>
              <a:buChar char="–"/>
              <a:tabLst/>
              <a:defRPr/>
            </a:pPr>
            <a:r>
              <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Sees Matt 24:15 as fulfilled in AD 70 (then Matthew wrote about it)</a:t>
            </a:r>
          </a:p>
          <a:p>
            <a:pPr marL="800100" marR="0" lvl="1" indent="-342900" algn="l" defTabSz="914400" rtl="0" eaLnBrk="1" fontAlgn="base" latinLnBrk="0" hangingPunct="1">
              <a:lnSpc>
                <a:spcPct val="80000"/>
              </a:lnSpc>
              <a:spcBef>
                <a:spcPct val="20000"/>
              </a:spcBef>
              <a:spcAft>
                <a:spcPct val="0"/>
              </a:spcAft>
              <a:buClrTx/>
              <a:buSzTx/>
              <a:buFontTx/>
              <a:buChar char="–"/>
              <a:tabLst/>
              <a:defRPr/>
            </a:pPr>
            <a:r>
              <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Interpretation of covenant (</a:t>
            </a:r>
            <a:r>
              <a:rPr kumimoji="0" lang="en-US" sz="2000" b="0"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Heb</a:t>
            </a:r>
            <a:r>
              <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 8:13) and desolation (</a:t>
            </a:r>
            <a:r>
              <a:rPr kumimoji="0" lang="en-US" sz="2000" b="0"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Heb</a:t>
            </a:r>
            <a:r>
              <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 9:25, 26). </a:t>
            </a:r>
          </a:p>
          <a:p>
            <a:pPr marL="800100" marR="0" lvl="1" indent="-342900" algn="l" defTabSz="914400" rtl="0" eaLnBrk="1" fontAlgn="base" latinLnBrk="0" hangingPunct="1">
              <a:lnSpc>
                <a:spcPct val="80000"/>
              </a:lnSpc>
              <a:spcBef>
                <a:spcPct val="20000"/>
              </a:spcBef>
              <a:spcAft>
                <a:spcPct val="0"/>
              </a:spcAft>
              <a:buClrTx/>
              <a:buSzTx/>
              <a:buFontTx/>
              <a:buChar char="–"/>
              <a:tabLst/>
              <a:defRPr/>
            </a:pPr>
            <a:r>
              <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Does not account for Antichrist in Rev 13:5 who will rule 42 months. </a:t>
            </a:r>
          </a:p>
          <a:p>
            <a:pPr marL="800100" marR="0" lvl="1" indent="-342900" algn="l" defTabSz="914400" rtl="0" eaLnBrk="1" fontAlgn="base" latinLnBrk="0" hangingPunct="1">
              <a:lnSpc>
                <a:spcPct val="80000"/>
              </a:lnSpc>
              <a:spcBef>
                <a:spcPct val="20000"/>
              </a:spcBef>
              <a:spcAft>
                <a:spcPct val="0"/>
              </a:spcAft>
              <a:buClrTx/>
              <a:buSzTx/>
              <a:buFontTx/>
              <a:buChar char="–"/>
              <a:tabLst/>
              <a:defRPr/>
            </a:pPr>
            <a:r>
              <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2 Thess. 2:4 says Antichrist (not Christ) will claim deity in temple </a:t>
            </a:r>
          </a:p>
          <a:p>
            <a:pPr marL="800100" marR="0" lvl="1" indent="-342900" algn="l" defTabSz="914400" rtl="0" eaLnBrk="1" fontAlgn="base" latinLnBrk="0" hangingPunct="1">
              <a:lnSpc>
                <a:spcPct val="80000"/>
              </a:lnSpc>
              <a:spcBef>
                <a:spcPct val="20000"/>
              </a:spcBef>
              <a:spcAft>
                <a:spcPct val="0"/>
              </a:spcAft>
              <a:buClrTx/>
              <a:buSzTx/>
              <a:buFontTx/>
              <a:buChar char="–"/>
              <a:tabLst/>
              <a:defRPr/>
            </a:pPr>
            <a:r>
              <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However, Young does see 11:40-44 as referring to Antichrist (Young, 248, 251)</a:t>
            </a:r>
          </a:p>
        </p:txBody>
      </p:sp>
      <p:sp>
        <p:nvSpPr>
          <p:cNvPr id="279555" name="Text Box 7"/>
          <p:cNvSpPr txBox="1">
            <a:spLocks noChangeArrowheads="1"/>
          </p:cNvSpPr>
          <p:nvPr/>
        </p:nvSpPr>
        <p:spPr bwMode="auto">
          <a:xfrm>
            <a:off x="9144000" y="76200"/>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Times New Roman" charset="0"/>
                <a:ea typeface="ＭＳ Ｐゴシック" charset="0"/>
              </a:rPr>
              <a:t>86b-d</a:t>
            </a:r>
          </a:p>
        </p:txBody>
      </p:sp>
    </p:spTree>
    <p:extLst>
      <p:ext uri="{BB962C8B-B14F-4D97-AF65-F5344CB8AC3E}">
        <p14:creationId xmlns:p14="http://schemas.microsoft.com/office/powerpoint/2010/main" val="216215623"/>
      </p:ext>
    </p:extLst>
  </p:cSld>
  <p:clrMapOvr>
    <a:masterClrMapping/>
  </p:clrMapOvr>
  <p:transition xmlns:p14="http://schemas.microsoft.com/office/powerpoint/2010/main">
    <p:wedg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1478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1478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1478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01478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014789">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
                                          </p:stCondLst>
                                        </p:cTn>
                                        <p:tgtEl>
                                          <p:spTgt spid="1014789">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499"/>
                                          </p:stCondLst>
                                        </p:cTn>
                                        <p:tgtEl>
                                          <p:spTgt spid="1014789">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499"/>
                                          </p:stCondLst>
                                        </p:cTn>
                                        <p:tgtEl>
                                          <p:spTgt spid="1014789">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499"/>
                                          </p:stCondLst>
                                        </p:cTn>
                                        <p:tgtEl>
                                          <p:spTgt spid="1014789">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499"/>
                                          </p:stCondLst>
                                        </p:cTn>
                                        <p:tgtEl>
                                          <p:spTgt spid="1014789">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499"/>
                                          </p:stCondLst>
                                        </p:cTn>
                                        <p:tgtEl>
                                          <p:spTgt spid="1014789">
                                            <p:txEl>
                                              <p:pRg st="11" end="11"/>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499"/>
                                          </p:stCondLst>
                                        </p:cTn>
                                        <p:tgtEl>
                                          <p:spTgt spid="1014789">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4789" grpId="0" build="p"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012738" name="Rectangle 2"/>
          <p:cNvSpPr>
            <a:spLocks noGrp="1" noChangeArrowheads="1"/>
          </p:cNvSpPr>
          <p:nvPr>
            <p:ph type="title"/>
          </p:nvPr>
        </p:nvSpPr>
        <p:spPr/>
        <p:txBody>
          <a:bodyPr/>
          <a:lstStyle/>
          <a:p>
            <a:pPr eaLnBrk="1" hangingPunct="1">
              <a:defRPr/>
            </a:pPr>
            <a:r>
              <a:rPr lang="en-US" b="1">
                <a:latin typeface="Arial" charset="0"/>
                <a:ea typeface="ＭＳ Ｐゴシック" charset="0"/>
                <a:cs typeface="ＭＳ Ｐゴシック" charset="0"/>
              </a:rPr>
              <a:t>3. Amillennial Symbolic View</a:t>
            </a:r>
          </a:p>
        </p:txBody>
      </p:sp>
      <p:sp>
        <p:nvSpPr>
          <p:cNvPr id="1012741" name="Rectangle 5"/>
          <p:cNvSpPr>
            <a:spLocks noChangeArrowheads="1"/>
          </p:cNvSpPr>
          <p:nvPr/>
        </p:nvSpPr>
        <p:spPr bwMode="auto">
          <a:xfrm>
            <a:off x="228600" y="1600200"/>
            <a:ext cx="8915400" cy="5257800"/>
          </a:xfrm>
          <a:prstGeom prst="rect">
            <a:avLst/>
          </a:prstGeom>
          <a:noFill/>
          <a:ln w="9525">
            <a:noFill/>
            <a:miter lim="800000"/>
            <a:headEnd/>
            <a:tailEnd/>
          </a:ln>
          <a:effectLst/>
        </p:spPr>
        <p:txBody>
          <a:bodyPr/>
          <a:lstStyle/>
          <a:p>
            <a:pPr marL="342900" marR="0" lvl="0" indent="-342900" algn="l" defTabSz="914400" rtl="0" eaLnBrk="1" fontAlgn="base" latinLnBrk="0" hangingPunct="1">
              <a:lnSpc>
                <a:spcPct val="80000"/>
              </a:lnSpc>
              <a:spcBef>
                <a:spcPct val="20000"/>
              </a:spcBef>
              <a:spcAft>
                <a:spcPct val="0"/>
              </a:spcAft>
              <a:buClr>
                <a:srgbClr val="86D1EC"/>
              </a:buClr>
              <a:buSzPct val="90000"/>
              <a:buFont typeface="Wingdings" charset="0"/>
              <a:buBlip>
                <a:blip r:embed="rId3"/>
              </a:buBlip>
              <a:tabLst/>
              <a:defRPr/>
            </a:pPr>
            <a:r>
              <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70 as indefinite period – for leading people to salvation</a:t>
            </a:r>
            <a:r>
              <a:rPr kumimoji="0" lang="en-US" altLang="zh-CN"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宋体" charset="0"/>
                <a:cs typeface="宋体" charset="0"/>
              </a:rPr>
              <a:t> </a:t>
            </a:r>
          </a:p>
          <a:p>
            <a:pPr marL="342900" marR="0" lvl="0" indent="-342900" algn="l" defTabSz="914400" rtl="0" eaLnBrk="1" fontAlgn="base" latinLnBrk="0" hangingPunct="1">
              <a:lnSpc>
                <a:spcPct val="80000"/>
              </a:lnSpc>
              <a:spcBef>
                <a:spcPct val="20000"/>
              </a:spcBef>
              <a:spcAft>
                <a:spcPct val="0"/>
              </a:spcAft>
              <a:buClr>
                <a:srgbClr val="86D1EC"/>
              </a:buClr>
              <a:buSzPct val="90000"/>
              <a:buFont typeface="Wingdings" charset="0"/>
              <a:buBlip>
                <a:blip r:embed="rId3"/>
              </a:buBlip>
              <a:tabLst/>
              <a:defRPr/>
            </a:pPr>
            <a:r>
              <a:rPr kumimoji="0" lang="en-US" altLang="zh-CN"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宋体" charset="0"/>
                <a:cs typeface="宋体" charset="0"/>
              </a:rPr>
              <a:t>Seven as a mark of divine work, symbolizing completion</a:t>
            </a:r>
          </a:p>
          <a:p>
            <a:pPr marL="742950" marR="0" lvl="1" indent="-285750" algn="l" defTabSz="914400" rtl="0" eaLnBrk="1" fontAlgn="base" latinLnBrk="0" hangingPunct="1">
              <a:lnSpc>
                <a:spcPct val="80000"/>
              </a:lnSpc>
              <a:spcBef>
                <a:spcPct val="20000"/>
              </a:spcBef>
              <a:spcAft>
                <a:spcPct val="0"/>
              </a:spcAft>
              <a:buClrTx/>
              <a:buSzTx/>
              <a:buFontTx/>
              <a:buChar char="–"/>
              <a:tabLst/>
              <a:defRPr/>
            </a:pPr>
            <a:r>
              <a:rPr kumimoji="0" lang="en-US" altLang="zh-CN"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宋体" charset="0"/>
                <a:cs typeface="宋体" charset="0"/>
              </a:rPr>
              <a:t>First 7 years begins with the Cyrus decree (538 BC)</a:t>
            </a:r>
          </a:p>
          <a:p>
            <a:pPr marL="742950" marR="0" lvl="1" indent="-285750" algn="l" defTabSz="914400" rtl="0" eaLnBrk="1" fontAlgn="base" latinLnBrk="0" hangingPunct="1">
              <a:lnSpc>
                <a:spcPct val="80000"/>
              </a:lnSpc>
              <a:spcBef>
                <a:spcPct val="20000"/>
              </a:spcBef>
              <a:spcAft>
                <a:spcPct val="0"/>
              </a:spcAft>
              <a:buClrTx/>
              <a:buSzTx/>
              <a:buFontTx/>
              <a:buChar char="–"/>
              <a:tabLst/>
              <a:defRPr/>
            </a:pPr>
            <a:r>
              <a:rPr kumimoji="0" lang="en-US" altLang="zh-CN"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宋体" charset="0"/>
                <a:cs typeface="宋体" charset="0"/>
              </a:rPr>
              <a:t>The 62 weeks  = the gospel is preached </a:t>
            </a:r>
          </a:p>
          <a:p>
            <a:pPr marL="742950" marR="0" lvl="1" indent="-285750" algn="l" defTabSz="914400" rtl="0" eaLnBrk="1" fontAlgn="base" latinLnBrk="0" hangingPunct="1">
              <a:lnSpc>
                <a:spcPct val="80000"/>
              </a:lnSpc>
              <a:spcBef>
                <a:spcPct val="20000"/>
              </a:spcBef>
              <a:spcAft>
                <a:spcPct val="0"/>
              </a:spcAft>
              <a:buClrTx/>
              <a:buSzTx/>
              <a:buFontTx/>
              <a:buChar char="–"/>
              <a:tabLst/>
              <a:defRPr/>
            </a:pPr>
            <a:r>
              <a:rPr kumimoji="0" lang="en-US" altLang="zh-CN"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宋体" charset="0"/>
                <a:cs typeface="宋体" charset="0"/>
              </a:rPr>
              <a:t>The final week = antichrist rule, Christ lost influence</a:t>
            </a:r>
          </a:p>
          <a:p>
            <a:pPr marL="742950" marR="0" lvl="1" indent="-285750" algn="l" defTabSz="914400" rtl="0" eaLnBrk="1" fontAlgn="base" latinLnBrk="0" hangingPunct="1">
              <a:lnSpc>
                <a:spcPct val="80000"/>
              </a:lnSpc>
              <a:spcBef>
                <a:spcPct val="20000"/>
              </a:spcBef>
              <a:spcAft>
                <a:spcPct val="0"/>
              </a:spcAft>
              <a:buClrTx/>
              <a:buSzTx/>
              <a:buFontTx/>
              <a:buChar char="–"/>
              <a:tabLst/>
              <a:defRPr/>
            </a:pPr>
            <a:r>
              <a:rPr kumimoji="0" lang="en-US" altLang="zh-CN"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宋体" charset="0"/>
                <a:cs typeface="宋体" charset="0"/>
              </a:rPr>
              <a:t>70 years end in Christ second coming</a:t>
            </a:r>
          </a:p>
          <a:p>
            <a:pPr marL="742950" marR="0" lvl="1" indent="-285750" algn="l" defTabSz="914400" rtl="0" eaLnBrk="1" fontAlgn="base" latinLnBrk="0" hangingPunct="1">
              <a:lnSpc>
                <a:spcPct val="80000"/>
              </a:lnSpc>
              <a:spcBef>
                <a:spcPct val="20000"/>
              </a:spcBef>
              <a:spcAft>
                <a:spcPct val="0"/>
              </a:spcAft>
              <a:buClrTx/>
              <a:buSzTx/>
              <a:buFontTx/>
              <a:buChar char="–"/>
              <a:tabLst/>
              <a:defRPr/>
            </a:pPr>
            <a:endParaRPr kumimoji="0" lang="en-US" altLang="zh-CN"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宋体" charset="0"/>
              <a:cs typeface="宋体" charset="0"/>
            </a:endParaRPr>
          </a:p>
          <a:p>
            <a:pPr marL="342900" marR="0" lvl="0" indent="-342900" algn="l"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en-US" altLang="zh-CN"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宋体" charset="0"/>
                <a:cs typeface="宋体" charset="0"/>
              </a:rPr>
              <a:t>Comments on Symbolic View</a:t>
            </a:r>
          </a:p>
          <a:p>
            <a:pPr marL="742950" marR="0" lvl="1" indent="-285750" algn="l" defTabSz="914400" rtl="0" eaLnBrk="1" fontAlgn="base" latinLnBrk="0" hangingPunct="1">
              <a:lnSpc>
                <a:spcPct val="80000"/>
              </a:lnSpc>
              <a:spcBef>
                <a:spcPct val="20000"/>
              </a:spcBef>
              <a:spcAft>
                <a:spcPct val="0"/>
              </a:spcAft>
              <a:buClrTx/>
              <a:buSzTx/>
              <a:buFontTx/>
              <a:buChar char="–"/>
              <a:tabLst/>
              <a:defRPr/>
            </a:pPr>
            <a:r>
              <a:rPr kumimoji="0" lang="en-US" altLang="zh-CN"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宋体" charset="0"/>
                <a:cs typeface="宋体" charset="0"/>
              </a:rPr>
              <a:t>70x7 are for all people, not exclusive to Israel</a:t>
            </a:r>
          </a:p>
          <a:p>
            <a:pPr marL="742950" marR="0" lvl="1" indent="-285750" algn="l" defTabSz="914400" rtl="0" eaLnBrk="1" fontAlgn="base" latinLnBrk="0" hangingPunct="1">
              <a:lnSpc>
                <a:spcPct val="80000"/>
              </a:lnSpc>
              <a:spcBef>
                <a:spcPct val="20000"/>
              </a:spcBef>
              <a:spcAft>
                <a:spcPct val="0"/>
              </a:spcAft>
              <a:buClrTx/>
              <a:buSzTx/>
              <a:buFontTx/>
              <a:buChar char="–"/>
              <a:tabLst/>
              <a:defRPr/>
            </a:pPr>
            <a:r>
              <a:rPr kumimoji="0" lang="en-US" altLang="zh-CN"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宋体" charset="0"/>
                <a:cs typeface="宋体" charset="0"/>
              </a:rPr>
              <a:t>Glosses over details of prophetic elements</a:t>
            </a:r>
          </a:p>
          <a:p>
            <a:pPr marL="742950" marR="0" lvl="1" indent="-285750" algn="l" defTabSz="914400" rtl="0" eaLnBrk="1" fontAlgn="base" latinLnBrk="0" hangingPunct="1">
              <a:lnSpc>
                <a:spcPct val="80000"/>
              </a:lnSpc>
              <a:spcBef>
                <a:spcPct val="20000"/>
              </a:spcBef>
              <a:spcAft>
                <a:spcPct val="0"/>
              </a:spcAft>
              <a:buClrTx/>
              <a:buSzTx/>
              <a:buFontTx/>
              <a:buChar char="–"/>
              <a:tabLst/>
              <a:defRPr/>
            </a:pPr>
            <a:r>
              <a:rPr kumimoji="0" lang="en-US" altLang="zh-CN"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宋体" charset="0"/>
                <a:cs typeface="宋体" charset="0"/>
              </a:rPr>
              <a:t>Cyrus</a:t>
            </a:r>
            <a:r>
              <a:rPr kumimoji="0" lang="fr-FR" altLang="zh-CN"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宋体" charset="0"/>
                <a:cs typeface="宋体" charset="0"/>
              </a:rPr>
              <a:t>'</a:t>
            </a:r>
            <a:r>
              <a:rPr kumimoji="0" lang="en-US" altLang="zh-CN"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宋体" charset="0"/>
                <a:cs typeface="宋体" charset="0"/>
              </a:rPr>
              <a:t>s decree - Closest to the time Daniel</a:t>
            </a:r>
            <a:r>
              <a:rPr kumimoji="0" lang="fr-FR" altLang="zh-CN"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宋体" charset="0"/>
                <a:cs typeface="宋体" charset="0"/>
              </a:rPr>
              <a:t>'</a:t>
            </a:r>
            <a:r>
              <a:rPr kumimoji="0" lang="en-US" altLang="zh-CN"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宋体" charset="0"/>
                <a:cs typeface="宋体" charset="0"/>
              </a:rPr>
              <a:t>s prayer</a:t>
            </a:r>
          </a:p>
          <a:p>
            <a:pPr marL="342900" marR="0" lvl="0" indent="-342900" algn="l" defTabSz="914400" rtl="0" eaLnBrk="1" fontAlgn="base" latinLnBrk="0" hangingPunct="1">
              <a:lnSpc>
                <a:spcPct val="80000"/>
              </a:lnSpc>
              <a:spcBef>
                <a:spcPct val="20000"/>
              </a:spcBef>
              <a:spcAft>
                <a:spcPct val="0"/>
              </a:spcAft>
              <a:buClr>
                <a:srgbClr val="86D1EC"/>
              </a:buClr>
              <a:buSzPct val="90000"/>
              <a:buFont typeface="Wingdings" charset="0"/>
              <a:buNone/>
              <a:tabLst/>
              <a:defRPr/>
            </a:pPr>
            <a:endPar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宋体" charset="0"/>
              <a:cs typeface="宋体" charset="0"/>
            </a:endParaRPr>
          </a:p>
        </p:txBody>
      </p:sp>
      <p:sp>
        <p:nvSpPr>
          <p:cNvPr id="281603" name="Text Box 7"/>
          <p:cNvSpPr txBox="1">
            <a:spLocks noChangeArrowheads="1"/>
          </p:cNvSpPr>
          <p:nvPr/>
        </p:nvSpPr>
        <p:spPr bwMode="auto">
          <a:xfrm>
            <a:off x="9144000" y="96961"/>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Times New Roman" charset="0"/>
                <a:ea typeface="ＭＳ Ｐゴシック" charset="0"/>
              </a:rPr>
              <a:t>86b-d</a:t>
            </a:r>
          </a:p>
        </p:txBody>
      </p:sp>
    </p:spTree>
    <p:extLst>
      <p:ext uri="{BB962C8B-B14F-4D97-AF65-F5344CB8AC3E}">
        <p14:creationId xmlns:p14="http://schemas.microsoft.com/office/powerpoint/2010/main" val="1845158841"/>
      </p:ext>
    </p:extLst>
  </p:cSld>
  <p:clrMapOvr>
    <a:masterClrMapping/>
  </p:clrMapOvr>
  <p:transition xmlns:p14="http://schemas.microsoft.com/office/powerpoint/2010/main">
    <p:wedg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1274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12741">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1012741">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012741">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012741">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012741">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012741">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
                                          </p:stCondLst>
                                        </p:cTn>
                                        <p:tgtEl>
                                          <p:spTgt spid="1012741">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499"/>
                                          </p:stCondLst>
                                        </p:cTn>
                                        <p:tgtEl>
                                          <p:spTgt spid="1012741">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499"/>
                                          </p:stCondLst>
                                        </p:cTn>
                                        <p:tgtEl>
                                          <p:spTgt spid="101274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2741" grpId="0" build="p"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16834" name="Rectangle 2"/>
          <p:cNvSpPr>
            <a:spLocks noGrp="1" noChangeArrowheads="1"/>
          </p:cNvSpPr>
          <p:nvPr>
            <p:ph type="title"/>
          </p:nvPr>
        </p:nvSpPr>
        <p:spPr>
          <a:xfrm>
            <a:off x="228600" y="0"/>
            <a:ext cx="8763000" cy="1066800"/>
          </a:xfrm>
        </p:spPr>
        <p:txBody>
          <a:bodyPr/>
          <a:lstStyle/>
          <a:p>
            <a:pPr eaLnBrk="1" hangingPunct="1">
              <a:defRPr/>
            </a:pPr>
            <a:r>
              <a:rPr lang="en-US">
                <a:latin typeface="Arial" charset="0"/>
                <a:ea typeface="ＭＳ Ｐゴシック" charset="0"/>
                <a:cs typeface="ＭＳ Ｐゴシック" charset="0"/>
              </a:rPr>
              <a:t>Messianic View of James E. Smith</a:t>
            </a:r>
          </a:p>
        </p:txBody>
      </p:sp>
      <p:pic>
        <p:nvPicPr>
          <p:cNvPr id="283650"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941388"/>
            <a:ext cx="7620000" cy="481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3651" name="Text Box 5"/>
          <p:cNvSpPr txBox="1">
            <a:spLocks noChangeArrowheads="1"/>
          </p:cNvSpPr>
          <p:nvPr/>
        </p:nvSpPr>
        <p:spPr bwMode="auto">
          <a:xfrm>
            <a:off x="288925" y="5680075"/>
            <a:ext cx="36734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a:ln>
                  <a:noFill/>
                </a:ln>
                <a:solidFill>
                  <a:srgbClr val="FFFFFF"/>
                </a:solidFill>
                <a:effectLst/>
                <a:uLnTx/>
                <a:uFillTx/>
                <a:latin typeface="Times New Roman" charset="0"/>
                <a:ea typeface="ＭＳ Ｐゴシック" charset="0"/>
              </a:rPr>
              <a:t>The Major Prophets</a:t>
            </a:r>
            <a:r>
              <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rPr>
              <a:t> (Joplin, MO: College Press, 1995), LOGOS electronic version chart 22</a:t>
            </a:r>
          </a:p>
        </p:txBody>
      </p:sp>
      <p:sp>
        <p:nvSpPr>
          <p:cNvPr id="1016838" name="Rectangle 6"/>
          <p:cNvSpPr>
            <a:spLocks noChangeArrowheads="1"/>
          </p:cNvSpPr>
          <p:nvPr/>
        </p:nvSpPr>
        <p:spPr bwMode="auto">
          <a:xfrm>
            <a:off x="4419600" y="4419600"/>
            <a:ext cx="4724400" cy="2438400"/>
          </a:xfrm>
          <a:prstGeom prst="rect">
            <a:avLst/>
          </a:prstGeom>
          <a:solidFill>
            <a:srgbClr val="FF0000"/>
          </a:solid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Problems?</a:t>
            </a:r>
            <a:endPar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endParaRP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en-US" sz="2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Actual decree date was 444 BC</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en-US" sz="2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Christ did not make a covenant with Israel at His baptism (cf. Dan 9:27)</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en-US" sz="2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The one who stops the sacrifice (Dan. 9:27) also desecrates the temple (cf. 2 Thess. 2:4; Rev. 13:5)</a:t>
            </a:r>
            <a:endPar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0116594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168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6838" grpId="0" animBg="1"/>
    </p:bldLst>
  </p:timing>
</p:sld>
</file>

<file path=ppt/slides/slide83.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018882" name="Rectangle 2"/>
          <p:cNvSpPr>
            <a:spLocks noGrp="1" noChangeArrowheads="1"/>
          </p:cNvSpPr>
          <p:nvPr>
            <p:ph type="title"/>
          </p:nvPr>
        </p:nvSpPr>
        <p:spPr/>
        <p:txBody>
          <a:bodyPr/>
          <a:lstStyle/>
          <a:p>
            <a:pPr eaLnBrk="1" hangingPunct="1">
              <a:defRPr/>
            </a:pPr>
            <a:r>
              <a:rPr lang="en-US" b="1">
                <a:latin typeface="Arial" charset="0"/>
                <a:ea typeface="ＭＳ Ｐゴシック" charset="0"/>
                <a:cs typeface="ＭＳ Ｐゴシック" charset="0"/>
              </a:rPr>
              <a:t>4. Premillennial View</a:t>
            </a:r>
          </a:p>
        </p:txBody>
      </p:sp>
      <p:sp>
        <p:nvSpPr>
          <p:cNvPr id="1018885" name="Rectangle 5"/>
          <p:cNvSpPr>
            <a:spLocks noChangeArrowheads="1"/>
          </p:cNvSpPr>
          <p:nvPr/>
        </p:nvSpPr>
        <p:spPr bwMode="auto">
          <a:xfrm>
            <a:off x="228600" y="1600200"/>
            <a:ext cx="8686800" cy="3505200"/>
          </a:xfrm>
          <a:prstGeom prst="rect">
            <a:avLst/>
          </a:prstGeom>
          <a:no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7 weeks start from 444 BC at the </a:t>
            </a:r>
            <a:r>
              <a:rPr kumimoji="0" lang="en-US" sz="3200" b="0"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Artaxerxes</a:t>
            </a:r>
            <a:r>
              <a:rPr kumimoji="0" 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 decree to Nehemiah</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62 weeks end with Christ</a:t>
            </a:r>
            <a:r>
              <a:rPr kumimoji="0" lang="fr-FR" altLang="ja-JP"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a:t>
            </a:r>
            <a:r>
              <a:rPr kumimoji="0" 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s Triumphal Entry </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Gap = the church age = times of Gentiles 	(</a:t>
            </a:r>
            <a:r>
              <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Note Jesus</a:t>
            </a:r>
            <a:r>
              <a:rPr kumimoji="0" lang="fr-FR" altLang="ja-JP"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a:t>
            </a:r>
            <a:r>
              <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 prophecy in Luke 21:24)</a:t>
            </a:r>
            <a:r>
              <a:rPr kumimoji="0" 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 </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The final week = 7 years of tribulation</a:t>
            </a:r>
          </a:p>
        </p:txBody>
      </p:sp>
      <p:sp>
        <p:nvSpPr>
          <p:cNvPr id="285699" name="Text Box 7"/>
          <p:cNvSpPr txBox="1">
            <a:spLocks noChangeArrowheads="1"/>
          </p:cNvSpPr>
          <p:nvPr/>
        </p:nvSpPr>
        <p:spPr bwMode="auto">
          <a:xfrm>
            <a:off x="9241427" y="120263"/>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Times New Roman" charset="0"/>
                <a:ea typeface="ＭＳ Ｐゴシック" charset="0"/>
              </a:rPr>
              <a:t>86b-d</a:t>
            </a:r>
          </a:p>
        </p:txBody>
      </p:sp>
    </p:spTree>
    <p:extLst>
      <p:ext uri="{BB962C8B-B14F-4D97-AF65-F5344CB8AC3E}">
        <p14:creationId xmlns:p14="http://schemas.microsoft.com/office/powerpoint/2010/main" val="4031598777"/>
      </p:ext>
    </p:extLst>
  </p:cSld>
  <p:clrMapOvr>
    <a:masterClrMapping/>
  </p:clrMapOvr>
  <p:transition xmlns:p14="http://schemas.microsoft.com/office/powerpoint/2010/main">
    <p:wedg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1888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1888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1888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01888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8885" grpId="0" build="p"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1954"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p:spPr>
        <p:txBody>
          <a:bodyPr wrap="none"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pitchFamily="21" charset="0"/>
              <a:ea typeface="ＭＳ Ｐゴシック" charset="0"/>
              <a:cs typeface="ＭＳ Ｐゴシック" charset="0"/>
            </a:endParaRPr>
          </a:p>
        </p:txBody>
      </p:sp>
      <p:sp>
        <p:nvSpPr>
          <p:cNvPr id="1021955" name="Rectangle 3" descr="Green marble"/>
          <p:cNvSpPr>
            <a:spLocks noChangeArrowheads="1"/>
          </p:cNvSpPr>
          <p:nvPr/>
        </p:nvSpPr>
        <p:spPr bwMode="auto">
          <a:xfrm>
            <a:off x="533400" y="3441700"/>
            <a:ext cx="5486400" cy="9906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21" charset="0"/>
              <a:ea typeface="ＭＳ Ｐゴシック" charset="0"/>
              <a:cs typeface="ＭＳ Ｐゴシック" charset="0"/>
            </a:endParaRPr>
          </a:p>
        </p:txBody>
      </p:sp>
      <p:sp>
        <p:nvSpPr>
          <p:cNvPr id="1021956" name="Text Box 4"/>
          <p:cNvSpPr txBox="1">
            <a:spLocks noChangeArrowheads="1"/>
          </p:cNvSpPr>
          <p:nvPr/>
        </p:nvSpPr>
        <p:spPr bwMode="auto">
          <a:xfrm>
            <a:off x="685800" y="2679700"/>
            <a:ext cx="5181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Times New Roman" pitchFamily="21" charset="0"/>
                <a:ea typeface="ＭＳ Ｐゴシック" charset="0"/>
                <a:cs typeface="ＭＳ Ｐゴシック" charset="0"/>
              </a:rPr>
              <a:t>69 sevens = 483 years</a:t>
            </a:r>
          </a:p>
        </p:txBody>
      </p:sp>
      <p:sp>
        <p:nvSpPr>
          <p:cNvPr id="1021957" name="Rectangle 5" descr="Green marble"/>
          <p:cNvSpPr>
            <a:spLocks noChangeArrowheads="1"/>
          </p:cNvSpPr>
          <p:nvPr/>
        </p:nvSpPr>
        <p:spPr bwMode="auto">
          <a:xfrm>
            <a:off x="7315200" y="3441700"/>
            <a:ext cx="457200" cy="9906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21" charset="0"/>
              <a:ea typeface="ＭＳ Ｐゴシック" charset="0"/>
              <a:cs typeface="ＭＳ Ｐゴシック" charset="0"/>
            </a:endParaRPr>
          </a:p>
        </p:txBody>
      </p:sp>
      <p:sp>
        <p:nvSpPr>
          <p:cNvPr id="1021958" name="Text Box 6"/>
          <p:cNvSpPr txBox="1">
            <a:spLocks noChangeArrowheads="1"/>
          </p:cNvSpPr>
          <p:nvPr/>
        </p:nvSpPr>
        <p:spPr bwMode="auto">
          <a:xfrm>
            <a:off x="228600" y="5346700"/>
            <a:ext cx="23622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Times New Roman" pitchFamily="21" charset="0"/>
                <a:ea typeface="ＭＳ Ｐゴシック" charset="0"/>
                <a:cs typeface="ＭＳ Ｐゴシック" charset="0"/>
              </a:rPr>
              <a:t>444 BC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Times New Roman" pitchFamily="21" charset="0"/>
                <a:ea typeface="ＭＳ Ｐゴシック" charset="0"/>
                <a:cs typeface="ＭＳ Ｐゴシック" charset="0"/>
              </a:rPr>
              <a:t>to 395 BC</a:t>
            </a:r>
          </a:p>
        </p:txBody>
      </p:sp>
      <p:sp>
        <p:nvSpPr>
          <p:cNvPr id="1021959" name="Text Box 7"/>
          <p:cNvSpPr txBox="1">
            <a:spLocks noChangeArrowheads="1"/>
          </p:cNvSpPr>
          <p:nvPr/>
        </p:nvSpPr>
        <p:spPr bwMode="auto">
          <a:xfrm>
            <a:off x="6400800" y="4340225"/>
            <a:ext cx="2514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Times New Roman" pitchFamily="21" charset="0"/>
                <a:ea typeface="ＭＳ Ｐゴシック" charset="0"/>
                <a:cs typeface="ＭＳ Ｐゴシック" charset="0"/>
              </a:rPr>
              <a:t>1 seven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Times New Roman" pitchFamily="21" charset="0"/>
                <a:ea typeface="ＭＳ Ｐゴシック" charset="0"/>
                <a:cs typeface="ＭＳ Ｐゴシック" charset="0"/>
              </a:rPr>
              <a:t>= 7 years</a:t>
            </a:r>
          </a:p>
        </p:txBody>
      </p:sp>
      <p:sp>
        <p:nvSpPr>
          <p:cNvPr id="1021960" name="Text Box 8"/>
          <p:cNvSpPr txBox="1">
            <a:spLocks noChangeArrowheads="1"/>
          </p:cNvSpPr>
          <p:nvPr/>
        </p:nvSpPr>
        <p:spPr bwMode="auto">
          <a:xfrm>
            <a:off x="457200" y="4432300"/>
            <a:ext cx="5638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Times New Roman" pitchFamily="21" charset="0"/>
                <a:ea typeface="ＭＳ Ｐゴシック" charset="0"/>
                <a:cs typeface="ＭＳ Ｐゴシック" charset="0"/>
              </a:rPr>
              <a:t>7 sevens            62 sevens</a:t>
            </a:r>
          </a:p>
        </p:txBody>
      </p:sp>
      <p:sp>
        <p:nvSpPr>
          <p:cNvPr id="1021961" name="Text Box 9"/>
          <p:cNvSpPr txBox="1">
            <a:spLocks noChangeArrowheads="1"/>
          </p:cNvSpPr>
          <p:nvPr/>
        </p:nvSpPr>
        <p:spPr bwMode="auto">
          <a:xfrm>
            <a:off x="3581400" y="5362575"/>
            <a:ext cx="2438400" cy="11906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Times New Roman" pitchFamily="21" charset="0"/>
                <a:ea typeface="ＭＳ Ｐゴシック" charset="0"/>
                <a:cs typeface="ＭＳ Ｐゴシック" charset="0"/>
              </a:rPr>
              <a:t>395 BC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Times New Roman" pitchFamily="21" charset="0"/>
                <a:ea typeface="ＭＳ Ｐゴシック" charset="0"/>
                <a:cs typeface="ＭＳ Ｐゴシック" charset="0"/>
              </a:rPr>
              <a:t>to AD 33</a:t>
            </a:r>
          </a:p>
        </p:txBody>
      </p:sp>
      <p:sp>
        <p:nvSpPr>
          <p:cNvPr id="1021962" name="Text Box 10"/>
          <p:cNvSpPr txBox="1">
            <a:spLocks noChangeArrowheads="1"/>
          </p:cNvSpPr>
          <p:nvPr/>
        </p:nvSpPr>
        <p:spPr bwMode="auto">
          <a:xfrm>
            <a:off x="4800600" y="1308100"/>
            <a:ext cx="23622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Times New Roman" pitchFamily="21" charset="0"/>
                <a:ea typeface="ＭＳ Ｐゴシック" charset="0"/>
                <a:cs typeface="ＭＳ Ｐゴシック" charset="0"/>
              </a:rPr>
              <a:t>Anointed One</a:t>
            </a:r>
          </a:p>
        </p:txBody>
      </p:sp>
      <p:sp>
        <p:nvSpPr>
          <p:cNvPr id="1021963" name="Text Box 11"/>
          <p:cNvSpPr txBox="1">
            <a:spLocks noChangeArrowheads="1"/>
          </p:cNvSpPr>
          <p:nvPr/>
        </p:nvSpPr>
        <p:spPr bwMode="auto">
          <a:xfrm>
            <a:off x="457200" y="1917700"/>
            <a:ext cx="2057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Times New Roman" pitchFamily="21" charset="0"/>
                <a:ea typeface="ＭＳ Ｐゴシック" charset="0"/>
                <a:cs typeface="ＭＳ Ｐゴシック" charset="0"/>
              </a:rPr>
              <a:t>Decree</a:t>
            </a:r>
          </a:p>
        </p:txBody>
      </p:sp>
      <p:sp>
        <p:nvSpPr>
          <p:cNvPr id="1021964" name="Line 12"/>
          <p:cNvSpPr>
            <a:spLocks noChangeShapeType="1"/>
          </p:cNvSpPr>
          <p:nvPr/>
        </p:nvSpPr>
        <p:spPr bwMode="auto">
          <a:xfrm>
            <a:off x="609600" y="2527300"/>
            <a:ext cx="0" cy="838200"/>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1" charset="0"/>
              <a:ea typeface="ＭＳ Ｐゴシック" charset="0"/>
              <a:cs typeface="ＭＳ Ｐゴシック" charset="0"/>
            </a:endParaRPr>
          </a:p>
        </p:txBody>
      </p:sp>
      <p:sp>
        <p:nvSpPr>
          <p:cNvPr id="1021965" name="Line 13"/>
          <p:cNvSpPr>
            <a:spLocks noChangeShapeType="1"/>
          </p:cNvSpPr>
          <p:nvPr/>
        </p:nvSpPr>
        <p:spPr bwMode="auto">
          <a:xfrm>
            <a:off x="6019800" y="2527300"/>
            <a:ext cx="0" cy="838200"/>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1" charset="0"/>
              <a:ea typeface="ＭＳ Ｐゴシック" charset="0"/>
              <a:cs typeface="ＭＳ Ｐゴシック" charset="0"/>
            </a:endParaRPr>
          </a:p>
        </p:txBody>
      </p:sp>
      <p:sp>
        <p:nvSpPr>
          <p:cNvPr id="1021968" name="Rectangle 16"/>
          <p:cNvSpPr>
            <a:spLocks noGrp="1" noChangeArrowheads="1"/>
          </p:cNvSpPr>
          <p:nvPr>
            <p:ph type="title" idx="4294967295"/>
          </p:nvPr>
        </p:nvSpPr>
        <p:spPr>
          <a:xfrm>
            <a:off x="0" y="228600"/>
            <a:ext cx="8686800" cy="762000"/>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b="1" dirty="0">
                <a:solidFill>
                  <a:schemeClr val="bg1"/>
                </a:solidFill>
              </a:rPr>
              <a:t>The Seventy "Weeks" of Daniel 9</a:t>
            </a:r>
          </a:p>
        </p:txBody>
      </p:sp>
      <p:sp>
        <p:nvSpPr>
          <p:cNvPr id="287758" name="Text Box 17"/>
          <p:cNvSpPr txBox="1">
            <a:spLocks noChangeArrowheads="1"/>
          </p:cNvSpPr>
          <p:nvPr/>
        </p:nvSpPr>
        <p:spPr bwMode="auto">
          <a:xfrm>
            <a:off x="9144000" y="76200"/>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Times New Roman" charset="0"/>
                <a:ea typeface="ＭＳ Ｐゴシック" charset="0"/>
              </a:rPr>
              <a:t>86b-d</a:t>
            </a:r>
          </a:p>
        </p:txBody>
      </p:sp>
    </p:spTree>
    <p:extLst>
      <p:ext uri="{BB962C8B-B14F-4D97-AF65-F5344CB8AC3E}">
        <p14:creationId xmlns:p14="http://schemas.microsoft.com/office/powerpoint/2010/main" val="3651271788"/>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21956"/>
                                        </p:tgtEl>
                                        <p:attrNameLst>
                                          <p:attrName>style.visibility</p:attrName>
                                        </p:attrNameLst>
                                      </p:cBhvr>
                                      <p:to>
                                        <p:strVal val="visible"/>
                                      </p:to>
                                    </p:set>
                                    <p:animEffect transition="in" filter="dissolve">
                                      <p:cBhvr>
                                        <p:cTn id="7" dur="500"/>
                                        <p:tgtEl>
                                          <p:spTgt spid="10219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1955"/>
                                        </p:tgtEl>
                                        <p:attrNameLst>
                                          <p:attrName>style.visibility</p:attrName>
                                        </p:attrNameLst>
                                      </p:cBhvr>
                                      <p:to>
                                        <p:strVal val="visible"/>
                                      </p:to>
                                    </p:set>
                                    <p:animEffect transition="in" filter="wipe(left)">
                                      <p:cBhvr>
                                        <p:cTn id="12" dur="500"/>
                                        <p:tgtEl>
                                          <p:spTgt spid="102195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21960"/>
                                        </p:tgtEl>
                                        <p:attrNameLst>
                                          <p:attrName>style.visibility</p:attrName>
                                        </p:attrNameLst>
                                      </p:cBhvr>
                                      <p:to>
                                        <p:strVal val="visible"/>
                                      </p:to>
                                    </p:set>
                                    <p:animEffect transition="in" filter="dissolve">
                                      <p:cBhvr>
                                        <p:cTn id="17" dur="500"/>
                                        <p:tgtEl>
                                          <p:spTgt spid="102196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21963"/>
                                        </p:tgtEl>
                                        <p:attrNameLst>
                                          <p:attrName>style.visibility</p:attrName>
                                        </p:attrNameLst>
                                      </p:cBhvr>
                                      <p:to>
                                        <p:strVal val="visible"/>
                                      </p:to>
                                    </p:set>
                                    <p:animEffect transition="in" filter="dissolve">
                                      <p:cBhvr>
                                        <p:cTn id="22" dur="500"/>
                                        <p:tgtEl>
                                          <p:spTgt spid="1021963"/>
                                        </p:tgtEl>
                                      </p:cBhvr>
                                    </p:animEffect>
                                  </p:childTnLst>
                                </p:cTn>
                              </p:par>
                            </p:childTnLst>
                          </p:cTn>
                        </p:par>
                        <p:par>
                          <p:cTn id="23" fill="hold" nodeType="afterGroup">
                            <p:stCondLst>
                              <p:cond delay="500"/>
                            </p:stCondLst>
                            <p:childTnLst>
                              <p:par>
                                <p:cTn id="24" presetID="22" presetClass="entr" presetSubtype="1" fill="hold" nodeType="afterEffect">
                                  <p:stCondLst>
                                    <p:cond delay="0"/>
                                  </p:stCondLst>
                                  <p:childTnLst>
                                    <p:set>
                                      <p:cBhvr>
                                        <p:cTn id="25" dur="1" fill="hold">
                                          <p:stCondLst>
                                            <p:cond delay="0"/>
                                          </p:stCondLst>
                                        </p:cTn>
                                        <p:tgtEl>
                                          <p:spTgt spid="1021964"/>
                                        </p:tgtEl>
                                        <p:attrNameLst>
                                          <p:attrName>style.visibility</p:attrName>
                                        </p:attrNameLst>
                                      </p:cBhvr>
                                      <p:to>
                                        <p:strVal val="visible"/>
                                      </p:to>
                                    </p:set>
                                    <p:animEffect transition="in" filter="wipe(up)">
                                      <p:cBhvr>
                                        <p:cTn id="26" dur="500"/>
                                        <p:tgtEl>
                                          <p:spTgt spid="102196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021958"/>
                                        </p:tgtEl>
                                        <p:attrNameLst>
                                          <p:attrName>style.visibility</p:attrName>
                                        </p:attrNameLst>
                                      </p:cBhvr>
                                      <p:to>
                                        <p:strVal val="visible"/>
                                      </p:to>
                                    </p:set>
                                    <p:animEffect transition="in" filter="dissolve">
                                      <p:cBhvr>
                                        <p:cTn id="31" dur="500"/>
                                        <p:tgtEl>
                                          <p:spTgt spid="1021958"/>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1021962"/>
                                        </p:tgtEl>
                                        <p:attrNameLst>
                                          <p:attrName>style.visibility</p:attrName>
                                        </p:attrNameLst>
                                      </p:cBhvr>
                                      <p:to>
                                        <p:strVal val="visible"/>
                                      </p:to>
                                    </p:set>
                                    <p:animEffect transition="in" filter="dissolve">
                                      <p:cBhvr>
                                        <p:cTn id="36" dur="500"/>
                                        <p:tgtEl>
                                          <p:spTgt spid="1021962"/>
                                        </p:tgtEl>
                                      </p:cBhvr>
                                    </p:animEffect>
                                  </p:childTnLst>
                                </p:cTn>
                              </p:par>
                            </p:childTnLst>
                          </p:cTn>
                        </p:par>
                        <p:par>
                          <p:cTn id="37" fill="hold" nodeType="afterGroup">
                            <p:stCondLst>
                              <p:cond delay="500"/>
                            </p:stCondLst>
                            <p:childTnLst>
                              <p:par>
                                <p:cTn id="38" presetID="9" presetClass="entr" presetSubtype="0" fill="hold" nodeType="afterEffect">
                                  <p:stCondLst>
                                    <p:cond delay="0"/>
                                  </p:stCondLst>
                                  <p:childTnLst>
                                    <p:set>
                                      <p:cBhvr>
                                        <p:cTn id="39" dur="1" fill="hold">
                                          <p:stCondLst>
                                            <p:cond delay="0"/>
                                          </p:stCondLst>
                                        </p:cTn>
                                        <p:tgtEl>
                                          <p:spTgt spid="1021965"/>
                                        </p:tgtEl>
                                        <p:attrNameLst>
                                          <p:attrName>style.visibility</p:attrName>
                                        </p:attrNameLst>
                                      </p:cBhvr>
                                      <p:to>
                                        <p:strVal val="visible"/>
                                      </p:to>
                                    </p:set>
                                    <p:animEffect transition="in" filter="dissolve">
                                      <p:cBhvr>
                                        <p:cTn id="40" dur="500"/>
                                        <p:tgtEl>
                                          <p:spTgt spid="1021965"/>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1021961"/>
                                        </p:tgtEl>
                                        <p:attrNameLst>
                                          <p:attrName>style.visibility</p:attrName>
                                        </p:attrNameLst>
                                      </p:cBhvr>
                                      <p:to>
                                        <p:strVal val="visible"/>
                                      </p:to>
                                    </p:set>
                                    <p:animEffect transition="in" filter="dissolve">
                                      <p:cBhvr>
                                        <p:cTn id="45" dur="500"/>
                                        <p:tgtEl>
                                          <p:spTgt spid="1021961"/>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1021959"/>
                                        </p:tgtEl>
                                        <p:attrNameLst>
                                          <p:attrName>style.visibility</p:attrName>
                                        </p:attrNameLst>
                                      </p:cBhvr>
                                      <p:to>
                                        <p:strVal val="visible"/>
                                      </p:to>
                                    </p:set>
                                    <p:animEffect transition="in" filter="dissolve">
                                      <p:cBhvr>
                                        <p:cTn id="50" dur="500"/>
                                        <p:tgtEl>
                                          <p:spTgt spid="1021959"/>
                                        </p:tgtEl>
                                      </p:cBhvr>
                                    </p:animEffect>
                                  </p:childTnLst>
                                </p:cTn>
                              </p:par>
                            </p:childTnLst>
                          </p:cTn>
                        </p:par>
                        <p:par>
                          <p:cTn id="51" fill="hold" nodeType="afterGroup">
                            <p:stCondLst>
                              <p:cond delay="500"/>
                            </p:stCondLst>
                            <p:childTnLst>
                              <p:par>
                                <p:cTn id="52" presetID="22" presetClass="entr" presetSubtype="8" fill="hold" grpId="0" nodeType="afterEffect">
                                  <p:stCondLst>
                                    <p:cond delay="2000"/>
                                  </p:stCondLst>
                                  <p:childTnLst>
                                    <p:set>
                                      <p:cBhvr>
                                        <p:cTn id="53" dur="1" fill="hold">
                                          <p:stCondLst>
                                            <p:cond delay="0"/>
                                          </p:stCondLst>
                                        </p:cTn>
                                        <p:tgtEl>
                                          <p:spTgt spid="1021957"/>
                                        </p:tgtEl>
                                        <p:attrNameLst>
                                          <p:attrName>style.visibility</p:attrName>
                                        </p:attrNameLst>
                                      </p:cBhvr>
                                      <p:to>
                                        <p:strVal val="visible"/>
                                      </p:to>
                                    </p:set>
                                    <p:animEffect transition="in" filter="wipe(left)">
                                      <p:cBhvr>
                                        <p:cTn id="54" dur="500"/>
                                        <p:tgtEl>
                                          <p:spTgt spid="10219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1955" grpId="0" animBg="1"/>
      <p:bldP spid="1021956" grpId="0" autoUpdateAnimBg="0"/>
      <p:bldP spid="1021957" grpId="0" animBg="1"/>
      <p:bldP spid="1021958" grpId="0" autoUpdateAnimBg="0"/>
      <p:bldP spid="1021959" grpId="0" autoUpdateAnimBg="0"/>
      <p:bldP spid="1021960" grpId="0" autoUpdateAnimBg="0"/>
      <p:bldP spid="1021961" grpId="0" autoUpdateAnimBg="0"/>
      <p:bldP spid="1021962" grpId="0" autoUpdateAnimBg="0"/>
      <p:bldP spid="1021963" grpId="0"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show="0">
  <p:cSld>
    <p:bg>
      <p:bgPr>
        <a:solidFill>
          <a:srgbClr val="800000"/>
        </a:solidFill>
        <a:effectLst/>
      </p:bgPr>
    </p:bg>
    <p:spTree>
      <p:nvGrpSpPr>
        <p:cNvPr id="1" name=""/>
        <p:cNvGrpSpPr/>
        <p:nvPr/>
      </p:nvGrpSpPr>
      <p:grpSpPr>
        <a:xfrm>
          <a:off x="0" y="0"/>
          <a:ext cx="0" cy="0"/>
          <a:chOff x="0" y="0"/>
          <a:chExt cx="0" cy="0"/>
        </a:xfrm>
      </p:grpSpPr>
      <p:pic>
        <p:nvPicPr>
          <p:cNvPr id="289794" name="Picture 2" descr="Pict1020"/>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46038" y="1371600"/>
            <a:ext cx="9226551" cy="5486400"/>
          </a:xfrm>
          <a:solidFill>
            <a:srgbClr val="800000"/>
          </a:solidFill>
        </p:spPr>
      </p:pic>
      <p:sp>
        <p:nvSpPr>
          <p:cNvPr id="289795" name="Rectangle 3"/>
          <p:cNvSpPr>
            <a:spLocks noGrp="1" noChangeArrowheads="1"/>
          </p:cNvSpPr>
          <p:nvPr>
            <p:ph type="title"/>
          </p:nvPr>
        </p:nvSpPr>
        <p:spPr>
          <a:xfrm>
            <a:off x="755650" y="288925"/>
            <a:ext cx="7702550" cy="1484313"/>
          </a:xfrm>
          <a:solidFill>
            <a:schemeClr val="hlink"/>
          </a:solidFill>
          <a:ln w="57150">
            <a:solidFill>
              <a:schemeClr val="tx1"/>
            </a:solidFill>
            <a:miter lim="800000"/>
            <a:headEnd/>
            <a:tailEnd/>
          </a:ln>
        </p:spPr>
        <p:txBody>
          <a:bodyPr/>
          <a:lstStyle/>
          <a:p>
            <a:r>
              <a:rPr lang="en-US" sz="5400" b="1" dirty="0">
                <a:solidFill>
                  <a:srgbClr val="800000"/>
                </a:solidFill>
                <a:latin typeface="Times New Roman" charset="0"/>
                <a:ea typeface="ＭＳ Ｐゴシック" charset="0"/>
                <a:cs typeface="ＭＳ Ｐゴシック" charset="0"/>
              </a:rPr>
              <a:t>Daniel</a:t>
            </a:r>
            <a:r>
              <a:rPr lang="fr-FR" altLang="ja-JP" sz="5400" b="1" dirty="0">
                <a:solidFill>
                  <a:srgbClr val="800000"/>
                </a:solidFill>
                <a:latin typeface="Times New Roman" charset="0"/>
                <a:ea typeface="ＭＳ Ｐゴシック" charset="0"/>
                <a:cs typeface="ＭＳ Ｐゴシック" charset="0"/>
              </a:rPr>
              <a:t>'</a:t>
            </a:r>
            <a:r>
              <a:rPr lang="en-US" sz="5400" b="1" dirty="0">
                <a:solidFill>
                  <a:srgbClr val="800000"/>
                </a:solidFill>
                <a:latin typeface="Times New Roman" charset="0"/>
                <a:ea typeface="ＭＳ Ｐゴシック" charset="0"/>
                <a:cs typeface="ＭＳ Ｐゴシック" charset="0"/>
              </a:rPr>
              <a:t>s 70 Weeks </a:t>
            </a:r>
            <a:br>
              <a:rPr lang="en-US" sz="5400" b="1" dirty="0">
                <a:solidFill>
                  <a:srgbClr val="800000"/>
                </a:solidFill>
                <a:latin typeface="Times New Roman" charset="0"/>
                <a:ea typeface="ＭＳ Ｐゴシック" charset="0"/>
                <a:cs typeface="ＭＳ Ｐゴシック" charset="0"/>
              </a:rPr>
            </a:br>
            <a:r>
              <a:rPr lang="en-US" sz="3600" b="1" dirty="0">
                <a:solidFill>
                  <a:srgbClr val="800000"/>
                </a:solidFill>
                <a:latin typeface="Times New Roman" charset="0"/>
                <a:ea typeface="ＭＳ Ｐゴシック" charset="0"/>
                <a:cs typeface="ＭＳ Ｐゴシック" charset="0"/>
              </a:rPr>
              <a:t>(Dan. 9:24-27)</a:t>
            </a:r>
          </a:p>
        </p:txBody>
      </p:sp>
      <p:sp>
        <p:nvSpPr>
          <p:cNvPr id="1024004" name="Rectangle 4"/>
          <p:cNvSpPr>
            <a:spLocks noChangeArrowheads="1"/>
          </p:cNvSpPr>
          <p:nvPr/>
        </p:nvSpPr>
        <p:spPr bwMode="auto">
          <a:xfrm>
            <a:off x="7308850" y="4508500"/>
            <a:ext cx="288925" cy="215900"/>
          </a:xfrm>
          <a:prstGeom prst="rect">
            <a:avLst/>
          </a:prstGeom>
          <a:noFill/>
          <a:ln w="76200">
            <a:solidFill>
              <a:srgbClr val="FF0000"/>
            </a:solidFill>
            <a:miter lim="800000"/>
            <a:headEnd/>
            <a:tailEnd type="none" w="lg" len="lg"/>
          </a:ln>
          <a:extLst>
            <a:ext uri="{909E8E84-426E-40dd-AFC4-6F175D3DCCD1}">
              <a14:hiddenFill xmlns:a14="http://schemas.microsoft.com/office/drawing/2010/main">
                <a:solidFill>
                  <a:srgbClr val="FFFFFF"/>
                </a:solidFill>
              </a14:hiddenFill>
            </a:ext>
          </a:extLst>
        </p:spPr>
        <p:txBody>
          <a:bodyPr wrap="non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024005" name="Oval 5"/>
          <p:cNvSpPr>
            <a:spLocks noChangeArrowheads="1"/>
          </p:cNvSpPr>
          <p:nvPr/>
        </p:nvSpPr>
        <p:spPr bwMode="auto">
          <a:xfrm>
            <a:off x="1547813" y="4437063"/>
            <a:ext cx="2160587" cy="792162"/>
          </a:xfrm>
          <a:prstGeom prst="ellipse">
            <a:avLst/>
          </a:prstGeom>
          <a:noFill/>
          <a:ln w="76200">
            <a:solidFill>
              <a:srgbClr val="FF0000"/>
            </a:solidFill>
            <a:round/>
            <a:headEnd/>
            <a:tailEnd type="none" w="lg" len="lg"/>
          </a:ln>
          <a:extLst>
            <a:ext uri="{909E8E84-426E-40dd-AFC4-6F175D3DCCD1}">
              <a14:hiddenFill xmlns:a14="http://schemas.microsoft.com/office/drawing/2010/main">
                <a:solidFill>
                  <a:srgbClr val="FFFFFF"/>
                </a:solidFill>
              </a14:hiddenFill>
            </a:ext>
          </a:extLst>
        </p:spPr>
        <p:txBody>
          <a:bodyPr wrap="non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024006" name="Text Box 6"/>
          <p:cNvSpPr txBox="1">
            <a:spLocks noChangeArrowheads="1"/>
          </p:cNvSpPr>
          <p:nvPr/>
        </p:nvSpPr>
        <p:spPr bwMode="auto">
          <a:xfrm>
            <a:off x="755650" y="638175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Comic Sans MS" charset="0"/>
                <a:ea typeface="ＭＳ Ｐゴシック" charset="0"/>
              </a:rPr>
              <a:t>444 </a:t>
            </a:r>
            <a:r>
              <a:rPr kumimoji="0" lang="en-US" sz="1800" b="1" i="0" u="none" strike="noStrike" kern="1200" cap="none" spc="0" normalizeH="0" baseline="0" noProof="0">
                <a:ln>
                  <a:noFill/>
                </a:ln>
                <a:solidFill>
                  <a:srgbClr val="FF0000"/>
                </a:solidFill>
                <a:effectLst/>
                <a:uLnTx/>
                <a:uFillTx/>
                <a:latin typeface="Comic Sans MS" charset="0"/>
                <a:ea typeface="ＭＳ Ｐゴシック" charset="0"/>
              </a:rPr>
              <a:t>BC</a:t>
            </a:r>
          </a:p>
        </p:txBody>
      </p:sp>
      <p:sp>
        <p:nvSpPr>
          <p:cNvPr id="1024007" name="Text Box 7"/>
          <p:cNvSpPr txBox="1">
            <a:spLocks noChangeArrowheads="1"/>
          </p:cNvSpPr>
          <p:nvPr/>
        </p:nvSpPr>
        <p:spPr bwMode="auto">
          <a:xfrm>
            <a:off x="2987675" y="638175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omic Sans MS" charset="0"/>
                <a:ea typeface="ＭＳ Ｐゴシック" charset="0"/>
              </a:rPr>
              <a:t>AD </a:t>
            </a:r>
            <a:r>
              <a:rPr kumimoji="0" lang="en-US" sz="2400" b="1" i="0" u="none" strike="noStrike" kern="1200" cap="none" spc="0" normalizeH="0" baseline="0" noProof="0">
                <a:ln>
                  <a:noFill/>
                </a:ln>
                <a:solidFill>
                  <a:srgbClr val="FF0000"/>
                </a:solidFill>
                <a:effectLst/>
                <a:uLnTx/>
                <a:uFillTx/>
                <a:latin typeface="Comic Sans MS" charset="0"/>
                <a:ea typeface="ＭＳ Ｐゴシック" charset="0"/>
              </a:rPr>
              <a:t>33</a:t>
            </a:r>
            <a:r>
              <a:rPr kumimoji="0" lang="en-US" sz="2400" b="0" i="0" u="none" strike="noStrike" kern="1200" cap="none" spc="0" normalizeH="0" baseline="0" noProof="0">
                <a:ln>
                  <a:noFill/>
                </a:ln>
                <a:solidFill>
                  <a:srgbClr val="000000"/>
                </a:solidFill>
                <a:effectLst/>
                <a:uLnTx/>
                <a:uFillTx/>
                <a:latin typeface="Comic Sans MS" charset="0"/>
                <a:ea typeface="ＭＳ Ｐゴシック" charset="0"/>
              </a:rPr>
              <a:t> </a:t>
            </a:r>
          </a:p>
        </p:txBody>
      </p:sp>
      <p:sp>
        <p:nvSpPr>
          <p:cNvPr id="1024008" name="AutoShape 8"/>
          <p:cNvSpPr>
            <a:spLocks noChangeArrowheads="1"/>
          </p:cNvSpPr>
          <p:nvPr/>
        </p:nvSpPr>
        <p:spPr bwMode="auto">
          <a:xfrm>
            <a:off x="2195513" y="6551613"/>
            <a:ext cx="647700" cy="188912"/>
          </a:xfrm>
          <a:prstGeom prst="homePlate">
            <a:avLst>
              <a:gd name="adj" fmla="val 85715"/>
            </a:avLst>
          </a:prstGeom>
          <a:solidFill>
            <a:schemeClr val="accent1"/>
          </a:solidFill>
          <a:ln w="9525">
            <a:solidFill>
              <a:schemeClr val="tx1"/>
            </a:solidFill>
            <a:miter lim="800000"/>
            <a:headEnd/>
            <a:tailEnd type="none" w="lg" len="lg"/>
          </a:ln>
        </p:spPr>
        <p:txBody>
          <a:bodyPr wrap="non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024009" name="Text Box 9"/>
          <p:cNvSpPr txBox="1">
            <a:spLocks noChangeArrowheads="1"/>
          </p:cNvSpPr>
          <p:nvPr/>
        </p:nvSpPr>
        <p:spPr bwMode="auto">
          <a:xfrm>
            <a:off x="1693863" y="6021388"/>
            <a:ext cx="16541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Comic Sans MS" charset="0"/>
                <a:ea typeface="ＭＳ Ｐゴシック" charset="0"/>
              </a:rPr>
              <a:t>69 Weeks</a:t>
            </a:r>
            <a:endParaRPr kumimoji="0" lang="en-US" sz="1800" b="1" i="0" u="none" strike="noStrike" kern="1200" cap="none" spc="0" normalizeH="0" baseline="0" noProof="0">
              <a:ln>
                <a:noFill/>
              </a:ln>
              <a:solidFill>
                <a:srgbClr val="FF0000"/>
              </a:solidFill>
              <a:effectLst/>
              <a:uLnTx/>
              <a:uFillTx/>
              <a:latin typeface="Comic Sans MS" charset="0"/>
              <a:ea typeface="ＭＳ Ｐゴシック" charset="0"/>
            </a:endParaRPr>
          </a:p>
        </p:txBody>
      </p:sp>
      <p:sp>
        <p:nvSpPr>
          <p:cNvPr id="289802" name="Text Box 10"/>
          <p:cNvSpPr txBox="1">
            <a:spLocks noChangeArrowheads="1"/>
          </p:cNvSpPr>
          <p:nvPr/>
        </p:nvSpPr>
        <p:spPr bwMode="auto">
          <a:xfrm>
            <a:off x="9180513" y="108612"/>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Times New Roman" charset="0"/>
                <a:ea typeface="ＭＳ Ｐゴシック" charset="0"/>
              </a:rPr>
              <a:t>84</a:t>
            </a:r>
          </a:p>
        </p:txBody>
      </p:sp>
    </p:spTree>
    <p:extLst>
      <p:ext uri="{BB962C8B-B14F-4D97-AF65-F5344CB8AC3E}">
        <p14:creationId xmlns:p14="http://schemas.microsoft.com/office/powerpoint/2010/main" val="13928612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24006"/>
                                        </p:tgtEl>
                                        <p:attrNameLst>
                                          <p:attrName>style.visibility</p:attrName>
                                        </p:attrNameLst>
                                      </p:cBhvr>
                                      <p:to>
                                        <p:strVal val="visible"/>
                                      </p:to>
                                    </p:set>
                                    <p:animEffect transition="in" filter="wipe(left)">
                                      <p:cBhvr>
                                        <p:cTn id="7" dur="500"/>
                                        <p:tgtEl>
                                          <p:spTgt spid="1024006"/>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24008"/>
                                        </p:tgtEl>
                                        <p:attrNameLst>
                                          <p:attrName>style.visibility</p:attrName>
                                        </p:attrNameLst>
                                      </p:cBhvr>
                                      <p:to>
                                        <p:strVal val="visible"/>
                                      </p:to>
                                    </p:set>
                                    <p:animEffect transition="in" filter="wipe(left)">
                                      <p:cBhvr>
                                        <p:cTn id="11" dur="500"/>
                                        <p:tgtEl>
                                          <p:spTgt spid="1024008"/>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024007"/>
                                        </p:tgtEl>
                                        <p:attrNameLst>
                                          <p:attrName>style.visibility</p:attrName>
                                        </p:attrNameLst>
                                      </p:cBhvr>
                                      <p:to>
                                        <p:strVal val="visible"/>
                                      </p:to>
                                    </p:set>
                                    <p:animEffect transition="in" filter="wipe(left)">
                                      <p:cBhvr>
                                        <p:cTn id="15" dur="500"/>
                                        <p:tgtEl>
                                          <p:spTgt spid="102400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1024009"/>
                                        </p:tgtEl>
                                        <p:attrNameLst>
                                          <p:attrName>style.visibility</p:attrName>
                                        </p:attrNameLst>
                                      </p:cBhvr>
                                      <p:to>
                                        <p:strVal val="visible"/>
                                      </p:to>
                                    </p:se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499"/>
                                          </p:stCondLst>
                                        </p:cTn>
                                        <p:tgtEl>
                                          <p:spTgt spid="102400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0240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04" grpId="0" animBg="1"/>
      <p:bldP spid="1024005" grpId="0" animBg="1"/>
      <p:bldP spid="1024006" grpId="0" autoUpdateAnimBg="0"/>
      <p:bldP spid="1024007" grpId="0" autoUpdateAnimBg="0"/>
      <p:bldP spid="1024008" grpId="0" animBg="1"/>
      <p:bldP spid="1024009" grpId="0"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6050" name="Rectangle 2"/>
          <p:cNvSpPr>
            <a:spLocks noGrp="1" noChangeArrowheads="1"/>
          </p:cNvSpPr>
          <p:nvPr>
            <p:ph type="title"/>
          </p:nvPr>
        </p:nvSpPr>
        <p:spPr>
          <a:xfrm>
            <a:off x="228600" y="0"/>
            <a:ext cx="8763000" cy="1066800"/>
          </a:xfrm>
        </p:spPr>
        <p:txBody>
          <a:bodyPr/>
          <a:lstStyle/>
          <a:p>
            <a:pPr eaLnBrk="1" hangingPunct="1">
              <a:defRPr/>
            </a:pPr>
            <a:r>
              <a:rPr lang="en-US">
                <a:latin typeface="Arial" charset="0"/>
                <a:ea typeface="ＭＳ Ｐゴシック" charset="0"/>
                <a:cs typeface="ＭＳ Ｐゴシック" charset="0"/>
              </a:rPr>
              <a:t>Messianic View of James E. Smith</a:t>
            </a:r>
          </a:p>
        </p:txBody>
      </p:sp>
      <p:sp>
        <p:nvSpPr>
          <p:cNvPr id="291842" name="Text Box 3"/>
          <p:cNvSpPr txBox="1">
            <a:spLocks noChangeArrowheads="1"/>
          </p:cNvSpPr>
          <p:nvPr/>
        </p:nvSpPr>
        <p:spPr bwMode="auto">
          <a:xfrm>
            <a:off x="288925" y="5911850"/>
            <a:ext cx="47402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a:ln>
                  <a:noFill/>
                </a:ln>
                <a:solidFill>
                  <a:srgbClr val="FFFFFF"/>
                </a:solidFill>
                <a:effectLst/>
                <a:uLnTx/>
                <a:uFillTx/>
                <a:latin typeface="Times New Roman" charset="0"/>
                <a:ea typeface="ＭＳ Ｐゴシック" charset="0"/>
              </a:rPr>
              <a:t>The Major Prophets</a:t>
            </a:r>
            <a:r>
              <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rPr>
              <a:t> (Joplin, MO: College Press, 1995), LOGOS electronic version chart 24</a:t>
            </a:r>
          </a:p>
        </p:txBody>
      </p:sp>
      <p:pic>
        <p:nvPicPr>
          <p:cNvPr id="291843"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914400"/>
            <a:ext cx="7010400" cy="493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054" name="Rectangle 6"/>
          <p:cNvSpPr>
            <a:spLocks noChangeArrowheads="1"/>
          </p:cNvSpPr>
          <p:nvPr/>
        </p:nvSpPr>
        <p:spPr bwMode="auto">
          <a:xfrm>
            <a:off x="4953000" y="4648200"/>
            <a:ext cx="4191000" cy="2209800"/>
          </a:xfrm>
          <a:prstGeom prst="rect">
            <a:avLst/>
          </a:prstGeom>
          <a:solidFill>
            <a:srgbClr val="FF0000"/>
          </a:solid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Problems?</a:t>
            </a:r>
            <a:endPar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endParaRP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Travel and knowledge did not vastly increase in AD 60s (Dan. 12:4)</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No abomination stood in the temple in AD 66</a:t>
            </a:r>
            <a:endPar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3359321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6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054"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274434" name="Picture 4" descr="Pict1019"/>
          <p:cNvPicPr>
            <a:picLocks noGrp="1" noChangeAspect="1" noChangeArrowheads="1"/>
          </p:cNvPicPr>
          <p:nvPr>
            <p:ph idx="4294967295"/>
          </p:nvPr>
        </p:nvPicPr>
        <p:blipFill>
          <a:blip r:embed="rId4" cstate="screen">
            <a:clrChange>
              <a:clrFrom>
                <a:srgbClr val="FFFFFF"/>
              </a:clrFrom>
              <a:clrTo>
                <a:srgbClr val="FFFFFF">
                  <a:alpha val="0"/>
                </a:srgbClr>
              </a:clrTo>
            </a:clrChange>
            <a:lum bright="-6000" contrast="6000"/>
            <a:grayscl/>
            <a:extLst>
              <a:ext uri="{28A0092B-C50C-407E-A947-70E740481C1C}">
                <a14:useLocalDpi xmlns:a14="http://schemas.microsoft.com/office/drawing/2010/main"/>
              </a:ext>
            </a:extLst>
          </a:blip>
          <a:srcRect/>
          <a:stretch>
            <a:fillRect/>
          </a:stretch>
        </p:blipFill>
        <p:spPr>
          <a:xfrm>
            <a:off x="9396413" y="509588"/>
            <a:ext cx="8640762" cy="5407025"/>
          </a:xfrm>
        </p:spPr>
      </p:pic>
      <p:sp>
        <p:nvSpPr>
          <p:cNvPr id="274435" name="Rectangle 7"/>
          <p:cNvSpPr>
            <a:spLocks noGrp="1" noChangeArrowheads="1"/>
          </p:cNvSpPr>
          <p:nvPr>
            <p:ph type="title"/>
          </p:nvPr>
        </p:nvSpPr>
        <p:spPr>
          <a:xfrm>
            <a:off x="179388" y="115888"/>
            <a:ext cx="8348662" cy="792162"/>
          </a:xfrm>
          <a:solidFill>
            <a:schemeClr val="tx1"/>
          </a:solidFill>
        </p:spPr>
        <p:txBody>
          <a:bodyPr/>
          <a:lstStyle/>
          <a:p>
            <a:r>
              <a:rPr lang="en-US" altLang="en-US" b="1" smtClean="0">
                <a:latin typeface="Arial" panose="020B0604020202020204" pitchFamily="34" charset="0"/>
              </a:rPr>
              <a:t>Kronologis dari </a:t>
            </a:r>
            <a:r>
              <a:rPr lang="ja-JP" altLang="en-US" b="1" smtClean="0">
                <a:latin typeface="Arial" panose="020B0604020202020204" pitchFamily="34" charset="0"/>
              </a:rPr>
              <a:t>“</a:t>
            </a:r>
            <a:r>
              <a:rPr lang="en-US" altLang="ja-JP" b="1" smtClean="0">
                <a:latin typeface="Arial" panose="020B0604020202020204" pitchFamily="34" charset="0"/>
              </a:rPr>
              <a:t>Masa</a:t>
            </a:r>
            <a:r>
              <a:rPr lang="ja-JP" altLang="en-US" b="1" smtClean="0">
                <a:latin typeface="Arial" panose="020B0604020202020204" pitchFamily="34" charset="0"/>
              </a:rPr>
              <a:t>” </a:t>
            </a:r>
            <a:r>
              <a:rPr lang="en-US" altLang="ja-JP" b="1" smtClean="0">
                <a:latin typeface="Arial" panose="020B0604020202020204" pitchFamily="34" charset="0"/>
              </a:rPr>
              <a:t>ke-70</a:t>
            </a:r>
            <a:endParaRPr lang="en-US" altLang="en-US" smtClean="0">
              <a:solidFill>
                <a:schemeClr val="accent1"/>
              </a:solidFill>
              <a:latin typeface="Arial" panose="020B0604020202020204" pitchFamily="34" charset="0"/>
            </a:endParaRPr>
          </a:p>
        </p:txBody>
      </p:sp>
      <p:sp>
        <p:nvSpPr>
          <p:cNvPr id="560141" name="Oval 13"/>
          <p:cNvSpPr>
            <a:spLocks noChangeArrowheads="1"/>
          </p:cNvSpPr>
          <p:nvPr/>
        </p:nvSpPr>
        <p:spPr bwMode="auto">
          <a:xfrm>
            <a:off x="4211638" y="3357563"/>
            <a:ext cx="2447925" cy="666750"/>
          </a:xfrm>
          <a:prstGeom prst="ellipse">
            <a:avLst/>
          </a:prstGeom>
          <a:noFill/>
          <a:ln w="57150">
            <a:solidFill>
              <a:srgbClr val="FF0000"/>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fontAlgn="auto">
              <a:spcBef>
                <a:spcPts val="0"/>
              </a:spcBef>
              <a:spcAft>
                <a:spcPts val="0"/>
              </a:spcAft>
              <a:defRPr/>
            </a:pPr>
            <a:endParaRPr lang="en-US" altLang="en-US" kern="0" smtClean="0">
              <a:solidFill>
                <a:srgbClr val="000000"/>
              </a:solidFill>
              <a:latin typeface="Arial" panose="020B0604020202020204" pitchFamily="34" charset="0"/>
              <a:cs typeface="Arial" panose="020B0604020202020204" pitchFamily="34" charset="0"/>
            </a:endParaRPr>
          </a:p>
        </p:txBody>
      </p:sp>
      <p:sp>
        <p:nvSpPr>
          <p:cNvPr id="274437" name="Text Box 14"/>
          <p:cNvSpPr txBox="1">
            <a:spLocks noChangeArrowheads="1"/>
          </p:cNvSpPr>
          <p:nvPr/>
        </p:nvSpPr>
        <p:spPr bwMode="auto">
          <a:xfrm>
            <a:off x="8531225" y="4763"/>
            <a:ext cx="60960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fontAlgn="auto">
              <a:spcBef>
                <a:spcPts val="0"/>
              </a:spcBef>
              <a:spcAft>
                <a:spcPts val="0"/>
              </a:spcAft>
              <a:defRPr/>
            </a:pPr>
            <a:r>
              <a:rPr lang="en-US" altLang="en-US" sz="2000" b="1" kern="0" smtClean="0">
                <a:solidFill>
                  <a:srgbClr val="000000"/>
                </a:solidFill>
                <a:latin typeface="Arial" panose="020B0604020202020204" pitchFamily="34" charset="0"/>
                <a:cs typeface="Arial" panose="020B0604020202020204" pitchFamily="34" charset="0"/>
              </a:rPr>
              <a:t>336</a:t>
            </a:r>
          </a:p>
        </p:txBody>
      </p:sp>
      <p:cxnSp>
        <p:nvCxnSpPr>
          <p:cNvPr id="18" name="Straight Connector 17"/>
          <p:cNvCxnSpPr>
            <a:cxnSpLocks noChangeShapeType="1"/>
          </p:cNvCxnSpPr>
          <p:nvPr/>
        </p:nvCxnSpPr>
        <p:spPr bwMode="auto">
          <a:xfrm>
            <a:off x="4211638" y="3284538"/>
            <a:ext cx="0" cy="1152525"/>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grpSp>
        <p:nvGrpSpPr>
          <p:cNvPr id="2" name="Group 408595"/>
          <p:cNvGrpSpPr>
            <a:grpSpLocks/>
          </p:cNvGrpSpPr>
          <p:nvPr/>
        </p:nvGrpSpPr>
        <p:grpSpPr bwMode="auto">
          <a:xfrm>
            <a:off x="4324350" y="3357564"/>
            <a:ext cx="2335213" cy="935849"/>
            <a:chOff x="4324836" y="4941168"/>
            <a:chExt cx="2335396" cy="936890"/>
          </a:xfrm>
        </p:grpSpPr>
        <p:sp>
          <p:nvSpPr>
            <p:cNvPr id="39" name="Text Box 10"/>
            <p:cNvSpPr txBox="1">
              <a:spLocks noChangeArrowheads="1"/>
            </p:cNvSpPr>
            <p:nvPr/>
          </p:nvSpPr>
          <p:spPr bwMode="auto">
            <a:xfrm>
              <a:off x="4599496" y="4941168"/>
              <a:ext cx="1744799" cy="464066"/>
            </a:xfrm>
            <a:prstGeom prst="rect">
              <a:avLst/>
            </a:prstGeom>
            <a:noFill/>
            <a:ln>
              <a:noFill/>
            </a:ln>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fontAlgn="auto" hangingPunct="0">
                <a:spcBef>
                  <a:spcPct val="50000"/>
                </a:spcBef>
                <a:spcAft>
                  <a:spcPts val="0"/>
                </a:spcAft>
                <a:defRPr/>
              </a:pPr>
              <a:r>
                <a:rPr lang="en-US" b="1" kern="0" spc="-110" dirty="0" smtClean="0">
                  <a:solidFill>
                    <a:srgbClr val="000000"/>
                  </a:solidFill>
                  <a:latin typeface="Arial"/>
                  <a:cs typeface="Arial"/>
                </a:rPr>
                <a:t>1260 HARI</a:t>
              </a:r>
            </a:p>
          </p:txBody>
        </p:sp>
        <p:cxnSp>
          <p:nvCxnSpPr>
            <p:cNvPr id="274494" name="Straight Connector 39"/>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sp>
          <p:nvSpPr>
            <p:cNvPr id="274495" name="Text Box 10"/>
            <p:cNvSpPr txBox="1">
              <a:spLocks noChangeArrowheads="1"/>
            </p:cNvSpPr>
            <p:nvPr/>
          </p:nvSpPr>
          <p:spPr bwMode="auto">
            <a:xfrm>
              <a:off x="4599496" y="5228825"/>
              <a:ext cx="1744799" cy="649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fontAlgn="auto">
                <a:spcBef>
                  <a:spcPct val="50000"/>
                </a:spcBef>
                <a:spcAft>
                  <a:spcPts val="0"/>
                </a:spcAft>
                <a:defRPr/>
              </a:pPr>
              <a:r>
                <a:rPr lang="en-US" altLang="en-US" sz="1800" b="1" i="1" kern="0" dirty="0" smtClean="0">
                  <a:solidFill>
                    <a:srgbClr val="000000"/>
                  </a:solidFill>
                  <a:latin typeface="Arial" panose="020B0604020202020204" pitchFamily="34" charset="0"/>
                  <a:cs typeface="Arial" panose="020B0604020202020204" pitchFamily="34" charset="0"/>
                </a:rPr>
                <a:t>Why 11:3; 12:6</a:t>
              </a:r>
              <a:endParaRPr lang="en-US" altLang="en-US" b="1" kern="0" dirty="0" smtClean="0">
                <a:solidFill>
                  <a:srgbClr val="000000"/>
                </a:solidFill>
                <a:latin typeface="Arial" panose="020B0604020202020204" pitchFamily="34" charset="0"/>
                <a:cs typeface="Arial" panose="020B0604020202020204" pitchFamily="34" charset="0"/>
              </a:endParaRPr>
            </a:p>
          </p:txBody>
        </p:sp>
        <p:cxnSp>
          <p:nvCxnSpPr>
            <p:cNvPr id="274496" name="Straight Connector 58"/>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cxnSp>
        <p:nvCxnSpPr>
          <p:cNvPr id="14" name="Straight Connector 13"/>
          <p:cNvCxnSpPr>
            <a:cxnSpLocks noChangeShapeType="1"/>
          </p:cNvCxnSpPr>
          <p:nvPr/>
        </p:nvCxnSpPr>
        <p:spPr bwMode="auto">
          <a:xfrm>
            <a:off x="6732588" y="2349500"/>
            <a:ext cx="0" cy="2303463"/>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sp>
        <p:nvSpPr>
          <p:cNvPr id="92" name="Text Box 10"/>
          <p:cNvSpPr txBox="1">
            <a:spLocks noChangeArrowheads="1"/>
          </p:cNvSpPr>
          <p:nvPr/>
        </p:nvSpPr>
        <p:spPr bwMode="auto">
          <a:xfrm>
            <a:off x="5867400" y="1412875"/>
            <a:ext cx="1655763" cy="796925"/>
          </a:xfrm>
          <a:prstGeom prst="rect">
            <a:avLst/>
          </a:prstGeom>
          <a:noFill/>
          <a:ln>
            <a:noFill/>
          </a:ln>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fontAlgn="auto" hangingPunct="0">
              <a:lnSpc>
                <a:spcPct val="80000"/>
              </a:lnSpc>
              <a:spcBef>
                <a:spcPct val="50000"/>
              </a:spcBef>
              <a:spcAft>
                <a:spcPts val="0"/>
              </a:spcAft>
              <a:defRPr/>
            </a:pPr>
            <a:r>
              <a:rPr lang="en-US" sz="1900" b="1" i="1" kern="0" spc="-100" dirty="0" err="1" smtClean="0">
                <a:solidFill>
                  <a:srgbClr val="000000"/>
                </a:solidFill>
                <a:latin typeface="Arial"/>
                <a:cs typeface="Arial"/>
              </a:rPr>
              <a:t>Tanda</a:t>
            </a:r>
            <a:r>
              <a:rPr lang="en-US" sz="1900" b="1" i="1" kern="0" spc="-100" dirty="0" smtClean="0">
                <a:solidFill>
                  <a:srgbClr val="000000"/>
                </a:solidFill>
                <a:latin typeface="Arial"/>
                <a:cs typeface="Arial"/>
              </a:rPr>
              <a:t> </a:t>
            </a:r>
            <a:r>
              <a:rPr lang="en-US" sz="1900" b="1" i="1" kern="0" spc="-100" dirty="0" err="1" smtClean="0">
                <a:solidFill>
                  <a:srgbClr val="000000"/>
                </a:solidFill>
                <a:latin typeface="Arial"/>
                <a:cs typeface="Arial"/>
              </a:rPr>
              <a:t>dari</a:t>
            </a:r>
            <a:r>
              <a:rPr lang="en-US" sz="1900" b="1" i="1" kern="0" spc="-100" dirty="0" smtClean="0">
                <a:solidFill>
                  <a:srgbClr val="000000"/>
                </a:solidFill>
                <a:latin typeface="Arial"/>
                <a:cs typeface="Arial"/>
              </a:rPr>
              <a:t> </a:t>
            </a:r>
            <a:r>
              <a:rPr lang="en-US" sz="1900" b="1" i="1" kern="0" spc="-100" dirty="0" err="1" smtClean="0">
                <a:solidFill>
                  <a:srgbClr val="000000"/>
                </a:solidFill>
                <a:latin typeface="Arial"/>
                <a:cs typeface="Arial"/>
              </a:rPr>
              <a:t>Anak</a:t>
            </a:r>
            <a:r>
              <a:rPr lang="en-US" sz="1900" b="1" i="1" kern="0" spc="-100" dirty="0" smtClean="0">
                <a:solidFill>
                  <a:srgbClr val="000000"/>
                </a:solidFill>
                <a:latin typeface="Arial"/>
                <a:cs typeface="Arial"/>
              </a:rPr>
              <a:t> </a:t>
            </a:r>
            <a:r>
              <a:rPr lang="en-US" sz="1900" b="1" i="1" kern="0" spc="-100" dirty="0" err="1" smtClean="0">
                <a:solidFill>
                  <a:srgbClr val="000000"/>
                </a:solidFill>
                <a:latin typeface="Arial"/>
                <a:cs typeface="Arial"/>
              </a:rPr>
              <a:t>Manusia</a:t>
            </a:r>
            <a:r>
              <a:rPr lang="en-US" sz="1900" b="1" i="1" kern="0" spc="-100" dirty="0" smtClean="0">
                <a:solidFill>
                  <a:srgbClr val="000000"/>
                </a:solidFill>
                <a:latin typeface="Arial"/>
                <a:cs typeface="Arial"/>
              </a:rPr>
              <a:t/>
            </a:r>
            <a:br>
              <a:rPr lang="en-US" sz="1900" b="1" i="1" kern="0" spc="-100" dirty="0" smtClean="0">
                <a:solidFill>
                  <a:srgbClr val="000000"/>
                </a:solidFill>
                <a:latin typeface="Arial"/>
                <a:cs typeface="Arial"/>
              </a:rPr>
            </a:br>
            <a:r>
              <a:rPr lang="en-US" sz="1900" b="1" i="1" kern="0" spc="-100" dirty="0" smtClean="0">
                <a:solidFill>
                  <a:srgbClr val="000000"/>
                </a:solidFill>
                <a:latin typeface="Arial"/>
                <a:cs typeface="Arial"/>
              </a:rPr>
              <a:t>Mat. 24:30</a:t>
            </a:r>
          </a:p>
        </p:txBody>
      </p:sp>
      <p:cxnSp>
        <p:nvCxnSpPr>
          <p:cNvPr id="13" name="Straight Connector 12"/>
          <p:cNvCxnSpPr>
            <a:cxnSpLocks noChangeShapeType="1"/>
          </p:cNvCxnSpPr>
          <p:nvPr/>
        </p:nvCxnSpPr>
        <p:spPr bwMode="auto">
          <a:xfrm>
            <a:off x="3348038" y="2349500"/>
            <a:ext cx="0" cy="1800225"/>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grpSp>
        <p:nvGrpSpPr>
          <p:cNvPr id="3" name="Group 101"/>
          <p:cNvGrpSpPr>
            <a:grpSpLocks/>
          </p:cNvGrpSpPr>
          <p:nvPr/>
        </p:nvGrpSpPr>
        <p:grpSpPr bwMode="auto">
          <a:xfrm>
            <a:off x="3276600" y="3306763"/>
            <a:ext cx="1008063" cy="685800"/>
            <a:chOff x="6804245" y="3717036"/>
            <a:chExt cx="1080120" cy="684716"/>
          </a:xfrm>
        </p:grpSpPr>
        <p:sp>
          <p:nvSpPr>
            <p:cNvPr id="103" name="Text Box 10"/>
            <p:cNvSpPr txBox="1">
              <a:spLocks noChangeArrowheads="1"/>
            </p:cNvSpPr>
            <p:nvPr/>
          </p:nvSpPr>
          <p:spPr bwMode="auto">
            <a:xfrm>
              <a:off x="6804245" y="3717036"/>
              <a:ext cx="1080120" cy="684716"/>
            </a:xfrm>
            <a:prstGeom prst="rect">
              <a:avLst/>
            </a:prstGeom>
            <a:noFill/>
            <a:ln>
              <a:noFill/>
            </a:ln>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fontAlgn="auto" hangingPunct="0">
                <a:lnSpc>
                  <a:spcPct val="80000"/>
                </a:lnSpc>
                <a:spcBef>
                  <a:spcPct val="50000"/>
                </a:spcBef>
                <a:spcAft>
                  <a:spcPts val="0"/>
                </a:spcAft>
                <a:defRPr/>
              </a:pPr>
              <a:r>
                <a:rPr lang="en-US" b="1" kern="0" spc="-110" dirty="0" smtClean="0">
                  <a:solidFill>
                    <a:srgbClr val="000000"/>
                  </a:solidFill>
                  <a:latin typeface="Arial"/>
                  <a:cs typeface="Arial"/>
                </a:rPr>
                <a:t> 30 HARI</a:t>
              </a:r>
            </a:p>
          </p:txBody>
        </p:sp>
        <p:cxnSp>
          <p:nvCxnSpPr>
            <p:cNvPr id="274491" name="Straight Connector 103"/>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cxnSp>
          <p:nvCxnSpPr>
            <p:cNvPr id="274492" name="Straight Connector 104"/>
            <p:cNvCxnSpPr>
              <a:cxnSpLocks noChangeShapeType="1"/>
            </p:cNvCxnSpPr>
            <p:nvPr/>
          </p:nvCxnSpPr>
          <p:spPr bwMode="auto">
            <a:xfrm>
              <a:off x="7652046"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grpSp>
        <p:nvGrpSpPr>
          <p:cNvPr id="4" name="Group 45"/>
          <p:cNvGrpSpPr>
            <a:grpSpLocks/>
          </p:cNvGrpSpPr>
          <p:nvPr/>
        </p:nvGrpSpPr>
        <p:grpSpPr bwMode="auto">
          <a:xfrm>
            <a:off x="1258888" y="3357563"/>
            <a:ext cx="7129462" cy="2303462"/>
            <a:chOff x="1259632" y="3356992"/>
            <a:chExt cx="7128792" cy="2304256"/>
          </a:xfrm>
        </p:grpSpPr>
        <p:sp>
          <p:nvSpPr>
            <p:cNvPr id="274478" name="Oval 9"/>
            <p:cNvSpPr>
              <a:spLocks noChangeArrowheads="1"/>
            </p:cNvSpPr>
            <p:nvPr/>
          </p:nvSpPr>
          <p:spPr bwMode="auto">
            <a:xfrm flipH="1">
              <a:off x="1259632" y="4437112"/>
              <a:ext cx="1368152" cy="1224136"/>
            </a:xfrm>
            <a:prstGeom prst="ellipse">
              <a:avLst/>
            </a:prstGeom>
            <a:noFill/>
            <a:ln w="57150">
              <a:solidFill>
                <a:srgbClr val="FF0000"/>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fontAlgn="auto">
                <a:spcBef>
                  <a:spcPts val="0"/>
                </a:spcBef>
                <a:spcAft>
                  <a:spcPts val="0"/>
                </a:spcAft>
                <a:defRPr/>
              </a:pPr>
              <a:endParaRPr lang="en-US" altLang="en-US" kern="0" smtClean="0">
                <a:solidFill>
                  <a:srgbClr val="000000"/>
                </a:solidFill>
                <a:latin typeface="Arial" panose="020B0604020202020204" pitchFamily="34" charset="0"/>
                <a:cs typeface="Arial" panose="020B0604020202020204" pitchFamily="34" charset="0"/>
              </a:endParaRPr>
            </a:p>
          </p:txBody>
        </p:sp>
        <p:cxnSp>
          <p:nvCxnSpPr>
            <p:cNvPr id="274479" name="Straight Connector 19"/>
            <p:cNvCxnSpPr>
              <a:cxnSpLocks noChangeShapeType="1"/>
            </p:cNvCxnSpPr>
            <p:nvPr/>
          </p:nvCxnSpPr>
          <p:spPr bwMode="auto">
            <a:xfrm>
              <a:off x="1907704" y="3356992"/>
              <a:ext cx="0" cy="1152128"/>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cxnSp>
          <p:nvCxnSpPr>
            <p:cNvPr id="274480" name="Straight Connector 22"/>
            <p:cNvCxnSpPr>
              <a:cxnSpLocks noChangeShapeType="1"/>
            </p:cNvCxnSpPr>
            <p:nvPr/>
          </p:nvCxnSpPr>
          <p:spPr bwMode="auto">
            <a:xfrm flipV="1">
              <a:off x="1907704" y="4077072"/>
              <a:ext cx="6480720" cy="72008"/>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grpSp>
          <p:nvGrpSpPr>
            <p:cNvPr id="274481" name="Group 71"/>
            <p:cNvGrpSpPr>
              <a:grpSpLocks/>
            </p:cNvGrpSpPr>
            <p:nvPr/>
          </p:nvGrpSpPr>
          <p:grpSpPr bwMode="auto">
            <a:xfrm>
              <a:off x="1907704" y="4077072"/>
              <a:ext cx="2335396" cy="463846"/>
              <a:chOff x="4324836" y="4941168"/>
              <a:chExt cx="2335396" cy="463846"/>
            </a:xfrm>
          </p:grpSpPr>
          <p:sp>
            <p:nvSpPr>
              <p:cNvPr id="274487" name="Text Box 10"/>
              <p:cNvSpPr txBox="1">
                <a:spLocks noChangeArrowheads="1"/>
              </p:cNvSpPr>
              <p:nvPr/>
            </p:nvSpPr>
            <p:spPr bwMode="auto">
              <a:xfrm>
                <a:off x="4599014" y="4940473"/>
                <a:ext cx="1746086" cy="465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fontAlgn="auto">
                  <a:spcBef>
                    <a:spcPct val="50000"/>
                  </a:spcBef>
                  <a:spcAft>
                    <a:spcPts val="0"/>
                  </a:spcAft>
                  <a:defRPr/>
                </a:pPr>
                <a:r>
                  <a:rPr lang="en-US" altLang="en-US" b="1" kern="0" smtClean="0">
                    <a:solidFill>
                      <a:srgbClr val="000000"/>
                    </a:solidFill>
                    <a:latin typeface="Arial" panose="020B0604020202020204" pitchFamily="34" charset="0"/>
                    <a:cs typeface="Arial" panose="020B0604020202020204" pitchFamily="34" charset="0"/>
                  </a:rPr>
                  <a:t>3½ TAHUN</a:t>
                </a:r>
              </a:p>
            </p:txBody>
          </p:sp>
          <p:cxnSp>
            <p:nvCxnSpPr>
              <p:cNvPr id="274488" name="Straight Connector 73"/>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cxnSp>
            <p:nvCxnSpPr>
              <p:cNvPr id="274489" name="Straight Connector 74"/>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grpSp>
          <p:nvGrpSpPr>
            <p:cNvPr id="274482" name="Group 76"/>
            <p:cNvGrpSpPr>
              <a:grpSpLocks/>
            </p:cNvGrpSpPr>
            <p:nvPr/>
          </p:nvGrpSpPr>
          <p:grpSpPr bwMode="auto">
            <a:xfrm>
              <a:off x="4355976" y="4077072"/>
              <a:ext cx="2335396" cy="463846"/>
              <a:chOff x="4324836" y="4941168"/>
              <a:chExt cx="2335396" cy="463846"/>
            </a:xfrm>
          </p:grpSpPr>
          <p:sp>
            <p:nvSpPr>
              <p:cNvPr id="274484" name="Text Box 10"/>
              <p:cNvSpPr txBox="1">
                <a:spLocks noChangeArrowheads="1"/>
              </p:cNvSpPr>
              <p:nvPr/>
            </p:nvSpPr>
            <p:spPr bwMode="auto">
              <a:xfrm>
                <a:off x="4600025" y="4940473"/>
                <a:ext cx="1744498" cy="465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fontAlgn="auto">
                  <a:spcBef>
                    <a:spcPct val="50000"/>
                  </a:spcBef>
                  <a:spcAft>
                    <a:spcPts val="0"/>
                  </a:spcAft>
                  <a:defRPr/>
                </a:pPr>
                <a:r>
                  <a:rPr lang="en-US" altLang="en-US" b="1" kern="0" smtClean="0">
                    <a:solidFill>
                      <a:srgbClr val="000000"/>
                    </a:solidFill>
                    <a:latin typeface="Arial" panose="020B0604020202020204" pitchFamily="34" charset="0"/>
                    <a:cs typeface="Arial" panose="020B0604020202020204" pitchFamily="34" charset="0"/>
                  </a:rPr>
                  <a:t>3½ TAHUN</a:t>
                </a:r>
              </a:p>
            </p:txBody>
          </p:sp>
          <p:cxnSp>
            <p:nvCxnSpPr>
              <p:cNvPr id="274485" name="Straight Connector 78"/>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cxnSp>
            <p:nvCxnSpPr>
              <p:cNvPr id="274486" name="Straight Connector 79"/>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sp>
          <p:nvSpPr>
            <p:cNvPr id="274483" name="Text Box 10"/>
            <p:cNvSpPr txBox="1">
              <a:spLocks noChangeArrowheads="1"/>
            </p:cNvSpPr>
            <p:nvPr/>
          </p:nvSpPr>
          <p:spPr bwMode="auto">
            <a:xfrm>
              <a:off x="1259632" y="4519713"/>
              <a:ext cx="1368152" cy="925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fontAlgn="auto">
                <a:spcBef>
                  <a:spcPct val="50000"/>
                </a:spcBef>
                <a:spcAft>
                  <a:spcPts val="0"/>
                </a:spcAft>
                <a:defRPr/>
              </a:pPr>
              <a:r>
                <a:rPr lang="en-US" altLang="en-US" sz="1800" b="1" i="1" kern="0" dirty="0" err="1" smtClean="0">
                  <a:solidFill>
                    <a:srgbClr val="000000"/>
                  </a:solidFill>
                  <a:latin typeface="Arial" panose="020B0604020202020204" pitchFamily="34" charset="0"/>
                  <a:cs typeface="Arial" panose="020B0604020202020204" pitchFamily="34" charset="0"/>
                </a:rPr>
                <a:t>Perjanjian</a:t>
              </a:r>
              <a:r>
                <a:rPr lang="en-US" altLang="en-US" sz="1800" b="1" i="1" kern="0" dirty="0" smtClean="0">
                  <a:solidFill>
                    <a:srgbClr val="000000"/>
                  </a:solidFill>
                  <a:latin typeface="Arial" panose="020B0604020202020204" pitchFamily="34" charset="0"/>
                  <a:cs typeface="Arial" panose="020B0604020202020204" pitchFamily="34" charset="0"/>
                </a:rPr>
                <a:t> </a:t>
              </a:r>
              <a:r>
                <a:rPr lang="en-US" altLang="en-US" sz="1800" b="1" i="1" kern="0" dirty="0" err="1" smtClean="0">
                  <a:solidFill>
                    <a:srgbClr val="000000"/>
                  </a:solidFill>
                  <a:latin typeface="Arial" panose="020B0604020202020204" pitchFamily="34" charset="0"/>
                  <a:cs typeface="Arial" panose="020B0604020202020204" pitchFamily="34" charset="0"/>
                </a:rPr>
                <a:t>Dibuat</a:t>
              </a:r>
              <a:r>
                <a:rPr lang="en-US" altLang="en-US" sz="1800" b="1" i="1" kern="0" dirty="0" smtClean="0">
                  <a:solidFill>
                    <a:srgbClr val="000000"/>
                  </a:solidFill>
                  <a:latin typeface="Arial" panose="020B0604020202020204" pitchFamily="34" charset="0"/>
                  <a:cs typeface="Arial" panose="020B0604020202020204" pitchFamily="34" charset="0"/>
                </a:rPr>
                <a:t/>
              </a:r>
              <a:br>
                <a:rPr lang="en-US" altLang="en-US" sz="1800" b="1" i="1" kern="0" dirty="0" smtClean="0">
                  <a:solidFill>
                    <a:srgbClr val="000000"/>
                  </a:solidFill>
                  <a:latin typeface="Arial" panose="020B0604020202020204" pitchFamily="34" charset="0"/>
                  <a:cs typeface="Arial" panose="020B0604020202020204" pitchFamily="34" charset="0"/>
                </a:rPr>
              </a:br>
              <a:r>
                <a:rPr lang="en-US" altLang="en-US" sz="1800" b="1" i="1" kern="0" dirty="0" smtClean="0">
                  <a:solidFill>
                    <a:srgbClr val="000000"/>
                  </a:solidFill>
                  <a:latin typeface="Arial" panose="020B0604020202020204" pitchFamily="34" charset="0"/>
                  <a:cs typeface="Arial" panose="020B0604020202020204" pitchFamily="34" charset="0"/>
                </a:rPr>
                <a:t>Dan 9:27a</a:t>
              </a:r>
            </a:p>
          </p:txBody>
        </p:sp>
      </p:grpSp>
      <p:grpSp>
        <p:nvGrpSpPr>
          <p:cNvPr id="7" name="Group 48"/>
          <p:cNvGrpSpPr>
            <a:grpSpLocks/>
          </p:cNvGrpSpPr>
          <p:nvPr/>
        </p:nvGrpSpPr>
        <p:grpSpPr bwMode="auto">
          <a:xfrm>
            <a:off x="-36513" y="2349500"/>
            <a:ext cx="3343276" cy="3095625"/>
            <a:chOff x="-36512" y="2348880"/>
            <a:chExt cx="3343508" cy="3096559"/>
          </a:xfrm>
        </p:grpSpPr>
        <p:cxnSp>
          <p:nvCxnSpPr>
            <p:cNvPr id="274469" name="Straight Connector 3"/>
            <p:cNvCxnSpPr>
              <a:cxnSpLocks noChangeShapeType="1"/>
            </p:cNvCxnSpPr>
            <p:nvPr/>
          </p:nvCxnSpPr>
          <p:spPr bwMode="auto">
            <a:xfrm>
              <a:off x="971600"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grpSp>
          <p:nvGrpSpPr>
            <p:cNvPr id="274470" name="Group 96"/>
            <p:cNvGrpSpPr>
              <a:grpSpLocks/>
            </p:cNvGrpSpPr>
            <p:nvPr/>
          </p:nvGrpSpPr>
          <p:grpSpPr bwMode="auto">
            <a:xfrm>
              <a:off x="970034" y="3307953"/>
              <a:ext cx="1009720" cy="685605"/>
              <a:chOff x="6880741" y="3717677"/>
              <a:chExt cx="1080743" cy="685605"/>
            </a:xfrm>
          </p:grpSpPr>
          <p:sp>
            <p:nvSpPr>
              <p:cNvPr id="98" name="Text Box 10"/>
              <p:cNvSpPr txBox="1">
                <a:spLocks noChangeArrowheads="1"/>
              </p:cNvSpPr>
              <p:nvPr/>
            </p:nvSpPr>
            <p:spPr bwMode="auto">
              <a:xfrm>
                <a:off x="6880741" y="3717743"/>
                <a:ext cx="1080743" cy="686007"/>
              </a:xfrm>
              <a:prstGeom prst="rect">
                <a:avLst/>
              </a:prstGeom>
              <a:noFill/>
              <a:ln>
                <a:noFill/>
              </a:ln>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fontAlgn="auto" hangingPunct="0">
                  <a:lnSpc>
                    <a:spcPct val="80000"/>
                  </a:lnSpc>
                  <a:spcBef>
                    <a:spcPct val="50000"/>
                  </a:spcBef>
                  <a:spcAft>
                    <a:spcPts val="0"/>
                  </a:spcAft>
                  <a:defRPr/>
                </a:pPr>
                <a:r>
                  <a:rPr lang="en-US" b="1" kern="0" spc="-110" dirty="0" smtClean="0">
                    <a:solidFill>
                      <a:srgbClr val="000000"/>
                    </a:solidFill>
                    <a:latin typeface="Arial"/>
                    <a:cs typeface="Arial"/>
                  </a:rPr>
                  <a:t> 30 HARI</a:t>
                </a:r>
              </a:p>
            </p:txBody>
          </p:sp>
          <p:cxnSp>
            <p:nvCxnSpPr>
              <p:cNvPr id="274476" name="Straight Connector 98"/>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cxnSp>
            <p:nvCxnSpPr>
              <p:cNvPr id="274477" name="Straight Connector 100"/>
              <p:cNvCxnSpPr>
                <a:cxnSpLocks noChangeShapeType="1"/>
              </p:cNvCxnSpPr>
              <p:nvPr/>
            </p:nvCxnSpPr>
            <p:spPr bwMode="auto">
              <a:xfrm>
                <a:off x="7724741"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sp>
          <p:nvSpPr>
            <p:cNvPr id="274471" name="Text Box 10"/>
            <p:cNvSpPr txBox="1">
              <a:spLocks noChangeArrowheads="1"/>
            </p:cNvSpPr>
            <p:nvPr/>
          </p:nvSpPr>
          <p:spPr bwMode="auto">
            <a:xfrm>
              <a:off x="-36512" y="4519713"/>
              <a:ext cx="1368152" cy="925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fontAlgn="auto">
                <a:spcBef>
                  <a:spcPct val="50000"/>
                </a:spcBef>
                <a:spcAft>
                  <a:spcPts val="0"/>
                </a:spcAft>
                <a:defRPr/>
              </a:pPr>
              <a:r>
                <a:rPr lang="en-US" altLang="en-US" sz="1800" b="1" i="1" kern="0" dirty="0" err="1" smtClean="0">
                  <a:solidFill>
                    <a:srgbClr val="000000"/>
                  </a:solidFill>
                  <a:latin typeface="Arial" panose="020B0604020202020204" pitchFamily="34" charset="0"/>
                  <a:cs typeface="Arial" panose="020B0604020202020204" pitchFamily="34" charset="0"/>
                </a:rPr>
                <a:t>Pemilihan</a:t>
              </a:r>
              <a:r>
                <a:rPr lang="en-US" altLang="en-US" sz="1800" b="1" i="1" kern="0" dirty="0" smtClean="0">
                  <a:solidFill>
                    <a:srgbClr val="000000"/>
                  </a:solidFill>
                  <a:latin typeface="Arial" panose="020B0604020202020204" pitchFamily="34" charset="0"/>
                  <a:cs typeface="Arial" panose="020B0604020202020204" pitchFamily="34" charset="0"/>
                </a:rPr>
                <a:t> </a:t>
              </a:r>
              <a:r>
                <a:rPr lang="en-US" altLang="en-US" sz="1800" b="1" i="1" kern="0" dirty="0" err="1" smtClean="0">
                  <a:solidFill>
                    <a:srgbClr val="000000"/>
                  </a:solidFill>
                  <a:latin typeface="Arial" panose="020B0604020202020204" pitchFamily="34" charset="0"/>
                  <a:cs typeface="Arial" panose="020B0604020202020204" pitchFamily="34" charset="0"/>
                </a:rPr>
                <a:t>Binatang</a:t>
              </a:r>
              <a:r>
                <a:rPr lang="en-US" altLang="en-US" sz="1800" b="1" i="1" kern="0" dirty="0" smtClean="0">
                  <a:solidFill>
                    <a:srgbClr val="000000"/>
                  </a:solidFill>
                  <a:latin typeface="Arial" panose="020B0604020202020204" pitchFamily="34" charset="0"/>
                  <a:cs typeface="Arial" panose="020B0604020202020204" pitchFamily="34" charset="0"/>
                </a:rPr>
                <a:t/>
              </a:r>
              <a:br>
                <a:rPr lang="en-US" altLang="en-US" sz="1800" b="1" i="1" kern="0" dirty="0" smtClean="0">
                  <a:solidFill>
                    <a:srgbClr val="000000"/>
                  </a:solidFill>
                  <a:latin typeface="Arial" panose="020B0604020202020204" pitchFamily="34" charset="0"/>
                  <a:cs typeface="Arial" panose="020B0604020202020204" pitchFamily="34" charset="0"/>
                </a:rPr>
              </a:br>
              <a:r>
                <a:rPr lang="en-US" altLang="en-US" sz="1800" b="1" i="1" kern="0" dirty="0" smtClean="0">
                  <a:solidFill>
                    <a:srgbClr val="000000"/>
                  </a:solidFill>
                  <a:latin typeface="Arial" panose="020B0604020202020204" pitchFamily="34" charset="0"/>
                  <a:cs typeface="Arial" panose="020B0604020202020204" pitchFamily="34" charset="0"/>
                </a:rPr>
                <a:t>Why 17:13</a:t>
              </a:r>
            </a:p>
          </p:txBody>
        </p:sp>
        <p:sp>
          <p:nvSpPr>
            <p:cNvPr id="274472" name="Text Box 10"/>
            <p:cNvSpPr txBox="1">
              <a:spLocks noChangeArrowheads="1"/>
            </p:cNvSpPr>
            <p:nvPr/>
          </p:nvSpPr>
          <p:spPr bwMode="auto">
            <a:xfrm>
              <a:off x="1246278" y="2677592"/>
              <a:ext cx="1744783" cy="433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fontAlgn="auto">
                <a:spcBef>
                  <a:spcPct val="50000"/>
                </a:spcBef>
                <a:spcAft>
                  <a:spcPts val="0"/>
                </a:spcAft>
                <a:defRPr/>
              </a:pPr>
              <a:r>
                <a:rPr lang="en-US" altLang="en-US" sz="2200" b="1" kern="0" dirty="0" smtClean="0">
                  <a:solidFill>
                    <a:srgbClr val="000000"/>
                  </a:solidFill>
                  <a:latin typeface="Arial" panose="020B0604020202020204" pitchFamily="34" charset="0"/>
                  <a:cs typeface="Arial" panose="020B0604020202020204" pitchFamily="34" charset="0"/>
                </a:rPr>
                <a:t>3½ TAHUN</a:t>
              </a:r>
            </a:p>
          </p:txBody>
        </p:sp>
        <p:cxnSp>
          <p:nvCxnSpPr>
            <p:cNvPr id="274473" name="Straight Connector 111"/>
            <p:cNvCxnSpPr>
              <a:cxnSpLocks noChangeShapeType="1"/>
            </p:cNvCxnSpPr>
            <p:nvPr/>
          </p:nvCxnSpPr>
          <p:spPr bwMode="auto">
            <a:xfrm rot="10800000">
              <a:off x="940461" y="2893146"/>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cxnSp>
          <p:nvCxnSpPr>
            <p:cNvPr id="274474" name="Straight Connector 112"/>
            <p:cNvCxnSpPr>
              <a:cxnSpLocks noChangeShapeType="1"/>
            </p:cNvCxnSpPr>
            <p:nvPr/>
          </p:nvCxnSpPr>
          <p:spPr bwMode="auto">
            <a:xfrm>
              <a:off x="2874948" y="2893146"/>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grpSp>
        <p:nvGrpSpPr>
          <p:cNvPr id="9" name="Group 51"/>
          <p:cNvGrpSpPr>
            <a:grpSpLocks/>
          </p:cNvGrpSpPr>
          <p:nvPr/>
        </p:nvGrpSpPr>
        <p:grpSpPr bwMode="auto">
          <a:xfrm>
            <a:off x="6588125" y="1412875"/>
            <a:ext cx="2555875" cy="3992563"/>
            <a:chOff x="6588224" y="1412776"/>
            <a:chExt cx="2555775" cy="3992200"/>
          </a:xfrm>
        </p:grpSpPr>
        <p:sp>
          <p:nvSpPr>
            <p:cNvPr id="274460" name="Text Box 10"/>
            <p:cNvSpPr txBox="1">
              <a:spLocks noChangeArrowheads="1"/>
            </p:cNvSpPr>
            <p:nvPr/>
          </p:nvSpPr>
          <p:spPr bwMode="auto">
            <a:xfrm>
              <a:off x="6588224" y="4941168"/>
              <a:ext cx="2088232" cy="463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fontAlgn="auto">
                <a:spcBef>
                  <a:spcPct val="50000"/>
                </a:spcBef>
                <a:spcAft>
                  <a:spcPts val="0"/>
                </a:spcAft>
                <a:defRPr/>
              </a:pPr>
              <a:r>
                <a:rPr lang="en-US" altLang="en-US" b="1" i="1" kern="0" smtClean="0">
                  <a:solidFill>
                    <a:srgbClr val="000000"/>
                  </a:solidFill>
                  <a:latin typeface="Arial" panose="020B0604020202020204" pitchFamily="34" charset="0"/>
                  <a:cs typeface="Arial" panose="020B0604020202020204" pitchFamily="34" charset="0"/>
                </a:rPr>
                <a:t>ADVEN ke-2</a:t>
              </a:r>
            </a:p>
          </p:txBody>
        </p:sp>
        <p:cxnSp>
          <p:nvCxnSpPr>
            <p:cNvPr id="274461" name="Straight Connector 15"/>
            <p:cNvCxnSpPr>
              <a:cxnSpLocks noChangeShapeType="1"/>
            </p:cNvCxnSpPr>
            <p:nvPr/>
          </p:nvCxnSpPr>
          <p:spPr bwMode="auto">
            <a:xfrm>
              <a:off x="8388424"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grpSp>
          <p:nvGrpSpPr>
            <p:cNvPr id="274462" name="Group 408601"/>
            <p:cNvGrpSpPr>
              <a:grpSpLocks/>
            </p:cNvGrpSpPr>
            <p:nvPr/>
          </p:nvGrpSpPr>
          <p:grpSpPr bwMode="auto">
            <a:xfrm>
              <a:off x="6732237" y="3345519"/>
              <a:ext cx="1599786" cy="659545"/>
              <a:chOff x="6732237" y="3717032"/>
              <a:chExt cx="1599786" cy="659545"/>
            </a:xfrm>
          </p:grpSpPr>
          <p:sp>
            <p:nvSpPr>
              <p:cNvPr id="83" name="Text Box 10"/>
              <p:cNvSpPr txBox="1">
                <a:spLocks noChangeArrowheads="1"/>
              </p:cNvSpPr>
              <p:nvPr/>
            </p:nvSpPr>
            <p:spPr bwMode="auto">
              <a:xfrm>
                <a:off x="6804115" y="3717688"/>
                <a:ext cx="1412819" cy="463508"/>
              </a:xfrm>
              <a:prstGeom prst="rect">
                <a:avLst/>
              </a:prstGeom>
              <a:noFill/>
              <a:ln>
                <a:noFill/>
              </a:ln>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fontAlgn="auto" hangingPunct="0">
                  <a:spcBef>
                    <a:spcPct val="50000"/>
                  </a:spcBef>
                  <a:spcAft>
                    <a:spcPts val="0"/>
                  </a:spcAft>
                  <a:defRPr/>
                </a:pPr>
                <a:r>
                  <a:rPr lang="en-US" b="1" kern="0" spc="-110" dirty="0" smtClean="0">
                    <a:solidFill>
                      <a:srgbClr val="000000"/>
                    </a:solidFill>
                    <a:latin typeface="Arial"/>
                    <a:cs typeface="Arial"/>
                  </a:rPr>
                  <a:t>45 HARI</a:t>
                </a:r>
              </a:p>
            </p:txBody>
          </p:sp>
          <p:cxnSp>
            <p:nvCxnSpPr>
              <p:cNvPr id="274466" name="Straight Connector 83"/>
              <p:cNvCxnSpPr>
                <a:cxnSpLocks noChangeShapeType="1"/>
              </p:cNvCxnSpPr>
              <p:nvPr/>
            </p:nvCxnSpPr>
            <p:spPr bwMode="auto">
              <a:xfrm>
                <a:off x="6732237" y="3933056"/>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sp>
            <p:nvSpPr>
              <p:cNvPr id="274467" name="Text Box 10"/>
              <p:cNvSpPr txBox="1">
                <a:spLocks noChangeArrowheads="1"/>
              </p:cNvSpPr>
              <p:nvPr/>
            </p:nvSpPr>
            <p:spPr bwMode="auto">
              <a:xfrm>
                <a:off x="6948572" y="4005000"/>
                <a:ext cx="1223914" cy="371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fontAlgn="auto">
                  <a:spcBef>
                    <a:spcPct val="50000"/>
                  </a:spcBef>
                  <a:spcAft>
                    <a:spcPts val="0"/>
                  </a:spcAft>
                  <a:defRPr/>
                </a:pPr>
                <a:r>
                  <a:rPr lang="en-US" altLang="en-US" sz="1800" b="1" i="1" kern="0" smtClean="0">
                    <a:solidFill>
                      <a:srgbClr val="000000"/>
                    </a:solidFill>
                    <a:latin typeface="Arial" panose="020B0604020202020204" pitchFamily="34" charset="0"/>
                    <a:cs typeface="Arial" panose="020B0604020202020204" pitchFamily="34" charset="0"/>
                  </a:rPr>
                  <a:t>Dan. 12:12</a:t>
                </a:r>
                <a:endParaRPr lang="en-US" altLang="en-US" b="1" kern="0" smtClean="0">
                  <a:solidFill>
                    <a:srgbClr val="000000"/>
                  </a:solidFill>
                  <a:latin typeface="Arial" panose="020B0604020202020204" pitchFamily="34" charset="0"/>
                  <a:cs typeface="Arial" panose="020B0604020202020204" pitchFamily="34" charset="0"/>
                </a:endParaRPr>
              </a:p>
            </p:txBody>
          </p:sp>
          <p:cxnSp>
            <p:nvCxnSpPr>
              <p:cNvPr id="274468" name="Straight Connector 85"/>
              <p:cNvCxnSpPr>
                <a:cxnSpLocks noChangeShapeType="1"/>
              </p:cNvCxnSpPr>
              <p:nvPr/>
            </p:nvCxnSpPr>
            <p:spPr bwMode="auto">
              <a:xfrm>
                <a:off x="8172398" y="3933056"/>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sp>
          <p:nvSpPr>
            <p:cNvPr id="94" name="Text Box 10"/>
            <p:cNvSpPr txBox="1">
              <a:spLocks noChangeArrowheads="1"/>
            </p:cNvSpPr>
            <p:nvPr/>
          </p:nvSpPr>
          <p:spPr bwMode="auto">
            <a:xfrm>
              <a:off x="7667682" y="1412776"/>
              <a:ext cx="1476317" cy="980986"/>
            </a:xfrm>
            <a:prstGeom prst="rect">
              <a:avLst/>
            </a:prstGeom>
            <a:noFill/>
            <a:ln>
              <a:noFill/>
            </a:ln>
            <a:extLst/>
          </p:spPr>
          <p:txBody>
            <a:bodyPr lIns="90000" tIns="46800" rIns="90000" bIns="46800">
              <a:spAutoFit/>
            </a:bodyPr>
            <a:lstStyle>
              <a:defPPr>
                <a:defRPr lang="en-US"/>
              </a:defPPr>
              <a:lvl1pPr algn="ctr">
                <a:lnSpc>
                  <a:spcPct val="80000"/>
                </a:lnSpc>
                <a:spcBef>
                  <a:spcPct val="50000"/>
                </a:spcBef>
                <a:defRPr sz="2000" b="1" i="1" spc="-100">
                  <a:latin typeface="Arial"/>
                  <a:cs typeface="Arial"/>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eaLnBrk="0" fontAlgn="auto" hangingPunct="0">
                <a:spcAft>
                  <a:spcPts val="0"/>
                </a:spcAft>
                <a:defRPr/>
              </a:pPr>
              <a:r>
                <a:rPr lang="en-US" sz="1800" kern="0" dirty="0" err="1" smtClean="0">
                  <a:solidFill>
                    <a:srgbClr val="000000"/>
                  </a:solidFill>
                </a:rPr>
                <a:t>Kedatangan</a:t>
              </a:r>
              <a:r>
                <a:rPr lang="en-US" sz="1800" kern="0" dirty="0" smtClean="0">
                  <a:solidFill>
                    <a:srgbClr val="000000"/>
                  </a:solidFill>
                </a:rPr>
                <a:t> </a:t>
              </a:r>
              <a:r>
                <a:rPr lang="en-US" sz="1800" kern="0" dirty="0" err="1" smtClean="0">
                  <a:solidFill>
                    <a:srgbClr val="000000"/>
                  </a:solidFill>
                </a:rPr>
                <a:t>Kristus</a:t>
              </a:r>
              <a:r>
                <a:rPr lang="en-US" sz="1800" kern="0" dirty="0" smtClean="0">
                  <a:solidFill>
                    <a:srgbClr val="000000"/>
                  </a:solidFill>
                </a:rPr>
                <a:t> </a:t>
              </a:r>
              <a:r>
                <a:rPr lang="en-US" sz="1800" kern="0" dirty="0" err="1" smtClean="0">
                  <a:solidFill>
                    <a:srgbClr val="000000"/>
                  </a:solidFill>
                </a:rPr>
                <a:t>kembali</a:t>
              </a:r>
              <a:r>
                <a:rPr lang="en-US" sz="1800" kern="0" dirty="0" smtClean="0">
                  <a:solidFill>
                    <a:srgbClr val="000000"/>
                  </a:solidFill>
                </a:rPr>
                <a:t> </a:t>
              </a:r>
              <a:r>
                <a:rPr lang="en-US" sz="1800" kern="0" dirty="0" err="1" smtClean="0">
                  <a:solidFill>
                    <a:srgbClr val="000000"/>
                  </a:solidFill>
                </a:rPr>
                <a:t>Digenapi</a:t>
              </a:r>
              <a:endParaRPr lang="en-US" sz="1800" kern="0" dirty="0" smtClean="0">
                <a:solidFill>
                  <a:srgbClr val="000000"/>
                </a:solidFill>
              </a:endParaRPr>
            </a:p>
          </p:txBody>
        </p:sp>
        <p:sp>
          <p:nvSpPr>
            <p:cNvPr id="274464" name="Right Brace 34"/>
            <p:cNvSpPr>
              <a:spLocks/>
            </p:cNvSpPr>
            <p:nvPr/>
          </p:nvSpPr>
          <p:spPr bwMode="auto">
            <a:xfrm rot="5400000">
              <a:off x="7452109" y="4149080"/>
              <a:ext cx="216024" cy="1512168"/>
            </a:xfrm>
            <a:prstGeom prst="rightBrace">
              <a:avLst>
                <a:gd name="adj1" fmla="val 113361"/>
                <a:gd name="adj2" fmla="val 50116"/>
              </a:avLst>
            </a:prstGeom>
            <a:noFill/>
            <a:ln w="12700">
              <a:solidFill>
                <a:schemeClr val="tx1"/>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fontAlgn="auto">
                <a:spcBef>
                  <a:spcPts val="0"/>
                </a:spcBef>
                <a:spcAft>
                  <a:spcPts val="0"/>
                </a:spcAft>
                <a:defRPr/>
              </a:pPr>
              <a:endParaRPr lang="en-US" altLang="en-US" kern="0" smtClean="0">
                <a:solidFill>
                  <a:srgbClr val="000000"/>
                </a:solidFill>
              </a:endParaRPr>
            </a:p>
          </p:txBody>
        </p:sp>
      </p:grpSp>
      <p:grpSp>
        <p:nvGrpSpPr>
          <p:cNvPr id="11" name="Group 47"/>
          <p:cNvGrpSpPr>
            <a:grpSpLocks/>
          </p:cNvGrpSpPr>
          <p:nvPr/>
        </p:nvGrpSpPr>
        <p:grpSpPr bwMode="auto">
          <a:xfrm>
            <a:off x="2581162" y="1433513"/>
            <a:ext cx="4151426" cy="4322823"/>
            <a:chOff x="2580610" y="1433435"/>
            <a:chExt cx="4151629" cy="4323058"/>
          </a:xfrm>
        </p:grpSpPr>
        <p:sp>
          <p:nvSpPr>
            <p:cNvPr id="274451" name="Text Box 10"/>
            <p:cNvSpPr txBox="1">
              <a:spLocks noChangeArrowheads="1"/>
            </p:cNvSpPr>
            <p:nvPr/>
          </p:nvSpPr>
          <p:spPr bwMode="auto">
            <a:xfrm>
              <a:off x="2580610" y="4830932"/>
              <a:ext cx="1440159" cy="925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fontAlgn="auto">
                <a:spcBef>
                  <a:spcPct val="50000"/>
                </a:spcBef>
                <a:spcAft>
                  <a:spcPts val="0"/>
                </a:spcAft>
                <a:defRPr/>
              </a:pPr>
              <a:r>
                <a:rPr lang="en-US" altLang="en-US" sz="1800" b="1" i="1" kern="0" dirty="0" err="1" smtClean="0">
                  <a:solidFill>
                    <a:srgbClr val="000000"/>
                  </a:solidFill>
                  <a:latin typeface="Arial" panose="020B0604020202020204" pitchFamily="34" charset="0"/>
                  <a:cs typeface="Arial" panose="020B0604020202020204" pitchFamily="34" charset="0"/>
                </a:rPr>
                <a:t>Perjanjian</a:t>
              </a:r>
              <a:r>
                <a:rPr lang="en-US" altLang="en-US" sz="1800" b="1" i="1" kern="0" dirty="0" smtClean="0">
                  <a:solidFill>
                    <a:srgbClr val="000000"/>
                  </a:solidFill>
                  <a:latin typeface="Arial" panose="020B0604020202020204" pitchFamily="34" charset="0"/>
                  <a:cs typeface="Arial" panose="020B0604020202020204" pitchFamily="34" charset="0"/>
                </a:rPr>
                <a:t> </a:t>
              </a:r>
              <a:r>
                <a:rPr lang="en-US" altLang="en-US" sz="1800" b="1" i="1" kern="0" dirty="0" err="1" smtClean="0">
                  <a:solidFill>
                    <a:srgbClr val="000000"/>
                  </a:solidFill>
                  <a:latin typeface="Arial" panose="020B0604020202020204" pitchFamily="34" charset="0"/>
                  <a:cs typeface="Arial" panose="020B0604020202020204" pitchFamily="34" charset="0"/>
                </a:rPr>
                <a:t>Dilanggar</a:t>
              </a:r>
              <a:r>
                <a:rPr lang="en-US" altLang="en-US" sz="1800" b="1" i="1" kern="0" dirty="0" smtClean="0">
                  <a:solidFill>
                    <a:srgbClr val="000000"/>
                  </a:solidFill>
                  <a:latin typeface="Arial" panose="020B0604020202020204" pitchFamily="34" charset="0"/>
                  <a:cs typeface="Arial" panose="020B0604020202020204" pitchFamily="34" charset="0"/>
                </a:rPr>
                <a:t/>
              </a:r>
              <a:br>
                <a:rPr lang="en-US" altLang="en-US" sz="1800" b="1" i="1" kern="0" dirty="0" smtClean="0">
                  <a:solidFill>
                    <a:srgbClr val="000000"/>
                  </a:solidFill>
                  <a:latin typeface="Arial" panose="020B0604020202020204" pitchFamily="34" charset="0"/>
                  <a:cs typeface="Arial" panose="020B0604020202020204" pitchFamily="34" charset="0"/>
                </a:rPr>
              </a:br>
              <a:r>
                <a:rPr lang="en-US" altLang="en-US" sz="1800" b="1" i="1" kern="0" dirty="0" smtClean="0">
                  <a:solidFill>
                    <a:srgbClr val="000000"/>
                  </a:solidFill>
                  <a:latin typeface="Arial" panose="020B0604020202020204" pitchFamily="34" charset="0"/>
                  <a:cs typeface="Arial" panose="020B0604020202020204" pitchFamily="34" charset="0"/>
                </a:rPr>
                <a:t>Dan 9:27b</a:t>
              </a:r>
            </a:p>
          </p:txBody>
        </p:sp>
        <p:grpSp>
          <p:nvGrpSpPr>
            <p:cNvPr id="274452" name="Group 21"/>
            <p:cNvGrpSpPr>
              <a:grpSpLocks/>
            </p:cNvGrpSpPr>
            <p:nvPr/>
          </p:nvGrpSpPr>
          <p:grpSpPr bwMode="auto">
            <a:xfrm>
              <a:off x="3347864" y="2636912"/>
              <a:ext cx="3384375" cy="659545"/>
              <a:chOff x="3779913" y="2492896"/>
              <a:chExt cx="2942935" cy="659545"/>
            </a:xfrm>
          </p:grpSpPr>
          <p:sp>
            <p:nvSpPr>
              <p:cNvPr id="32" name="Text Box 10"/>
              <p:cNvSpPr txBox="1">
                <a:spLocks noChangeArrowheads="1"/>
              </p:cNvSpPr>
              <p:nvPr/>
            </p:nvSpPr>
            <p:spPr bwMode="auto">
              <a:xfrm>
                <a:off x="4327676" y="2492809"/>
                <a:ext cx="1790512" cy="465162"/>
              </a:xfrm>
              <a:prstGeom prst="rect">
                <a:avLst/>
              </a:prstGeom>
              <a:noFill/>
              <a:ln>
                <a:noFill/>
              </a:ln>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fontAlgn="auto" hangingPunct="0">
                  <a:spcBef>
                    <a:spcPct val="50000"/>
                  </a:spcBef>
                  <a:spcAft>
                    <a:spcPts val="0"/>
                  </a:spcAft>
                  <a:defRPr/>
                </a:pPr>
                <a:r>
                  <a:rPr lang="en-US" b="1" kern="0" spc="-110" dirty="0" smtClean="0">
                    <a:solidFill>
                      <a:srgbClr val="000000"/>
                    </a:solidFill>
                    <a:latin typeface="Arial"/>
                    <a:cs typeface="Arial"/>
                  </a:rPr>
                  <a:t>1290 HARI</a:t>
                </a:r>
              </a:p>
            </p:txBody>
          </p:sp>
          <p:cxnSp>
            <p:nvCxnSpPr>
              <p:cNvPr id="274457" name="Straight Connector 32"/>
              <p:cNvCxnSpPr>
                <a:cxnSpLocks noChangeShapeType="1"/>
              </p:cNvCxnSpPr>
              <p:nvPr/>
            </p:nvCxnSpPr>
            <p:spPr bwMode="auto">
              <a:xfrm rot="10800000">
                <a:off x="3779913"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cxnSp>
            <p:nvCxnSpPr>
              <p:cNvPr id="274458" name="Straight Connector 33"/>
              <p:cNvCxnSpPr>
                <a:cxnSpLocks noChangeShapeType="1"/>
              </p:cNvCxnSpPr>
              <p:nvPr/>
            </p:nvCxnSpPr>
            <p:spPr bwMode="auto">
              <a:xfrm>
                <a:off x="6100076"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sp>
            <p:nvSpPr>
              <p:cNvPr id="274459" name="Text Box 10"/>
              <p:cNvSpPr txBox="1">
                <a:spLocks noChangeArrowheads="1"/>
              </p:cNvSpPr>
              <p:nvPr/>
            </p:nvSpPr>
            <p:spPr bwMode="auto">
              <a:xfrm>
                <a:off x="4327676" y="2781750"/>
                <a:ext cx="1790512" cy="369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fontAlgn="auto">
                  <a:spcBef>
                    <a:spcPct val="50000"/>
                  </a:spcBef>
                  <a:spcAft>
                    <a:spcPts val="0"/>
                  </a:spcAft>
                  <a:defRPr/>
                </a:pPr>
                <a:r>
                  <a:rPr lang="en-US" altLang="en-US" sz="1800" b="1" i="1" kern="0" dirty="0" smtClean="0">
                    <a:solidFill>
                      <a:srgbClr val="000000"/>
                    </a:solidFill>
                    <a:latin typeface="Arial" panose="020B0604020202020204" pitchFamily="34" charset="0"/>
                    <a:cs typeface="Arial" panose="020B0604020202020204" pitchFamily="34" charset="0"/>
                  </a:rPr>
                  <a:t>Dan 12:11</a:t>
                </a:r>
                <a:endParaRPr lang="en-US" altLang="en-US" b="1" kern="0" dirty="0" smtClean="0">
                  <a:solidFill>
                    <a:srgbClr val="000000"/>
                  </a:solidFill>
                  <a:latin typeface="Arial" panose="020B0604020202020204" pitchFamily="34" charset="0"/>
                  <a:cs typeface="Arial" panose="020B0604020202020204" pitchFamily="34" charset="0"/>
                </a:endParaRPr>
              </a:p>
            </p:txBody>
          </p:sp>
        </p:grpSp>
        <p:sp>
          <p:nvSpPr>
            <p:cNvPr id="93" name="Text Box 10"/>
            <p:cNvSpPr txBox="1">
              <a:spLocks noChangeArrowheads="1"/>
            </p:cNvSpPr>
            <p:nvPr/>
          </p:nvSpPr>
          <p:spPr bwMode="auto">
            <a:xfrm>
              <a:off x="3204642" y="1433435"/>
              <a:ext cx="1006524" cy="708063"/>
            </a:xfrm>
            <a:prstGeom prst="rect">
              <a:avLst/>
            </a:prstGeom>
            <a:noFill/>
            <a:ln>
              <a:noFill/>
            </a:ln>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fontAlgn="auto" hangingPunct="0">
                <a:lnSpc>
                  <a:spcPct val="80000"/>
                </a:lnSpc>
                <a:spcBef>
                  <a:spcPct val="50000"/>
                </a:spcBef>
                <a:spcAft>
                  <a:spcPts val="0"/>
                </a:spcAft>
                <a:defRPr/>
              </a:pPr>
              <a:r>
                <a:rPr lang="en-US" sz="1900" b="1" i="1" kern="0" spc="-100" dirty="0" smtClean="0">
                  <a:solidFill>
                    <a:srgbClr val="000000"/>
                  </a:solidFill>
                  <a:latin typeface="Arial"/>
                  <a:cs typeface="Arial"/>
                </a:rPr>
                <a:t>Tengah</a:t>
              </a:r>
            </a:p>
            <a:p>
              <a:pPr algn="ctr" eaLnBrk="0" fontAlgn="auto" hangingPunct="0">
                <a:lnSpc>
                  <a:spcPct val="80000"/>
                </a:lnSpc>
                <a:spcBef>
                  <a:spcPct val="50000"/>
                </a:spcBef>
                <a:spcAft>
                  <a:spcPts val="0"/>
                </a:spcAft>
                <a:defRPr/>
              </a:pPr>
              <a:r>
                <a:rPr lang="en-US" sz="1900" b="1" i="1" kern="0" spc="-100" dirty="0" err="1" smtClean="0">
                  <a:solidFill>
                    <a:srgbClr val="000000"/>
                  </a:solidFill>
                  <a:latin typeface="Arial"/>
                  <a:cs typeface="Arial"/>
                </a:rPr>
                <a:t>Minggu</a:t>
              </a:r>
              <a:endParaRPr lang="en-US" sz="1900" b="1" i="1" kern="0" spc="-100" dirty="0" smtClean="0">
                <a:solidFill>
                  <a:srgbClr val="000000"/>
                </a:solidFill>
                <a:latin typeface="Arial"/>
                <a:cs typeface="Arial"/>
              </a:endParaRPr>
            </a:p>
          </p:txBody>
        </p:sp>
        <p:sp>
          <p:nvSpPr>
            <p:cNvPr id="274454" name="AutoShape 11"/>
            <p:cNvSpPr>
              <a:spLocks noChangeArrowheads="1"/>
            </p:cNvSpPr>
            <p:nvPr/>
          </p:nvSpPr>
          <p:spPr bwMode="auto">
            <a:xfrm>
              <a:off x="3125962" y="4077072"/>
              <a:ext cx="515813" cy="471015"/>
            </a:xfrm>
            <a:prstGeom prst="upArrow">
              <a:avLst>
                <a:gd name="adj1" fmla="val 50000"/>
                <a:gd name="adj2" fmla="val 68125"/>
              </a:avLst>
            </a:prstGeom>
            <a:solidFill>
              <a:srgbClr val="FF0000"/>
            </a:solidFill>
            <a:ln w="9525">
              <a:solidFill>
                <a:schemeClr val="tx1"/>
              </a:solidFill>
              <a:miter lim="800000"/>
              <a:headEnd/>
              <a:tailEnd type="none" w="lg" len="lg"/>
            </a:ln>
          </p:spPr>
          <p:txBody>
            <a:bodyPr lIns="90000" tIns="46800" rIns="90000" bIns="46800" anchor="ctr">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fontAlgn="auto">
                <a:spcBef>
                  <a:spcPts val="0"/>
                </a:spcBef>
                <a:spcAft>
                  <a:spcPts val="0"/>
                </a:spcAft>
                <a:defRPr/>
              </a:pPr>
              <a:endParaRPr lang="en-US" altLang="en-US" kern="0" smtClean="0">
                <a:solidFill>
                  <a:srgbClr val="000000"/>
                </a:solidFill>
                <a:latin typeface="Arial" panose="020B0604020202020204" pitchFamily="34" charset="0"/>
                <a:cs typeface="Arial" panose="020B0604020202020204" pitchFamily="34" charset="0"/>
              </a:endParaRPr>
            </a:p>
          </p:txBody>
        </p:sp>
        <p:sp>
          <p:nvSpPr>
            <p:cNvPr id="274455" name="Right Brace 120"/>
            <p:cNvSpPr>
              <a:spLocks/>
            </p:cNvSpPr>
            <p:nvPr/>
          </p:nvSpPr>
          <p:spPr bwMode="auto">
            <a:xfrm rot="-5400000">
              <a:off x="3671900" y="1880829"/>
              <a:ext cx="144015" cy="792087"/>
            </a:xfrm>
            <a:prstGeom prst="rightBrace">
              <a:avLst>
                <a:gd name="adj1" fmla="val 42676"/>
                <a:gd name="adj2" fmla="val 52116"/>
              </a:avLst>
            </a:prstGeom>
            <a:noFill/>
            <a:ln w="12700">
              <a:solidFill>
                <a:schemeClr val="tx1"/>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fontAlgn="auto">
                <a:spcBef>
                  <a:spcPts val="0"/>
                </a:spcBef>
                <a:spcAft>
                  <a:spcPts val="0"/>
                </a:spcAft>
                <a:defRPr/>
              </a:pPr>
              <a:endParaRPr lang="en-US" altLang="en-US" kern="0" smtClean="0">
                <a:solidFill>
                  <a:srgbClr val="000000"/>
                </a:solidFill>
              </a:endParaRPr>
            </a:p>
          </p:txBody>
        </p:sp>
      </p:grpSp>
      <p:sp>
        <p:nvSpPr>
          <p:cNvPr id="274448" name="Text Box 10"/>
          <p:cNvSpPr txBox="1">
            <a:spLocks noChangeArrowheads="1"/>
          </p:cNvSpPr>
          <p:nvPr/>
        </p:nvSpPr>
        <p:spPr bwMode="auto">
          <a:xfrm>
            <a:off x="1131888" y="836613"/>
            <a:ext cx="6443662" cy="30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fontAlgn="auto">
              <a:spcBef>
                <a:spcPct val="50000"/>
              </a:spcBef>
              <a:spcAft>
                <a:spcPts val="0"/>
              </a:spcAft>
              <a:defRPr/>
            </a:pPr>
            <a:r>
              <a:rPr lang="en-US" altLang="en-US" sz="1400" i="1" kern="0" dirty="0" err="1" smtClean="0">
                <a:solidFill>
                  <a:srgbClr val="000000"/>
                </a:solidFill>
                <a:latin typeface="Arial" panose="020B0604020202020204" pitchFamily="34" charset="0"/>
                <a:cs typeface="Arial" panose="020B0604020202020204" pitchFamily="34" charset="0"/>
              </a:rPr>
              <a:t>Diadaptasi</a:t>
            </a:r>
            <a:r>
              <a:rPr lang="en-US" altLang="en-US" sz="1400" i="1" kern="0" dirty="0" smtClean="0">
                <a:solidFill>
                  <a:srgbClr val="000000"/>
                </a:solidFill>
                <a:latin typeface="Arial" panose="020B0604020202020204" pitchFamily="34" charset="0"/>
                <a:cs typeface="Arial" panose="020B0604020202020204" pitchFamily="34" charset="0"/>
              </a:rPr>
              <a:t> </a:t>
            </a:r>
            <a:r>
              <a:rPr lang="en-US" altLang="en-US" sz="1400" i="1" kern="0" dirty="0" err="1" smtClean="0">
                <a:solidFill>
                  <a:srgbClr val="000000"/>
                </a:solidFill>
                <a:latin typeface="Arial" panose="020B0604020202020204" pitchFamily="34" charset="0"/>
                <a:cs typeface="Arial" panose="020B0604020202020204" pitchFamily="34" charset="0"/>
              </a:rPr>
              <a:t>dari</a:t>
            </a:r>
            <a:r>
              <a:rPr lang="en-US" altLang="en-US" sz="1400" i="1" kern="0" dirty="0" smtClean="0">
                <a:solidFill>
                  <a:srgbClr val="000000"/>
                </a:solidFill>
                <a:latin typeface="Arial" panose="020B0604020202020204" pitchFamily="34" charset="0"/>
                <a:cs typeface="Arial" panose="020B0604020202020204" pitchFamily="34" charset="0"/>
              </a:rPr>
              <a:t> J. Dwight Pentecost, </a:t>
            </a:r>
            <a:r>
              <a:rPr lang="en-US" altLang="en-US" sz="1400" i="1" kern="0" dirty="0" err="1" smtClean="0">
                <a:solidFill>
                  <a:srgbClr val="000000"/>
                </a:solidFill>
                <a:latin typeface="Arial" panose="020B0604020202020204" pitchFamily="34" charset="0"/>
                <a:cs typeface="Arial" panose="020B0604020202020204" pitchFamily="34" charset="0"/>
              </a:rPr>
              <a:t>Seminaris</a:t>
            </a:r>
            <a:r>
              <a:rPr lang="en-US" altLang="en-US" sz="1400" i="1" kern="0" dirty="0" smtClean="0">
                <a:solidFill>
                  <a:srgbClr val="000000"/>
                </a:solidFill>
                <a:latin typeface="Arial" panose="020B0604020202020204" pitchFamily="34" charset="0"/>
                <a:cs typeface="Arial" panose="020B0604020202020204" pitchFamily="34" charset="0"/>
              </a:rPr>
              <a:t> </a:t>
            </a:r>
            <a:r>
              <a:rPr lang="en-US" altLang="en-US" sz="1400" i="1" kern="0" dirty="0" err="1" smtClean="0">
                <a:solidFill>
                  <a:srgbClr val="000000"/>
                </a:solidFill>
                <a:latin typeface="Arial" panose="020B0604020202020204" pitchFamily="34" charset="0"/>
                <a:cs typeface="Arial" panose="020B0604020202020204" pitchFamily="34" charset="0"/>
              </a:rPr>
              <a:t>Teologi</a:t>
            </a:r>
            <a:r>
              <a:rPr lang="en-US" altLang="en-US" sz="1400" i="1" kern="0" dirty="0" smtClean="0">
                <a:solidFill>
                  <a:srgbClr val="000000"/>
                </a:solidFill>
                <a:latin typeface="Arial" panose="020B0604020202020204" pitchFamily="34" charset="0"/>
                <a:cs typeface="Arial" panose="020B0604020202020204" pitchFamily="34" charset="0"/>
              </a:rPr>
              <a:t> Dallas, 1988</a:t>
            </a:r>
          </a:p>
        </p:txBody>
      </p:sp>
      <p:sp>
        <p:nvSpPr>
          <p:cNvPr id="45" name="Rounded Rectangle 44"/>
          <p:cNvSpPr>
            <a:spLocks noChangeArrowheads="1"/>
          </p:cNvSpPr>
          <p:nvPr/>
        </p:nvSpPr>
        <p:spPr bwMode="auto">
          <a:xfrm>
            <a:off x="1908175" y="6300788"/>
            <a:ext cx="4751388" cy="512762"/>
          </a:xfrm>
          <a:prstGeom prst="roundRect">
            <a:avLst>
              <a:gd name="adj" fmla="val 16667"/>
            </a:avLst>
          </a:prstGeom>
          <a:solidFill>
            <a:srgbClr val="660066"/>
          </a:solidFill>
          <a:ln w="9525">
            <a:solidFill>
              <a:schemeClr val="tx1"/>
            </a:solidFill>
            <a:round/>
            <a:headEnd/>
            <a:tailEnd type="stealth" w="lg" len="lg"/>
          </a:ln>
        </p:spPr>
        <p:txBody>
          <a:bodyPr lIns="90000" tIns="46800" rIns="90000" bIns="46800">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fontAlgn="auto">
              <a:spcBef>
                <a:spcPts val="0"/>
              </a:spcBef>
              <a:spcAft>
                <a:spcPts val="0"/>
              </a:spcAft>
              <a:defRPr/>
            </a:pPr>
            <a:r>
              <a:rPr lang="en-US" altLang="en-US" kern="0" smtClean="0">
                <a:solidFill>
                  <a:srgbClr val="FFFFFF"/>
                </a:solidFill>
              </a:rPr>
              <a:t>Kesukaran</a:t>
            </a:r>
          </a:p>
        </p:txBody>
      </p:sp>
      <p:sp>
        <p:nvSpPr>
          <p:cNvPr id="126" name="Rounded Rectangle 125"/>
          <p:cNvSpPr>
            <a:spLocks noChangeArrowheads="1"/>
          </p:cNvSpPr>
          <p:nvPr/>
        </p:nvSpPr>
        <p:spPr bwMode="auto">
          <a:xfrm>
            <a:off x="4211638" y="5373688"/>
            <a:ext cx="2447925" cy="922337"/>
          </a:xfrm>
          <a:prstGeom prst="roundRect">
            <a:avLst>
              <a:gd name="adj" fmla="val 16667"/>
            </a:avLst>
          </a:prstGeom>
          <a:solidFill>
            <a:srgbClr val="FF0000"/>
          </a:solidFill>
          <a:ln w="9525">
            <a:solidFill>
              <a:schemeClr val="tx1"/>
            </a:solidFill>
            <a:round/>
            <a:headEnd/>
            <a:tailEnd type="stealth" w="lg" len="lg"/>
          </a:ln>
        </p:spPr>
        <p:txBody>
          <a:bodyPr lIns="90000" tIns="46800" rIns="90000" bIns="46800">
            <a:spAutoFit/>
          </a:bodyPr>
          <a:lstStyle>
            <a:lvl1pPr eaLnBrk="0" hangingPunct="0">
              <a:defRPr sz="2400">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lgn="ctr" fontAlgn="auto">
              <a:spcBef>
                <a:spcPts val="0"/>
              </a:spcBef>
              <a:spcAft>
                <a:spcPts val="0"/>
              </a:spcAft>
              <a:defRPr/>
            </a:pPr>
            <a:r>
              <a:rPr lang="en-US" altLang="en-US" kern="0" smtClean="0">
                <a:solidFill>
                  <a:srgbClr val="FFFFFF"/>
                </a:solidFill>
              </a:rPr>
              <a:t>Kesukaran Besar</a:t>
            </a:r>
          </a:p>
        </p:txBody>
      </p:sp>
    </p:spTree>
    <p:extLst>
      <p:ext uri="{BB962C8B-B14F-4D97-AF65-F5344CB8AC3E}">
        <p14:creationId xmlns:p14="http://schemas.microsoft.com/office/powerpoint/2010/main" val="25238297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par>
                                <p:cTn id="12" presetID="1"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 calcmode="lin" valueType="num">
                                      <p:cBhvr>
                                        <p:cTn id="20" dur="1000" fill="hold"/>
                                        <p:tgtEl>
                                          <p:spTgt spid="45"/>
                                        </p:tgtEl>
                                        <p:attrNameLst>
                                          <p:attrName>ppt_w</p:attrName>
                                        </p:attrNameLst>
                                      </p:cBhvr>
                                      <p:tavLst>
                                        <p:tav tm="0">
                                          <p:val>
                                            <p:strVal val="#ppt_w*0.70"/>
                                          </p:val>
                                        </p:tav>
                                        <p:tav tm="100000">
                                          <p:val>
                                            <p:strVal val="#ppt_w"/>
                                          </p:val>
                                        </p:tav>
                                      </p:tavLst>
                                    </p:anim>
                                    <p:anim calcmode="lin" valueType="num">
                                      <p:cBhvr>
                                        <p:cTn id="21" dur="1000" fill="hold"/>
                                        <p:tgtEl>
                                          <p:spTgt spid="45"/>
                                        </p:tgtEl>
                                        <p:attrNameLst>
                                          <p:attrName>ppt_h</p:attrName>
                                        </p:attrNameLst>
                                      </p:cBhvr>
                                      <p:tavLst>
                                        <p:tav tm="0">
                                          <p:val>
                                            <p:strVal val="#ppt_h"/>
                                          </p:val>
                                        </p:tav>
                                        <p:tav tm="100000">
                                          <p:val>
                                            <p:strVal val="#ppt_h"/>
                                          </p:val>
                                        </p:tav>
                                      </p:tavLst>
                                    </p:anim>
                                    <p:animEffect transition="in" filter="fade">
                                      <p:cBhvr>
                                        <p:cTn id="22" dur="1000"/>
                                        <p:tgtEl>
                                          <p:spTgt spid="4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dissolve">
                                      <p:cBhvr>
                                        <p:cTn id="27" dur="500"/>
                                        <p:tgtEl>
                                          <p:spTgt spid="11"/>
                                        </p:tgtEl>
                                      </p:cBhvr>
                                    </p:animEffect>
                                  </p:childTnLst>
                                </p:cTn>
                              </p:par>
                              <p:par>
                                <p:cTn id="28" presetID="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dissolve">
                                      <p:cBhvr>
                                        <p:cTn id="34" dur="500"/>
                                        <p:tgtEl>
                                          <p:spTgt spid="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560141"/>
                                        </p:tgtEl>
                                        <p:attrNameLst>
                                          <p:attrName>style.visibility</p:attrName>
                                        </p:attrNameLst>
                                      </p:cBhvr>
                                      <p:to>
                                        <p:strVal val="visible"/>
                                      </p:to>
                                    </p:set>
                                    <p:anim calcmode="lin" valueType="num">
                                      <p:cBhvr>
                                        <p:cTn id="39" dur="1000" fill="hold"/>
                                        <p:tgtEl>
                                          <p:spTgt spid="560141"/>
                                        </p:tgtEl>
                                        <p:attrNameLst>
                                          <p:attrName>ppt_w</p:attrName>
                                        </p:attrNameLst>
                                      </p:cBhvr>
                                      <p:tavLst>
                                        <p:tav tm="0">
                                          <p:val>
                                            <p:strVal val="#ppt_w*0.70"/>
                                          </p:val>
                                        </p:tav>
                                        <p:tav tm="100000">
                                          <p:val>
                                            <p:strVal val="#ppt_w"/>
                                          </p:val>
                                        </p:tav>
                                      </p:tavLst>
                                    </p:anim>
                                    <p:anim calcmode="lin" valueType="num">
                                      <p:cBhvr>
                                        <p:cTn id="40" dur="1000" fill="hold"/>
                                        <p:tgtEl>
                                          <p:spTgt spid="560141"/>
                                        </p:tgtEl>
                                        <p:attrNameLst>
                                          <p:attrName>ppt_h</p:attrName>
                                        </p:attrNameLst>
                                      </p:cBhvr>
                                      <p:tavLst>
                                        <p:tav tm="0">
                                          <p:val>
                                            <p:strVal val="#ppt_h"/>
                                          </p:val>
                                        </p:tav>
                                        <p:tav tm="100000">
                                          <p:val>
                                            <p:strVal val="#ppt_h"/>
                                          </p:val>
                                        </p:tav>
                                      </p:tavLst>
                                    </p:anim>
                                    <p:animEffect transition="in" filter="fade">
                                      <p:cBhvr>
                                        <p:cTn id="41" dur="1000"/>
                                        <p:tgtEl>
                                          <p:spTgt spid="560141"/>
                                        </p:tgtEl>
                                      </p:cBhvr>
                                    </p:animEffect>
                                  </p:childTnLst>
                                </p:cTn>
                              </p:par>
                              <p:par>
                                <p:cTn id="42" presetID="3" presetClass="entr" presetSubtype="10" fill="hold" nodeType="with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blinds(horizontal)">
                                      <p:cBhvr>
                                        <p:cTn id="44" dur="500"/>
                                        <p:tgtEl>
                                          <p:spTgt spid="2"/>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26"/>
                                        </p:tgtEl>
                                        <p:attrNameLst>
                                          <p:attrName>style.visibility</p:attrName>
                                        </p:attrNameLst>
                                      </p:cBhvr>
                                      <p:to>
                                        <p:strVal val="visible"/>
                                      </p:to>
                                    </p:set>
                                    <p:animEffect transition="in" filter="blinds(horizontal)">
                                      <p:cBhvr>
                                        <p:cTn id="47" dur="500"/>
                                        <p:tgtEl>
                                          <p:spTgt spid="12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1" fill="hold" grpId="0" nodeType="clickEffect">
                                  <p:stCondLst>
                                    <p:cond delay="0"/>
                                  </p:stCondLst>
                                  <p:childTnLst>
                                    <p:set>
                                      <p:cBhvr>
                                        <p:cTn id="51" dur="1" fill="hold">
                                          <p:stCondLst>
                                            <p:cond delay="0"/>
                                          </p:stCondLst>
                                        </p:cTn>
                                        <p:tgtEl>
                                          <p:spTgt spid="92"/>
                                        </p:tgtEl>
                                        <p:attrNameLst>
                                          <p:attrName>style.visibility</p:attrName>
                                        </p:attrNameLst>
                                      </p:cBhvr>
                                      <p:to>
                                        <p:strVal val="visible"/>
                                      </p:to>
                                    </p:set>
                                    <p:anim calcmode="lin" valueType="num">
                                      <p:cBhvr additive="base">
                                        <p:cTn id="52" dur="500" fill="hold"/>
                                        <p:tgtEl>
                                          <p:spTgt spid="92"/>
                                        </p:tgtEl>
                                        <p:attrNameLst>
                                          <p:attrName>ppt_x</p:attrName>
                                        </p:attrNameLst>
                                      </p:cBhvr>
                                      <p:tavLst>
                                        <p:tav tm="0">
                                          <p:val>
                                            <p:strVal val="#ppt_x"/>
                                          </p:val>
                                        </p:tav>
                                        <p:tav tm="100000">
                                          <p:val>
                                            <p:strVal val="#ppt_x"/>
                                          </p:val>
                                        </p:tav>
                                      </p:tavLst>
                                    </p:anim>
                                    <p:anim calcmode="lin" valueType="num">
                                      <p:cBhvr additive="base">
                                        <p:cTn id="53" dur="500" fill="hold"/>
                                        <p:tgtEl>
                                          <p:spTgt spid="92"/>
                                        </p:tgtEl>
                                        <p:attrNameLst>
                                          <p:attrName>ppt_y</p:attrName>
                                        </p:attrNameLst>
                                      </p:cBhvr>
                                      <p:tavLst>
                                        <p:tav tm="0">
                                          <p:val>
                                            <p:strVal val="0-#ppt_h/2"/>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2" presetClass="entr" presetSubtype="1" fill="hold" nodeType="clickEffect">
                                  <p:stCondLst>
                                    <p:cond delay="0"/>
                                  </p:stCondLst>
                                  <p:childTnLst>
                                    <p:set>
                                      <p:cBhvr>
                                        <p:cTn id="57" dur="1" fill="hold">
                                          <p:stCondLst>
                                            <p:cond delay="0"/>
                                          </p:stCondLst>
                                        </p:cTn>
                                        <p:tgtEl>
                                          <p:spTgt spid="9"/>
                                        </p:tgtEl>
                                        <p:attrNameLst>
                                          <p:attrName>style.visibility</p:attrName>
                                        </p:attrNameLst>
                                      </p:cBhvr>
                                      <p:to>
                                        <p:strVal val="visible"/>
                                      </p:to>
                                    </p:set>
                                    <p:anim calcmode="lin" valueType="num">
                                      <p:cBhvr additive="base">
                                        <p:cTn id="58" dur="500"/>
                                        <p:tgtEl>
                                          <p:spTgt spid="9"/>
                                        </p:tgtEl>
                                        <p:attrNameLst>
                                          <p:attrName>ppt_y</p:attrName>
                                        </p:attrNameLst>
                                      </p:cBhvr>
                                      <p:tavLst>
                                        <p:tav tm="0">
                                          <p:val>
                                            <p:strVal val="#ppt_y-#ppt_h*1.125000"/>
                                          </p:val>
                                        </p:tav>
                                        <p:tav tm="100000">
                                          <p:val>
                                            <p:strVal val="#ppt_y"/>
                                          </p:val>
                                        </p:tav>
                                      </p:tavLst>
                                    </p:anim>
                                    <p:animEffect transition="in" filter="wipe(down)">
                                      <p:cBhvr>
                                        <p:cTn id="5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141" grpId="0" animBg="1"/>
      <p:bldP spid="92" grpId="0"/>
      <p:bldP spid="45" grpId="0" animBg="1"/>
      <p:bldP spid="126" grpId="0" animBg="1"/>
    </p:bldLst>
  </p:timing>
</p:sld>
</file>

<file path=ppt/slides/slide88.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030148" name="Rectangle 4"/>
          <p:cNvSpPr>
            <a:spLocks noGrp="1" noChangeArrowheads="1"/>
          </p:cNvSpPr>
          <p:nvPr>
            <p:ph type="title"/>
          </p:nvPr>
        </p:nvSpPr>
        <p:spPr>
          <a:xfrm>
            <a:off x="228600" y="457200"/>
            <a:ext cx="8534400" cy="1143000"/>
          </a:xfrm>
        </p:spPr>
        <p:txBody>
          <a:bodyPr/>
          <a:lstStyle/>
          <a:p>
            <a:pPr eaLnBrk="1" hangingPunct="1">
              <a:defRPr/>
            </a:pPr>
            <a:r>
              <a:rPr lang="en-US" sz="4000">
                <a:latin typeface="Arial" charset="0"/>
                <a:ea typeface="ＭＳ Ｐゴシック" charset="0"/>
                <a:cs typeface="ＭＳ Ｐゴシック" charset="0"/>
              </a:rPr>
              <a:t>Comments on the Premillennial View</a:t>
            </a:r>
            <a:endParaRPr lang="en-US">
              <a:latin typeface="Arial" charset="0"/>
              <a:ea typeface="ＭＳ Ｐゴシック" charset="0"/>
              <a:cs typeface="ＭＳ Ｐゴシック" charset="0"/>
            </a:endParaRPr>
          </a:p>
        </p:txBody>
      </p:sp>
      <p:sp>
        <p:nvSpPr>
          <p:cNvPr id="1030150" name="Rectangle 6"/>
          <p:cNvSpPr>
            <a:spLocks noChangeArrowheads="1"/>
          </p:cNvSpPr>
          <p:nvPr/>
        </p:nvSpPr>
        <p:spPr bwMode="auto">
          <a:xfrm>
            <a:off x="457200" y="1676400"/>
            <a:ext cx="8229600" cy="4876800"/>
          </a:xfrm>
          <a:prstGeom prst="rect">
            <a:avLst/>
          </a:prstGeom>
          <a:noFill/>
          <a:ln w="9525">
            <a:noFill/>
            <a:miter lim="800000"/>
            <a:headEnd/>
            <a:tailEnd/>
          </a:ln>
          <a:effectLst/>
        </p:spPr>
        <p:txBody>
          <a:bodyPr/>
          <a:lstStyle/>
          <a:p>
            <a:pPr marL="342900" marR="0" lvl="0" indent="-342900" algn="l" defTabSz="914400" rtl="0" eaLnBrk="1" fontAlgn="base" latinLnBrk="0" hangingPunct="1">
              <a:lnSpc>
                <a:spcPct val="80000"/>
              </a:lnSpc>
              <a:spcBef>
                <a:spcPct val="20000"/>
              </a:spcBef>
              <a:spcAft>
                <a:spcPct val="0"/>
              </a:spcAft>
              <a:buClr>
                <a:srgbClr val="86D1EC"/>
              </a:buClr>
              <a:buSzPct val="90000"/>
              <a:buFont typeface="Wingdings" charset="0"/>
              <a:buBlip>
                <a:blip r:embed="rId3"/>
              </a:buBlip>
              <a:tabLst/>
              <a:defRPr/>
            </a:pPr>
            <a:r>
              <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Which decree is the decree of 9:25? </a:t>
            </a:r>
          </a:p>
          <a:p>
            <a:pPr marL="742950" marR="0" lvl="1" indent="-285750" algn="l" defTabSz="914400" rtl="0" eaLnBrk="1" fontAlgn="base" latinLnBrk="0" hangingPunct="1">
              <a:lnSpc>
                <a:spcPct val="80000"/>
              </a:lnSpc>
              <a:spcBef>
                <a:spcPct val="20000"/>
              </a:spcBef>
              <a:spcAft>
                <a:spcPct val="0"/>
              </a:spcAft>
              <a:buClrTx/>
              <a:buSzTx/>
              <a:buFontTx/>
              <a:buChar char="–"/>
              <a:tabLst/>
              <a:defRPr/>
            </a:pPr>
            <a:r>
              <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(1) Cyrus decree to rebuild the temple (2 Chron. 36: 22-23; Ezra 1:1-4; 6:1-5); </a:t>
            </a:r>
          </a:p>
          <a:p>
            <a:pPr marL="742950" marR="0" lvl="1" indent="-285750" algn="l" defTabSz="914400" rtl="0" eaLnBrk="1" fontAlgn="base" latinLnBrk="0" hangingPunct="1">
              <a:lnSpc>
                <a:spcPct val="80000"/>
              </a:lnSpc>
              <a:spcBef>
                <a:spcPct val="20000"/>
              </a:spcBef>
              <a:spcAft>
                <a:spcPct val="0"/>
              </a:spcAft>
              <a:buClrTx/>
              <a:buSzTx/>
              <a:buFontTx/>
              <a:buChar char="–"/>
              <a:tabLst/>
              <a:defRPr/>
            </a:pPr>
            <a:r>
              <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(2) Darius decree confirming the decree of Cyrus (Ezra 6:6-12);</a:t>
            </a:r>
          </a:p>
          <a:p>
            <a:pPr marL="742950" marR="0" lvl="1" indent="-285750" algn="l" defTabSz="914400" rtl="0" eaLnBrk="1" fontAlgn="base" latinLnBrk="0" hangingPunct="1">
              <a:lnSpc>
                <a:spcPct val="80000"/>
              </a:lnSpc>
              <a:spcBef>
                <a:spcPct val="20000"/>
              </a:spcBef>
              <a:spcAft>
                <a:spcPct val="0"/>
              </a:spcAft>
              <a:buClrTx/>
              <a:buSzTx/>
              <a:buFontTx/>
              <a:buChar char="–"/>
              <a:tabLst/>
              <a:defRPr/>
            </a:pPr>
            <a:r>
              <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(3) </a:t>
            </a:r>
            <a:r>
              <a:rPr kumimoji="0" lang="en-US" sz="2400" b="0"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Artaxerxes</a:t>
            </a:r>
            <a:r>
              <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 decree #1 (Ezra 7:11-26); </a:t>
            </a:r>
          </a:p>
          <a:p>
            <a:pPr marL="742950" marR="0" lvl="1" indent="-285750" algn="l" defTabSz="914400" rtl="0" eaLnBrk="1" fontAlgn="base" latinLnBrk="0" hangingPunct="1">
              <a:lnSpc>
                <a:spcPct val="80000"/>
              </a:lnSpc>
              <a:spcBef>
                <a:spcPct val="20000"/>
              </a:spcBef>
              <a:spcAft>
                <a:spcPct val="0"/>
              </a:spcAft>
              <a:buClrTx/>
              <a:buSzTx/>
              <a:buFontTx/>
              <a:buChar char="–"/>
              <a:tabLst/>
              <a:defRPr/>
            </a:pPr>
            <a:r>
              <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(4) </a:t>
            </a:r>
            <a:r>
              <a:rPr kumimoji="0" lang="en-US" sz="2400" b="0"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Artaxerxes</a:t>
            </a:r>
            <a:r>
              <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 decree #2 given to Nehemiah authorizing the rebuilding of the city (Neh. 2:1-8).</a:t>
            </a:r>
          </a:p>
          <a:p>
            <a:pPr marL="742950" marR="0" lvl="1" indent="-285750" algn="l" defTabSz="914400" rtl="0" eaLnBrk="1" fontAlgn="base" latinLnBrk="0" hangingPunct="1">
              <a:lnSpc>
                <a:spcPct val="80000"/>
              </a:lnSpc>
              <a:spcBef>
                <a:spcPct val="2000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endParaRPr>
          </a:p>
          <a:p>
            <a:pPr marL="342900" marR="0" lvl="0" indent="-342900" algn="l" defTabSz="914400" rtl="0" eaLnBrk="1" fontAlgn="base" latinLnBrk="0" hangingPunct="1">
              <a:lnSpc>
                <a:spcPct val="80000"/>
              </a:lnSpc>
              <a:spcBef>
                <a:spcPct val="20000"/>
              </a:spcBef>
              <a:spcAft>
                <a:spcPct val="0"/>
              </a:spcAft>
              <a:buClr>
                <a:srgbClr val="86D1EC"/>
              </a:buClr>
              <a:buSzPct val="90000"/>
              <a:buFont typeface="Wingdings" charset="0"/>
              <a:buBlip>
                <a:blip r:embed="rId3"/>
              </a:buBlip>
              <a:tabLst/>
              <a:defRPr/>
            </a:pPr>
            <a:r>
              <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Why do we hold that the decree is </a:t>
            </a:r>
            <a:r>
              <a:rPr kumimoji="0" lang="en-US" sz="2800" b="0"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Artaxerxes</a:t>
            </a:r>
            <a:r>
              <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 #2 in his 20th year (444 BC)?  This is because Neh. 2:12-17 pictures Jerusalem in ruins at this time.</a:t>
            </a:r>
          </a:p>
        </p:txBody>
      </p:sp>
      <p:sp>
        <p:nvSpPr>
          <p:cNvPr id="293891" name="Text Box 8"/>
          <p:cNvSpPr txBox="1">
            <a:spLocks noChangeArrowheads="1"/>
          </p:cNvSpPr>
          <p:nvPr/>
        </p:nvSpPr>
        <p:spPr bwMode="auto">
          <a:xfrm>
            <a:off x="9144000" y="32412"/>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86b-d</a:t>
            </a:r>
          </a:p>
        </p:txBody>
      </p:sp>
    </p:spTree>
    <p:extLst>
      <p:ext uri="{BB962C8B-B14F-4D97-AF65-F5344CB8AC3E}">
        <p14:creationId xmlns:p14="http://schemas.microsoft.com/office/powerpoint/2010/main" val="16481113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30150">
                                            <p:txEl>
                                              <p:pRg st="0" end="0"/>
                                            </p:txEl>
                                          </p:spTgt>
                                        </p:tgtEl>
                                        <p:attrNameLst>
                                          <p:attrName>style.visibility</p:attrName>
                                        </p:attrNameLst>
                                      </p:cBhvr>
                                      <p:to>
                                        <p:strVal val="visible"/>
                                      </p:to>
                                    </p:set>
                                    <p:animEffect transition="in" filter="dissolve">
                                      <p:cBhvr>
                                        <p:cTn id="7" dur="500"/>
                                        <p:tgtEl>
                                          <p:spTgt spid="1030150">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30150">
                                            <p:txEl>
                                              <p:pRg st="1" end="1"/>
                                            </p:txEl>
                                          </p:spTgt>
                                        </p:tgtEl>
                                        <p:attrNameLst>
                                          <p:attrName>style.visibility</p:attrName>
                                        </p:attrNameLst>
                                      </p:cBhvr>
                                      <p:to>
                                        <p:strVal val="visible"/>
                                      </p:to>
                                    </p:set>
                                    <p:animEffect transition="in" filter="dissolve">
                                      <p:cBhvr>
                                        <p:cTn id="10" dur="500"/>
                                        <p:tgtEl>
                                          <p:spTgt spid="1030150">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030150">
                                            <p:txEl>
                                              <p:pRg st="2" end="2"/>
                                            </p:txEl>
                                          </p:spTgt>
                                        </p:tgtEl>
                                        <p:attrNameLst>
                                          <p:attrName>style.visibility</p:attrName>
                                        </p:attrNameLst>
                                      </p:cBhvr>
                                      <p:to>
                                        <p:strVal val="visible"/>
                                      </p:to>
                                    </p:set>
                                    <p:animEffect transition="in" filter="dissolve">
                                      <p:cBhvr>
                                        <p:cTn id="13" dur="500"/>
                                        <p:tgtEl>
                                          <p:spTgt spid="1030150">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030150">
                                            <p:txEl>
                                              <p:pRg st="3" end="3"/>
                                            </p:txEl>
                                          </p:spTgt>
                                        </p:tgtEl>
                                        <p:attrNameLst>
                                          <p:attrName>style.visibility</p:attrName>
                                        </p:attrNameLst>
                                      </p:cBhvr>
                                      <p:to>
                                        <p:strVal val="visible"/>
                                      </p:to>
                                    </p:set>
                                    <p:animEffect transition="in" filter="dissolve">
                                      <p:cBhvr>
                                        <p:cTn id="16" dur="500"/>
                                        <p:tgtEl>
                                          <p:spTgt spid="1030150">
                                            <p:txEl>
                                              <p:pRg st="3" end="3"/>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030150">
                                            <p:txEl>
                                              <p:pRg st="4" end="4"/>
                                            </p:txEl>
                                          </p:spTgt>
                                        </p:tgtEl>
                                        <p:attrNameLst>
                                          <p:attrName>style.visibility</p:attrName>
                                        </p:attrNameLst>
                                      </p:cBhvr>
                                      <p:to>
                                        <p:strVal val="visible"/>
                                      </p:to>
                                    </p:set>
                                    <p:animEffect transition="in" filter="dissolve">
                                      <p:cBhvr>
                                        <p:cTn id="19" dur="500"/>
                                        <p:tgtEl>
                                          <p:spTgt spid="1030150">
                                            <p:txEl>
                                              <p:pRg st="4" end="4"/>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030150">
                                            <p:txEl>
                                              <p:pRg st="6" end="6"/>
                                            </p:txEl>
                                          </p:spTgt>
                                        </p:tgtEl>
                                        <p:attrNameLst>
                                          <p:attrName>style.visibility</p:attrName>
                                        </p:attrNameLst>
                                      </p:cBhvr>
                                      <p:to>
                                        <p:strVal val="visible"/>
                                      </p:to>
                                    </p:set>
                                    <p:animEffect transition="in" filter="dissolve">
                                      <p:cBhvr>
                                        <p:cTn id="24" dur="500"/>
                                        <p:tgtEl>
                                          <p:spTgt spid="103015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0150" grpId="0" build="p"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32194" name="Rectangle 2"/>
          <p:cNvSpPr>
            <a:spLocks noGrp="1" noChangeArrowheads="1"/>
          </p:cNvSpPr>
          <p:nvPr>
            <p:ph type="title"/>
          </p:nvPr>
        </p:nvSpPr>
        <p:spPr/>
        <p:txBody>
          <a:bodyPr/>
          <a:lstStyle/>
          <a:p>
            <a:pPr eaLnBrk="1" hangingPunct="1">
              <a:defRPr/>
            </a:pPr>
            <a:r>
              <a:rPr lang="en-US" sz="4000">
                <a:latin typeface="Arial" charset="0"/>
                <a:ea typeface="ＭＳ Ｐゴシック" charset="0"/>
                <a:cs typeface="ＭＳ Ｐゴシック" charset="0"/>
              </a:rPr>
              <a:t>Luke 21:24 Times of the Gentiles</a:t>
            </a:r>
          </a:p>
        </p:txBody>
      </p:sp>
      <p:pic>
        <p:nvPicPr>
          <p:cNvPr id="295938" name="Picture 3" descr="Daniel "/>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 y="1460500"/>
            <a:ext cx="9372600" cy="478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5939" name="Text Box 4"/>
          <p:cNvSpPr txBox="1">
            <a:spLocks noChangeArrowheads="1"/>
          </p:cNvSpPr>
          <p:nvPr/>
        </p:nvSpPr>
        <p:spPr bwMode="auto">
          <a:xfrm>
            <a:off x="9272780" y="87313"/>
            <a:ext cx="5508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rPr>
              <a:t>86f</a:t>
            </a:r>
          </a:p>
        </p:txBody>
      </p:sp>
      <p:sp>
        <p:nvSpPr>
          <p:cNvPr id="295940" name="Text Box 5"/>
          <p:cNvSpPr txBox="1">
            <a:spLocks noChangeArrowheads="1"/>
          </p:cNvSpPr>
          <p:nvPr/>
        </p:nvSpPr>
        <p:spPr bwMode="auto">
          <a:xfrm>
            <a:off x="4192588" y="6324600"/>
            <a:ext cx="47990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rPr>
              <a:t>Raymond Ludwigson, </a:t>
            </a:r>
            <a:r>
              <a:rPr kumimoji="0" lang="en-US" sz="1800" b="0" i="1" u="none" strike="noStrike" kern="1200" cap="none" spc="0" normalizeH="0" baseline="0" noProof="0">
                <a:ln>
                  <a:noFill/>
                </a:ln>
                <a:solidFill>
                  <a:srgbClr val="FFFFFF"/>
                </a:solidFill>
                <a:effectLst/>
                <a:uLnTx/>
                <a:uFillTx/>
                <a:latin typeface="Times New Roman" charset="0"/>
                <a:ea typeface="ＭＳ Ｐゴシック" charset="0"/>
              </a:rPr>
              <a:t>A Survey of Bible Prophecy</a:t>
            </a:r>
            <a:endParaRPr kumimoji="0" lang="en-US" sz="18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2399512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5"/>
          <p:cNvSpPr>
            <a:spLocks noGrp="1" noChangeArrowheads="1"/>
          </p:cNvSpPr>
          <p:nvPr>
            <p:ph type="title" idx="4294967295"/>
          </p:nvPr>
        </p:nvSpPr>
        <p:spPr>
          <a:xfrm>
            <a:off x="0" y="0"/>
            <a:ext cx="2590800" cy="304800"/>
          </a:xfrm>
        </p:spPr>
        <p:txBody>
          <a:bodyPr/>
          <a:lstStyle/>
          <a:p>
            <a:pPr eaLnBrk="1" hangingPunct="1"/>
            <a:r>
              <a:rPr lang="en-US" sz="2000">
                <a:latin typeface="Arial" charset="0"/>
                <a:ea typeface="ＭＳ Ｐゴシック" charset="0"/>
                <a:cs typeface="Arial" charset="0"/>
              </a:rPr>
              <a:t>Book Chart</a:t>
            </a:r>
          </a:p>
        </p:txBody>
      </p:sp>
      <p:graphicFrame>
        <p:nvGraphicFramePr>
          <p:cNvPr id="25" name="Table 24"/>
          <p:cNvGraphicFramePr>
            <a:graphicFrameLocks noGrp="1"/>
          </p:cNvGraphicFramePr>
          <p:nvPr>
            <p:extLst>
              <p:ext uri="{D42A27DB-BD31-4B8C-83A1-F6EECF244321}">
                <p14:modId xmlns:p14="http://schemas.microsoft.com/office/powerpoint/2010/main" val="2509968335"/>
              </p:ext>
            </p:extLst>
          </p:nvPr>
        </p:nvGraphicFramePr>
        <p:xfrm>
          <a:off x="0" y="0"/>
          <a:ext cx="9143998" cy="6858000"/>
        </p:xfrm>
        <a:graphic>
          <a:graphicData uri="http://schemas.openxmlformats.org/drawingml/2006/table">
            <a:tbl>
              <a:tblPr/>
              <a:tblGrid>
                <a:gridCol w="1187624">
                  <a:extLst>
                    <a:ext uri="{9D8B030D-6E8A-4147-A177-3AD203B41FA5}">
                      <a16:colId xmlns="" xmlns:a16="http://schemas.microsoft.com/office/drawing/2014/main" val="20000"/>
                    </a:ext>
                  </a:extLst>
                </a:gridCol>
                <a:gridCol w="1152128">
                  <a:extLst>
                    <a:ext uri="{9D8B030D-6E8A-4147-A177-3AD203B41FA5}">
                      <a16:colId xmlns="" xmlns:a16="http://schemas.microsoft.com/office/drawing/2014/main" val="20001"/>
                    </a:ext>
                  </a:extLst>
                </a:gridCol>
                <a:gridCol w="1080120">
                  <a:extLst>
                    <a:ext uri="{9D8B030D-6E8A-4147-A177-3AD203B41FA5}">
                      <a16:colId xmlns="" xmlns:a16="http://schemas.microsoft.com/office/drawing/2014/main" val="20002"/>
                    </a:ext>
                  </a:extLst>
                </a:gridCol>
                <a:gridCol w="1368152">
                  <a:extLst>
                    <a:ext uri="{9D8B030D-6E8A-4147-A177-3AD203B41FA5}">
                      <a16:colId xmlns="" xmlns:a16="http://schemas.microsoft.com/office/drawing/2014/main" val="20003"/>
                    </a:ext>
                  </a:extLst>
                </a:gridCol>
                <a:gridCol w="909389">
                  <a:extLst>
                    <a:ext uri="{9D8B030D-6E8A-4147-A177-3AD203B41FA5}">
                      <a16:colId xmlns="" xmlns:a16="http://schemas.microsoft.com/office/drawing/2014/main" val="20004"/>
                    </a:ext>
                  </a:extLst>
                </a:gridCol>
                <a:gridCol w="1125415">
                  <a:extLst>
                    <a:ext uri="{9D8B030D-6E8A-4147-A177-3AD203B41FA5}">
                      <a16:colId xmlns="" xmlns:a16="http://schemas.microsoft.com/office/drawing/2014/main" val="20005"/>
                    </a:ext>
                  </a:extLst>
                </a:gridCol>
                <a:gridCol w="1205556">
                  <a:extLst>
                    <a:ext uri="{9D8B030D-6E8A-4147-A177-3AD203B41FA5}">
                      <a16:colId xmlns="" xmlns:a16="http://schemas.microsoft.com/office/drawing/2014/main" val="20006"/>
                    </a:ext>
                  </a:extLst>
                </a:gridCol>
                <a:gridCol w="1115614">
                  <a:extLst>
                    <a:ext uri="{9D8B030D-6E8A-4147-A177-3AD203B41FA5}">
                      <a16:colId xmlns="" xmlns:a16="http://schemas.microsoft.com/office/drawing/2014/main" val="20007"/>
                    </a:ext>
                  </a:extLst>
                </a:gridCol>
              </a:tblGrid>
              <a:tr h="506463">
                <a:tc gridSpan="8">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fi-FI" altLang="ja-JP" sz="2000" b="1" i="0" u="none" strike="noStrike" cap="none" normalizeH="0" baseline="0">
                          <a:ln>
                            <a:noFill/>
                          </a:ln>
                          <a:solidFill>
                            <a:srgbClr val="FFFFFF"/>
                          </a:solidFill>
                          <a:effectLst/>
                          <a:latin typeface="Arial" charset="0"/>
                          <a:ea typeface="ＭＳ Ｐゴシック" charset="0"/>
                          <a:cs typeface="Arial" charset="0"/>
                        </a:rPr>
                        <a:t>2 Tesalonika: Koreksi terhadap konsep “masa Kesengsaraan”</a:t>
                      </a:r>
                      <a:endParaRPr kumimoji="1" lang="fi-FI" altLang="ja-JP" sz="20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33339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0"/>
                  </a:ext>
                </a:extLst>
              </a:tr>
              <a:tr h="7090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90"/>
                          </a:solidFill>
                          <a:effectLst/>
                          <a:latin typeface="Arial" charset="0"/>
                          <a:ea typeface="ＭＳ Ｐゴシック" charset="0"/>
                          <a:cs typeface="Arial" charset="0"/>
                        </a:rPr>
                        <a:t>Bertahan dalam Penderitaan</a:t>
                      </a:r>
                      <a:endParaRPr kumimoji="0" lang="en-US" sz="1600" b="1" i="0" u="none" strike="noStrike" cap="none" normalizeH="0" baseline="0" dirty="0">
                        <a:ln>
                          <a:noFill/>
                        </a:ln>
                        <a:solidFill>
                          <a:srgbClr val="000090"/>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nn-NO" sz="1600" b="1" i="0" u="none" strike="noStrike" cap="none" normalizeH="0" baseline="0">
                          <a:ln>
                            <a:noFill/>
                          </a:ln>
                          <a:solidFill>
                            <a:srgbClr val="000090"/>
                          </a:solidFill>
                          <a:effectLst/>
                          <a:latin typeface="Arial" charset="0"/>
                          <a:ea typeface="ＭＳ Ｐゴシック" charset="0"/>
                          <a:cs typeface="Arial" charset="0"/>
                        </a:rPr>
                        <a:t>Tentang masa yang akan datang </a:t>
                      </a:r>
                      <a:endParaRPr kumimoji="1" lang="nn-NO" sz="1600" b="1" i="0" u="none" strike="noStrike" cap="none" normalizeH="0" baseline="0" dirty="0">
                        <a:ln>
                          <a:noFill/>
                        </a:ln>
                        <a:solidFill>
                          <a:srgbClr val="000090"/>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600" b="1" i="0" u="none" strike="noStrike" cap="none" normalizeH="0" baseline="0">
                          <a:ln>
                            <a:noFill/>
                          </a:ln>
                          <a:solidFill>
                            <a:srgbClr val="000090"/>
                          </a:solidFill>
                          <a:effectLst/>
                          <a:latin typeface="Arial" charset="0"/>
                          <a:ea typeface="ＭＳ Ｐゴシック" charset="0"/>
                          <a:cs typeface="Arial" charset="0"/>
                        </a:rPr>
                        <a:t> Bertindak tegas terhadap pemalas </a:t>
                      </a:r>
                      <a:endParaRPr kumimoji="1" lang="en-GB" sz="1600" b="1" i="0" u="none" strike="noStrike" cap="none" normalizeH="0" baseline="0" dirty="0">
                        <a:ln>
                          <a:noFill/>
                        </a:ln>
                        <a:solidFill>
                          <a:srgbClr val="000090"/>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1"/>
                  </a:ext>
                </a:extLst>
              </a:tr>
              <a:tr h="546355">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600" b="1" i="0" u="none" strike="noStrike" cap="none" normalizeH="0" baseline="0">
                          <a:ln>
                            <a:noFill/>
                          </a:ln>
                          <a:solidFill>
                            <a:srgbClr val="000090"/>
                          </a:solidFill>
                          <a:effectLst/>
                          <a:latin typeface="Arial" charset="0"/>
                          <a:ea typeface="ＭＳ Ｐゴシック" charset="0"/>
                          <a:cs typeface="Arial" charset="0"/>
                        </a:rPr>
                        <a:t>Pasal </a:t>
                      </a:r>
                      <a:r>
                        <a:rPr kumimoji="1" lang="en-GB" sz="1600" b="1" i="0" u="none" strike="noStrike" cap="none" normalizeH="0" baseline="0" dirty="0">
                          <a:ln>
                            <a:noFill/>
                          </a:ln>
                          <a:solidFill>
                            <a:srgbClr val="000090"/>
                          </a:solidFill>
                          <a:effectLst/>
                          <a:latin typeface="Arial" charset="0"/>
                          <a:ea typeface="ＭＳ Ｐゴシック" charset="0"/>
                          <a:cs typeface="Arial" charset="0"/>
                        </a:rPr>
                        <a:t>1</a:t>
                      </a:r>
                      <a:endParaRPr kumimoji="0" lang="en-US" sz="1600" b="1" i="0" u="none" strike="noStrike" cap="none" normalizeH="0" baseline="0" dirty="0">
                        <a:ln>
                          <a:noFill/>
                        </a:ln>
                        <a:solidFill>
                          <a:srgbClr val="00009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90"/>
                          </a:solidFill>
                          <a:effectLst/>
                          <a:latin typeface="Tahoma" charset="0"/>
                          <a:ea typeface="ＭＳ Ｐゴシック" charset="0"/>
                          <a:cs typeface="ＭＳ Ｐゴシック" charset="0"/>
                        </a:rPr>
                        <a:t>Pasal </a:t>
                      </a:r>
                      <a:r>
                        <a:rPr kumimoji="0" lang="en-US" sz="1600" b="1" i="0" u="none" strike="noStrike" cap="none" normalizeH="0" baseline="0" dirty="0">
                          <a:ln>
                            <a:noFill/>
                          </a:ln>
                          <a:solidFill>
                            <a:srgbClr val="000090"/>
                          </a:solidFill>
                          <a:effectLst/>
                          <a:latin typeface="Tahoma" charset="0"/>
                          <a:ea typeface="ＭＳ Ｐゴシック" charset="0"/>
                          <a:cs typeface="ＭＳ Ｐゴシック" charset="0"/>
                        </a:rPr>
                        <a:t>2</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600" b="1" i="0" u="none" strike="noStrike" cap="none" normalizeH="0" baseline="0">
                          <a:ln>
                            <a:noFill/>
                          </a:ln>
                          <a:solidFill>
                            <a:srgbClr val="000090"/>
                          </a:solidFill>
                          <a:effectLst/>
                          <a:latin typeface="Arial" charset="0"/>
                          <a:ea typeface="ＭＳ Ｐゴシック" charset="0"/>
                          <a:cs typeface="Arial" charset="0"/>
                        </a:rPr>
                        <a:t>Pasal </a:t>
                      </a:r>
                      <a:r>
                        <a:rPr kumimoji="1" lang="en-GB" sz="1600" b="1" i="0" u="none" strike="noStrike" cap="none" normalizeH="0" baseline="0" dirty="0">
                          <a:ln>
                            <a:noFill/>
                          </a:ln>
                          <a:solidFill>
                            <a:srgbClr val="000090"/>
                          </a:solidFill>
                          <a:effectLst/>
                          <a:latin typeface="Arial" charset="0"/>
                          <a:ea typeface="ＭＳ Ｐゴシック" charset="0"/>
                          <a:cs typeface="Arial" charset="0"/>
                        </a:rPr>
                        <a:t>3</a:t>
                      </a:r>
                      <a:endParaRPr kumimoji="0" lang="en-US" sz="1600" b="1" i="0" u="none" strike="noStrike" cap="none" normalizeH="0" baseline="0" dirty="0">
                        <a:ln>
                          <a:noFill/>
                        </a:ln>
                        <a:solidFill>
                          <a:srgbClr val="00009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2"/>
                  </a:ext>
                </a:extLst>
              </a:tr>
              <a:tr h="546355">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600" b="1" i="0" u="none" strike="noStrike" cap="none" normalizeH="0" baseline="0">
                          <a:ln>
                            <a:noFill/>
                          </a:ln>
                          <a:solidFill>
                            <a:srgbClr val="000090"/>
                          </a:solidFill>
                          <a:effectLst/>
                          <a:latin typeface="Arial" charset="0"/>
                          <a:ea typeface="ＭＳ Ｐゴシック" charset="0"/>
                          <a:cs typeface="Arial" charset="0"/>
                        </a:rPr>
                        <a:t>Emosional</a:t>
                      </a:r>
                      <a:endParaRPr kumimoji="0" lang="en-US" sz="1600" b="1" i="0" u="none" strike="noStrike" cap="none" normalizeH="0" baseline="0" dirty="0">
                        <a:ln>
                          <a:noFill/>
                        </a:ln>
                        <a:solidFill>
                          <a:srgbClr val="00009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90"/>
                          </a:solidFill>
                          <a:effectLst/>
                          <a:latin typeface="Tahoma" charset="0"/>
                          <a:ea typeface="ＭＳ Ｐゴシック" charset="0"/>
                          <a:cs typeface="ＭＳ Ｐゴシック" charset="0"/>
                        </a:rPr>
                        <a:t>Teologi</a:t>
                      </a:r>
                      <a:endParaRPr kumimoji="0" lang="en-US" sz="1600" b="1" i="0" u="none" strike="noStrike" cap="none" normalizeH="0" baseline="0" dirty="0">
                        <a:ln>
                          <a:noFill/>
                        </a:ln>
                        <a:solidFill>
                          <a:srgbClr val="00009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600" b="1" i="0" u="none" strike="noStrike" cap="none" normalizeH="0" baseline="0">
                          <a:ln>
                            <a:noFill/>
                          </a:ln>
                          <a:solidFill>
                            <a:srgbClr val="000090"/>
                          </a:solidFill>
                          <a:effectLst/>
                          <a:latin typeface="Arial" charset="0"/>
                          <a:ea typeface="ＭＳ Ｐゴシック" charset="0"/>
                          <a:cs typeface="Arial" charset="0"/>
                        </a:rPr>
                        <a:t>Praktis</a:t>
                      </a:r>
                      <a:endParaRPr kumimoji="0" lang="en-US" sz="1600" b="1" i="0" u="none" strike="noStrike" cap="none" normalizeH="0" baseline="0" dirty="0">
                        <a:ln>
                          <a:noFill/>
                        </a:ln>
                        <a:solidFill>
                          <a:srgbClr val="00009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3"/>
                  </a:ext>
                </a:extLst>
              </a:tr>
              <a:tr h="780507">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600" b="1" i="0" u="none" strike="noStrike" cap="none" normalizeH="0" baseline="0">
                          <a:ln>
                            <a:noFill/>
                          </a:ln>
                          <a:solidFill>
                            <a:srgbClr val="000090"/>
                          </a:solidFill>
                          <a:effectLst/>
                          <a:latin typeface="Arial" charset="0"/>
                          <a:ea typeface="ＭＳ Ｐゴシック" charset="0"/>
                          <a:cs typeface="Arial" charset="0"/>
                        </a:rPr>
                        <a:t>Penghiburan dalam Penderitaan </a:t>
                      </a:r>
                      <a:endParaRPr kumimoji="1" lang="en-GB" sz="1600" b="1" i="0" u="none" strike="noStrike" cap="none" normalizeH="0" baseline="0" dirty="0">
                        <a:ln>
                          <a:noFill/>
                        </a:ln>
                        <a:solidFill>
                          <a:srgbClr val="000090"/>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90"/>
                          </a:solidFill>
                          <a:effectLst/>
                          <a:latin typeface="Tahoma" charset="0"/>
                          <a:ea typeface="ＭＳ Ｐゴシック" charset="0"/>
                          <a:cs typeface="ＭＳ Ｐゴシック" charset="0"/>
                        </a:rPr>
                        <a:t>Penjelasan tentang Hari yang akan datang</a:t>
                      </a:r>
                      <a:endParaRPr kumimoji="0" lang="en-US" sz="1600" b="1" i="0" u="none" strike="noStrike" cap="none" normalizeH="0" baseline="0" dirty="0">
                        <a:ln>
                          <a:noFill/>
                        </a:ln>
                        <a:solidFill>
                          <a:srgbClr val="00009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600" b="1" i="0" u="none" strike="noStrike" cap="none" normalizeH="0" baseline="0">
                          <a:ln>
                            <a:noFill/>
                          </a:ln>
                          <a:solidFill>
                            <a:srgbClr val="000090"/>
                          </a:solidFill>
                          <a:effectLst/>
                          <a:latin typeface="Arial" charset="0"/>
                          <a:ea typeface="ＭＳ Ｐゴシック" charset="0"/>
                          <a:cs typeface="Arial" charset="0"/>
                        </a:rPr>
                        <a:t>Dorongan di dalam kehidupan daging</a:t>
                      </a:r>
                      <a:endParaRPr kumimoji="1" lang="en-GB" sz="1600" b="1" i="0" u="none" strike="noStrike" cap="none" normalizeH="0" baseline="0" dirty="0">
                        <a:ln>
                          <a:noFill/>
                        </a:ln>
                        <a:solidFill>
                          <a:srgbClr val="000090"/>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4"/>
                  </a:ext>
                </a:extLst>
              </a:tr>
              <a:tr h="7090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600" b="1" i="0" u="none" strike="noStrike" cap="none" normalizeH="0" baseline="0">
                          <a:ln>
                            <a:noFill/>
                          </a:ln>
                          <a:solidFill>
                            <a:srgbClr val="000090"/>
                          </a:solidFill>
                          <a:effectLst/>
                          <a:latin typeface="Arial" charset="0"/>
                          <a:ea typeface="ＭＳ Ｐゴシック" charset="0"/>
                          <a:cs typeface="Arial" charset="0"/>
                        </a:rPr>
                        <a:t>Orang-orang percaya yang menjadi gentar </a:t>
                      </a:r>
                      <a:endParaRPr kumimoji="1" lang="en-GB" sz="1600" b="1" i="0" u="none" strike="noStrike" cap="none" normalizeH="0" baseline="0" dirty="0">
                        <a:ln>
                          <a:noFill/>
                        </a:ln>
                        <a:solidFill>
                          <a:srgbClr val="000090"/>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600" b="1" i="0" u="none" strike="noStrike" cap="none" normalizeH="0" baseline="0">
                          <a:ln>
                            <a:noFill/>
                          </a:ln>
                          <a:solidFill>
                            <a:srgbClr val="000090"/>
                          </a:solidFill>
                          <a:effectLst/>
                          <a:latin typeface="Arial" charset="0"/>
                          <a:ea typeface="ＭＳ Ｐゴシック" charset="0"/>
                          <a:cs typeface="Arial" charset="0"/>
                        </a:rPr>
                        <a:t>Orang-orang percaya diganggu</a:t>
                      </a:r>
                      <a:endParaRPr kumimoji="1" lang="en-GB" sz="1600" b="1" i="0" u="none" strike="noStrike" cap="none" normalizeH="0" baseline="0" dirty="0">
                        <a:ln>
                          <a:noFill/>
                        </a:ln>
                        <a:solidFill>
                          <a:srgbClr val="000090"/>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600" b="1" i="0" u="none" strike="noStrike" cap="none" normalizeH="0" baseline="0">
                          <a:ln>
                            <a:noFill/>
                          </a:ln>
                          <a:solidFill>
                            <a:srgbClr val="000090"/>
                          </a:solidFill>
                          <a:effectLst/>
                          <a:latin typeface="Arial" charset="0"/>
                          <a:ea typeface="ＭＳ Ｐゴシック" charset="0"/>
                          <a:cs typeface="Arial" charset="0"/>
                        </a:rPr>
                        <a:t> Orang-orang percaya yang tidak taat </a:t>
                      </a:r>
                      <a:endParaRPr kumimoji="1" lang="en-GB" sz="1600" b="1" i="0" u="none" strike="noStrike" cap="none" normalizeH="0" baseline="0" dirty="0">
                        <a:ln>
                          <a:noFill/>
                        </a:ln>
                        <a:solidFill>
                          <a:srgbClr val="000090"/>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5"/>
                  </a:ext>
                </a:extLst>
              </a:tr>
              <a:tr h="7090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GB" sz="1600" b="1" i="0" u="none" strike="noStrike" cap="none" normalizeH="0" baseline="0">
                          <a:ln>
                            <a:noFill/>
                          </a:ln>
                          <a:solidFill>
                            <a:srgbClr val="000090"/>
                          </a:solidFill>
                          <a:effectLst/>
                          <a:latin typeface="Arial" charset="0"/>
                          <a:ea typeface="ＭＳ Ｐゴシック" charset="0"/>
                          <a:cs typeface="Arial" charset="0"/>
                        </a:rPr>
                        <a:t>Mengoreksi cara pandang</a:t>
                      </a:r>
                      <a:endParaRPr kumimoji="1" lang="en-GB" sz="1600" b="1" i="0" u="none" strike="noStrike" cap="none" normalizeH="0" baseline="0" dirty="0">
                        <a:ln>
                          <a:noFill/>
                        </a:ln>
                        <a:solidFill>
                          <a:srgbClr val="000090"/>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GB" sz="1600" b="1" i="0" u="none" strike="noStrike" cap="none" normalizeH="0" baseline="0">
                          <a:ln>
                            <a:noFill/>
                          </a:ln>
                          <a:solidFill>
                            <a:srgbClr val="000090"/>
                          </a:solidFill>
                          <a:effectLst/>
                          <a:latin typeface="Arial" charset="0"/>
                          <a:ea typeface="ＭＳ Ｐゴシック" charset="0"/>
                          <a:cs typeface="Arial" charset="0"/>
                        </a:rPr>
                        <a:t>Mengoreksi ajaran yang diterima</a:t>
                      </a:r>
                      <a:endParaRPr kumimoji="1" lang="en-GB" sz="1600" b="1" i="0" u="none" strike="noStrike" cap="none" normalizeH="0" baseline="0" dirty="0">
                        <a:ln>
                          <a:noFill/>
                        </a:ln>
                        <a:solidFill>
                          <a:srgbClr val="000090"/>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GB" sz="1600" b="1" i="0" u="none" strike="noStrike" cap="none" normalizeH="0" baseline="0">
                          <a:ln>
                            <a:noFill/>
                          </a:ln>
                          <a:solidFill>
                            <a:srgbClr val="000090"/>
                          </a:solidFill>
                          <a:effectLst/>
                          <a:latin typeface="Arial" charset="0"/>
                          <a:ea typeface="ＭＳ Ｐゴシック" charset="0"/>
                          <a:cs typeface="Arial" charset="0"/>
                        </a:rPr>
                        <a:t> Mengoreksi Tingkah Laku</a:t>
                      </a:r>
                      <a:endParaRPr kumimoji="1" lang="en-GB" sz="1600" b="1" i="0" u="none" strike="noStrike" cap="none" normalizeH="0" baseline="0" dirty="0">
                        <a:ln>
                          <a:noFill/>
                        </a:ln>
                        <a:solidFill>
                          <a:srgbClr val="000090"/>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6"/>
                  </a:ext>
                </a:extLst>
              </a:tr>
              <a:tr h="104651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Penghormatan</a:t>
                      </a:r>
                      <a:endParaRPr kumimoji="0" lang="en-US" sz="1400" b="1" i="0" u="none" strike="noStrike" cap="none" normalizeH="0" baseline="0" dirty="0">
                        <a:ln>
                          <a:noFill/>
                        </a:ln>
                        <a:solidFill>
                          <a:srgbClr val="000090"/>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Hadiah vs. Hukuman</a:t>
                      </a:r>
                      <a:endParaRPr kumimoji="0" lang="en-US" sz="1400" b="1" i="0" u="none" strike="noStrike" cap="none" normalizeH="0" baseline="0" dirty="0">
                        <a:ln>
                          <a:noFill/>
                        </a:ln>
                        <a:solidFill>
                          <a:srgbClr val="000090"/>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Ajaran</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Pretrib</a:t>
                      </a:r>
                      <a:endParaRPr kumimoji="0" lang="en-US" sz="1400" b="1" i="0" u="none" strike="noStrike" cap="none" normalizeH="0" baseline="0" dirty="0">
                        <a:ln>
                          <a:noFill/>
                        </a:ln>
                        <a:solidFill>
                          <a:srgbClr val="000090"/>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Akan ada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Anti Kristus</a:t>
                      </a:r>
                      <a:endParaRPr kumimoji="0" lang="en-US" sz="1400" b="1" i="0" u="none" strike="noStrike" cap="none" normalizeH="0" baseline="0" dirty="0">
                        <a:ln>
                          <a:noFill/>
                        </a:ln>
                        <a:solidFill>
                          <a:srgbClr val="000090"/>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Tetap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Berdiri Teguh</a:t>
                      </a:r>
                      <a:endParaRPr kumimoji="0" lang="en-US" sz="1400" b="1" i="0" u="none" strike="noStrike" cap="none" normalizeH="0" baseline="0" dirty="0">
                        <a:ln>
                          <a:noFill/>
                        </a:ln>
                        <a:solidFill>
                          <a:srgbClr val="000090"/>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Pokok Doa</a:t>
                      </a:r>
                      <a:endParaRPr kumimoji="0" lang="en-US" sz="1400" b="1" i="0" u="none" strike="noStrike" cap="none" normalizeH="0" baseline="0" dirty="0">
                        <a:ln>
                          <a:noFill/>
                        </a:ln>
                        <a:solidFill>
                          <a:srgbClr val="000090"/>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 Latih orang-orang yang malas</a:t>
                      </a:r>
                      <a:endParaRPr kumimoji="0" lang="en-US" sz="1400" b="1" i="0" u="none" strike="noStrike" cap="none" normalizeH="0" baseline="0" dirty="0">
                        <a:ln>
                          <a:noFill/>
                        </a:ln>
                        <a:solidFill>
                          <a:srgbClr val="000090"/>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90"/>
                          </a:solidFill>
                          <a:effectLst/>
                          <a:latin typeface="Arial" charset="0"/>
                          <a:ea typeface="ＭＳ Ｐゴシック" charset="0"/>
                          <a:cs typeface="Arial" charset="0"/>
                        </a:rPr>
                        <a:t>Blessing Given</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extLst>
                  <a:ext uri="{0D108BD9-81ED-4DB2-BD59-A6C34878D82A}">
                    <a16:rowId xmlns="" xmlns:a16="http://schemas.microsoft.com/office/drawing/2014/main" val="10007"/>
                  </a:ext>
                </a:extLst>
              </a:tr>
              <a:tr h="49432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90"/>
                          </a:solidFill>
                          <a:effectLst/>
                          <a:latin typeface="Arial" charset="0"/>
                          <a:ea typeface="ＭＳ Ｐゴシック" charset="0"/>
                          <a:cs typeface="Arial" charset="0"/>
                        </a:rPr>
                        <a:t>1:1-2</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90"/>
                          </a:solidFill>
                          <a:effectLst/>
                          <a:latin typeface="Arial" charset="0"/>
                          <a:ea typeface="ＭＳ Ｐゴシック" charset="0"/>
                          <a:cs typeface="Arial" charset="0"/>
                        </a:rPr>
                        <a:t>1:3-12</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90"/>
                          </a:solidFill>
                          <a:effectLst/>
                          <a:latin typeface="Arial" charset="0"/>
                          <a:ea typeface="ＭＳ Ｐゴシック" charset="0"/>
                          <a:cs typeface="Arial" charset="0"/>
                        </a:rPr>
                        <a:t>2:1-2</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90"/>
                          </a:solidFill>
                          <a:effectLst/>
                          <a:latin typeface="Arial" charset="0"/>
                          <a:ea typeface="ＭＳ Ｐゴシック" charset="0"/>
                          <a:cs typeface="Arial" charset="0"/>
                        </a:rPr>
                        <a:t>2:3-12</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90"/>
                          </a:solidFill>
                          <a:effectLst/>
                          <a:latin typeface="Arial" charset="0"/>
                          <a:ea typeface="ＭＳ Ｐゴシック" charset="0"/>
                          <a:cs typeface="Arial" charset="0"/>
                        </a:rPr>
                        <a:t>2:13-17</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90"/>
                          </a:solidFill>
                          <a:effectLst/>
                          <a:latin typeface="Arial" charset="0"/>
                          <a:ea typeface="ＭＳ Ｐゴシック" charset="0"/>
                          <a:cs typeface="Arial" charset="0"/>
                        </a:rPr>
                        <a:t>3:1-5</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90"/>
                          </a:solidFill>
                          <a:effectLst/>
                          <a:latin typeface="Arial" charset="0"/>
                          <a:ea typeface="ＭＳ Ｐゴシック" charset="0"/>
                          <a:cs typeface="Arial" charset="0"/>
                        </a:rPr>
                        <a:t>3:6-15</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90"/>
                          </a:solidFill>
                          <a:effectLst/>
                          <a:latin typeface="Arial" charset="0"/>
                          <a:ea typeface="ＭＳ Ｐゴシック" charset="0"/>
                          <a:cs typeface="Arial" charset="0"/>
                        </a:rPr>
                        <a:t>3:16-18</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extLst>
                  <a:ext uri="{0D108BD9-81ED-4DB2-BD59-A6C34878D82A}">
                    <a16:rowId xmlns="" xmlns:a16="http://schemas.microsoft.com/office/drawing/2014/main" val="10008"/>
                  </a:ext>
                </a:extLst>
              </a:tr>
              <a:tr h="405170">
                <a:tc gridSpan="8">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90"/>
                          </a:solidFill>
                          <a:effectLst/>
                          <a:latin typeface="Arial" charset="0"/>
                          <a:ea typeface="ＭＳ Ｐゴシック" charset="0"/>
                          <a:cs typeface="Arial" charset="0"/>
                        </a:rPr>
                        <a:t>Korintus</a:t>
                      </a:r>
                      <a:endParaRPr kumimoji="0" lang="en-US" sz="1600" b="1" i="0" u="none" strike="noStrike" cap="none" normalizeH="0" baseline="0" dirty="0">
                        <a:ln>
                          <a:noFill/>
                        </a:ln>
                        <a:solidFill>
                          <a:srgbClr val="000090"/>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9"/>
                  </a:ext>
                </a:extLst>
              </a:tr>
              <a:tr h="405170">
                <a:tc gridSpan="8">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90"/>
                          </a:solidFill>
                          <a:effectLst/>
                          <a:latin typeface="Arial" charset="0"/>
                          <a:ea typeface="ＭＳ Ｐゴシック" charset="0"/>
                          <a:cs typeface="Arial" charset="0"/>
                        </a:rPr>
                        <a:t>Akhir musim panas SM 51</a:t>
                      </a:r>
                      <a:endParaRPr kumimoji="0" lang="en-US" sz="1600" b="1" i="0" u="none" strike="noStrike" cap="none" normalizeH="0" baseline="0" dirty="0">
                        <a:ln>
                          <a:noFill/>
                        </a:ln>
                        <a:solidFill>
                          <a:srgbClr val="000090"/>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10"/>
                  </a:ext>
                </a:extLst>
              </a:tr>
            </a:tbl>
          </a:graphicData>
        </a:graphic>
      </p:graphicFrame>
      <p:sp>
        <p:nvSpPr>
          <p:cNvPr id="134205" name="Text Box 24"/>
          <p:cNvSpPr txBox="1">
            <a:spLocks noChangeArrowheads="1"/>
          </p:cNvSpPr>
          <p:nvPr/>
        </p:nvSpPr>
        <p:spPr bwMode="auto">
          <a:xfrm>
            <a:off x="8462963" y="0"/>
            <a:ext cx="596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211</a:t>
            </a:r>
          </a:p>
        </p:txBody>
      </p:sp>
    </p:spTree>
    <p:extLst>
      <p:ext uri="{BB962C8B-B14F-4D97-AF65-F5344CB8AC3E}">
        <p14:creationId xmlns:p14="http://schemas.microsoft.com/office/powerpoint/2010/main" val="193428362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034242" name="Rectangle 2"/>
          <p:cNvSpPr>
            <a:spLocks noGrp="1" noChangeArrowheads="1"/>
          </p:cNvSpPr>
          <p:nvPr>
            <p:ph type="title"/>
          </p:nvPr>
        </p:nvSpPr>
        <p:spPr>
          <a:xfrm>
            <a:off x="304800" y="457200"/>
            <a:ext cx="8229600" cy="1143000"/>
          </a:xfrm>
          <a:gradFill flip="none" rotWithShape="1">
            <a:gsLst>
              <a:gs pos="0">
                <a:srgbClr val="FF0000"/>
              </a:gs>
              <a:gs pos="100000">
                <a:srgbClr val="000000"/>
              </a:gs>
            </a:gsLst>
            <a:path path="rect">
              <a:fillToRect l="50000" t="50000" r="50000" b="50000"/>
            </a:path>
            <a:tileRect/>
          </a:gradFill>
        </p:spPr>
        <p:txBody>
          <a:bodyPr/>
          <a:lstStyle/>
          <a:p>
            <a:pPr eaLnBrk="1" hangingPunct="1">
              <a:defRPr/>
            </a:pPr>
            <a:r>
              <a:rPr lang="en-US" sz="4800" b="1" dirty="0">
                <a:latin typeface="Arial" charset="0"/>
                <a:ea typeface="ＭＳ Ｐゴシック" charset="0"/>
                <a:cs typeface="ＭＳ Ｐゴシック" charset="0"/>
              </a:rPr>
              <a:t>The Jewish Calendar</a:t>
            </a:r>
          </a:p>
        </p:txBody>
      </p:sp>
      <p:sp>
        <p:nvSpPr>
          <p:cNvPr id="297986" name="Text Box 4"/>
          <p:cNvSpPr txBox="1">
            <a:spLocks noChangeArrowheads="1"/>
          </p:cNvSpPr>
          <p:nvPr/>
        </p:nvSpPr>
        <p:spPr bwMode="auto">
          <a:xfrm>
            <a:off x="9261273" y="73659"/>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85</a:t>
            </a:r>
          </a:p>
        </p:txBody>
      </p:sp>
      <p:sp>
        <p:nvSpPr>
          <p:cNvPr id="1034245" name="Rectangle 5"/>
          <p:cNvSpPr>
            <a:spLocks noChangeArrowheads="1"/>
          </p:cNvSpPr>
          <p:nvPr/>
        </p:nvSpPr>
        <p:spPr bwMode="auto">
          <a:xfrm>
            <a:off x="152400" y="1676400"/>
            <a:ext cx="8686800" cy="4530725"/>
          </a:xfrm>
          <a:prstGeom prst="rect">
            <a:avLst/>
          </a:prstGeom>
          <a:no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360 days per year </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69 weeks of 483 years = 476 solar years</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Issue of the decree on 5 March 444 BC to the time that the Messiah is cut off works out to 3 April AD 33. This makes Christ</a:t>
            </a:r>
            <a:r>
              <a:rPr kumimoji="0" lang="fr-FR"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a:t>
            </a:r>
            <a:r>
              <a:rPr kumimoji="0" 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s Triumphal Entry on 30 March AD 33.</a:t>
            </a: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Blip>
                <a:blip r:embed="rId3"/>
              </a:buBlip>
              <a:tabLst/>
              <a:defRPr/>
            </a:pPr>
            <a:r>
              <a:rPr kumimoji="0" 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Compare 9:27 with Rev 13:5, 14-15</a:t>
            </a:r>
          </a:p>
        </p:txBody>
      </p:sp>
    </p:spTree>
    <p:extLst>
      <p:ext uri="{BB962C8B-B14F-4D97-AF65-F5344CB8AC3E}">
        <p14:creationId xmlns:p14="http://schemas.microsoft.com/office/powerpoint/2010/main" val="3045042908"/>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03424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3424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34245">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034245">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03424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42" grpId="0" animBg="1" autoUpdateAnimBg="0"/>
      <p:bldP spid="1034245" grpId="0" build="p"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36290" name="Rectangle 2"/>
          <p:cNvSpPr>
            <a:spLocks noGrp="1" noChangeArrowheads="1"/>
          </p:cNvSpPr>
          <p:nvPr>
            <p:ph type="title"/>
          </p:nvPr>
        </p:nvSpPr>
        <p:spPr>
          <a:xfrm>
            <a:off x="0" y="277813"/>
            <a:ext cx="9144000" cy="1143000"/>
          </a:xfrm>
        </p:spPr>
        <p:txBody>
          <a:bodyPr/>
          <a:lstStyle/>
          <a:p>
            <a:pPr eaLnBrk="1" hangingPunct="1">
              <a:defRPr/>
            </a:pPr>
            <a:r>
              <a:rPr lang="en-US" sz="4000">
                <a:latin typeface="Arial"/>
                <a:ea typeface="ＭＳ Ｐゴシック" charset="0"/>
                <a:cs typeface="Arial"/>
              </a:rPr>
              <a:t>Determinations of the Seventy Weeks</a:t>
            </a:r>
          </a:p>
        </p:txBody>
      </p:sp>
      <p:pic>
        <p:nvPicPr>
          <p:cNvPr id="300034" name="Picture 3" descr="Daniel 0001"/>
          <p:cNvPicPr>
            <a:picLocks noChangeAspect="1" noChangeArrowheads="1"/>
          </p:cNvPicPr>
          <p:nvPr/>
        </p:nvPicPr>
        <p:blipFill>
          <a:blip r:embed="rId3" cstate="screen">
            <a:extLst>
              <a:ext uri="{28A0092B-C50C-407E-A947-70E740481C1C}">
                <a14:useLocalDpi xmlns:a14="http://schemas.microsoft.com/office/drawing/2010/main"/>
              </a:ext>
            </a:extLst>
          </a:blip>
          <a:srcRect l="21776" t="15060" r="16208" b="58562"/>
          <a:stretch>
            <a:fillRect/>
          </a:stretch>
        </p:blipFill>
        <p:spPr bwMode="auto">
          <a:xfrm>
            <a:off x="228600" y="1219200"/>
            <a:ext cx="8686800" cy="522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0035" name="Text Box 4"/>
          <p:cNvSpPr txBox="1">
            <a:spLocks noChangeArrowheads="1"/>
          </p:cNvSpPr>
          <p:nvPr/>
        </p:nvSpPr>
        <p:spPr bwMode="auto">
          <a:xfrm>
            <a:off x="9277182" y="87313"/>
            <a:ext cx="5270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85</a:t>
            </a:r>
          </a:p>
        </p:txBody>
      </p:sp>
      <p:sp>
        <p:nvSpPr>
          <p:cNvPr id="300036" name="Text Box 5"/>
          <p:cNvSpPr txBox="1">
            <a:spLocks noChangeArrowheads="1"/>
          </p:cNvSpPr>
          <p:nvPr/>
        </p:nvSpPr>
        <p:spPr bwMode="auto">
          <a:xfrm>
            <a:off x="250825" y="6438900"/>
            <a:ext cx="86153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rPr>
              <a:t>Harold Hoehner, </a:t>
            </a:r>
            <a:r>
              <a:rPr kumimoji="0" lang="en-US" sz="1800" b="0" i="1" u="none" strike="noStrike" kern="1200" cap="none" spc="0" normalizeH="0" baseline="0" noProof="0">
                <a:ln>
                  <a:noFill/>
                </a:ln>
                <a:solidFill>
                  <a:srgbClr val="FFFFFF"/>
                </a:solidFill>
                <a:effectLst/>
                <a:uLnTx/>
                <a:uFillTx/>
                <a:latin typeface="Arial" charset="0"/>
                <a:ea typeface="ＭＳ Ｐゴシック" charset="0"/>
                <a:cs typeface="Arial" charset="0"/>
              </a:rPr>
              <a:t>Chronological Aspects of the Life of Christ</a:t>
            </a: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8911422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38338" name="Rectangle 2"/>
          <p:cNvSpPr>
            <a:spLocks noGrp="1" noChangeArrowheads="1"/>
          </p:cNvSpPr>
          <p:nvPr>
            <p:ph type="title"/>
          </p:nvPr>
        </p:nvSpPr>
        <p:spPr>
          <a:xfrm>
            <a:off x="0" y="277813"/>
            <a:ext cx="9144000" cy="1143000"/>
          </a:xfrm>
        </p:spPr>
        <p:txBody>
          <a:bodyPr/>
          <a:lstStyle/>
          <a:p>
            <a:pPr eaLnBrk="1" hangingPunct="1">
              <a:defRPr/>
            </a:pPr>
            <a:r>
              <a:rPr lang="en-US" sz="4000">
                <a:latin typeface="Arial"/>
                <a:ea typeface="ＭＳ Ｐゴシック" charset="0"/>
                <a:cs typeface="Arial"/>
              </a:rPr>
              <a:t>Determinations of the Seventy Weeks</a:t>
            </a:r>
          </a:p>
        </p:txBody>
      </p:sp>
      <p:grpSp>
        <p:nvGrpSpPr>
          <p:cNvPr id="302083" name="Group 4"/>
          <p:cNvGrpSpPr>
            <a:grpSpLocks/>
          </p:cNvGrpSpPr>
          <p:nvPr/>
        </p:nvGrpSpPr>
        <p:grpSpPr bwMode="auto">
          <a:xfrm>
            <a:off x="304800" y="1219200"/>
            <a:ext cx="8458200" cy="5148263"/>
            <a:chOff x="192" y="981"/>
            <a:chExt cx="5328" cy="3243"/>
          </a:xfrm>
        </p:grpSpPr>
        <p:pic>
          <p:nvPicPr>
            <p:cNvPr id="302085" name="Picture 5" descr="Daniel 0001"/>
            <p:cNvPicPr>
              <a:picLocks noChangeAspect="1" noChangeArrowheads="1"/>
            </p:cNvPicPr>
            <p:nvPr/>
          </p:nvPicPr>
          <p:blipFill>
            <a:blip r:embed="rId3" cstate="screen">
              <a:extLst>
                <a:ext uri="{28A0092B-C50C-407E-A947-70E740481C1C}">
                  <a14:useLocalDpi xmlns:a14="http://schemas.microsoft.com/office/drawing/2010/main"/>
                </a:ext>
              </a:extLst>
            </a:blip>
            <a:srcRect l="21776" t="59973" r="8673" b="10085"/>
            <a:stretch>
              <a:fillRect/>
            </a:stretch>
          </p:blipFill>
          <p:spPr bwMode="auto">
            <a:xfrm>
              <a:off x="192" y="981"/>
              <a:ext cx="5328" cy="3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2086" name="Rectangle 6"/>
            <p:cNvSpPr>
              <a:spLocks noChangeArrowheads="1"/>
            </p:cNvSpPr>
            <p:nvPr/>
          </p:nvSpPr>
          <p:spPr bwMode="auto">
            <a:xfrm>
              <a:off x="3936" y="4176"/>
              <a:ext cx="1440" cy="48"/>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sp>
        <p:nvSpPr>
          <p:cNvPr id="302084" name="Text Box 7"/>
          <p:cNvSpPr txBox="1">
            <a:spLocks noChangeArrowheads="1"/>
          </p:cNvSpPr>
          <p:nvPr/>
        </p:nvSpPr>
        <p:spPr bwMode="auto">
          <a:xfrm>
            <a:off x="2895600" y="6438900"/>
            <a:ext cx="6237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rPr>
              <a:t>Harold Hoehner, </a:t>
            </a:r>
            <a:r>
              <a:rPr kumimoji="0" lang="en-US" sz="1800" b="0" i="1" u="none" strike="noStrike" kern="1200" cap="none" spc="0" normalizeH="0" baseline="0" noProof="0">
                <a:ln>
                  <a:noFill/>
                </a:ln>
                <a:solidFill>
                  <a:srgbClr val="FFFFFF"/>
                </a:solidFill>
                <a:effectLst/>
                <a:uLnTx/>
                <a:uFillTx/>
                <a:latin typeface="Arial" charset="0"/>
                <a:ea typeface="ＭＳ Ｐゴシック" charset="0"/>
                <a:cs typeface="Arial" charset="0"/>
              </a:rPr>
              <a:t>Chronological Aspects of the Life of Christ</a:t>
            </a: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8" name="Text Box 4"/>
          <p:cNvSpPr txBox="1">
            <a:spLocks noChangeArrowheads="1"/>
          </p:cNvSpPr>
          <p:nvPr/>
        </p:nvSpPr>
        <p:spPr bwMode="auto">
          <a:xfrm>
            <a:off x="9277182" y="87313"/>
            <a:ext cx="5270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85</a:t>
            </a:r>
          </a:p>
        </p:txBody>
      </p:sp>
    </p:spTree>
    <p:extLst>
      <p:ext uri="{BB962C8B-B14F-4D97-AF65-F5344CB8AC3E}">
        <p14:creationId xmlns:p14="http://schemas.microsoft.com/office/powerpoint/2010/main" val="23380322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r>
              <a:rPr lang="en-US" sz="8800">
                <a:solidFill>
                  <a:schemeClr val="tx1"/>
                </a:solidFill>
                <a:latin typeface="Arial" charset="0"/>
                <a:ea typeface="Osaka" charset="0"/>
                <a:cs typeface="Arial" charset="0"/>
              </a:rPr>
              <a:t/>
            </a:r>
            <a:br>
              <a:rPr lang="en-US" sz="8800">
                <a:solidFill>
                  <a:schemeClr val="tx1"/>
                </a:solidFill>
                <a:latin typeface="Arial" charset="0"/>
                <a:ea typeface="Osaka" charset="0"/>
                <a:cs typeface="Arial" charset="0"/>
              </a:rPr>
            </a:br>
            <a:r>
              <a:rPr lang="en-GB" altLang="zh-CN" sz="8800">
                <a:solidFill>
                  <a:schemeClr val="bg1"/>
                </a:solidFill>
                <a:latin typeface="Arial" charset="0"/>
                <a:ea typeface="Osaka" charset="0"/>
                <a:cs typeface="Arial" charset="0"/>
              </a:rPr>
              <a:t>2 Tesalonika</a:t>
            </a:r>
            <a:r>
              <a:rPr lang="en-US" sz="8800">
                <a:solidFill>
                  <a:schemeClr val="bg1"/>
                </a:solidFill>
                <a:latin typeface="Arial" charset="0"/>
                <a:ea typeface="Osaka" charset="0"/>
                <a:cs typeface="Arial" charset="0"/>
              </a:rPr>
              <a:t> </a:t>
            </a:r>
            <a:r>
              <a:rPr lang="en-US" sz="8800" dirty="0">
                <a:solidFill>
                  <a:schemeClr val="bg1"/>
                </a:solidFill>
                <a:latin typeface="Arial" charset="0"/>
                <a:ea typeface="Osaka" charset="0"/>
                <a:cs typeface="Arial" charset="0"/>
              </a:rPr>
              <a:t>3</a:t>
            </a:r>
          </a:p>
        </p:txBody>
      </p:sp>
    </p:spTree>
    <p:extLst>
      <p:ext uri="{BB962C8B-B14F-4D97-AF65-F5344CB8AC3E}">
        <p14:creationId xmlns:p14="http://schemas.microsoft.com/office/powerpoint/2010/main" val="218405155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439" y="0"/>
            <a:ext cx="9155439" cy="6882588"/>
          </a:xfrm>
          <a:prstGeom prst="rect">
            <a:avLst/>
          </a:prstGeom>
        </p:spPr>
      </p:pic>
      <p:sp>
        <p:nvSpPr>
          <p:cNvPr id="2" name="Title 1"/>
          <p:cNvSpPr>
            <a:spLocks noGrp="1"/>
          </p:cNvSpPr>
          <p:nvPr>
            <p:ph type="title"/>
          </p:nvPr>
        </p:nvSpPr>
        <p:spPr>
          <a:xfrm>
            <a:off x="0" y="0"/>
            <a:ext cx="8011965" cy="1143000"/>
          </a:xfrm>
          <a:solidFill>
            <a:srgbClr val="000000"/>
          </a:solidFill>
        </p:spPr>
        <p:txBody>
          <a:bodyPr/>
          <a:lstStyle/>
          <a:p>
            <a:pPr>
              <a:defRPr/>
            </a:pPr>
            <a:r>
              <a:rPr lang="en-US" b="1" dirty="0">
                <a:solidFill>
                  <a:schemeClr val="accent3"/>
                </a:solidFill>
              </a:rPr>
              <a:t>Discipline the idle (3:6-15)</a:t>
            </a:r>
          </a:p>
        </p:txBody>
      </p:sp>
      <p:sp>
        <p:nvSpPr>
          <p:cNvPr id="6" name="Title 1"/>
          <p:cNvSpPr txBox="1">
            <a:spLocks/>
          </p:cNvSpPr>
          <p:nvPr/>
        </p:nvSpPr>
        <p:spPr bwMode="auto">
          <a:xfrm>
            <a:off x="-11439" y="3295274"/>
            <a:ext cx="9144000" cy="1887917"/>
          </a:xfrm>
          <a:prstGeom prst="rect">
            <a:avLst/>
          </a:prstGeom>
          <a:noFill/>
          <a:ln>
            <a:noFill/>
          </a:ln>
          <a:extLs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66700">
                    <a:srgbClr val="000000"/>
                  </a:glow>
                </a:effectLst>
                <a:uLnTx/>
                <a:uFillTx/>
                <a:latin typeface="Arial"/>
                <a:ea typeface="ＭＳ Ｐゴシック" charset="-128"/>
                <a:cs typeface="Arial"/>
              </a:rPr>
              <a:t>"…</a:t>
            </a:r>
            <a:r>
              <a:rPr kumimoji="0" lang="en-US" sz="3200" b="1" i="0" u="none" strike="noStrike" kern="1200" cap="none" spc="0" normalizeH="0" baseline="0" noProof="0" dirty="0">
                <a:ln>
                  <a:noFill/>
                </a:ln>
                <a:solidFill>
                  <a:srgbClr val="FFFF00"/>
                </a:solidFill>
                <a:effectLst>
                  <a:glow rad="266700">
                    <a:srgbClr val="000000"/>
                  </a:glow>
                </a:effectLst>
                <a:uLnTx/>
                <a:uFillTx/>
                <a:latin typeface="Arial"/>
                <a:ea typeface="ＭＳ Ｐゴシック" charset="-128"/>
                <a:cs typeface="Arial"/>
              </a:rPr>
              <a:t>Stay away from all believers who live idle lives</a:t>
            </a:r>
            <a:r>
              <a:rPr kumimoji="0" lang="en-US" sz="3200" b="1" i="0" u="none" strike="noStrike" kern="1200" cap="none" spc="0" normalizeH="0" baseline="0" noProof="0" dirty="0">
                <a:ln>
                  <a:noFill/>
                </a:ln>
                <a:solidFill>
                  <a:srgbClr val="FFFFFF"/>
                </a:solidFill>
                <a:effectLst>
                  <a:glow rad="266700">
                    <a:srgbClr val="000000"/>
                  </a:glow>
                </a:effectLst>
                <a:uLnTx/>
                <a:uFillTx/>
                <a:latin typeface="Arial"/>
                <a:ea typeface="ＭＳ Ｐゴシック" charset="-128"/>
                <a:cs typeface="Arial"/>
              </a:rPr>
              <a:t> and don</a:t>
            </a:r>
            <a:r>
              <a:rPr kumimoji="0" lang="fr-FR" sz="3200" b="1" i="0" u="none" strike="noStrike" kern="1200" cap="none" spc="0" normalizeH="0" baseline="0" noProof="0" dirty="0">
                <a:ln>
                  <a:noFill/>
                </a:ln>
                <a:solidFill>
                  <a:srgbClr val="FFFFFF"/>
                </a:solidFill>
                <a:effectLst>
                  <a:glow rad="266700">
                    <a:srgbClr val="000000"/>
                  </a:glow>
                </a:effectLst>
                <a:uLnTx/>
                <a:uFillTx/>
                <a:latin typeface="Arial"/>
                <a:ea typeface="ＭＳ Ｐゴシック" charset="-128"/>
                <a:cs typeface="Arial"/>
              </a:rPr>
              <a:t>'</a:t>
            </a:r>
            <a:r>
              <a:rPr kumimoji="0" lang="en-US" sz="3200" b="1" i="0" u="none" strike="noStrike" kern="1200" cap="none" spc="0" normalizeH="0" baseline="0" noProof="0" dirty="0">
                <a:ln>
                  <a:noFill/>
                </a:ln>
                <a:solidFill>
                  <a:srgbClr val="FFFFFF"/>
                </a:solidFill>
                <a:effectLst>
                  <a:glow rad="266700">
                    <a:srgbClr val="000000"/>
                  </a:glow>
                </a:effectLst>
                <a:uLnTx/>
                <a:uFillTx/>
                <a:latin typeface="Arial"/>
                <a:ea typeface="ＭＳ Ｐゴシック" charset="-128"/>
                <a:cs typeface="Arial"/>
              </a:rPr>
              <a:t>t follow the tradition they received from us" (3:6 </a:t>
            </a:r>
            <a:r>
              <a:rPr kumimoji="0" lang="en-US" sz="2800" b="1" i="0" u="none" strike="noStrike" kern="1200" cap="none" spc="0" normalizeH="0" baseline="0" noProof="0" dirty="0">
                <a:ln>
                  <a:noFill/>
                </a:ln>
                <a:solidFill>
                  <a:srgbClr val="FFFFFF"/>
                </a:solidFill>
                <a:effectLst>
                  <a:glow rad="266700">
                    <a:srgbClr val="000000"/>
                  </a:glow>
                </a:effectLst>
                <a:uLnTx/>
                <a:uFillTx/>
                <a:latin typeface="Arial"/>
                <a:ea typeface="ＭＳ Ｐゴシック" charset="-128"/>
                <a:cs typeface="Arial"/>
              </a:rPr>
              <a:t>NLT</a:t>
            </a:r>
            <a:r>
              <a:rPr kumimoji="0" lang="en-US" sz="3200" b="1" i="0" u="none" strike="noStrike" kern="1200" cap="none" spc="0" normalizeH="0" baseline="0" noProof="0" dirty="0">
                <a:ln>
                  <a:noFill/>
                </a:ln>
                <a:solidFill>
                  <a:srgbClr val="FFFFFF"/>
                </a:solidFill>
                <a:effectLst>
                  <a:glow rad="266700">
                    <a:srgbClr val="000000"/>
                  </a:glow>
                </a:effectLst>
                <a:uLnTx/>
                <a:uFillTx/>
                <a:latin typeface="Arial"/>
                <a:ea typeface="ＭＳ Ｐゴシック" charset="-128"/>
                <a:cs typeface="Arial"/>
              </a:rPr>
              <a:t>)</a:t>
            </a:r>
          </a:p>
        </p:txBody>
      </p:sp>
      <p:sp>
        <p:nvSpPr>
          <p:cNvPr id="7" name="Title 1"/>
          <p:cNvSpPr txBox="1">
            <a:spLocks/>
          </p:cNvSpPr>
          <p:nvPr/>
        </p:nvSpPr>
        <p:spPr bwMode="auto">
          <a:xfrm>
            <a:off x="-11439" y="4977236"/>
            <a:ext cx="9144000" cy="1887917"/>
          </a:xfrm>
          <a:prstGeom prst="rect">
            <a:avLst/>
          </a:prstGeom>
          <a:noFill/>
          <a:ln>
            <a:noFill/>
          </a:ln>
          <a:extLs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66700">
                    <a:srgbClr val="000000"/>
                  </a:glow>
                </a:effectLst>
                <a:uLnTx/>
                <a:uFillTx/>
                <a:latin typeface="Arial"/>
                <a:ea typeface="ＭＳ Ｐゴシック" charset="-128"/>
                <a:cs typeface="Arial"/>
              </a:rPr>
              <a:t>"Even while we were with you, we gave you this command: "</a:t>
            </a:r>
            <a:r>
              <a:rPr kumimoji="0" lang="en-US" sz="3200" b="1" i="0" u="none" strike="noStrike" kern="1200" cap="none" spc="0" normalizeH="0" baseline="0" noProof="0" dirty="0">
                <a:ln>
                  <a:noFill/>
                </a:ln>
                <a:solidFill>
                  <a:srgbClr val="FFFF00"/>
                </a:solidFill>
                <a:effectLst>
                  <a:glow rad="266700">
                    <a:srgbClr val="000000"/>
                  </a:glow>
                </a:effectLst>
                <a:uLnTx/>
                <a:uFillTx/>
                <a:latin typeface="Arial"/>
                <a:ea typeface="ＭＳ Ｐゴシック" charset="-128"/>
                <a:cs typeface="Arial"/>
              </a:rPr>
              <a:t>Those unwilling to work will not get to eat</a:t>
            </a:r>
            <a:r>
              <a:rPr kumimoji="0" lang="en-US" sz="3200" b="1" i="0" u="none" strike="noStrike" kern="1200" cap="none" spc="0" normalizeH="0" baseline="0" noProof="0" dirty="0">
                <a:ln>
                  <a:noFill/>
                </a:ln>
                <a:solidFill>
                  <a:srgbClr val="FFFFFF"/>
                </a:solidFill>
                <a:effectLst>
                  <a:glow rad="266700">
                    <a:srgbClr val="000000"/>
                  </a:glow>
                </a:effectLst>
                <a:uLnTx/>
                <a:uFillTx/>
                <a:latin typeface="Arial"/>
                <a:ea typeface="ＭＳ Ｐゴシック" charset="-128"/>
                <a:cs typeface="Arial"/>
              </a:rPr>
              <a:t>" (3:10 </a:t>
            </a:r>
            <a:r>
              <a:rPr kumimoji="0" lang="en-US" sz="2800" b="1" i="0" u="none" strike="noStrike" kern="1200" cap="none" spc="0" normalizeH="0" baseline="0" noProof="0" dirty="0">
                <a:ln>
                  <a:noFill/>
                </a:ln>
                <a:solidFill>
                  <a:srgbClr val="FFFFFF"/>
                </a:solidFill>
                <a:effectLst>
                  <a:glow rad="266700">
                    <a:srgbClr val="000000"/>
                  </a:glow>
                </a:effectLst>
                <a:uLnTx/>
                <a:uFillTx/>
                <a:latin typeface="Arial"/>
                <a:ea typeface="ＭＳ Ｐゴシック" charset="-128"/>
                <a:cs typeface="Arial"/>
              </a:rPr>
              <a:t>NLT</a:t>
            </a:r>
            <a:r>
              <a:rPr kumimoji="0" lang="en-US" sz="3200" b="1" i="0" u="none" strike="noStrike" kern="1200" cap="none" spc="0" normalizeH="0" baseline="0" noProof="0" dirty="0">
                <a:ln>
                  <a:noFill/>
                </a:ln>
                <a:solidFill>
                  <a:srgbClr val="FFFFFF"/>
                </a:solidFill>
                <a:effectLst>
                  <a:glow rad="266700">
                    <a:srgbClr val="000000"/>
                  </a:glow>
                </a:effectLst>
                <a:uLnTx/>
                <a:uFillTx/>
                <a:latin typeface="Arial"/>
                <a:ea typeface="ＭＳ Ｐゴシック" charset="-128"/>
                <a:cs typeface="Arial"/>
              </a:rPr>
              <a:t>)</a:t>
            </a:r>
          </a:p>
        </p:txBody>
      </p:sp>
    </p:spTree>
    <p:extLst>
      <p:ext uri="{BB962C8B-B14F-4D97-AF65-F5344CB8AC3E}">
        <p14:creationId xmlns:p14="http://schemas.microsoft.com/office/powerpoint/2010/main" val="8009766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0000"/>
          </a:solidFill>
        </p:spPr>
        <p:txBody>
          <a:bodyPr/>
          <a:lstStyle/>
          <a:p>
            <a:pPr>
              <a:defRPr/>
            </a:pPr>
            <a:r>
              <a:rPr lang="en-US" sz="5400" b="1" dirty="0">
                <a:solidFill>
                  <a:schemeClr val="accent3"/>
                </a:solidFill>
              </a:rPr>
              <a:t>How to Live</a:t>
            </a:r>
          </a:p>
        </p:txBody>
      </p:sp>
      <p:sp>
        <p:nvSpPr>
          <p:cNvPr id="166914" name="Title 1"/>
          <p:cNvSpPr txBox="1">
            <a:spLocks/>
          </p:cNvSpPr>
          <p:nvPr/>
        </p:nvSpPr>
        <p:spPr bwMode="auto">
          <a:xfrm>
            <a:off x="1636713" y="2276475"/>
            <a:ext cx="7543800" cy="266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"Live as though Christ was 	</a:t>
            </a:r>
            <a:r>
              <a:rPr kumimoji="0" lang="en-US" sz="4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crucified</a:t>
            </a:r>
            <a:r>
              <a:rPr kumimoji="0" lang="en-US" sz="44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 yesterday, </a:t>
            </a:r>
            <a:br>
              <a:rPr kumimoji="0" lang="en-US" sz="44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US" sz="44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en-US" sz="4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risen</a:t>
            </a:r>
            <a:r>
              <a:rPr kumimoji="0" lang="en-US" sz="44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 today and </a:t>
            </a:r>
            <a:br>
              <a:rPr kumimoji="0" lang="en-US" sz="44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US" sz="44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en-US" sz="4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coming</a:t>
            </a:r>
            <a:r>
              <a:rPr kumimoji="0" lang="en-US" sz="44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 tomorrow." </a:t>
            </a:r>
          </a:p>
        </p:txBody>
      </p:sp>
      <p:sp>
        <p:nvSpPr>
          <p:cNvPr id="166915" name="Title 1"/>
          <p:cNvSpPr txBox="1">
            <a:spLocks/>
          </p:cNvSpPr>
          <p:nvPr/>
        </p:nvSpPr>
        <p:spPr bwMode="auto">
          <a:xfrm>
            <a:off x="3132138" y="5589588"/>
            <a:ext cx="5586412"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rPr>
              <a:t>–Martin Luther</a:t>
            </a:r>
          </a:p>
        </p:txBody>
      </p:sp>
    </p:spTree>
    <p:extLst>
      <p:ext uri="{BB962C8B-B14F-4D97-AF65-F5344CB8AC3E}">
        <p14:creationId xmlns:p14="http://schemas.microsoft.com/office/powerpoint/2010/main" val="19152929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7937" name="Picture 1" descr="rev 20 dove34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33438"/>
            <a:ext cx="9056688" cy="602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38" name="Rectangle 2"/>
          <p:cNvSpPr>
            <a:spLocks noGrp="1" noChangeArrowheads="1"/>
          </p:cNvSpPr>
          <p:nvPr>
            <p:ph type="title" idx="4294967295"/>
          </p:nvPr>
        </p:nvSpPr>
        <p:spPr>
          <a:xfrm>
            <a:off x="0" y="-119063"/>
            <a:ext cx="9144000" cy="992188"/>
          </a:xfrm>
        </p:spPr>
        <p:txBody>
          <a:bodyPr/>
          <a:lstStyle/>
          <a:p>
            <a:pPr eaLnBrk="1" hangingPunct="1"/>
            <a:r>
              <a:rPr lang="en-US" altLang="ja-JP" sz="5400" b="1" dirty="0">
                <a:solidFill>
                  <a:schemeClr val="tx1"/>
                </a:solidFill>
                <a:latin typeface="Arial" charset="0"/>
                <a:ea typeface="ＭＳ Ｐゴシック" charset="0"/>
                <a:cs typeface="ＭＳ Ｐゴシック" charset="0"/>
              </a:rPr>
              <a:t>"We Shall Behold Him"</a:t>
            </a:r>
            <a:endParaRPr lang="en-US" sz="5400" b="1" dirty="0">
              <a:solidFill>
                <a:schemeClr val="tx1"/>
              </a:solidFill>
              <a:latin typeface="Arial" charset="0"/>
              <a:ea typeface="ＭＳ Ｐゴシック" charset="0"/>
              <a:cs typeface="ＭＳ Ｐゴシック" charset="0"/>
            </a:endParaRPr>
          </a:p>
        </p:txBody>
      </p:sp>
      <p:sp>
        <p:nvSpPr>
          <p:cNvPr id="167939" name="Rectangle 2"/>
          <p:cNvSpPr txBox="1">
            <a:spLocks noChangeArrowheads="1"/>
          </p:cNvSpPr>
          <p:nvPr/>
        </p:nvSpPr>
        <p:spPr bwMode="auto">
          <a:xfrm>
            <a:off x="0" y="5865813"/>
            <a:ext cx="9144000"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4800" b="1" i="1"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rPr>
              <a:t>Sung by Sandi Patti</a:t>
            </a:r>
            <a:endParaRPr kumimoji="0" lang="en-US" sz="48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endParaRPr>
          </a:p>
        </p:txBody>
      </p:sp>
    </p:spTree>
    <p:extLst>
      <p:ext uri="{BB962C8B-B14F-4D97-AF65-F5344CB8AC3E}">
        <p14:creationId xmlns:p14="http://schemas.microsoft.com/office/powerpoint/2010/main" val="186299946"/>
      </p:ext>
    </p:extLst>
  </p:cSld>
  <p:clrMapOvr>
    <a:masterClrMapping/>
  </p:clrMapOvr>
  <p:transition xmlns:p14="http://schemas.microsoft.com/office/powerpoint/2010/main" spd="slow">
    <p:dissolve/>
  </p:transition>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9985" name="Picture 2" descr="Clouds &amp; Sky 0102"/>
          <p:cNvPicPr>
            <a:picLocks noChangeAspect="1" noChangeArrowheads="1"/>
          </p:cNvPicPr>
          <p:nvPr/>
        </p:nvPicPr>
        <p:blipFill>
          <a:blip r:embed="rId3">
            <a:lum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3" name="Rectangle 3"/>
          <p:cNvSpPr>
            <a:spLocks noGrp="1" noChangeArrowheads="1"/>
          </p:cNvSpPr>
          <p:nvPr>
            <p:ph type="title" idx="4294967295"/>
          </p:nvPr>
        </p:nvSpPr>
        <p:spPr>
          <a:xfrm>
            <a:off x="3200400" y="4191000"/>
            <a:ext cx="3505200" cy="2362200"/>
          </a:xfrm>
          <a:effectLst>
            <a:outerShdw blurRad="63500" dist="35921" dir="2700000" algn="ctr" rotWithShape="0">
              <a:schemeClr val="tx2">
                <a:alpha val="74998"/>
              </a:schemeClr>
            </a:outerShdw>
          </a:effectLst>
        </p:spPr>
        <p:txBody>
          <a:bodyPr anchor="t"/>
          <a:lstStyle/>
          <a:p>
            <a:pPr algn="l" eaLnBrk="1" hangingPunct="1">
              <a:lnSpc>
                <a:spcPct val="90000"/>
              </a:lnSpc>
              <a:spcBef>
                <a:spcPct val="20000"/>
              </a:spcBef>
              <a:buClr>
                <a:schemeClr val="hlink"/>
              </a:buClr>
              <a:buSzPct val="75000"/>
              <a:buFont typeface="Wingdings" charset="0"/>
              <a:buNone/>
              <a:defRPr/>
            </a:pPr>
            <a:r>
              <a:rPr lang="en-US" b="1">
                <a:solidFill>
                  <a:schemeClr val="bg1"/>
                </a:solidFill>
                <a:latin typeface="Arial" charset="0"/>
                <a:ea typeface="ＭＳ Ｐゴシック" charset="0"/>
                <a:cs typeface="ＭＳ Ｐゴシック" charset="0"/>
              </a:rPr>
              <a:t>The sky shall unfold…</a:t>
            </a:r>
            <a:endParaRPr lang="en-US" b="1">
              <a:solidFill>
                <a:schemeClr val="tx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50376933"/>
      </p:ext>
    </p:extLst>
  </p:cSld>
  <p:clrMapOvr>
    <a:masterClrMapping/>
  </p:clrMapOvr>
  <p:transition xmlns:p14="http://schemas.microsoft.com/office/powerpoint/2010/main" spd="slow">
    <p:dissolve/>
  </p:transition>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2033" name="Picture 2" descr="clouds"/>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1" name="Rectangle 3"/>
          <p:cNvSpPr>
            <a:spLocks noGrp="1" noChangeArrowheads="1"/>
          </p:cNvSpPr>
          <p:nvPr>
            <p:ph type="title" idx="4294967295"/>
          </p:nvPr>
        </p:nvSpPr>
        <p:spPr>
          <a:effectLst>
            <a:outerShdw blurRad="63500" dist="35921" dir="2700000" algn="ctr" rotWithShape="0">
              <a:schemeClr val="bg1">
                <a:alpha val="74998"/>
              </a:schemeClr>
            </a:outerShdw>
          </a:effectLst>
        </p:spPr>
        <p:txBody>
          <a:bodyPr/>
          <a:lstStyle/>
          <a:p>
            <a:pPr eaLnBrk="1" hangingPunct="1">
              <a:defRPr/>
            </a:pPr>
            <a:r>
              <a:rPr lang="en-US" b="1">
                <a:effectLst>
                  <a:outerShdw blurRad="38100" dist="38100" dir="2700000" algn="tl">
                    <a:srgbClr val="000000"/>
                  </a:outerShdw>
                </a:effectLst>
                <a:latin typeface="Arial" charset="0"/>
                <a:ea typeface="ＭＳ Ｐゴシック" charset="0"/>
                <a:cs typeface="ＭＳ Ｐゴシック" charset="0"/>
              </a:rPr>
              <a:t>…preparing His entrance</a:t>
            </a:r>
            <a:endParaRPr lang="en-US">
              <a:effectLst>
                <a:outerShdw blurRad="38100" dist="38100" dir="2700000" algn="tl">
                  <a:srgbClr val="000000"/>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2582110"/>
      </p:ext>
    </p:extLst>
  </p:cSld>
  <p:clrMapOvr>
    <a:masterClrMapping/>
  </p:clrMapOvr>
  <p:transition xmlns:p14="http://schemas.microsoft.com/office/powerpoint/2010/main" spd="slow">
    <p:dissolve/>
  </p:transition>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4081" name="Picture 2" descr="TellusOri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39" name="Rectangle 3"/>
          <p:cNvSpPr>
            <a:spLocks noGrp="1" noChangeArrowheads="1"/>
          </p:cNvSpPr>
          <p:nvPr>
            <p:ph type="ctrTitle"/>
          </p:nvPr>
        </p:nvSpPr>
        <p:spPr>
          <a:xfrm>
            <a:off x="5334000" y="381000"/>
            <a:ext cx="3581400" cy="6308725"/>
          </a:xfrm>
          <a:effectLst>
            <a:outerShdw blurRad="63500" dist="35921" dir="2700000" algn="ctr" rotWithShape="0">
              <a:schemeClr val="tx2">
                <a:alpha val="74998"/>
              </a:schemeClr>
            </a:outerShdw>
          </a:effectLst>
        </p:spPr>
        <p:txBody>
          <a:bodyPr anchorCtr="1"/>
          <a:lstStyle/>
          <a:p>
            <a:pPr eaLnBrk="1" hangingPunct="1">
              <a:defRPr/>
            </a:pPr>
            <a:r>
              <a:rPr lang="en-US" b="1">
                <a:solidFill>
                  <a:schemeClr val="bg1"/>
                </a:solidFill>
                <a:latin typeface="Arial" charset="0"/>
                <a:ea typeface="ＭＳ Ｐゴシック" charset="0"/>
                <a:cs typeface="ＭＳ Ｐゴシック" charset="0"/>
              </a:rPr>
              <a:t>The stars shall applaud Him </a:t>
            </a:r>
            <a:br>
              <a:rPr lang="en-US" b="1">
                <a:solidFill>
                  <a:schemeClr val="bg1"/>
                </a:solidFill>
                <a:latin typeface="Arial" charset="0"/>
                <a:ea typeface="ＭＳ Ｐゴシック" charset="0"/>
                <a:cs typeface="ＭＳ Ｐゴシック" charset="0"/>
              </a:rPr>
            </a:br>
            <a:r>
              <a:rPr lang="en-US" b="1">
                <a:solidFill>
                  <a:schemeClr val="bg1"/>
                </a:solidFill>
                <a:latin typeface="Arial" charset="0"/>
                <a:ea typeface="ＭＳ Ｐゴシック" charset="0"/>
                <a:cs typeface="ＭＳ Ｐゴシック" charset="0"/>
              </a:rPr>
              <a:t>with thunders of praise</a:t>
            </a:r>
            <a:endParaRPr lang="en-US" b="1">
              <a:solidFill>
                <a:schemeClr val="bg1"/>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92144355"/>
      </p:ext>
    </p:extLst>
  </p:cSld>
  <p:clrMapOvr>
    <a:masterClrMapping/>
  </p:clrMapOvr>
  <p:transition xmlns:p14="http://schemas.microsoft.com/office/powerpoint/2010/main" spd="slow">
    <p:dissolve/>
  </p:transition>
</p:sld>
</file>

<file path=ppt/theme/theme1.xml><?xml version="1.0" encoding="utf-8"?>
<a:theme xmlns:a="http://schemas.openxmlformats.org/drawingml/2006/main" name="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Sparkles">
  <a:themeElements>
    <a:clrScheme name="Sparkles 1">
      <a:dk1>
        <a:srgbClr val="000000"/>
      </a:dk1>
      <a:lt1>
        <a:srgbClr val="BC3BAA"/>
      </a:lt1>
      <a:dk2>
        <a:srgbClr val="000000"/>
      </a:dk2>
      <a:lt2>
        <a:srgbClr val="003366"/>
      </a:lt2>
      <a:accent1>
        <a:srgbClr val="3366CC"/>
      </a:accent1>
      <a:accent2>
        <a:srgbClr val="FF6FCF"/>
      </a:accent2>
      <a:accent3>
        <a:srgbClr val="DAAFD2"/>
      </a:accent3>
      <a:accent4>
        <a:srgbClr val="000000"/>
      </a:accent4>
      <a:accent5>
        <a:srgbClr val="ADB8E2"/>
      </a:accent5>
      <a:accent6>
        <a:srgbClr val="E764BB"/>
      </a:accent6>
      <a:hlink>
        <a:srgbClr val="66CCFF"/>
      </a:hlink>
      <a:folHlink>
        <a:srgbClr val="CCFF66"/>
      </a:folHlink>
    </a:clrScheme>
    <a:fontScheme name="Sparkles">
      <a:majorFont>
        <a:latin typeface="Century Gothic"/>
        <a:ea typeface="Osaka"/>
        <a:cs typeface="Osaka"/>
      </a:majorFont>
      <a:minorFont>
        <a:latin typeface="Century Gothic"/>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Sparkles 1">
        <a:dk1>
          <a:srgbClr val="000000"/>
        </a:dk1>
        <a:lt1>
          <a:srgbClr val="BC3BAA"/>
        </a:lt1>
        <a:dk2>
          <a:srgbClr val="000000"/>
        </a:dk2>
        <a:lt2>
          <a:srgbClr val="003366"/>
        </a:lt2>
        <a:accent1>
          <a:srgbClr val="3366CC"/>
        </a:accent1>
        <a:accent2>
          <a:srgbClr val="FF6FCF"/>
        </a:accent2>
        <a:accent3>
          <a:srgbClr val="DAAFD2"/>
        </a:accent3>
        <a:accent4>
          <a:srgbClr val="000000"/>
        </a:accent4>
        <a:accent5>
          <a:srgbClr val="ADB8E2"/>
        </a:accent5>
        <a:accent6>
          <a:srgbClr val="E764BB"/>
        </a:accent6>
        <a:hlink>
          <a:srgbClr val="66CCFF"/>
        </a:hlink>
        <a:folHlink>
          <a:srgbClr val="CCFF66"/>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_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Design padrão">
  <a:themeElements>
    <a:clrScheme name="Design padrã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sign padrão">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pt-BR" sz="2400" b="0" i="0" u="none" strike="noStrike" cap="none" normalizeH="0" baseline="0">
            <a:ln>
              <a:noFill/>
            </a:ln>
            <a:solidFill>
              <a:schemeClr val="tx1"/>
            </a:solidFill>
            <a:effectLst/>
            <a:latin typeface="Verdan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pt-BR" sz="2400" b="0" i="0" u="none" strike="noStrike" cap="none" normalizeH="0" baseline="0">
            <a:ln>
              <a:noFill/>
            </a:ln>
            <a:solidFill>
              <a:schemeClr val="tx1"/>
            </a:solidFill>
            <a:effectLst/>
            <a:latin typeface="Verdana" pitchFamily="-111" charset="0"/>
          </a:defRPr>
        </a:defPPr>
      </a:lstStyle>
    </a:lnDef>
  </a:objectDefaults>
  <a:extraClrSchemeLst>
    <a:extraClrScheme>
      <a:clrScheme name="Design padrã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sign padrão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sign padrão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sign padrão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sign padrã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sign padrã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sign padrã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Pressed Leaves">
  <a:themeElements>
    <a:clrScheme name="Pressed Leaves 1">
      <a:dk1>
        <a:srgbClr val="000000"/>
      </a:dk1>
      <a:lt1>
        <a:srgbClr val="F1ECD8"/>
      </a:lt1>
      <a:dk2>
        <a:srgbClr val="48221B"/>
      </a:dk2>
      <a:lt2>
        <a:srgbClr val="777777"/>
      </a:lt2>
      <a:accent1>
        <a:srgbClr val="909082"/>
      </a:accent1>
      <a:accent2>
        <a:srgbClr val="809EA8"/>
      </a:accent2>
      <a:accent3>
        <a:srgbClr val="F7F4E9"/>
      </a:accent3>
      <a:accent4>
        <a:srgbClr val="000000"/>
      </a:accent4>
      <a:accent5>
        <a:srgbClr val="C6C6C1"/>
      </a:accent5>
      <a:accent6>
        <a:srgbClr val="738F98"/>
      </a:accent6>
      <a:hlink>
        <a:srgbClr val="FFCC66"/>
      </a:hlink>
      <a:folHlink>
        <a:srgbClr val="E9DCB9"/>
      </a:folHlink>
    </a:clrScheme>
    <a:fontScheme name="Pressed Leaves">
      <a:majorFont>
        <a:latin typeface="Geneva"/>
        <a:ea typeface="ＭＳ Ｐゴシック"/>
        <a:cs typeface="ＭＳ Ｐゴシック"/>
      </a:majorFont>
      <a:minorFont>
        <a:latin typeface="Genev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Pressed Leaves 1">
        <a:dk1>
          <a:srgbClr val="000000"/>
        </a:dk1>
        <a:lt1>
          <a:srgbClr val="F1ECD8"/>
        </a:lt1>
        <a:dk2>
          <a:srgbClr val="48221B"/>
        </a:dk2>
        <a:lt2>
          <a:srgbClr val="777777"/>
        </a:lt2>
        <a:accent1>
          <a:srgbClr val="909082"/>
        </a:accent1>
        <a:accent2>
          <a:srgbClr val="809EA8"/>
        </a:accent2>
        <a:accent3>
          <a:srgbClr val="F7F4E9"/>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Sateen">
  <a:themeElements>
    <a:clrScheme name="Sateen 3">
      <a:dk1>
        <a:srgbClr val="000000"/>
      </a:dk1>
      <a:lt1>
        <a:srgbClr val="BAA0AD"/>
      </a:lt1>
      <a:dk2>
        <a:srgbClr val="000000"/>
      </a:dk2>
      <a:lt2>
        <a:srgbClr val="808080"/>
      </a:lt2>
      <a:accent1>
        <a:srgbClr val="99CCFF"/>
      </a:accent1>
      <a:accent2>
        <a:srgbClr val="CCCCFF"/>
      </a:accent2>
      <a:accent3>
        <a:srgbClr val="D9CDD3"/>
      </a:accent3>
      <a:accent4>
        <a:srgbClr val="000000"/>
      </a:accent4>
      <a:accent5>
        <a:srgbClr val="CAE2FF"/>
      </a:accent5>
      <a:accent6>
        <a:srgbClr val="B9B9E7"/>
      </a:accent6>
      <a:hlink>
        <a:srgbClr val="3333CC"/>
      </a:hlink>
      <a:folHlink>
        <a:srgbClr val="AF67FF"/>
      </a:folHlink>
    </a:clrScheme>
    <a:fontScheme name="Sateen">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Sateen 1">
        <a:dk1>
          <a:srgbClr val="000000"/>
        </a:dk1>
        <a:lt1>
          <a:srgbClr val="BAA0AD"/>
        </a:lt1>
        <a:dk2>
          <a:srgbClr val="000000"/>
        </a:dk2>
        <a:lt2>
          <a:srgbClr val="3E3E5C"/>
        </a:lt2>
        <a:accent1>
          <a:srgbClr val="7C73A2"/>
        </a:accent1>
        <a:accent2>
          <a:srgbClr val="4D7AC2"/>
        </a:accent2>
        <a:accent3>
          <a:srgbClr val="D9CDD3"/>
        </a:accent3>
        <a:accent4>
          <a:srgbClr val="000000"/>
        </a:accent4>
        <a:accent5>
          <a:srgbClr val="BFBCCE"/>
        </a:accent5>
        <a:accent6>
          <a:srgbClr val="456EB0"/>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Sateen 2">
        <a:dk1>
          <a:srgbClr val="000000"/>
        </a:dk1>
        <a:lt1>
          <a:srgbClr val="BAA0AD"/>
        </a:lt1>
        <a:dk2>
          <a:srgbClr val="000000"/>
        </a:dk2>
        <a:lt2>
          <a:srgbClr val="777777"/>
        </a:lt2>
        <a:accent1>
          <a:srgbClr val="909082"/>
        </a:accent1>
        <a:accent2>
          <a:srgbClr val="809EA8"/>
        </a:accent2>
        <a:accent3>
          <a:srgbClr val="D9CDD3"/>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Sateen 3">
        <a:dk1>
          <a:srgbClr val="000000"/>
        </a:dk1>
        <a:lt1>
          <a:srgbClr val="BAA0AD"/>
        </a:lt1>
        <a:dk2>
          <a:srgbClr val="000000"/>
        </a:dk2>
        <a:lt2>
          <a:srgbClr val="808080"/>
        </a:lt2>
        <a:accent1>
          <a:srgbClr val="99CCFF"/>
        </a:accent1>
        <a:accent2>
          <a:srgbClr val="CCCCFF"/>
        </a:accent2>
        <a:accent3>
          <a:srgbClr val="D9CDD3"/>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Koi">
  <a:themeElements>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fontScheme name="Koi">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clrMap bg1="lt1" tx1="dk1" bg2="lt2" tx2="dk2" accent1="accent1" accent2="accent2" accent3="accent3" accent4="accent4" accent5="accent5" accent6="accent6" hlink="hlink" folHlink="folHlink"/>
    </a:extraClrScheme>
    <a:extraClrScheme>
      <a:clrScheme name="Koi 2">
        <a:dk1>
          <a:srgbClr val="272776"/>
        </a:dk1>
        <a:lt1>
          <a:srgbClr val="F3F1E4"/>
        </a:lt1>
        <a:dk2>
          <a:srgbClr val="272776"/>
        </a:dk2>
        <a:lt2>
          <a:srgbClr val="808080"/>
        </a:lt2>
        <a:accent1>
          <a:srgbClr val="99CCFF"/>
        </a:accent1>
        <a:accent2>
          <a:srgbClr val="CCCCFF"/>
        </a:accent2>
        <a:accent3>
          <a:srgbClr val="F8F7EF"/>
        </a:accent3>
        <a:accent4>
          <a:srgbClr val="202064"/>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Skyline">
  <a:themeElements>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fontScheme name="Skyline">
      <a:majorFont>
        <a:latin typeface="Trebuchet MS"/>
        <a:ea typeface="ＭＳ Ｐゴシック"/>
        <a:cs typeface="ＭＳ Ｐゴシック"/>
      </a:majorFont>
      <a:minorFont>
        <a:latin typeface="Trebuchet MS"/>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Skyline 1">
        <a:dk1>
          <a:srgbClr val="000000"/>
        </a:dk1>
        <a:lt1>
          <a:srgbClr val="2A3377"/>
        </a:lt1>
        <a:dk2>
          <a:srgbClr val="000000"/>
        </a:dk2>
        <a:lt2>
          <a:srgbClr val="808080"/>
        </a:lt2>
        <a:accent1>
          <a:srgbClr val="BBE0E3"/>
        </a:accent1>
        <a:accent2>
          <a:srgbClr val="333399"/>
        </a:accent2>
        <a:accent3>
          <a:srgbClr val="ACADBD"/>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kyline 3">
        <a:dk1>
          <a:srgbClr val="000000"/>
        </a:dk1>
        <a:lt1>
          <a:srgbClr val="2A3377"/>
        </a:lt1>
        <a:dk2>
          <a:srgbClr val="000000"/>
        </a:dk2>
        <a:lt2>
          <a:srgbClr val="969696"/>
        </a:lt2>
        <a:accent1>
          <a:srgbClr val="FFFFFF"/>
        </a:accent1>
        <a:accent2>
          <a:srgbClr val="8DC6FF"/>
        </a:accent2>
        <a:accent3>
          <a:srgbClr val="ACADBD"/>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2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Designs\Capsules.pot</Template>
  <TotalTime>825</TotalTime>
  <Words>5104</Words>
  <Application>Microsoft Macintosh PowerPoint</Application>
  <PresentationFormat>On-screen Show (4:3)</PresentationFormat>
  <Paragraphs>999</Paragraphs>
  <Slides>117</Slides>
  <Notes>82</Notes>
  <HiddenSlides>66</HiddenSlides>
  <MMClips>0</MMClips>
  <ScaleCrop>false</ScaleCrop>
  <HeadingPairs>
    <vt:vector size="6" baseType="variant">
      <vt:variant>
        <vt:lpstr>Theme</vt:lpstr>
      </vt:variant>
      <vt:variant>
        <vt:i4>40</vt:i4>
      </vt:variant>
      <vt:variant>
        <vt:lpstr>Embedded OLE Servers</vt:lpstr>
      </vt:variant>
      <vt:variant>
        <vt:i4>2</vt:i4>
      </vt:variant>
      <vt:variant>
        <vt:lpstr>Slide Titles</vt:lpstr>
      </vt:variant>
      <vt:variant>
        <vt:i4>117</vt:i4>
      </vt:variant>
    </vt:vector>
  </HeadingPairs>
  <TitlesOfParts>
    <vt:vector size="159" baseType="lpstr">
      <vt:lpstr>Capsules</vt:lpstr>
      <vt:lpstr>Strategic</vt:lpstr>
      <vt:lpstr>1_Orbit</vt:lpstr>
      <vt:lpstr>2_Orbit</vt:lpstr>
      <vt:lpstr>Radar</vt:lpstr>
      <vt:lpstr>49_Blank Presentation</vt:lpstr>
      <vt:lpstr>1_Office Theme</vt:lpstr>
      <vt:lpstr>3_Blank Presentation</vt:lpstr>
      <vt:lpstr>1_Default Design</vt:lpstr>
      <vt:lpstr>Blank Presentation</vt:lpstr>
      <vt:lpstr>20_Blank Presentation</vt:lpstr>
      <vt:lpstr>1_Blank Presentation</vt:lpstr>
      <vt:lpstr>2_Default Design</vt:lpstr>
      <vt:lpstr>Default Design</vt:lpstr>
      <vt:lpstr>2_Blank Presentation</vt:lpstr>
      <vt:lpstr>6_Blank Presentation</vt:lpstr>
      <vt:lpstr>Bar Code</vt:lpstr>
      <vt:lpstr>Sparkles</vt:lpstr>
      <vt:lpstr>5_Default Design</vt:lpstr>
      <vt:lpstr>4_Default Design</vt:lpstr>
      <vt:lpstr>Beam</vt:lpstr>
      <vt:lpstr>3_Default Design</vt:lpstr>
      <vt:lpstr>1_Strategic</vt:lpstr>
      <vt:lpstr>3_Orbit</vt:lpstr>
      <vt:lpstr>15_Default Design</vt:lpstr>
      <vt:lpstr>28_Blank Presentation</vt:lpstr>
      <vt:lpstr>2_Capsules</vt:lpstr>
      <vt:lpstr>21_Blank Presentation</vt:lpstr>
      <vt:lpstr>Design padrão</vt:lpstr>
      <vt:lpstr>Pressed Leaves</vt:lpstr>
      <vt:lpstr>Sateen</vt:lpstr>
      <vt:lpstr>Koi</vt:lpstr>
      <vt:lpstr>Earth</vt:lpstr>
      <vt:lpstr>Skyline</vt:lpstr>
      <vt:lpstr>Gleam</vt:lpstr>
      <vt:lpstr>Refined</vt:lpstr>
      <vt:lpstr>4_Blank Presentation</vt:lpstr>
      <vt:lpstr>18_Blank Presentation</vt:lpstr>
      <vt:lpstr>19_Blank Presentation</vt:lpstr>
      <vt:lpstr>22_Blank Presentation</vt:lpstr>
      <vt:lpstr>Clip</vt:lpstr>
      <vt:lpstr>Bitmap Image</vt:lpstr>
      <vt:lpstr>2 Tesalonika</vt:lpstr>
      <vt:lpstr>Kata Kunci</vt:lpstr>
      <vt:lpstr>Ayat Kunci</vt:lpstr>
      <vt:lpstr>PowerPoint Presentation</vt:lpstr>
      <vt:lpstr>2 Thessalonians Kingdom Statement</vt:lpstr>
      <vt:lpstr>Covenant in 2 Thessalonians </vt:lpstr>
      <vt:lpstr>Redemption in 2 Thessalonians </vt:lpstr>
      <vt:lpstr>Prophecy in 2 Thessalonians  (Lord, Deity) </vt:lpstr>
      <vt:lpstr>Book Chart</vt:lpstr>
      <vt:lpstr>PowerPoint Presentation</vt:lpstr>
      <vt:lpstr>It is Well With My Soul</vt:lpstr>
      <vt:lpstr>It is Well With My Soul</vt:lpstr>
      <vt:lpstr>It is Well With My Soul 3</vt:lpstr>
      <vt:lpstr>PowerPoint Presentation</vt:lpstr>
      <vt:lpstr>PowerPoint Presentation</vt:lpstr>
      <vt:lpstr>Paul's Advice to Troubled Thessalonians: Focus on God!</vt:lpstr>
      <vt:lpstr>Theological Themes </vt:lpstr>
      <vt:lpstr>Judgment!</vt:lpstr>
      <vt:lpstr>Blessing!</vt:lpstr>
      <vt:lpstr>The Day of the LORD</vt:lpstr>
      <vt:lpstr>"That day will not come until…" (2:3a)</vt:lpstr>
      <vt:lpstr>The Day of the Lord</vt:lpstr>
      <vt:lpstr>Kronologis dari “Masa” ke-70</vt:lpstr>
      <vt:lpstr>Mengapa Saya Pretrib?</vt:lpstr>
      <vt:lpstr>Book Chart</vt:lpstr>
      <vt:lpstr>PowerPoint Presentation</vt:lpstr>
      <vt:lpstr>PowerPoint Presentation</vt:lpstr>
      <vt:lpstr>PowerPoint Presentation</vt:lpstr>
      <vt:lpstr>PowerPoint Presentation</vt:lpstr>
      <vt:lpstr>Slides on  2 Tesalonika 1</vt:lpstr>
      <vt:lpstr>PowerPoint Presentation</vt:lpstr>
      <vt:lpstr>NT Overview (Paul's Letters)</vt:lpstr>
      <vt:lpstr>PowerPoint Presentation</vt:lpstr>
      <vt:lpstr>PowerPoint Presentation</vt:lpstr>
      <vt:lpstr>PowerPoint Presentation</vt:lpstr>
      <vt:lpstr>PowerPoint Presentation</vt:lpstr>
      <vt:lpstr>PowerPoint Presentation</vt:lpstr>
      <vt:lpstr>Slides on  2 Tesalonika 2</vt:lpstr>
      <vt:lpstr>Antichrist Sets Up Image for Worship (2 Thess. 2:3-4 NLT)</vt:lpstr>
      <vt:lpstr>The Restrainer</vt:lpstr>
      <vt:lpstr>The Antichrist &amp; Daniel 9</vt:lpstr>
      <vt:lpstr>A Huge Leadership Vacuum</vt:lpstr>
      <vt:lpstr>Names for the Antichrist</vt:lpstr>
      <vt:lpstr>The Activity of the Antichrist</vt:lpstr>
      <vt:lpstr>The Image of Daniel 2</vt:lpstr>
      <vt:lpstr>World Empires in Daniel</vt:lpstr>
      <vt:lpstr>Kronologis dari “Masa” ke-70</vt:lpstr>
      <vt:lpstr>Daniel 11:40</vt:lpstr>
      <vt:lpstr>Daniel 11:40-45</vt:lpstr>
      <vt:lpstr>West Meets East (Dan. 11:44)</vt:lpstr>
      <vt:lpstr>Binatang-binatang dalam Wahyu 13</vt:lpstr>
      <vt:lpstr> “Tritunggal” yang keji</vt:lpstr>
      <vt:lpstr>Dunia akan menyembah pada binatang</vt:lpstr>
      <vt:lpstr>Tanda di Tangan Kanan</vt:lpstr>
      <vt:lpstr>Tanda di Tangan Kanan</vt:lpstr>
      <vt:lpstr>Siapakah Antikris?</vt:lpstr>
      <vt:lpstr>Gambar-gambar berikut ini menampilkan bagaimana  “binatang” spiritual…</vt:lpstr>
      <vt:lpstr>Naga!</vt:lpstr>
      <vt:lpstr>Binatang Spiritual</vt:lpstr>
      <vt:lpstr>Nabi Palsu Spiritual</vt:lpstr>
      <vt:lpstr>Dia adalah seorang manusia dan bilangannya ialah 666 (Wahyu 13:18)</vt:lpstr>
      <vt:lpstr>Gematria dalam Bahasa Yunani</vt:lpstr>
      <vt:lpstr>Nero = 666?</vt:lpstr>
      <vt:lpstr>Bahasa Ibrani Gematria</vt:lpstr>
      <vt:lpstr>Bahasa Inggris Gematria</vt:lpstr>
      <vt:lpstr>THE UPC BAR CODE</vt:lpstr>
      <vt:lpstr>Tanda dari chip mikro Binatang</vt:lpstr>
      <vt:lpstr>Monster Drink!</vt:lpstr>
      <vt:lpstr>Nilai Alfabet Bahasa Ibrani</vt:lpstr>
      <vt:lpstr>Langitlah Batasnya</vt:lpstr>
      <vt:lpstr>George W. Bush?!</vt:lpstr>
      <vt:lpstr>"He will judge the nations"</vt:lpstr>
      <vt:lpstr>The East Gate</vt:lpstr>
      <vt:lpstr>Daniel</vt:lpstr>
      <vt:lpstr>Daniel</vt:lpstr>
      <vt:lpstr>Daniel 9</vt:lpstr>
      <vt:lpstr>Daniel 9:24-27 (NLT)</vt:lpstr>
      <vt:lpstr>Views on the Meaning of 70 x 7</vt:lpstr>
      <vt:lpstr>1. Critical View</vt:lpstr>
      <vt:lpstr>2. Messianic/Historic View</vt:lpstr>
      <vt:lpstr>3. Amillennial Symbolic View</vt:lpstr>
      <vt:lpstr>Messianic View of James E. Smith</vt:lpstr>
      <vt:lpstr>4. Premillennial View</vt:lpstr>
      <vt:lpstr>The Seventy "Weeks" of Daniel 9</vt:lpstr>
      <vt:lpstr>Daniel's 70 Weeks  (Dan. 9:24-27)</vt:lpstr>
      <vt:lpstr>Messianic View of James E. Smith</vt:lpstr>
      <vt:lpstr>Kronologis dari “Masa” ke-70</vt:lpstr>
      <vt:lpstr>Comments on the Premillennial View</vt:lpstr>
      <vt:lpstr>Luke 21:24 Times of the Gentiles</vt:lpstr>
      <vt:lpstr>The Jewish Calendar</vt:lpstr>
      <vt:lpstr>Determinations of the Seventy Weeks</vt:lpstr>
      <vt:lpstr>Determinations of the Seventy Weeks</vt:lpstr>
      <vt:lpstr>Slides on  2 Tesalonika 3</vt:lpstr>
      <vt:lpstr>Discipline the idle (3:6-15)</vt:lpstr>
      <vt:lpstr>How to Live</vt:lpstr>
      <vt:lpstr>"We Shall Behold Him"</vt:lpstr>
      <vt:lpstr>The sky shall unfold…</vt:lpstr>
      <vt:lpstr>…preparing His entrance</vt:lpstr>
      <vt:lpstr>The stars shall applaud Him  with thunders of praise</vt:lpstr>
      <vt:lpstr>The sweet light in His eyes shall enhance those awaiting</vt:lpstr>
      <vt:lpstr>And we shall behold Him then face to face</vt:lpstr>
      <vt:lpstr>We shall behold Him </vt:lpstr>
      <vt:lpstr>…face to face  in all of His glory</vt:lpstr>
      <vt:lpstr>We shall behold Him</vt:lpstr>
      <vt:lpstr>…face to face, our Savior and Lord</vt:lpstr>
      <vt:lpstr>The angels shall sound the shout of His coming</vt:lpstr>
      <vt:lpstr>The sleeping shall rise from their slumbering place</vt:lpstr>
      <vt:lpstr>And those who remain shall be changed in a moment</vt:lpstr>
      <vt:lpstr>And we shall behold Him  then face to face</vt:lpstr>
      <vt:lpstr>We shall behold Him </vt:lpstr>
      <vt:lpstr>…face to face  in all of His glory</vt:lpstr>
      <vt:lpstr>We shall behold Him </vt:lpstr>
      <vt:lpstr>…face to face, our Savior and Lord</vt:lpstr>
      <vt:lpstr>We shall behold Him, our Savior and Lord!</vt:lpstr>
      <vt:lpstr>...our Savior and Lord!</vt:lpstr>
      <vt:lpstr>Black</vt:lpstr>
      <vt:lpstr>Link survey PB di BibleStudyDownloads.org</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47</cp:revision>
  <dcterms:created xsi:type="dcterms:W3CDTF">2003-02-05T13:33:59Z</dcterms:created>
  <dcterms:modified xsi:type="dcterms:W3CDTF">2017-09-14T06:43:21Z</dcterms:modified>
</cp:coreProperties>
</file>